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84" r:id="rId1"/>
  </p:sldMasterIdLst>
  <p:notesMasterIdLst>
    <p:notesMasterId r:id="rId124"/>
  </p:notesMasterIdLst>
  <p:handoutMasterIdLst>
    <p:handoutMasterId r:id="rId125"/>
  </p:handoutMasterIdLst>
  <p:sldIdLst>
    <p:sldId id="779" r:id="rId2"/>
    <p:sldId id="376" r:id="rId3"/>
    <p:sldId id="755" r:id="rId4"/>
    <p:sldId id="763" r:id="rId5"/>
    <p:sldId id="762" r:id="rId6"/>
    <p:sldId id="745" r:id="rId7"/>
    <p:sldId id="766" r:id="rId8"/>
    <p:sldId id="765" r:id="rId9"/>
    <p:sldId id="764" r:id="rId10"/>
    <p:sldId id="750" r:id="rId11"/>
    <p:sldId id="767" r:id="rId12"/>
    <p:sldId id="576" r:id="rId13"/>
    <p:sldId id="747" r:id="rId14"/>
    <p:sldId id="749" r:id="rId15"/>
    <p:sldId id="748" r:id="rId16"/>
    <p:sldId id="542" r:id="rId17"/>
    <p:sldId id="543" r:id="rId18"/>
    <p:sldId id="563" r:id="rId19"/>
    <p:sldId id="732" r:id="rId20"/>
    <p:sldId id="546" r:id="rId21"/>
    <p:sldId id="547" r:id="rId22"/>
    <p:sldId id="549" r:id="rId23"/>
    <p:sldId id="770" r:id="rId24"/>
    <p:sldId id="769" r:id="rId25"/>
    <p:sldId id="768" r:id="rId26"/>
    <p:sldId id="395" r:id="rId27"/>
    <p:sldId id="396" r:id="rId28"/>
    <p:sldId id="397" r:id="rId29"/>
    <p:sldId id="554" r:id="rId30"/>
    <p:sldId id="555" r:id="rId31"/>
    <p:sldId id="740" r:id="rId32"/>
    <p:sldId id="741" r:id="rId33"/>
    <p:sldId id="402" r:id="rId34"/>
    <p:sldId id="403" r:id="rId35"/>
    <p:sldId id="404" r:id="rId36"/>
    <p:sldId id="405" r:id="rId37"/>
    <p:sldId id="760"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72" r:id="rId52"/>
    <p:sldId id="771" r:id="rId53"/>
    <p:sldId id="651" r:id="rId54"/>
    <p:sldId id="652" r:id="rId55"/>
    <p:sldId id="653" r:id="rId56"/>
    <p:sldId id="746"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694" r:id="rId95"/>
    <p:sldId id="774" r:id="rId96"/>
    <p:sldId id="773"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721" r:id="rId114"/>
    <p:sldId id="777" r:id="rId115"/>
    <p:sldId id="776" r:id="rId116"/>
    <p:sldId id="775" r:id="rId117"/>
    <p:sldId id="757" r:id="rId118"/>
    <p:sldId id="778" r:id="rId119"/>
    <p:sldId id="761" r:id="rId120"/>
    <p:sldId id="742" r:id="rId121"/>
    <p:sldId id="743" r:id="rId122"/>
    <p:sldId id="744" r:id="rId123"/>
  </p:sldIdLst>
  <p:sldSz cx="12195175" cy="6858000"/>
  <p:notesSz cx="7099300" cy="1023461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66">
          <p15:clr>
            <a:srgbClr val="A4A3A4"/>
          </p15:clr>
        </p15:guide>
        <p15:guide id="2" pos="328">
          <p15:clr>
            <a:srgbClr val="A4A3A4"/>
          </p15:clr>
        </p15:guide>
        <p15:guide id="3" pos="4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8" autoAdjust="0"/>
    <p:restoredTop sz="93792" autoAdjust="0"/>
  </p:normalViewPr>
  <p:slideViewPr>
    <p:cSldViewPr snapToGrid="0">
      <p:cViewPr varScale="1">
        <p:scale>
          <a:sx n="95" d="100"/>
          <a:sy n="95" d="100"/>
        </p:scale>
        <p:origin x="188" y="108"/>
      </p:cViewPr>
      <p:guideLst>
        <p:guide orient="horz" pos="666"/>
        <p:guide pos="328"/>
        <p:guide pos="437"/>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font" Target="fonts/font4.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5.fntdata"/><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_rels/viewProps.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74194340-FB5B-474B-89F3-C0FC9EBD013E}" type="slidenum">
              <a:rPr lang="en-GB" altLang="es-ES"/>
              <a:pPr/>
              <a:t>‹Nr.›</a:t>
            </a:fld>
            <a:endParaRPr lang="en-GB" altLang="es-ES"/>
          </a:p>
        </p:txBody>
      </p:sp>
    </p:spTree>
    <p:extLst>
      <p:ext uri="{BB962C8B-B14F-4D97-AF65-F5344CB8AC3E}">
        <p14:creationId xmlns:p14="http://schemas.microsoft.com/office/powerpoint/2010/main" val="4143720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48367709-AE3F-47FB-9EE5-4259E1159922}" type="slidenum">
              <a:rPr lang="en-US" altLang="es-ES"/>
              <a:pPr/>
              <a:t>‹Nr.›</a:t>
            </a:fld>
            <a:endParaRPr lang="en-US" altLang="es-ES"/>
          </a:p>
        </p:txBody>
      </p:sp>
    </p:spTree>
    <p:extLst>
      <p:ext uri="{BB962C8B-B14F-4D97-AF65-F5344CB8AC3E}">
        <p14:creationId xmlns:p14="http://schemas.microsoft.com/office/powerpoint/2010/main" val="28919007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23C14D7-834E-4D15-96D3-FD682D62FA01}" type="slidenum">
              <a:rPr lang="en-US" altLang="de-DE" sz="1300">
                <a:cs typeface="Times New Roman" pitchFamily="18" charset="0"/>
              </a:rPr>
              <a:pPr>
                <a:spcBef>
                  <a:spcPct val="0"/>
                </a:spcBef>
              </a:pPr>
              <a:t>2</a:t>
            </a:fld>
            <a:endParaRPr lang="en-US" altLang="de-DE" sz="1300">
              <a:cs typeface="Times New Roman" pitchFamily="18"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F301FB-64F3-4AD3-B9EF-2296E1C17292}" type="slidenum">
              <a:rPr lang="en-US" altLang="de-DE" sz="1300">
                <a:cs typeface="Times New Roman" pitchFamily="18" charset="0"/>
              </a:rPr>
              <a:pPr>
                <a:spcBef>
                  <a:spcPct val="0"/>
                </a:spcBef>
              </a:pPr>
              <a:t>3</a:t>
            </a:fld>
            <a:endParaRPr lang="en-US" altLang="de-DE" sz="1300">
              <a:cs typeface="Times New Roman" pitchFamily="18"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F301FB-64F3-4AD3-B9EF-2296E1C17292}" type="slidenum">
              <a:rPr lang="en-US" altLang="de-DE" sz="1300">
                <a:cs typeface="Times New Roman" pitchFamily="18" charset="0"/>
              </a:rPr>
              <a:pPr>
                <a:spcBef>
                  <a:spcPct val="0"/>
                </a:spcBef>
              </a:pPr>
              <a:t>4</a:t>
            </a:fld>
            <a:endParaRPr lang="en-US" altLang="de-DE" sz="1300">
              <a:cs typeface="Times New Roman" pitchFamily="18"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F301FB-64F3-4AD3-B9EF-2296E1C17292}" type="slidenum">
              <a:rPr lang="en-US" altLang="de-DE" sz="1300">
                <a:cs typeface="Times New Roman" pitchFamily="18" charset="0"/>
              </a:rPr>
              <a:pPr>
                <a:spcBef>
                  <a:spcPct val="0"/>
                </a:spcBef>
              </a:pPr>
              <a:t>5</a:t>
            </a:fld>
            <a:endParaRPr lang="en-US" altLang="de-DE" sz="1300">
              <a:cs typeface="Times New Roman" pitchFamily="18"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61A90F5-1E23-48C6-BBEA-435E82DCBC66}" type="slidenum">
              <a:rPr lang="en-US" altLang="de-DE" sz="1300">
                <a:cs typeface="Times New Roman" pitchFamily="18" charset="0"/>
              </a:rPr>
              <a:pPr>
                <a:spcBef>
                  <a:spcPct val="0"/>
                </a:spcBef>
              </a:pPr>
              <a:t>6</a:t>
            </a:fld>
            <a:endParaRPr lang="en-US" altLang="de-DE" sz="1300">
              <a:cs typeface="Times New Roman" pitchFamily="18"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61A90F5-1E23-48C6-BBEA-435E82DCBC66}" type="slidenum">
              <a:rPr lang="en-US" altLang="de-DE" sz="1300">
                <a:cs typeface="Times New Roman" pitchFamily="18" charset="0"/>
              </a:rPr>
              <a:pPr>
                <a:spcBef>
                  <a:spcPct val="0"/>
                </a:spcBef>
              </a:pPr>
              <a:t>7</a:t>
            </a:fld>
            <a:endParaRPr lang="en-US" altLang="de-DE" sz="1300">
              <a:cs typeface="Times New Roman" pitchFamily="18"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61A90F5-1E23-48C6-BBEA-435E82DCBC66}" type="slidenum">
              <a:rPr lang="en-US" altLang="de-DE" sz="1300">
                <a:cs typeface="Times New Roman" pitchFamily="18" charset="0"/>
              </a:rPr>
              <a:pPr>
                <a:spcBef>
                  <a:spcPct val="0"/>
                </a:spcBef>
              </a:pPr>
              <a:t>8</a:t>
            </a:fld>
            <a:endParaRPr lang="en-US" altLang="de-DE" sz="1300">
              <a:cs typeface="Times New Roman" pitchFamily="18"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61A90F5-1E23-48C6-BBEA-435E82DCBC66}" type="slidenum">
              <a:rPr lang="en-US" altLang="de-DE" sz="1300">
                <a:cs typeface="Times New Roman" pitchFamily="18" charset="0"/>
              </a:rPr>
              <a:pPr>
                <a:spcBef>
                  <a:spcPct val="0"/>
                </a:spcBef>
              </a:pPr>
              <a:t>9</a:t>
            </a:fld>
            <a:endParaRPr lang="en-US" altLang="de-DE" sz="1300">
              <a:cs typeface="Times New Roman" pitchFamily="18"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D6C5C5F-4E6A-4781-B85E-802FC2E62BC2}" type="slidenum">
              <a:rPr lang="en-US" altLang="de-DE" sz="1300">
                <a:cs typeface="Times New Roman" pitchFamily="18" charset="0"/>
              </a:rPr>
              <a:pPr>
                <a:spcBef>
                  <a:spcPct val="0"/>
                </a:spcBef>
              </a:pPr>
              <a:t>10</a:t>
            </a:fld>
            <a:endParaRPr lang="en-US" altLang="de-DE" sz="1300">
              <a:cs typeface="Times New Roman" pitchFamily="18"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D6C5C5F-4E6A-4781-B85E-802FC2E62BC2}" type="slidenum">
              <a:rPr lang="en-US" altLang="de-DE" sz="1300">
                <a:cs typeface="Times New Roman" pitchFamily="18" charset="0"/>
              </a:rPr>
              <a:pPr>
                <a:spcBef>
                  <a:spcPct val="0"/>
                </a:spcBef>
              </a:pPr>
              <a:t>11</a:t>
            </a:fld>
            <a:endParaRPr lang="en-US" altLang="de-DE" sz="1300">
              <a:cs typeface="Times New Roman" pitchFamily="18"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8D109F9-C455-44E5-8E01-28A113B1B10E}" type="slidenum">
              <a:rPr lang="en-US" altLang="de-DE" sz="1300">
                <a:cs typeface="Times New Roman" pitchFamily="18" charset="0"/>
              </a:rPr>
              <a:pPr>
                <a:spcBef>
                  <a:spcPct val="0"/>
                </a:spcBef>
              </a:pPr>
              <a:t>12</a:t>
            </a:fld>
            <a:endParaRPr lang="en-US" altLang="de-DE" sz="1300">
              <a:cs typeface="Times New Roman" pitchFamily="18" charset="0"/>
            </a:endParaRPr>
          </a:p>
        </p:txBody>
      </p:sp>
      <p:sp>
        <p:nvSpPr>
          <p:cNvPr id="41987" name="Rectangle 2"/>
          <p:cNvSpPr>
            <a:spLocks noGrp="1" noRot="1" noChangeAspect="1" noChangeArrowheads="1" noTextEdit="1"/>
          </p:cNvSpPr>
          <p:nvPr>
            <p:ph type="sldImg"/>
          </p:nvPr>
        </p:nvSpPr>
        <p:spPr>
          <a:xfrm>
            <a:off x="139700" y="768350"/>
            <a:ext cx="6821488"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59495FD-12DC-4D7A-AD8F-6F677FDF4E11}" type="slidenum">
              <a:rPr lang="en-US" altLang="de-DE" sz="1300">
                <a:cs typeface="Times New Roman" pitchFamily="18" charset="0"/>
              </a:rPr>
              <a:pPr>
                <a:spcBef>
                  <a:spcPct val="0"/>
                </a:spcBef>
              </a:pPr>
              <a:t>13</a:t>
            </a:fld>
            <a:endParaRPr lang="en-US" altLang="de-DE" sz="1300">
              <a:cs typeface="Times New Roman" pitchFamily="18" charset="0"/>
            </a:endParaRPr>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4FB5664-11AE-4602-8CF8-998D05B20F12}" type="slidenum">
              <a:rPr lang="en-US" altLang="de-DE" sz="1300">
                <a:cs typeface="Times New Roman" pitchFamily="18" charset="0"/>
              </a:rPr>
              <a:pPr>
                <a:spcBef>
                  <a:spcPct val="0"/>
                </a:spcBef>
              </a:pPr>
              <a:t>14</a:t>
            </a:fld>
            <a:endParaRPr lang="en-US" altLang="de-DE" sz="1300">
              <a:cs typeface="Times New Roman" pitchFamily="18"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B044CA14-432D-4ABE-9AB3-70B78408E1A4}" type="slidenum">
              <a:rPr lang="en-US" altLang="de-DE" sz="1300">
                <a:cs typeface="Times New Roman" pitchFamily="18" charset="0"/>
              </a:rPr>
              <a:pPr>
                <a:spcBef>
                  <a:spcPct val="0"/>
                </a:spcBef>
              </a:pPr>
              <a:t>15</a:t>
            </a:fld>
            <a:endParaRPr lang="en-US" altLang="de-DE" sz="1300">
              <a:cs typeface="Times New Roman" pitchFamily="18"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F1AF590-2707-4878-A2EF-DF44CD73817F}" type="slidenum">
              <a:rPr lang="en-US" altLang="de-DE" sz="1300">
                <a:cs typeface="Times New Roman" pitchFamily="18" charset="0"/>
              </a:rPr>
              <a:pPr>
                <a:spcBef>
                  <a:spcPct val="0"/>
                </a:spcBef>
              </a:pPr>
              <a:t>16</a:t>
            </a:fld>
            <a:endParaRPr lang="en-US" altLang="de-DE" sz="1300">
              <a:cs typeface="Times New Roman" pitchFamily="18"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060346C-13AC-4E2E-84B7-27AAE4DE830E}" type="slidenum">
              <a:rPr lang="en-US" altLang="de-DE" sz="1300">
                <a:cs typeface="Times New Roman" pitchFamily="18" charset="0"/>
              </a:rPr>
              <a:pPr>
                <a:spcBef>
                  <a:spcPct val="0"/>
                </a:spcBef>
              </a:pPr>
              <a:t>17</a:t>
            </a:fld>
            <a:endParaRPr lang="en-US" altLang="de-DE" sz="1300">
              <a:cs typeface="Times New Roman" pitchFamily="18"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1713D75-CD85-4AB2-841D-3E1656D2BFDC}" type="slidenum">
              <a:rPr lang="en-US" altLang="de-DE" sz="1300">
                <a:cs typeface="Times New Roman" pitchFamily="18" charset="0"/>
              </a:rPr>
              <a:pPr>
                <a:spcBef>
                  <a:spcPct val="0"/>
                </a:spcBef>
              </a:pPr>
              <a:t>18</a:t>
            </a:fld>
            <a:endParaRPr lang="en-US" altLang="de-DE" sz="1300">
              <a:cs typeface="Times New Roman" pitchFamily="18" charset="0"/>
            </a:endParaRPr>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4CE863F-C010-4462-AA3D-9A0585EC5481}" type="slidenum">
              <a:rPr lang="en-US" altLang="de-DE" sz="1300">
                <a:cs typeface="Times New Roman" pitchFamily="18" charset="0"/>
              </a:rPr>
              <a:pPr>
                <a:spcBef>
                  <a:spcPct val="0"/>
                </a:spcBef>
              </a:pPr>
              <a:t>19</a:t>
            </a:fld>
            <a:endParaRPr lang="en-US" altLang="de-DE" sz="1300">
              <a:cs typeface="Times New Roman" pitchFamily="18" charset="0"/>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D384BBC-DE6E-4ACB-98F2-B123FC20269A}" type="slidenum">
              <a:rPr lang="en-US" altLang="de-DE" sz="1300">
                <a:cs typeface="Times New Roman" pitchFamily="18" charset="0"/>
              </a:rPr>
              <a:pPr>
                <a:spcBef>
                  <a:spcPct val="0"/>
                </a:spcBef>
              </a:pPr>
              <a:t>20</a:t>
            </a:fld>
            <a:endParaRPr lang="en-US" altLang="de-DE" sz="1300">
              <a:cs typeface="Times New Roman" pitchFamily="18"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A345CC6-D359-4AFD-AD65-78D0BA40CE51}" type="slidenum">
              <a:rPr lang="en-US" altLang="de-DE" sz="1300">
                <a:cs typeface="Times New Roman" pitchFamily="18" charset="0"/>
              </a:rPr>
              <a:pPr>
                <a:spcBef>
                  <a:spcPct val="0"/>
                </a:spcBef>
              </a:pPr>
              <a:t>21</a:t>
            </a:fld>
            <a:endParaRPr lang="en-US" altLang="de-DE" sz="1300">
              <a:cs typeface="Times New Roman" pitchFamily="18"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275964-4814-45A7-BBBA-61CAE4A03AA8}" type="slidenum">
              <a:rPr lang="en-US" altLang="de-DE" sz="1300">
                <a:cs typeface="Times New Roman" pitchFamily="18" charset="0"/>
              </a:rPr>
              <a:pPr>
                <a:spcBef>
                  <a:spcPct val="0"/>
                </a:spcBef>
              </a:pPr>
              <a:t>22</a:t>
            </a:fld>
            <a:endParaRPr lang="en-US" altLang="de-DE" sz="1300">
              <a:cs typeface="Times New Roman" pitchFamily="18"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275964-4814-45A7-BBBA-61CAE4A03AA8}" type="slidenum">
              <a:rPr lang="en-US" altLang="de-DE" sz="1300">
                <a:cs typeface="Times New Roman" pitchFamily="18" charset="0"/>
              </a:rPr>
              <a:pPr>
                <a:spcBef>
                  <a:spcPct val="0"/>
                </a:spcBef>
              </a:pPr>
              <a:t>23</a:t>
            </a:fld>
            <a:endParaRPr lang="en-US" altLang="de-DE" sz="1300">
              <a:cs typeface="Times New Roman" pitchFamily="18"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275964-4814-45A7-BBBA-61CAE4A03AA8}" type="slidenum">
              <a:rPr lang="en-US" altLang="de-DE" sz="1300">
                <a:cs typeface="Times New Roman" pitchFamily="18" charset="0"/>
              </a:rPr>
              <a:pPr>
                <a:spcBef>
                  <a:spcPct val="0"/>
                </a:spcBef>
              </a:pPr>
              <a:t>24</a:t>
            </a:fld>
            <a:endParaRPr lang="en-US" altLang="de-DE" sz="1300">
              <a:cs typeface="Times New Roman" pitchFamily="18"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275964-4814-45A7-BBBA-61CAE4A03AA8}" type="slidenum">
              <a:rPr lang="en-US" altLang="de-DE" sz="1300">
                <a:cs typeface="Times New Roman" pitchFamily="18" charset="0"/>
              </a:rPr>
              <a:pPr>
                <a:spcBef>
                  <a:spcPct val="0"/>
                </a:spcBef>
              </a:pPr>
              <a:t>25</a:t>
            </a:fld>
            <a:endParaRPr lang="en-US" altLang="de-DE" sz="1300">
              <a:cs typeface="Times New Roman" pitchFamily="18"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E9A9B99-8ACB-4FC3-BC53-571C4F1581A9}" type="slidenum">
              <a:rPr lang="en-US" altLang="de-DE" sz="1300">
                <a:cs typeface="Times New Roman" pitchFamily="18" charset="0"/>
              </a:rPr>
              <a:pPr>
                <a:spcBef>
                  <a:spcPct val="0"/>
                </a:spcBef>
              </a:pPr>
              <a:t>26</a:t>
            </a:fld>
            <a:endParaRPr lang="en-US" altLang="de-DE" sz="1300">
              <a:cs typeface="Times New Roman" pitchFamily="18"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C6678E78-566D-49B0-90FB-677A4A2B598E}" type="slidenum">
              <a:rPr lang="en-US" altLang="de-DE" sz="1300">
                <a:cs typeface="Times New Roman" pitchFamily="18" charset="0"/>
              </a:rPr>
              <a:pPr>
                <a:spcBef>
                  <a:spcPct val="0"/>
                </a:spcBef>
              </a:pPr>
              <a:t>27</a:t>
            </a:fld>
            <a:endParaRPr lang="en-US" altLang="de-DE" sz="1300">
              <a:cs typeface="Times New Roman" pitchFamily="18"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EC8EFAA-03D4-4489-8696-BB2A6CBFAAD0}" type="slidenum">
              <a:rPr lang="en-US" altLang="de-DE" sz="1300">
                <a:cs typeface="Times New Roman" pitchFamily="18" charset="0"/>
              </a:rPr>
              <a:pPr>
                <a:spcBef>
                  <a:spcPct val="0"/>
                </a:spcBef>
              </a:pPr>
              <a:t>28</a:t>
            </a:fld>
            <a:endParaRPr lang="en-US" altLang="de-DE" sz="1300">
              <a:cs typeface="Times New Roman" pitchFamily="18"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8C0E023-1495-4FC1-AD69-929F0EBAA62B}" type="slidenum">
              <a:rPr lang="en-US" altLang="de-DE" sz="1300">
                <a:cs typeface="Times New Roman" pitchFamily="18" charset="0"/>
              </a:rPr>
              <a:pPr>
                <a:spcBef>
                  <a:spcPct val="0"/>
                </a:spcBef>
              </a:pPr>
              <a:t>29</a:t>
            </a:fld>
            <a:endParaRPr lang="en-US" altLang="de-DE" sz="1300">
              <a:cs typeface="Times New Roman" pitchFamily="18"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FD16145-13CE-412A-AA5F-BA8899C796A1}" type="slidenum">
              <a:rPr lang="en-US" altLang="de-DE" sz="1300">
                <a:cs typeface="Times New Roman" pitchFamily="18" charset="0"/>
              </a:rPr>
              <a:pPr>
                <a:spcBef>
                  <a:spcPct val="0"/>
                </a:spcBef>
              </a:pPr>
              <a:t>30</a:t>
            </a:fld>
            <a:endParaRPr lang="en-US" altLang="de-DE" sz="1300">
              <a:cs typeface="Times New Roman" pitchFamily="18"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9A4B37C-DECC-4FD9-AA3F-F0D50A8D4FC7}" type="slidenum">
              <a:rPr lang="en-US" altLang="de-DE" sz="1300">
                <a:cs typeface="Times New Roman" pitchFamily="18" charset="0"/>
              </a:rPr>
              <a:pPr>
                <a:spcBef>
                  <a:spcPct val="0"/>
                </a:spcBef>
              </a:pPr>
              <a:t>31</a:t>
            </a:fld>
            <a:endParaRPr lang="en-US" altLang="de-DE" sz="1300">
              <a:cs typeface="Times New Roman" pitchFamily="18" charset="0"/>
            </a:endParaRPr>
          </a:p>
        </p:txBody>
      </p:sp>
      <p:sp>
        <p:nvSpPr>
          <p:cNvPr id="808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lgn="r" eaLnBrk="1" hangingPunct="1">
              <a:spcBef>
                <a:spcPct val="0"/>
              </a:spcBef>
            </a:pPr>
            <a:fld id="{A5268282-0047-4054-A414-72FC2A8DB6CB}" type="slidenum">
              <a:rPr lang="en-US" altLang="de-DE" sz="1300">
                <a:cs typeface="Times New Roman" pitchFamily="18" charset="0"/>
              </a:rPr>
              <a:pPr algn="r" eaLnBrk="1" hangingPunct="1">
                <a:spcBef>
                  <a:spcPct val="0"/>
                </a:spcBef>
              </a:pPr>
              <a:t>31</a:t>
            </a:fld>
            <a:endParaRPr lang="en-US" altLang="de-DE" sz="1300">
              <a:cs typeface="Times New Roman" pitchFamily="18" charset="0"/>
            </a:endParaRPr>
          </a:p>
        </p:txBody>
      </p:sp>
      <p:sp>
        <p:nvSpPr>
          <p:cNvPr id="80900" name="Rectangle 2"/>
          <p:cNvSpPr>
            <a:spLocks noGrp="1" noRot="1" noChangeAspect="1" noChangeArrowheads="1" noTextEdit="1"/>
          </p:cNvSpPr>
          <p:nvPr>
            <p:ph type="sldImg"/>
          </p:nvPr>
        </p:nvSpPr>
        <p:spPr>
          <a:xfrm>
            <a:off x="138113" y="768350"/>
            <a:ext cx="6823075" cy="3836988"/>
          </a:xfrm>
          <a:ln/>
        </p:spPr>
      </p:sp>
      <p:sp>
        <p:nvSpPr>
          <p:cNvPr id="809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47A510B-FDED-411B-BD86-50161C1935F1}" type="slidenum">
              <a:rPr lang="en-US" altLang="de-DE" sz="1300">
                <a:cs typeface="Times New Roman" pitchFamily="18" charset="0"/>
              </a:rPr>
              <a:pPr>
                <a:spcBef>
                  <a:spcPct val="0"/>
                </a:spcBef>
              </a:pPr>
              <a:t>32</a:t>
            </a:fld>
            <a:endParaRPr lang="en-US" altLang="de-DE" sz="1300">
              <a:cs typeface="Times New Roman" pitchFamily="18" charset="0"/>
            </a:endParaRPr>
          </a:p>
        </p:txBody>
      </p:sp>
      <p:sp>
        <p:nvSpPr>
          <p:cNvPr id="829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lgn="r" eaLnBrk="1" hangingPunct="1">
              <a:spcBef>
                <a:spcPct val="0"/>
              </a:spcBef>
            </a:pPr>
            <a:fld id="{61B35492-E046-40E2-B6C2-798855822DAE}" type="slidenum">
              <a:rPr lang="en-US" altLang="de-DE" sz="1300">
                <a:cs typeface="Times New Roman" pitchFamily="18" charset="0"/>
              </a:rPr>
              <a:pPr algn="r" eaLnBrk="1" hangingPunct="1">
                <a:spcBef>
                  <a:spcPct val="0"/>
                </a:spcBef>
              </a:pPr>
              <a:t>32</a:t>
            </a:fld>
            <a:endParaRPr lang="en-US" altLang="de-DE" sz="1300">
              <a:cs typeface="Times New Roman" pitchFamily="18" charset="0"/>
            </a:endParaRPr>
          </a:p>
        </p:txBody>
      </p:sp>
      <p:sp>
        <p:nvSpPr>
          <p:cNvPr id="82948" name="Rectangle 2"/>
          <p:cNvSpPr>
            <a:spLocks noGrp="1" noRot="1" noChangeAspect="1" noChangeArrowheads="1" noTextEdit="1"/>
          </p:cNvSpPr>
          <p:nvPr>
            <p:ph type="sldImg"/>
          </p:nvPr>
        </p:nvSpPr>
        <p:spPr>
          <a:xfrm>
            <a:off x="138113" y="768350"/>
            <a:ext cx="6823075" cy="3836988"/>
          </a:xfrm>
          <a:ln/>
        </p:spPr>
      </p:sp>
      <p:sp>
        <p:nvSpPr>
          <p:cNvPr id="82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6EB0FC5-B42F-45F8-BAD5-AC34119C6EAA}" type="slidenum">
              <a:rPr lang="en-US" altLang="de-DE" sz="1300">
                <a:cs typeface="Times New Roman" pitchFamily="18" charset="0"/>
              </a:rPr>
              <a:pPr>
                <a:spcBef>
                  <a:spcPct val="0"/>
                </a:spcBef>
              </a:pPr>
              <a:t>33</a:t>
            </a:fld>
            <a:endParaRPr lang="en-US" altLang="de-DE" sz="1300">
              <a:cs typeface="Times New Roman" pitchFamily="18"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332FF2-9D65-420E-B31C-AECA27800918}" type="slidenum">
              <a:rPr lang="en-US" altLang="de-DE" sz="1300">
                <a:cs typeface="Times New Roman" pitchFamily="18" charset="0"/>
              </a:rPr>
              <a:pPr>
                <a:spcBef>
                  <a:spcPct val="0"/>
                </a:spcBef>
              </a:pPr>
              <a:t>34</a:t>
            </a:fld>
            <a:endParaRPr lang="en-US" altLang="de-DE" sz="1300">
              <a:cs typeface="Times New Roman" pitchFamily="18"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2341BC6-CFD5-48C6-9C78-C80E487BD228}" type="slidenum">
              <a:rPr lang="en-US" altLang="de-DE" sz="1300">
                <a:cs typeface="Times New Roman" pitchFamily="18" charset="0"/>
              </a:rPr>
              <a:pPr>
                <a:spcBef>
                  <a:spcPct val="0"/>
                </a:spcBef>
              </a:pPr>
              <a:t>35</a:t>
            </a:fld>
            <a:endParaRPr lang="en-US" altLang="de-DE" sz="1300">
              <a:cs typeface="Times New Roman"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6BF2574-FDC5-4A1E-9FEC-4E991A415B96}" type="slidenum">
              <a:rPr lang="en-US" altLang="de-DE" sz="1300">
                <a:cs typeface="Times New Roman" pitchFamily="18" charset="0"/>
              </a:rPr>
              <a:pPr>
                <a:spcBef>
                  <a:spcPct val="0"/>
                </a:spcBef>
              </a:pPr>
              <a:t>36</a:t>
            </a:fld>
            <a:endParaRPr lang="en-US" altLang="de-DE" sz="1300">
              <a:cs typeface="Times New Roman" pitchFamily="18"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B0874BF-ECA5-4D42-AE60-F064DCDECC9F}" type="slidenum">
              <a:rPr lang="en-US" altLang="de-DE" sz="1300">
                <a:cs typeface="Times New Roman" pitchFamily="18" charset="0"/>
              </a:rPr>
              <a:pPr>
                <a:spcBef>
                  <a:spcPct val="0"/>
                </a:spcBef>
              </a:pPr>
              <a:t>38</a:t>
            </a:fld>
            <a:endParaRPr lang="en-US" altLang="de-DE" sz="1300">
              <a:cs typeface="Times New Roman" pitchFamily="18"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755C246-7243-4FD0-96D3-115DE139C0C9}" type="slidenum">
              <a:rPr lang="en-US" altLang="de-DE" sz="1300">
                <a:cs typeface="Times New Roman" pitchFamily="18" charset="0"/>
              </a:rPr>
              <a:pPr>
                <a:spcBef>
                  <a:spcPct val="0"/>
                </a:spcBef>
              </a:pPr>
              <a:t>39</a:t>
            </a:fld>
            <a:endParaRPr lang="en-US" altLang="de-DE" sz="1300">
              <a:cs typeface="Times New Roman" pitchFamily="18"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6B26F16-FC7B-40E8-AFAA-A788ECF10F39}" type="slidenum">
              <a:rPr lang="en-US" altLang="de-DE" sz="1300">
                <a:cs typeface="Times New Roman" pitchFamily="18" charset="0"/>
              </a:rPr>
              <a:pPr>
                <a:spcBef>
                  <a:spcPct val="0"/>
                </a:spcBef>
              </a:pPr>
              <a:t>40</a:t>
            </a:fld>
            <a:endParaRPr lang="en-US" altLang="de-DE" sz="1300">
              <a:cs typeface="Times New Roman" pitchFamily="18"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CD0D58F1-08F2-4860-B355-60A08EC9695F}" type="slidenum">
              <a:rPr lang="en-US" altLang="de-DE" sz="1300">
                <a:cs typeface="Times New Roman" pitchFamily="18" charset="0"/>
              </a:rPr>
              <a:pPr>
                <a:spcBef>
                  <a:spcPct val="0"/>
                </a:spcBef>
              </a:pPr>
              <a:t>41</a:t>
            </a:fld>
            <a:endParaRPr lang="en-US" altLang="de-DE" sz="1300">
              <a:cs typeface="Times New Roman"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C0E8A90E-6407-4B78-B476-EAE4DC6CD1EB}" type="slidenum">
              <a:rPr lang="en-US" altLang="de-DE" sz="1300">
                <a:cs typeface="Times New Roman" pitchFamily="18" charset="0"/>
              </a:rPr>
              <a:pPr>
                <a:spcBef>
                  <a:spcPct val="0"/>
                </a:spcBef>
              </a:pPr>
              <a:t>42</a:t>
            </a:fld>
            <a:endParaRPr lang="en-US" altLang="de-DE" sz="1300">
              <a:cs typeface="Times New Roman" pitchFamily="18"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18828E2-FE18-4CDA-8EDE-7909A3D0AFC6}" type="slidenum">
              <a:rPr lang="en-US" altLang="de-DE" sz="1300">
                <a:cs typeface="Times New Roman" pitchFamily="18" charset="0"/>
              </a:rPr>
              <a:pPr>
                <a:spcBef>
                  <a:spcPct val="0"/>
                </a:spcBef>
              </a:pPr>
              <a:t>43</a:t>
            </a:fld>
            <a:endParaRPr lang="en-US" altLang="de-DE" sz="1300">
              <a:cs typeface="Times New Roman" pitchFamily="18"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A65BB60-3763-4157-92F6-9FD90FF58A2B}" type="slidenum">
              <a:rPr lang="en-US" altLang="de-DE" sz="1300">
                <a:cs typeface="Times New Roman" pitchFamily="18" charset="0"/>
              </a:rPr>
              <a:pPr>
                <a:spcBef>
                  <a:spcPct val="0"/>
                </a:spcBef>
              </a:pPr>
              <a:t>44</a:t>
            </a:fld>
            <a:endParaRPr lang="en-US" altLang="de-DE" sz="1300">
              <a:cs typeface="Times New Roman" pitchFamily="18"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B72A7BE-BDBB-4EC5-94C6-CE0797D1D86D}" type="slidenum">
              <a:rPr lang="en-US" altLang="de-DE" sz="1300">
                <a:cs typeface="Times New Roman" pitchFamily="18" charset="0"/>
              </a:rPr>
              <a:pPr>
                <a:spcBef>
                  <a:spcPct val="0"/>
                </a:spcBef>
              </a:pPr>
              <a:t>45</a:t>
            </a:fld>
            <a:endParaRPr lang="en-US" altLang="de-DE" sz="1300">
              <a:cs typeface="Times New Roman" pitchFamily="18"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7B55F55-900B-4A39-A5B7-960E30056729}" type="slidenum">
              <a:rPr lang="en-US" altLang="de-DE" sz="1300">
                <a:cs typeface="Times New Roman" pitchFamily="18" charset="0"/>
              </a:rPr>
              <a:pPr>
                <a:spcBef>
                  <a:spcPct val="0"/>
                </a:spcBef>
              </a:pPr>
              <a:t>46</a:t>
            </a:fld>
            <a:endParaRPr lang="en-US" altLang="de-DE" sz="1300">
              <a:cs typeface="Times New Roman" pitchFamily="18"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BED84473-8DEB-46E3-8B02-7591F441621B}" type="slidenum">
              <a:rPr lang="en-US" altLang="de-DE" sz="1300">
                <a:cs typeface="Times New Roman" pitchFamily="18" charset="0"/>
              </a:rPr>
              <a:pPr>
                <a:spcBef>
                  <a:spcPct val="0"/>
                </a:spcBef>
              </a:pPr>
              <a:t>47</a:t>
            </a:fld>
            <a:endParaRPr lang="en-US" altLang="de-DE" sz="1300">
              <a:cs typeface="Times New Roman" pitchFamily="18"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4EAA895-0C12-4384-BBBD-82209B3BF1B2}" type="slidenum">
              <a:rPr lang="en-US" altLang="de-DE" sz="1300">
                <a:cs typeface="Times New Roman" pitchFamily="18" charset="0"/>
              </a:rPr>
              <a:pPr>
                <a:spcBef>
                  <a:spcPct val="0"/>
                </a:spcBef>
              </a:pPr>
              <a:t>48</a:t>
            </a:fld>
            <a:endParaRPr lang="en-US" altLang="de-DE" sz="1300">
              <a:cs typeface="Times New Roman" pitchFamily="18" charset="0"/>
            </a:endParaRPr>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8CDB0EC-FB28-4467-9329-691AF829F5EA}" type="slidenum">
              <a:rPr lang="en-US" altLang="de-DE" sz="1300">
                <a:cs typeface="Times New Roman" pitchFamily="18" charset="0"/>
              </a:rPr>
              <a:pPr>
                <a:spcBef>
                  <a:spcPct val="0"/>
                </a:spcBef>
              </a:pPr>
              <a:t>49</a:t>
            </a:fld>
            <a:endParaRPr lang="en-US" altLang="de-DE" sz="1300">
              <a:cs typeface="Times New Roman" pitchFamily="18" charset="0"/>
            </a:endParaRPr>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48C9A6-34AE-4DD7-BC96-54A2D1E2681C}" type="slidenum">
              <a:rPr lang="en-US" altLang="de-DE" sz="1300">
                <a:cs typeface="Times New Roman" pitchFamily="18" charset="0"/>
              </a:rPr>
              <a:pPr>
                <a:spcBef>
                  <a:spcPct val="0"/>
                </a:spcBef>
              </a:pPr>
              <a:t>50</a:t>
            </a:fld>
            <a:endParaRPr lang="en-US" altLang="de-DE" sz="1300">
              <a:cs typeface="Times New Roman"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48C9A6-34AE-4DD7-BC96-54A2D1E2681C}" type="slidenum">
              <a:rPr lang="en-US" altLang="de-DE" sz="1300">
                <a:cs typeface="Times New Roman" pitchFamily="18" charset="0"/>
              </a:rPr>
              <a:pPr>
                <a:spcBef>
                  <a:spcPct val="0"/>
                </a:spcBef>
              </a:pPr>
              <a:t>51</a:t>
            </a:fld>
            <a:endParaRPr lang="en-US" altLang="de-DE" sz="1300">
              <a:cs typeface="Times New Roman"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48C9A6-34AE-4DD7-BC96-54A2D1E2681C}" type="slidenum">
              <a:rPr lang="en-US" altLang="de-DE" sz="1300">
                <a:cs typeface="Times New Roman" pitchFamily="18" charset="0"/>
              </a:rPr>
              <a:pPr>
                <a:spcBef>
                  <a:spcPct val="0"/>
                </a:spcBef>
              </a:pPr>
              <a:t>52</a:t>
            </a:fld>
            <a:endParaRPr lang="en-US" altLang="de-DE" sz="1300">
              <a:cs typeface="Times New Roman"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3CE807A-8CF2-4D69-8CB1-3C89D84C3996}" type="slidenum">
              <a:rPr lang="en-US" altLang="de-DE" sz="1300">
                <a:cs typeface="Times New Roman" pitchFamily="18" charset="0"/>
              </a:rPr>
              <a:pPr>
                <a:spcBef>
                  <a:spcPct val="0"/>
                </a:spcBef>
              </a:pPr>
              <a:t>53</a:t>
            </a:fld>
            <a:endParaRPr lang="en-US" altLang="de-DE" sz="1300">
              <a:cs typeface="Times New Roman" pitchFamily="18"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9711838-F90F-48D2-A17C-A7B09991E913}" type="slidenum">
              <a:rPr lang="en-US" altLang="de-DE" sz="1300">
                <a:cs typeface="Times New Roman" pitchFamily="18" charset="0"/>
              </a:rPr>
              <a:pPr>
                <a:spcBef>
                  <a:spcPct val="0"/>
                </a:spcBef>
              </a:pPr>
              <a:t>54</a:t>
            </a:fld>
            <a:endParaRPr lang="en-US" altLang="de-DE" sz="1300">
              <a:cs typeface="Times New Roman" pitchFamily="18"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D1CD673-BC87-48F9-AFB2-ECC27ED2EAD7}" type="slidenum">
              <a:rPr lang="en-US" altLang="de-DE" sz="1300">
                <a:cs typeface="Times New Roman" pitchFamily="18" charset="0"/>
              </a:rPr>
              <a:pPr>
                <a:spcBef>
                  <a:spcPct val="0"/>
                </a:spcBef>
              </a:pPr>
              <a:t>55</a:t>
            </a:fld>
            <a:endParaRPr lang="en-US" altLang="de-DE" sz="1300">
              <a:cs typeface="Times New Roman" pitchFamily="18" charset="0"/>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12DB667-1024-43FD-92E8-66F448B4E7CD}" type="slidenum">
              <a:rPr lang="en-US" altLang="de-DE" sz="1300">
                <a:cs typeface="Times New Roman" pitchFamily="18" charset="0"/>
              </a:rPr>
              <a:pPr>
                <a:spcBef>
                  <a:spcPct val="0"/>
                </a:spcBef>
              </a:pPr>
              <a:t>56</a:t>
            </a:fld>
            <a:endParaRPr lang="en-US" altLang="de-DE" sz="1300">
              <a:cs typeface="Times New Roman" pitchFamily="18" charset="0"/>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768495F-BF29-4221-B2FD-FBD92FF2A36B}" type="slidenum">
              <a:rPr lang="en-US" altLang="de-DE" sz="1300">
                <a:cs typeface="Times New Roman" pitchFamily="18" charset="0"/>
              </a:rPr>
              <a:pPr>
                <a:spcBef>
                  <a:spcPct val="0"/>
                </a:spcBef>
              </a:pPr>
              <a:t>57</a:t>
            </a:fld>
            <a:endParaRPr lang="en-US" altLang="de-DE" sz="1300">
              <a:cs typeface="Times New Roman" pitchFamily="18"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60E24F3-9EAC-4DFF-BACF-F1ACD72BD9B9}" type="slidenum">
              <a:rPr lang="en-US" altLang="de-DE" sz="1300">
                <a:cs typeface="Times New Roman" pitchFamily="18" charset="0"/>
              </a:rPr>
              <a:pPr>
                <a:spcBef>
                  <a:spcPct val="0"/>
                </a:spcBef>
              </a:pPr>
              <a:t>58</a:t>
            </a:fld>
            <a:endParaRPr lang="en-US" altLang="de-DE" sz="1300">
              <a:cs typeface="Times New Roman" pitchFamily="18"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00F9E52-5E70-4B75-9102-59EC7545EC8F}" type="slidenum">
              <a:rPr lang="en-US" altLang="de-DE" sz="1300">
                <a:cs typeface="Times New Roman" pitchFamily="18" charset="0"/>
              </a:rPr>
              <a:pPr>
                <a:spcBef>
                  <a:spcPct val="0"/>
                </a:spcBef>
              </a:pPr>
              <a:t>59</a:t>
            </a:fld>
            <a:endParaRPr lang="en-US" altLang="de-DE" sz="1300">
              <a:cs typeface="Times New Roman" pitchFamily="18"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A42E702-1B00-4150-874C-1FEEB4B9C948}" type="slidenum">
              <a:rPr lang="en-US" altLang="de-DE" sz="1300">
                <a:cs typeface="Times New Roman" pitchFamily="18" charset="0"/>
              </a:rPr>
              <a:pPr>
                <a:spcBef>
                  <a:spcPct val="0"/>
                </a:spcBef>
              </a:pPr>
              <a:t>60</a:t>
            </a:fld>
            <a:endParaRPr lang="en-US" altLang="de-DE" sz="1300">
              <a:cs typeface="Times New Roman" pitchFamily="18"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FEE9B81-D380-4717-9320-C26BF25B5B8E}" type="slidenum">
              <a:rPr lang="en-US" altLang="de-DE" sz="1300">
                <a:cs typeface="Times New Roman" pitchFamily="18" charset="0"/>
              </a:rPr>
              <a:pPr>
                <a:spcBef>
                  <a:spcPct val="0"/>
                </a:spcBef>
              </a:pPr>
              <a:t>61</a:t>
            </a:fld>
            <a:endParaRPr lang="en-US" altLang="de-DE" sz="1300">
              <a:cs typeface="Times New Roman" pitchFamily="18"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B85BE49-DAA0-4212-8732-112458A07A53}" type="slidenum">
              <a:rPr lang="en-US" altLang="de-DE" sz="1300">
                <a:cs typeface="Times New Roman" pitchFamily="18" charset="0"/>
              </a:rPr>
              <a:pPr>
                <a:spcBef>
                  <a:spcPct val="0"/>
                </a:spcBef>
              </a:pPr>
              <a:t>62</a:t>
            </a:fld>
            <a:endParaRPr lang="en-US" altLang="de-DE" sz="1300">
              <a:cs typeface="Times New Roman"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98A0842-180C-4492-A24C-27DAB1B5436E}" type="slidenum">
              <a:rPr lang="en-US" altLang="de-DE" sz="1300">
                <a:cs typeface="Times New Roman" pitchFamily="18" charset="0"/>
              </a:rPr>
              <a:pPr>
                <a:spcBef>
                  <a:spcPct val="0"/>
                </a:spcBef>
              </a:pPr>
              <a:t>63</a:t>
            </a:fld>
            <a:endParaRPr lang="en-US" altLang="de-DE" sz="1300">
              <a:cs typeface="Times New Roman" pitchFamily="18"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C19F86BD-5917-4438-B789-A154CCE13882}" type="slidenum">
              <a:rPr lang="en-US" altLang="de-DE" sz="1300">
                <a:cs typeface="Times New Roman" pitchFamily="18" charset="0"/>
              </a:rPr>
              <a:pPr>
                <a:spcBef>
                  <a:spcPct val="0"/>
                </a:spcBef>
              </a:pPr>
              <a:t>64</a:t>
            </a:fld>
            <a:endParaRPr lang="en-US" altLang="de-DE" sz="1300">
              <a:cs typeface="Times New Roman" pitchFamily="18" charset="0"/>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871CAF8-0065-4A54-A326-5B95397B2F27}" type="slidenum">
              <a:rPr lang="en-US" altLang="de-DE" sz="1300">
                <a:cs typeface="Times New Roman" pitchFamily="18" charset="0"/>
              </a:rPr>
              <a:pPr>
                <a:spcBef>
                  <a:spcPct val="0"/>
                </a:spcBef>
              </a:pPr>
              <a:t>65</a:t>
            </a:fld>
            <a:endParaRPr lang="en-US" altLang="de-DE" sz="1300">
              <a:cs typeface="Times New Roman" pitchFamily="18"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36D07C8-052C-48F9-A28E-BAE5689DF31B}" type="slidenum">
              <a:rPr lang="en-US" altLang="de-DE" sz="1300">
                <a:cs typeface="Times New Roman" pitchFamily="18" charset="0"/>
              </a:rPr>
              <a:pPr>
                <a:spcBef>
                  <a:spcPct val="0"/>
                </a:spcBef>
              </a:pPr>
              <a:t>66</a:t>
            </a:fld>
            <a:endParaRPr lang="en-US" altLang="de-DE" sz="1300">
              <a:cs typeface="Times New Roman"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FB67218-0290-4447-B68C-7AE7142DB22E}" type="slidenum">
              <a:rPr lang="en-US" altLang="de-DE" sz="1300">
                <a:cs typeface="Times New Roman" pitchFamily="18" charset="0"/>
              </a:rPr>
              <a:pPr>
                <a:spcBef>
                  <a:spcPct val="0"/>
                </a:spcBef>
              </a:pPr>
              <a:t>67</a:t>
            </a:fld>
            <a:endParaRPr lang="en-US" altLang="de-DE" sz="1300">
              <a:cs typeface="Times New Roman"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A0F50BC-1E24-4158-B7F3-79331711EBAB}" type="slidenum">
              <a:rPr lang="en-US" altLang="de-DE" sz="1300">
                <a:cs typeface="Times New Roman" pitchFamily="18" charset="0"/>
              </a:rPr>
              <a:pPr>
                <a:spcBef>
                  <a:spcPct val="0"/>
                </a:spcBef>
              </a:pPr>
              <a:t>68</a:t>
            </a:fld>
            <a:endParaRPr lang="en-US" altLang="de-DE" sz="1300">
              <a:cs typeface="Times New Roman"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F6C0946-625C-4885-A084-9FEF8F9B9017}" type="slidenum">
              <a:rPr lang="en-US" altLang="de-DE" sz="1300">
                <a:cs typeface="Times New Roman" pitchFamily="18" charset="0"/>
              </a:rPr>
              <a:pPr>
                <a:spcBef>
                  <a:spcPct val="0"/>
                </a:spcBef>
              </a:pPr>
              <a:t>69</a:t>
            </a:fld>
            <a:endParaRPr lang="en-US" altLang="de-DE" sz="1300">
              <a:cs typeface="Times New Roman"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B1EFE9DA-6CD4-404C-9C57-3D1916231D2C}" type="slidenum">
              <a:rPr lang="en-US" altLang="de-DE" sz="1300">
                <a:cs typeface="Times New Roman" pitchFamily="18" charset="0"/>
              </a:rPr>
              <a:pPr>
                <a:spcBef>
                  <a:spcPct val="0"/>
                </a:spcBef>
              </a:pPr>
              <a:t>70</a:t>
            </a:fld>
            <a:endParaRPr lang="en-US" altLang="de-DE" sz="1300">
              <a:cs typeface="Times New Roman"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064D9E6-1558-445A-87BF-4F4A2CCCFA64}" type="slidenum">
              <a:rPr lang="en-US" altLang="de-DE" sz="1300">
                <a:cs typeface="Times New Roman" pitchFamily="18" charset="0"/>
              </a:rPr>
              <a:pPr>
                <a:spcBef>
                  <a:spcPct val="0"/>
                </a:spcBef>
              </a:pPr>
              <a:t>71</a:t>
            </a:fld>
            <a:endParaRPr lang="en-US" altLang="de-DE" sz="1300">
              <a:cs typeface="Times New Roman"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7E468BE-062E-4B6C-855B-6E67BAE67FC3}" type="slidenum">
              <a:rPr lang="en-US" altLang="de-DE" sz="1300">
                <a:cs typeface="Times New Roman" pitchFamily="18" charset="0"/>
              </a:rPr>
              <a:pPr>
                <a:spcBef>
                  <a:spcPct val="0"/>
                </a:spcBef>
              </a:pPr>
              <a:t>72</a:t>
            </a:fld>
            <a:endParaRPr lang="en-US" altLang="de-DE" sz="1300">
              <a:cs typeface="Times New Roman"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E9F8688-36ED-4A87-AEF2-31871CD04B7D}" type="slidenum">
              <a:rPr lang="en-US" altLang="de-DE" sz="1300">
                <a:cs typeface="Times New Roman" pitchFamily="18" charset="0"/>
              </a:rPr>
              <a:pPr>
                <a:spcBef>
                  <a:spcPct val="0"/>
                </a:spcBef>
              </a:pPr>
              <a:t>73</a:t>
            </a:fld>
            <a:endParaRPr lang="en-US" altLang="de-DE" sz="1300">
              <a:cs typeface="Times New Roman" pitchFamily="18" charset="0"/>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95E4DC9-BC5D-4BFD-9BAF-9EEC8FAC108F}" type="slidenum">
              <a:rPr lang="en-US" altLang="de-DE" sz="1300">
                <a:cs typeface="Times New Roman" pitchFamily="18" charset="0"/>
              </a:rPr>
              <a:pPr>
                <a:spcBef>
                  <a:spcPct val="0"/>
                </a:spcBef>
              </a:pPr>
              <a:t>74</a:t>
            </a:fld>
            <a:endParaRPr lang="en-US" altLang="de-DE" sz="1300">
              <a:cs typeface="Times New Roman"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8EC3BEE-5914-4EC7-BFB0-8F1FA73A351F}" type="slidenum">
              <a:rPr lang="en-US" altLang="de-DE" sz="1300">
                <a:cs typeface="Times New Roman" pitchFamily="18" charset="0"/>
              </a:rPr>
              <a:pPr>
                <a:spcBef>
                  <a:spcPct val="0"/>
                </a:spcBef>
              </a:pPr>
              <a:t>75</a:t>
            </a:fld>
            <a:endParaRPr lang="en-US" altLang="de-DE" sz="1300">
              <a:cs typeface="Times New Roman"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9141F4E-8624-43B4-9E2A-A3E2654ED65B}" type="slidenum">
              <a:rPr lang="en-US" altLang="de-DE" sz="1300">
                <a:cs typeface="Times New Roman" pitchFamily="18" charset="0"/>
              </a:rPr>
              <a:pPr>
                <a:spcBef>
                  <a:spcPct val="0"/>
                </a:spcBef>
              </a:pPr>
              <a:t>76</a:t>
            </a:fld>
            <a:endParaRPr lang="en-US" altLang="de-DE" sz="1300">
              <a:cs typeface="Times New Roman"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F3D4507-599C-42D8-A9B4-D344BF84502C}" type="slidenum">
              <a:rPr lang="en-US" altLang="de-DE" sz="1300">
                <a:cs typeface="Times New Roman" pitchFamily="18" charset="0"/>
              </a:rPr>
              <a:pPr>
                <a:spcBef>
                  <a:spcPct val="0"/>
                </a:spcBef>
              </a:pPr>
              <a:t>77</a:t>
            </a:fld>
            <a:endParaRPr lang="en-US" altLang="de-DE" sz="1300">
              <a:cs typeface="Times New Roman" pitchFamily="18" charset="0"/>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52DF837-8BEB-4187-A949-DDE838E5E52E}" type="slidenum">
              <a:rPr lang="en-US" altLang="de-DE" sz="1300">
                <a:cs typeface="Times New Roman" pitchFamily="18" charset="0"/>
              </a:rPr>
              <a:pPr>
                <a:spcBef>
                  <a:spcPct val="0"/>
                </a:spcBef>
              </a:pPr>
              <a:t>78</a:t>
            </a:fld>
            <a:endParaRPr lang="en-US" altLang="de-DE" sz="1300">
              <a:cs typeface="Times New Roman" pitchFamily="18" charset="0"/>
            </a:endParaRPr>
          </a:p>
        </p:txBody>
      </p:sp>
      <p:sp>
        <p:nvSpPr>
          <p:cNvPr id="176131" name="Rectangle 1026"/>
          <p:cNvSpPr>
            <a:spLocks noGrp="1" noRot="1" noChangeAspect="1" noChangeArrowheads="1" noTextEdit="1"/>
          </p:cNvSpPr>
          <p:nvPr>
            <p:ph type="sldImg"/>
          </p:nvPr>
        </p:nvSpPr>
        <p:spPr>
          <a:xfrm>
            <a:off x="138113" y="768350"/>
            <a:ext cx="6823075" cy="3836988"/>
          </a:xfrm>
          <a:ln/>
        </p:spPr>
      </p:sp>
      <p:sp>
        <p:nvSpPr>
          <p:cNvPr id="176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55322E-5F0A-429A-A780-03FA1DD0BE30}" type="slidenum">
              <a:rPr lang="en-US" altLang="de-DE" sz="1300">
                <a:cs typeface="Times New Roman" pitchFamily="18" charset="0"/>
              </a:rPr>
              <a:pPr>
                <a:spcBef>
                  <a:spcPct val="0"/>
                </a:spcBef>
              </a:pPr>
              <a:t>79</a:t>
            </a:fld>
            <a:endParaRPr lang="en-US" altLang="de-DE" sz="1300">
              <a:cs typeface="Times New Roman" pitchFamily="18" charset="0"/>
            </a:endParaRPr>
          </a:p>
        </p:txBody>
      </p:sp>
      <p:sp>
        <p:nvSpPr>
          <p:cNvPr id="178179" name="Rectangle 1026"/>
          <p:cNvSpPr>
            <a:spLocks noGrp="1" noRot="1" noChangeAspect="1" noChangeArrowheads="1" noTextEdit="1"/>
          </p:cNvSpPr>
          <p:nvPr>
            <p:ph type="sldImg"/>
          </p:nvPr>
        </p:nvSpPr>
        <p:spPr>
          <a:xfrm>
            <a:off x="138113" y="768350"/>
            <a:ext cx="6823075" cy="3836988"/>
          </a:xfrm>
          <a:ln/>
        </p:spPr>
      </p:sp>
      <p:sp>
        <p:nvSpPr>
          <p:cNvPr id="178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6972A8C-FE72-4950-8F04-4F3BAE8DF8CB}" type="slidenum">
              <a:rPr lang="en-US" altLang="de-DE" sz="1300">
                <a:cs typeface="Times New Roman" pitchFamily="18" charset="0"/>
              </a:rPr>
              <a:pPr>
                <a:spcBef>
                  <a:spcPct val="0"/>
                </a:spcBef>
              </a:pPr>
              <a:t>80</a:t>
            </a:fld>
            <a:endParaRPr lang="en-US" altLang="de-DE" sz="1300">
              <a:cs typeface="Times New Roman" pitchFamily="18" charset="0"/>
            </a:endParaRPr>
          </a:p>
        </p:txBody>
      </p:sp>
      <p:sp>
        <p:nvSpPr>
          <p:cNvPr id="180227" name="Rectangle 1026"/>
          <p:cNvSpPr>
            <a:spLocks noGrp="1" noRot="1" noChangeAspect="1" noChangeArrowheads="1" noTextEdit="1"/>
          </p:cNvSpPr>
          <p:nvPr>
            <p:ph type="sldImg"/>
          </p:nvPr>
        </p:nvSpPr>
        <p:spPr>
          <a:xfrm>
            <a:off x="138113" y="768350"/>
            <a:ext cx="6823075" cy="3836988"/>
          </a:xfrm>
          <a:ln/>
        </p:spPr>
      </p:sp>
      <p:sp>
        <p:nvSpPr>
          <p:cNvPr id="180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C55580D-A609-4A45-B801-42AC58DE4512}" type="slidenum">
              <a:rPr lang="en-US" altLang="de-DE" sz="1300">
                <a:cs typeface="Times New Roman" pitchFamily="18" charset="0"/>
              </a:rPr>
              <a:pPr>
                <a:spcBef>
                  <a:spcPct val="0"/>
                </a:spcBef>
              </a:pPr>
              <a:t>81</a:t>
            </a:fld>
            <a:endParaRPr lang="en-US" altLang="de-DE" sz="1300">
              <a:cs typeface="Times New Roman" pitchFamily="18" charset="0"/>
            </a:endParaRPr>
          </a:p>
        </p:txBody>
      </p:sp>
      <p:sp>
        <p:nvSpPr>
          <p:cNvPr id="182275" name="Rectangle 1026"/>
          <p:cNvSpPr>
            <a:spLocks noGrp="1" noRot="1" noChangeAspect="1" noChangeArrowheads="1" noTextEdit="1"/>
          </p:cNvSpPr>
          <p:nvPr>
            <p:ph type="sldImg"/>
          </p:nvPr>
        </p:nvSpPr>
        <p:spPr>
          <a:xfrm>
            <a:off x="138113" y="768350"/>
            <a:ext cx="6823075" cy="3836988"/>
          </a:xfrm>
          <a:ln/>
        </p:spPr>
      </p:sp>
      <p:sp>
        <p:nvSpPr>
          <p:cNvPr id="1822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C942F2E-65AA-4DAF-8AD6-721199FD15B6}" type="slidenum">
              <a:rPr lang="en-US" altLang="de-DE" sz="1300">
                <a:cs typeface="Times New Roman" pitchFamily="18" charset="0"/>
              </a:rPr>
              <a:pPr>
                <a:spcBef>
                  <a:spcPct val="0"/>
                </a:spcBef>
              </a:pPr>
              <a:t>82</a:t>
            </a:fld>
            <a:endParaRPr lang="en-US" altLang="de-DE" sz="1300">
              <a:cs typeface="Times New Roman"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1DC7D30-5917-45F2-8077-CBC2109CAC7B}" type="slidenum">
              <a:rPr lang="en-US" altLang="de-DE" sz="1300">
                <a:cs typeface="Times New Roman" pitchFamily="18" charset="0"/>
              </a:rPr>
              <a:pPr>
                <a:spcBef>
                  <a:spcPct val="0"/>
                </a:spcBef>
              </a:pPr>
              <a:t>83</a:t>
            </a:fld>
            <a:endParaRPr lang="en-US" altLang="de-DE" sz="1300">
              <a:cs typeface="Times New Roman"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61F889D-AEE3-4D3E-944B-7FB43DC26885}" type="slidenum">
              <a:rPr lang="en-US" altLang="de-DE" sz="1300">
                <a:cs typeface="Times New Roman" pitchFamily="18" charset="0"/>
              </a:rPr>
              <a:pPr>
                <a:spcBef>
                  <a:spcPct val="0"/>
                </a:spcBef>
              </a:pPr>
              <a:t>84</a:t>
            </a:fld>
            <a:endParaRPr lang="en-US" altLang="de-DE" sz="1300">
              <a:cs typeface="Times New Roman"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C9A2B51-7535-4697-A32A-D7CFD0E7EFB2}" type="slidenum">
              <a:rPr lang="en-US" altLang="de-DE" sz="1300">
                <a:cs typeface="Times New Roman" pitchFamily="18" charset="0"/>
              </a:rPr>
              <a:pPr>
                <a:spcBef>
                  <a:spcPct val="0"/>
                </a:spcBef>
              </a:pPr>
              <a:t>85</a:t>
            </a:fld>
            <a:endParaRPr lang="en-US" altLang="de-DE" sz="1300">
              <a:cs typeface="Times New Roman"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247ED32-2186-4B63-8256-2FA2A1C974AA}" type="slidenum">
              <a:rPr lang="en-US" altLang="de-DE" sz="1300">
                <a:cs typeface="Times New Roman" pitchFamily="18" charset="0"/>
              </a:rPr>
              <a:pPr>
                <a:spcBef>
                  <a:spcPct val="0"/>
                </a:spcBef>
              </a:pPr>
              <a:t>86</a:t>
            </a:fld>
            <a:endParaRPr lang="en-US" altLang="de-DE" sz="1300">
              <a:cs typeface="Times New Roman"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B3CE2E78-8AC5-4557-AB90-3AC4990FC51F}" type="slidenum">
              <a:rPr lang="en-US" altLang="de-DE" sz="1300">
                <a:cs typeface="Times New Roman" pitchFamily="18" charset="0"/>
              </a:rPr>
              <a:pPr>
                <a:spcBef>
                  <a:spcPct val="0"/>
                </a:spcBef>
              </a:pPr>
              <a:t>87</a:t>
            </a:fld>
            <a:endParaRPr lang="en-US" altLang="de-DE" sz="1300">
              <a:cs typeface="Times New Roman"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A75B1B3-470C-4DE1-B36F-31270C61F2EF}" type="slidenum">
              <a:rPr lang="en-US" altLang="de-DE" sz="1300">
                <a:cs typeface="Times New Roman" pitchFamily="18" charset="0"/>
              </a:rPr>
              <a:pPr>
                <a:spcBef>
                  <a:spcPct val="0"/>
                </a:spcBef>
              </a:pPr>
              <a:t>88</a:t>
            </a:fld>
            <a:endParaRPr lang="en-US" altLang="de-DE" sz="1300">
              <a:cs typeface="Times New Roman"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5437C8C-9F83-40D0-B7E9-996DCE149038}" type="slidenum">
              <a:rPr lang="en-US" altLang="de-DE" sz="1300">
                <a:cs typeface="Times New Roman" pitchFamily="18" charset="0"/>
              </a:rPr>
              <a:pPr>
                <a:spcBef>
                  <a:spcPct val="0"/>
                </a:spcBef>
              </a:pPr>
              <a:t>89</a:t>
            </a:fld>
            <a:endParaRPr lang="en-US" altLang="de-DE" sz="1300">
              <a:cs typeface="Times New Roman"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40A1F015-BB0F-437D-9D71-12EF29E3FA18}" type="slidenum">
              <a:rPr lang="en-US" altLang="de-DE" sz="1300">
                <a:cs typeface="Times New Roman" pitchFamily="18" charset="0"/>
              </a:rPr>
              <a:pPr>
                <a:spcBef>
                  <a:spcPct val="0"/>
                </a:spcBef>
              </a:pPr>
              <a:t>90</a:t>
            </a:fld>
            <a:endParaRPr lang="en-US" altLang="de-DE" sz="1300">
              <a:cs typeface="Times New Roman"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5630DBB-BD4B-4DEF-8608-B16CD154B9C2}" type="slidenum">
              <a:rPr lang="en-US" altLang="de-DE" sz="1300">
                <a:cs typeface="Times New Roman" pitchFamily="18" charset="0"/>
              </a:rPr>
              <a:pPr>
                <a:spcBef>
                  <a:spcPct val="0"/>
                </a:spcBef>
              </a:pPr>
              <a:t>91</a:t>
            </a:fld>
            <a:endParaRPr lang="en-US" altLang="de-DE" sz="1300">
              <a:cs typeface="Times New Roman"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CDD1009-4089-4B79-B1FA-2171081101B9}" type="slidenum">
              <a:rPr lang="en-US" altLang="de-DE" sz="1300">
                <a:cs typeface="Times New Roman" pitchFamily="18" charset="0"/>
              </a:rPr>
              <a:pPr>
                <a:spcBef>
                  <a:spcPct val="0"/>
                </a:spcBef>
              </a:pPr>
              <a:t>92</a:t>
            </a:fld>
            <a:endParaRPr lang="en-US" altLang="de-DE" sz="1300">
              <a:cs typeface="Times New Roman"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1C2E95F-A83C-46C3-9285-A04A5BB2B9C3}" type="slidenum">
              <a:rPr lang="en-US" altLang="de-DE" sz="1300">
                <a:cs typeface="Times New Roman" pitchFamily="18" charset="0"/>
              </a:rPr>
              <a:pPr>
                <a:spcBef>
                  <a:spcPct val="0"/>
                </a:spcBef>
              </a:pPr>
              <a:t>93</a:t>
            </a:fld>
            <a:endParaRPr lang="en-US" altLang="de-DE" sz="1300">
              <a:cs typeface="Times New Roman"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D053215-B90A-4B7B-A966-CAB86835066B}" type="slidenum">
              <a:rPr lang="en-US" altLang="de-DE" sz="1300">
                <a:cs typeface="Times New Roman" pitchFamily="18" charset="0"/>
              </a:rPr>
              <a:pPr>
                <a:spcBef>
                  <a:spcPct val="0"/>
                </a:spcBef>
              </a:pPr>
              <a:t>94</a:t>
            </a:fld>
            <a:endParaRPr lang="en-US" altLang="de-DE" sz="1300">
              <a:cs typeface="Times New Roman"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D053215-B90A-4B7B-A966-CAB86835066B}" type="slidenum">
              <a:rPr lang="en-US" altLang="de-DE" sz="1300">
                <a:cs typeface="Times New Roman" pitchFamily="18" charset="0"/>
              </a:rPr>
              <a:pPr>
                <a:spcBef>
                  <a:spcPct val="0"/>
                </a:spcBef>
              </a:pPr>
              <a:t>95</a:t>
            </a:fld>
            <a:endParaRPr lang="en-US" altLang="de-DE" sz="1300">
              <a:cs typeface="Times New Roman"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D053215-B90A-4B7B-A966-CAB86835066B}" type="slidenum">
              <a:rPr lang="en-US" altLang="de-DE" sz="1300">
                <a:cs typeface="Times New Roman" pitchFamily="18" charset="0"/>
              </a:rPr>
              <a:pPr>
                <a:spcBef>
                  <a:spcPct val="0"/>
                </a:spcBef>
              </a:pPr>
              <a:t>96</a:t>
            </a:fld>
            <a:endParaRPr lang="en-US" altLang="de-DE" sz="1300">
              <a:cs typeface="Times New Roman"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AF925FA-6926-4DD8-9F9A-35825C6FB450}" type="slidenum">
              <a:rPr lang="en-US" altLang="de-DE" sz="1300">
                <a:cs typeface="Times New Roman" pitchFamily="18" charset="0"/>
              </a:rPr>
              <a:pPr>
                <a:spcBef>
                  <a:spcPct val="0"/>
                </a:spcBef>
              </a:pPr>
              <a:t>97</a:t>
            </a:fld>
            <a:endParaRPr lang="en-US" altLang="de-DE" sz="1300">
              <a:cs typeface="Times New Roman"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84699C5-C003-4451-8F14-19D37B8DBA3E}" type="slidenum">
              <a:rPr lang="en-US" altLang="de-DE" sz="1300">
                <a:cs typeface="Times New Roman" pitchFamily="18" charset="0"/>
              </a:rPr>
              <a:pPr>
                <a:spcBef>
                  <a:spcPct val="0"/>
                </a:spcBef>
              </a:pPr>
              <a:t>98</a:t>
            </a:fld>
            <a:endParaRPr lang="en-US" altLang="de-DE" sz="1300">
              <a:cs typeface="Times New Roman"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B3B1B4E-020B-4387-9421-AF8DC75DC448}" type="slidenum">
              <a:rPr lang="en-US" altLang="de-DE" sz="1300">
                <a:cs typeface="Times New Roman" pitchFamily="18" charset="0"/>
              </a:rPr>
              <a:pPr>
                <a:spcBef>
                  <a:spcPct val="0"/>
                </a:spcBef>
              </a:pPr>
              <a:t>99</a:t>
            </a:fld>
            <a:endParaRPr lang="en-US" altLang="de-DE" sz="1300">
              <a:cs typeface="Times New Roman"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04EB2E0-F454-4FE2-8176-1B4955230CC9}" type="slidenum">
              <a:rPr lang="en-US" altLang="de-DE" sz="1300">
                <a:cs typeface="Times New Roman" pitchFamily="18" charset="0"/>
              </a:rPr>
              <a:pPr>
                <a:spcBef>
                  <a:spcPct val="0"/>
                </a:spcBef>
              </a:pPr>
              <a:t>100</a:t>
            </a:fld>
            <a:endParaRPr lang="en-US" altLang="de-DE" sz="1300">
              <a:cs typeface="Times New Roman"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6CF03EF-D85A-4885-9AF7-D0B383F90BDA}" type="slidenum">
              <a:rPr lang="en-US" altLang="de-DE" sz="1300">
                <a:cs typeface="Times New Roman" pitchFamily="18" charset="0"/>
              </a:rPr>
              <a:pPr>
                <a:spcBef>
                  <a:spcPct val="0"/>
                </a:spcBef>
              </a:pPr>
              <a:t>101</a:t>
            </a:fld>
            <a:endParaRPr lang="en-US" altLang="de-DE" sz="1300">
              <a:cs typeface="Times New Roman"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8016107-0228-47CE-9359-9D7BE91869B7}" type="slidenum">
              <a:rPr lang="en-US" altLang="de-DE" sz="1300">
                <a:cs typeface="Times New Roman" pitchFamily="18" charset="0"/>
              </a:rPr>
              <a:pPr>
                <a:spcBef>
                  <a:spcPct val="0"/>
                </a:spcBef>
              </a:pPr>
              <a:t>102</a:t>
            </a:fld>
            <a:endParaRPr lang="en-US" altLang="de-DE" sz="1300">
              <a:cs typeface="Times New Roman"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2A5C5D0-BDBD-485C-9B6C-38CCEE9493F2}" type="slidenum">
              <a:rPr lang="en-US" altLang="de-DE" sz="1300">
                <a:cs typeface="Times New Roman" pitchFamily="18" charset="0"/>
              </a:rPr>
              <a:pPr>
                <a:spcBef>
                  <a:spcPct val="0"/>
                </a:spcBef>
              </a:pPr>
              <a:t>103</a:t>
            </a:fld>
            <a:endParaRPr lang="en-US" altLang="de-DE" sz="1300">
              <a:cs typeface="Times New Roman"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8DF7E3F-BC70-482E-9A15-2C6C5D2B4050}" type="slidenum">
              <a:rPr lang="en-US" altLang="de-DE" sz="1300">
                <a:cs typeface="Times New Roman" pitchFamily="18" charset="0"/>
              </a:rPr>
              <a:pPr>
                <a:spcBef>
                  <a:spcPct val="0"/>
                </a:spcBef>
              </a:pPr>
              <a:t>104</a:t>
            </a:fld>
            <a:endParaRPr lang="en-US" altLang="de-DE" sz="1300">
              <a:cs typeface="Times New Roman"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AE06034-B8DB-4E66-A5B7-91CE4EC9FACA}" type="slidenum">
              <a:rPr lang="en-US" altLang="de-DE" sz="1300">
                <a:cs typeface="Times New Roman" pitchFamily="18" charset="0"/>
              </a:rPr>
              <a:pPr>
                <a:spcBef>
                  <a:spcPct val="0"/>
                </a:spcBef>
              </a:pPr>
              <a:t>105</a:t>
            </a:fld>
            <a:endParaRPr lang="en-US" altLang="de-DE" sz="1300">
              <a:cs typeface="Times New Roman"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A7CFA9D-D499-4CE5-BDA3-98E52679976C}" type="slidenum">
              <a:rPr lang="en-US" altLang="de-DE" sz="1300">
                <a:cs typeface="Times New Roman" pitchFamily="18" charset="0"/>
              </a:rPr>
              <a:pPr>
                <a:spcBef>
                  <a:spcPct val="0"/>
                </a:spcBef>
              </a:pPr>
              <a:t>106</a:t>
            </a:fld>
            <a:endParaRPr lang="en-US" altLang="de-DE" sz="1300">
              <a:cs typeface="Times New Roman"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B5FD95-62D8-4111-BD4F-6E8A3C9DA809}" type="slidenum">
              <a:rPr lang="en-US" altLang="de-DE" sz="1300">
                <a:cs typeface="Times New Roman" pitchFamily="18" charset="0"/>
              </a:rPr>
              <a:pPr>
                <a:spcBef>
                  <a:spcPct val="0"/>
                </a:spcBef>
              </a:pPr>
              <a:t>107</a:t>
            </a:fld>
            <a:endParaRPr lang="en-US" altLang="de-DE" sz="1300">
              <a:cs typeface="Times New Roman"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4B38F8E-073D-49AD-9439-5EF0D5F57480}" type="slidenum">
              <a:rPr lang="en-US" altLang="de-DE" sz="1300">
                <a:cs typeface="Times New Roman" pitchFamily="18" charset="0"/>
              </a:rPr>
              <a:pPr>
                <a:spcBef>
                  <a:spcPct val="0"/>
                </a:spcBef>
              </a:pPr>
              <a:t>108</a:t>
            </a:fld>
            <a:endParaRPr lang="en-US" altLang="de-DE" sz="1300">
              <a:cs typeface="Times New Roman"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41D53A0-A91A-4574-9EF5-2F57DBDC6970}" type="slidenum">
              <a:rPr lang="en-US" altLang="de-DE" sz="1300">
                <a:cs typeface="Times New Roman" pitchFamily="18" charset="0"/>
              </a:rPr>
              <a:pPr>
                <a:spcBef>
                  <a:spcPct val="0"/>
                </a:spcBef>
              </a:pPr>
              <a:t>109</a:t>
            </a:fld>
            <a:endParaRPr lang="en-US" altLang="de-DE" sz="1300">
              <a:cs typeface="Times New Roman"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14AEE17-8EC6-47F9-B31C-5D8663ADF3C6}" type="slidenum">
              <a:rPr lang="en-US" altLang="de-DE" sz="1300">
                <a:cs typeface="Times New Roman" pitchFamily="18" charset="0"/>
              </a:rPr>
              <a:pPr>
                <a:spcBef>
                  <a:spcPct val="0"/>
                </a:spcBef>
              </a:pPr>
              <a:t>110</a:t>
            </a:fld>
            <a:endParaRPr lang="en-US" altLang="de-DE" sz="1300">
              <a:cs typeface="Times New Roman"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CA59BFE-7A35-4F6E-912A-9CB6F647B735}" type="slidenum">
              <a:rPr lang="en-US" altLang="de-DE" sz="1300">
                <a:cs typeface="Times New Roman" pitchFamily="18" charset="0"/>
              </a:rPr>
              <a:pPr>
                <a:spcBef>
                  <a:spcPct val="0"/>
                </a:spcBef>
              </a:pPr>
              <a:t>111</a:t>
            </a:fld>
            <a:endParaRPr lang="en-US" altLang="de-DE" sz="1300">
              <a:cs typeface="Times New Roman"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E9DFFE6-0446-4074-8A36-144690D617C1}" type="slidenum">
              <a:rPr lang="en-US" altLang="de-DE" sz="1300">
                <a:cs typeface="Times New Roman" pitchFamily="18" charset="0"/>
              </a:rPr>
              <a:pPr>
                <a:spcBef>
                  <a:spcPct val="0"/>
                </a:spcBef>
              </a:pPr>
              <a:t>112</a:t>
            </a:fld>
            <a:endParaRPr lang="en-US" altLang="de-DE" sz="1300">
              <a:cs typeface="Times New Roman"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C4C21BA-BD6C-4A3E-B494-8010E2A306E0}" type="slidenum">
              <a:rPr lang="en-US" altLang="de-DE" sz="1300">
                <a:cs typeface="Times New Roman" pitchFamily="18" charset="0"/>
              </a:rPr>
              <a:pPr>
                <a:spcBef>
                  <a:spcPct val="0"/>
                </a:spcBef>
              </a:pPr>
              <a:t>113</a:t>
            </a:fld>
            <a:endParaRPr lang="en-US" altLang="de-DE" sz="1300">
              <a:cs typeface="Times New Roman"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C4C21BA-BD6C-4A3E-B494-8010E2A306E0}" type="slidenum">
              <a:rPr lang="en-US" altLang="de-DE" sz="1300">
                <a:cs typeface="Times New Roman" pitchFamily="18" charset="0"/>
              </a:rPr>
              <a:pPr>
                <a:spcBef>
                  <a:spcPct val="0"/>
                </a:spcBef>
              </a:pPr>
              <a:t>114</a:t>
            </a:fld>
            <a:endParaRPr lang="en-US" altLang="de-DE" sz="1300">
              <a:cs typeface="Times New Roman"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C4C21BA-BD6C-4A3E-B494-8010E2A306E0}" type="slidenum">
              <a:rPr lang="en-US" altLang="de-DE" sz="1300">
                <a:cs typeface="Times New Roman" pitchFamily="18" charset="0"/>
              </a:rPr>
              <a:pPr>
                <a:spcBef>
                  <a:spcPct val="0"/>
                </a:spcBef>
              </a:pPr>
              <a:t>115</a:t>
            </a:fld>
            <a:endParaRPr lang="en-US" altLang="de-DE" sz="1300">
              <a:cs typeface="Times New Roman"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C4C21BA-BD6C-4A3E-B494-8010E2A306E0}" type="slidenum">
              <a:rPr lang="en-US" altLang="de-DE" sz="1300">
                <a:cs typeface="Times New Roman" pitchFamily="18" charset="0"/>
              </a:rPr>
              <a:pPr>
                <a:spcBef>
                  <a:spcPct val="0"/>
                </a:spcBef>
              </a:pPr>
              <a:t>116</a:t>
            </a:fld>
            <a:endParaRPr lang="en-US" altLang="de-DE" sz="1300">
              <a:cs typeface="Times New Roman"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CE2F1BB-A5D1-4A6D-80BD-4A8FA2618171}" type="slidenum">
              <a:rPr lang="en-US" altLang="de-DE" sz="1300">
                <a:cs typeface="Times New Roman" pitchFamily="18" charset="0"/>
              </a:rPr>
              <a:pPr>
                <a:spcBef>
                  <a:spcPct val="0"/>
                </a:spcBef>
              </a:pPr>
              <a:t>117</a:t>
            </a:fld>
            <a:endParaRPr lang="en-US" altLang="de-DE" sz="1300">
              <a:cs typeface="Times New Roman"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CE2F1BB-A5D1-4A6D-80BD-4A8FA2618171}" type="slidenum">
              <a:rPr lang="en-US" altLang="de-DE" sz="1300">
                <a:cs typeface="Times New Roman" pitchFamily="18" charset="0"/>
              </a:rPr>
              <a:pPr>
                <a:spcBef>
                  <a:spcPct val="0"/>
                </a:spcBef>
              </a:pPr>
              <a:t>118</a:t>
            </a:fld>
            <a:endParaRPr lang="en-US" altLang="de-DE" sz="1300">
              <a:cs typeface="Times New Roman"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27A694A-0CEE-4345-88B5-17CE1DE19F65}" type="slidenum">
              <a:rPr lang="en-US" altLang="de-DE" sz="1300">
                <a:cs typeface="Times New Roman" pitchFamily="18" charset="0"/>
              </a:rPr>
              <a:pPr>
                <a:spcBef>
                  <a:spcPct val="0"/>
                </a:spcBef>
              </a:pPr>
              <a:t>120</a:t>
            </a:fld>
            <a:endParaRPr lang="en-US" altLang="de-DE" sz="1300">
              <a:cs typeface="Times New Roman" pitchFamily="18" charset="0"/>
            </a:endParaRPr>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377CF95-FABE-4ECF-8AF0-FD85BA0FFF80}" type="slidenum">
              <a:rPr lang="en-US" altLang="de-DE" sz="1300">
                <a:cs typeface="Times New Roman" pitchFamily="18" charset="0"/>
              </a:rPr>
              <a:pPr>
                <a:spcBef>
                  <a:spcPct val="0"/>
                </a:spcBef>
              </a:pPr>
              <a:t>121</a:t>
            </a:fld>
            <a:endParaRPr lang="en-US" altLang="de-DE" sz="1300">
              <a:cs typeface="Times New Roman" pitchFamily="18" charset="0"/>
            </a:endParaRPr>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80214DA-1EA3-4A90-B418-103EB693B34A}" type="slidenum">
              <a:rPr lang="en-US" altLang="de-DE" sz="1300">
                <a:cs typeface="Times New Roman" pitchFamily="18" charset="0"/>
              </a:rPr>
              <a:pPr>
                <a:spcBef>
                  <a:spcPct val="0"/>
                </a:spcBef>
              </a:pPr>
              <a:t>122</a:t>
            </a:fld>
            <a:endParaRPr lang="en-US" altLang="de-DE" sz="1300">
              <a:cs typeface="Times New Roman" pitchFamily="18" charset="0"/>
            </a:endParaRPr>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4" name="Slide Number Placeholder 3"/>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4 – Empatitzar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80CEF43-ED8F-4282-826B-6513B249D24F}"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7" name="Slide Number Placeholder 6"/>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7" name="Slide Number Placeholder 6"/>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7" name="Slide Number Placeholder 6"/>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5" name="Slide Number Placeholder 4"/>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4" name="Slide Number Placeholder 3"/>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4 – Empatitzar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80CEF43-ED8F-4282-826B-6513B249D24F}"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85" r:id="rId1"/>
    <p:sldLayoutId id="2147484286" r:id="rId2"/>
    <p:sldLayoutId id="2147484287" r:id="rId3"/>
    <p:sldLayoutId id="2147484288" r:id="rId4"/>
    <p:sldLayoutId id="2147484289" r:id="rId5"/>
    <p:sldLayoutId id="2147484290" r:id="rId6"/>
    <p:sldLayoutId id="2147484291" r:id="rId7"/>
    <p:sldLayoutId id="2147484292" r:id="rId8"/>
    <p:sldLayoutId id="2147484293" r:id="rId9"/>
    <p:sldLayoutId id="2147484294" r:id="rId10"/>
    <p:sldLayoutId id="2147484295" r:id="rId11"/>
    <p:sldLayoutId id="214748429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4 A – </a:t>
            </a:r>
            <a:r>
              <a:rPr lang="pt-BR" altLang="ko-KR">
                <a:latin typeface="+mn-lt"/>
                <a:ea typeface="+mn-ea"/>
                <a:cs typeface="+mn-cs"/>
              </a:rPr>
              <a:t>Empatitzar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13294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a:t>
            </a:fld>
            <a:endParaRPr lang="de-DE" altLang="es-ES">
              <a:latin typeface="+mn-lt"/>
              <a:ea typeface="+mn-ea"/>
            </a:endParaRPr>
          </a:p>
        </p:txBody>
      </p:sp>
      <p:sp>
        <p:nvSpPr>
          <p:cNvPr id="5" name="Content Placeholder 4"/>
          <p:cNvSpPr>
            <a:spLocks noGrp="1"/>
          </p:cNvSpPr>
          <p:nvPr>
            <p:ph idx="1"/>
          </p:nvPr>
        </p:nvSpPr>
        <p:spPr/>
        <p:txBody>
          <a:bodyPr/>
          <a:lstStyle/>
          <a:p>
            <a:pPr>
              <a:lnSpc>
                <a:spcPct val="100000"/>
              </a:lnSpc>
              <a:spcBef>
                <a:spcPts val="1200"/>
              </a:spcBef>
            </a:pPr>
            <a:r>
              <a:rPr lang="en-US" sz="2400" dirty="0">
                <a:solidFill>
                  <a:schemeClr val="tx1"/>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a:t>
            </a:fld>
            <a:endParaRPr lang="de-DE" altLang="es-ES">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endParaRPr lang="en-US" sz="2400" dirty="0">
              <a:solidFill>
                <a:srgbClr val="333333"/>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a:t>
            </a:fld>
            <a:endParaRPr lang="de-DE" altLang="es-ES">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p:txBody>
      </p:sp>
    </p:spTree>
    <p:extLst>
      <p:ext uri="{BB962C8B-B14F-4D97-AF65-F5344CB8AC3E}">
        <p14:creationId xmlns:p14="http://schemas.microsoft.com/office/powerpoint/2010/main" val="1536287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a:t>
            </a:fld>
            <a:endParaRPr lang="de-DE" altLang="es-ES">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endParaRPr lang="en-US" sz="2400" dirty="0">
              <a:solidFill>
                <a:srgbClr val="333333"/>
              </a:solidFill>
            </a:endParaRPr>
          </a:p>
        </p:txBody>
      </p:sp>
    </p:spTree>
    <p:extLst>
      <p:ext uri="{BB962C8B-B14F-4D97-AF65-F5344CB8AC3E}">
        <p14:creationId xmlns:p14="http://schemas.microsoft.com/office/powerpoint/2010/main" val="1824878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a:t>
            </a:fld>
            <a:endParaRPr lang="de-DE" altLang="es-ES">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r>
              <a:rPr lang="de-DE" altLang="de-DE" sz="2400" i="1" dirty="0">
                <a:solidFill>
                  <a:srgbClr val="333333"/>
                </a:solidFill>
              </a:rPr>
              <a:t>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Coneixement de la </a:t>
            </a:r>
            <a:r>
              <a:rPr lang="de-DE" altLang="de-DE" sz="2400" dirty="0" err="1">
                <a:solidFill>
                  <a:srgbClr val="004992"/>
                </a:solidFill>
              </a:rPr>
              <a:t>persona</a:t>
            </a:r>
            <a:r>
              <a:rPr lang="de-DE" altLang="de-DE" sz="2400" b="1"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Pateix migranyes…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a:t>
            </a:fld>
            <a:endParaRPr lang="de-DE" altLang="es-ES">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r>
              <a:rPr lang="de-DE" altLang="de-DE" sz="2400" i="1" dirty="0">
                <a:solidFill>
                  <a:srgbClr val="333333"/>
                </a:solidFill>
              </a:rPr>
              <a:t>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Coneixement de la </a:t>
            </a:r>
            <a:r>
              <a:rPr lang="de-DE" altLang="de-DE" sz="2400" dirty="0" err="1">
                <a:solidFill>
                  <a:srgbClr val="004992"/>
                </a:solidFill>
              </a:rPr>
              <a:t>persona</a:t>
            </a:r>
            <a:r>
              <a:rPr lang="de-DE" altLang="de-DE" sz="2400" b="1"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Pateix migranyes…</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004992"/>
                </a:solidFill>
              </a:rPr>
              <a:t>Ambient/</a:t>
            </a:r>
            <a:r>
              <a:rPr lang="en-US" altLang="de-DE" sz="2400" dirty="0" err="1">
                <a:solidFill>
                  <a:srgbClr val="004992"/>
                </a:solidFill>
              </a:rPr>
              <a:t>situació</a:t>
            </a:r>
            <a:r>
              <a:rPr lang="en-US" altLang="de-DE" sz="2400"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Va treballar tota la nit…</a:t>
            </a:r>
          </a:p>
        </p:txBody>
      </p:sp>
    </p:spTree>
    <p:extLst>
      <p:ext uri="{BB962C8B-B14F-4D97-AF65-F5344CB8AC3E}">
        <p14:creationId xmlns:p14="http://schemas.microsoft.com/office/powerpoint/2010/main" val="52456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a:t>
            </a:fld>
            <a:endParaRPr lang="de-DE" altLang="es-ES">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r>
              <a:rPr lang="de-DE" altLang="de-DE" sz="2400" i="1" dirty="0">
                <a:solidFill>
                  <a:srgbClr val="333333"/>
                </a:solidFill>
              </a:rPr>
              <a:t>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Coneixement de la </a:t>
            </a:r>
            <a:r>
              <a:rPr lang="de-DE" altLang="de-DE" sz="2400" dirty="0" err="1">
                <a:solidFill>
                  <a:srgbClr val="004992"/>
                </a:solidFill>
              </a:rPr>
              <a:t>persona</a:t>
            </a:r>
            <a:r>
              <a:rPr lang="de-DE" altLang="de-DE" sz="2400" b="1"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Pateix migranyes…</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004992"/>
                </a:solidFill>
              </a:rPr>
              <a:t>Ambient/</a:t>
            </a:r>
            <a:r>
              <a:rPr lang="en-US" altLang="de-DE" sz="2400" dirty="0" err="1">
                <a:solidFill>
                  <a:srgbClr val="004992"/>
                </a:solidFill>
              </a:rPr>
              <a:t>situació</a:t>
            </a:r>
            <a:r>
              <a:rPr lang="en-US" altLang="de-DE" sz="2400"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Va treballar tota la nit…</a:t>
            </a:r>
          </a:p>
          <a:p>
            <a:pPr marL="342900" lvl="0" indent="-342900" defTabSz="914400" fontAlgn="base">
              <a:lnSpc>
                <a:spcPct val="100000"/>
              </a:lnSpc>
              <a:spcBef>
                <a:spcPts val="1200"/>
              </a:spcBef>
              <a:buClr>
                <a:srgbClr val="000000"/>
              </a:buClr>
              <a:buFont typeface="WingDings"/>
              <a:buChar char=""/>
            </a:pPr>
            <a:r>
              <a:rPr lang="en-US" altLang="es-ES" sz="2400" dirty="0">
                <a:solidFill>
                  <a:srgbClr val="004992"/>
                </a:solidFill>
              </a:rPr>
              <a:t>Auto-</a:t>
            </a:r>
            <a:r>
              <a:rPr lang="en-US" altLang="es-ES" sz="2400" dirty="0" err="1">
                <a:solidFill>
                  <a:srgbClr val="004992"/>
                </a:solidFill>
              </a:rPr>
              <a:t>Observació</a:t>
            </a:r>
            <a:r>
              <a:rPr lang="en-US" altLang="es-ES" sz="2400" dirty="0">
                <a:solidFill>
                  <a:srgbClr val="004992"/>
                </a:solidFill>
              </a:rPr>
              <a:t> </a:t>
            </a:r>
            <a:r>
              <a:rPr lang="en-US" altLang="es-ES" sz="2400" dirty="0">
                <a:solidFill>
                  <a:srgbClr val="333333"/>
                </a:solidFill>
                <a:latin typeface="Times New Roman"/>
                <a:sym typeface="Wingdings" pitchFamily="2" charset="2"/>
              </a:rPr>
              <a:t>→</a:t>
            </a:r>
            <a:r>
              <a:rPr lang="en-US" altLang="es-ES" sz="2400" dirty="0">
                <a:solidFill>
                  <a:srgbClr val="333333"/>
                </a:solidFill>
              </a:rPr>
              <a:t> Quan </a:t>
            </a:r>
            <a:r>
              <a:rPr lang="en-US" altLang="es-ES" sz="2400" dirty="0" err="1">
                <a:solidFill>
                  <a:srgbClr val="333333"/>
                </a:solidFill>
              </a:rPr>
              <a:t>faig</a:t>
            </a:r>
            <a:r>
              <a:rPr lang="en-US" altLang="es-ES" sz="2400" dirty="0">
                <a:solidFill>
                  <a:srgbClr val="333333"/>
                </a:solidFill>
              </a:rPr>
              <a:t> jo el </a:t>
            </a:r>
            <a:r>
              <a:rPr lang="en-US" altLang="es-ES" sz="2400" dirty="0" err="1">
                <a:solidFill>
                  <a:srgbClr val="333333"/>
                </a:solidFill>
              </a:rPr>
              <a:t>mateix</a:t>
            </a:r>
            <a:r>
              <a:rPr lang="en-US" altLang="es-ES" sz="2400" dirty="0">
                <a:solidFill>
                  <a:srgbClr val="333333"/>
                </a:solidFill>
              </a:rPr>
              <a:t>? (</a:t>
            </a:r>
            <a:r>
              <a:rPr lang="en-US" altLang="es-ES" sz="2400" dirty="0" err="1">
                <a:solidFill>
                  <a:srgbClr val="333333"/>
                </a:solidFill>
              </a:rPr>
              <a:t>Compte</a:t>
            </a:r>
            <a:r>
              <a:rPr lang="en-US" altLang="es-ES" sz="2400" dirty="0">
                <a:solidFill>
                  <a:srgbClr val="333333"/>
                </a:solidFill>
              </a:rPr>
              <a:t>! </a:t>
            </a:r>
            <a:r>
              <a:rPr lang="en-US" altLang="es-ES" sz="2400" dirty="0" err="1">
                <a:solidFill>
                  <a:srgbClr val="333333"/>
                </a:solidFill>
              </a:rPr>
              <a:t>Amb</a:t>
            </a:r>
            <a:r>
              <a:rPr lang="en-US" altLang="es-ES" sz="2400" dirty="0">
                <a:solidFill>
                  <a:srgbClr val="333333"/>
                </a:solidFill>
              </a:rPr>
              <a:t> </a:t>
            </a:r>
            <a:r>
              <a:rPr lang="en-US" altLang="es-ES" sz="2400" dirty="0" err="1">
                <a:solidFill>
                  <a:srgbClr val="333333"/>
                </a:solidFill>
              </a:rPr>
              <a:t>inferències</a:t>
            </a:r>
            <a:r>
              <a:rPr lang="en-US" altLang="es-ES" sz="2400" dirty="0">
                <a:solidFill>
                  <a:srgbClr val="333333"/>
                </a:solidFill>
              </a:rPr>
              <a:t> fetes </a:t>
            </a:r>
            <a:r>
              <a:rPr lang="en-US" altLang="es-ES" sz="2400" dirty="0" err="1">
                <a:solidFill>
                  <a:srgbClr val="333333"/>
                </a:solidFill>
              </a:rPr>
              <a:t>en</a:t>
            </a:r>
            <a:r>
              <a:rPr lang="en-US" altLang="es-ES" sz="2400" dirty="0">
                <a:solidFill>
                  <a:srgbClr val="333333"/>
                </a:solidFill>
              </a:rPr>
              <a:t> base a la </a:t>
            </a:r>
            <a:r>
              <a:rPr lang="en-US" altLang="es-ES" sz="2400" dirty="0" err="1">
                <a:solidFill>
                  <a:srgbClr val="333333"/>
                </a:solidFill>
              </a:rPr>
              <a:t>pròpia</a:t>
            </a:r>
            <a:r>
              <a:rPr lang="en-US" altLang="es-ES" sz="2400" dirty="0">
                <a:solidFill>
                  <a:srgbClr val="333333"/>
                </a:solidFill>
              </a:rPr>
              <a:t> </a:t>
            </a:r>
            <a:r>
              <a:rPr lang="en-US" altLang="es-ES" sz="2400" dirty="0" err="1">
                <a:solidFill>
                  <a:srgbClr val="333333"/>
                </a:solidFill>
              </a:rPr>
              <a:t>conducta</a:t>
            </a:r>
            <a:r>
              <a:rPr lang="en-US" altLang="es-ES" sz="2400" dirty="0">
                <a:solidFill>
                  <a:srgbClr val="333333"/>
                </a:solidFill>
              </a:rPr>
              <a:t> – </a:t>
            </a:r>
            <a:r>
              <a:rPr lang="en-US" altLang="es-ES" sz="2400" dirty="0" err="1">
                <a:solidFill>
                  <a:srgbClr val="333333"/>
                </a:solidFill>
              </a:rPr>
              <a:t>aquestes</a:t>
            </a:r>
            <a:r>
              <a:rPr lang="en-US" altLang="es-ES" sz="2400" dirty="0">
                <a:solidFill>
                  <a:srgbClr val="333333"/>
                </a:solidFill>
              </a:rPr>
              <a:t> no </a:t>
            </a:r>
            <a:r>
              <a:rPr lang="en-US" altLang="es-ES" sz="2400" dirty="0" err="1">
                <a:solidFill>
                  <a:srgbClr val="333333"/>
                </a:solidFill>
              </a:rPr>
              <a:t>s'apliquen</a:t>
            </a:r>
            <a:r>
              <a:rPr lang="en-US" altLang="es-ES" sz="2400" dirty="0">
                <a:solidFill>
                  <a:srgbClr val="333333"/>
                </a:solidFill>
              </a:rPr>
              <a:t> </a:t>
            </a:r>
            <a:r>
              <a:rPr lang="en-US" altLang="es-ES" sz="2400" dirty="0" err="1">
                <a:solidFill>
                  <a:srgbClr val="333333"/>
                </a:solidFill>
              </a:rPr>
              <a:t>necessàriament</a:t>
            </a:r>
            <a:r>
              <a:rPr lang="en-US" altLang="es-ES" sz="2400" dirty="0">
                <a:solidFill>
                  <a:srgbClr val="333333"/>
                </a:solidFill>
              </a:rPr>
              <a:t> a </a:t>
            </a:r>
            <a:r>
              <a:rPr lang="en-US" altLang="es-ES" sz="2400" dirty="0" err="1">
                <a:solidFill>
                  <a:srgbClr val="333333"/>
                </a:solidFill>
              </a:rPr>
              <a:t>altres</a:t>
            </a:r>
            <a:r>
              <a:rPr lang="en-US" altLang="es-ES" sz="2400" dirty="0">
                <a:solidFill>
                  <a:srgbClr val="333333"/>
                </a:solidFill>
              </a:rPr>
              <a:t>)</a:t>
            </a:r>
            <a:endParaRPr lang="de-DE" altLang="es-ES" sz="2400" dirty="0">
              <a:solidFill>
                <a:srgbClr val="333333"/>
              </a:solidFill>
            </a:endParaRPr>
          </a:p>
        </p:txBody>
      </p:sp>
    </p:spTree>
    <p:extLst>
      <p:ext uri="{BB962C8B-B14F-4D97-AF65-F5344CB8AC3E}">
        <p14:creationId xmlns:p14="http://schemas.microsoft.com/office/powerpoint/2010/main" val="1868528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a:t>
            </a:fld>
            <a:endParaRPr lang="de-DE" altLang="es-ES">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r>
              <a:rPr lang="de-DE" altLang="de-DE" sz="2400" i="1" dirty="0">
                <a:solidFill>
                  <a:srgbClr val="333333"/>
                </a:solidFill>
              </a:rPr>
              <a:t>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Coneixement de la </a:t>
            </a:r>
            <a:r>
              <a:rPr lang="de-DE" altLang="de-DE" sz="2400" dirty="0" err="1">
                <a:solidFill>
                  <a:srgbClr val="004992"/>
                </a:solidFill>
              </a:rPr>
              <a:t>persona</a:t>
            </a:r>
            <a:r>
              <a:rPr lang="de-DE" altLang="de-DE" sz="2400" b="1"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Pateix migranyes…</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004992"/>
                </a:solidFill>
              </a:rPr>
              <a:t>Ambient/</a:t>
            </a:r>
            <a:r>
              <a:rPr lang="en-US" altLang="de-DE" sz="2400" dirty="0" err="1">
                <a:solidFill>
                  <a:srgbClr val="004992"/>
                </a:solidFill>
              </a:rPr>
              <a:t>situació</a:t>
            </a:r>
            <a:r>
              <a:rPr lang="en-US" altLang="de-DE" sz="2400"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Va treballar tota la nit…</a:t>
            </a:r>
          </a:p>
          <a:p>
            <a:pPr marL="342900" lvl="0" indent="-342900" defTabSz="914400" fontAlgn="base">
              <a:lnSpc>
                <a:spcPct val="100000"/>
              </a:lnSpc>
              <a:spcBef>
                <a:spcPts val="1200"/>
              </a:spcBef>
              <a:buClr>
                <a:srgbClr val="000000"/>
              </a:buClr>
              <a:buFont typeface="WingDings"/>
              <a:buChar char=""/>
            </a:pPr>
            <a:r>
              <a:rPr lang="en-US" altLang="es-ES" sz="2400" dirty="0">
                <a:solidFill>
                  <a:srgbClr val="004992"/>
                </a:solidFill>
              </a:rPr>
              <a:t>Auto-</a:t>
            </a:r>
            <a:r>
              <a:rPr lang="en-US" altLang="es-ES" sz="2400" dirty="0" err="1">
                <a:solidFill>
                  <a:srgbClr val="004992"/>
                </a:solidFill>
              </a:rPr>
              <a:t>Observació</a:t>
            </a:r>
            <a:r>
              <a:rPr lang="en-US" altLang="es-ES" sz="2400" dirty="0">
                <a:solidFill>
                  <a:srgbClr val="004992"/>
                </a:solidFill>
              </a:rPr>
              <a:t> </a:t>
            </a:r>
            <a:r>
              <a:rPr lang="en-US" altLang="es-ES" sz="2400" dirty="0">
                <a:solidFill>
                  <a:srgbClr val="333333"/>
                </a:solidFill>
                <a:latin typeface="Times New Roman"/>
                <a:sym typeface="Wingdings" pitchFamily="2" charset="2"/>
              </a:rPr>
              <a:t>→</a:t>
            </a:r>
            <a:r>
              <a:rPr lang="en-US" altLang="es-ES" sz="2400" dirty="0">
                <a:solidFill>
                  <a:srgbClr val="333333"/>
                </a:solidFill>
              </a:rPr>
              <a:t> Quan </a:t>
            </a:r>
            <a:r>
              <a:rPr lang="en-US" altLang="es-ES" sz="2400" dirty="0" err="1">
                <a:solidFill>
                  <a:srgbClr val="333333"/>
                </a:solidFill>
              </a:rPr>
              <a:t>faig</a:t>
            </a:r>
            <a:r>
              <a:rPr lang="en-US" altLang="es-ES" sz="2400" dirty="0">
                <a:solidFill>
                  <a:srgbClr val="333333"/>
                </a:solidFill>
              </a:rPr>
              <a:t> jo el </a:t>
            </a:r>
            <a:r>
              <a:rPr lang="en-US" altLang="es-ES" sz="2400" dirty="0" err="1">
                <a:solidFill>
                  <a:srgbClr val="333333"/>
                </a:solidFill>
              </a:rPr>
              <a:t>mateix</a:t>
            </a:r>
            <a:r>
              <a:rPr lang="en-US" altLang="es-ES" sz="2400" dirty="0">
                <a:solidFill>
                  <a:srgbClr val="333333"/>
                </a:solidFill>
              </a:rPr>
              <a:t>? (</a:t>
            </a:r>
            <a:r>
              <a:rPr lang="en-US" altLang="es-ES" sz="2400" dirty="0" err="1">
                <a:solidFill>
                  <a:srgbClr val="333333"/>
                </a:solidFill>
              </a:rPr>
              <a:t>Compte</a:t>
            </a:r>
            <a:r>
              <a:rPr lang="en-US" altLang="es-ES" sz="2400" dirty="0">
                <a:solidFill>
                  <a:srgbClr val="333333"/>
                </a:solidFill>
              </a:rPr>
              <a:t>! </a:t>
            </a:r>
            <a:r>
              <a:rPr lang="en-US" altLang="es-ES" sz="2400" dirty="0" err="1">
                <a:solidFill>
                  <a:srgbClr val="333333"/>
                </a:solidFill>
              </a:rPr>
              <a:t>Amb</a:t>
            </a:r>
            <a:r>
              <a:rPr lang="en-US" altLang="es-ES" sz="2400" dirty="0">
                <a:solidFill>
                  <a:srgbClr val="333333"/>
                </a:solidFill>
              </a:rPr>
              <a:t> </a:t>
            </a:r>
            <a:r>
              <a:rPr lang="en-US" altLang="es-ES" sz="2400" dirty="0" err="1">
                <a:solidFill>
                  <a:srgbClr val="333333"/>
                </a:solidFill>
              </a:rPr>
              <a:t>inferències</a:t>
            </a:r>
            <a:r>
              <a:rPr lang="en-US" altLang="es-ES" sz="2400" dirty="0">
                <a:solidFill>
                  <a:srgbClr val="333333"/>
                </a:solidFill>
              </a:rPr>
              <a:t> fetes </a:t>
            </a:r>
            <a:r>
              <a:rPr lang="en-US" altLang="es-ES" sz="2400" dirty="0" err="1">
                <a:solidFill>
                  <a:srgbClr val="333333"/>
                </a:solidFill>
              </a:rPr>
              <a:t>en</a:t>
            </a:r>
            <a:r>
              <a:rPr lang="en-US" altLang="es-ES" sz="2400" dirty="0">
                <a:solidFill>
                  <a:srgbClr val="333333"/>
                </a:solidFill>
              </a:rPr>
              <a:t> base a la </a:t>
            </a:r>
            <a:r>
              <a:rPr lang="en-US" altLang="es-ES" sz="2400" dirty="0" err="1">
                <a:solidFill>
                  <a:srgbClr val="333333"/>
                </a:solidFill>
              </a:rPr>
              <a:t>pròpia</a:t>
            </a:r>
            <a:r>
              <a:rPr lang="en-US" altLang="es-ES" sz="2400" dirty="0">
                <a:solidFill>
                  <a:srgbClr val="333333"/>
                </a:solidFill>
              </a:rPr>
              <a:t> </a:t>
            </a:r>
            <a:r>
              <a:rPr lang="en-US" altLang="es-ES" sz="2400" dirty="0" err="1">
                <a:solidFill>
                  <a:srgbClr val="333333"/>
                </a:solidFill>
              </a:rPr>
              <a:t>conducta</a:t>
            </a:r>
            <a:r>
              <a:rPr lang="en-US" altLang="es-ES" sz="2400" dirty="0">
                <a:solidFill>
                  <a:srgbClr val="333333"/>
                </a:solidFill>
              </a:rPr>
              <a:t> – </a:t>
            </a:r>
            <a:r>
              <a:rPr lang="en-US" altLang="es-ES" sz="2400" dirty="0" err="1">
                <a:solidFill>
                  <a:srgbClr val="333333"/>
                </a:solidFill>
              </a:rPr>
              <a:t>aquestes</a:t>
            </a:r>
            <a:r>
              <a:rPr lang="en-US" altLang="es-ES" sz="2400" dirty="0">
                <a:solidFill>
                  <a:srgbClr val="333333"/>
                </a:solidFill>
              </a:rPr>
              <a:t> no </a:t>
            </a:r>
            <a:r>
              <a:rPr lang="en-US" altLang="es-ES" sz="2400" dirty="0" err="1">
                <a:solidFill>
                  <a:srgbClr val="333333"/>
                </a:solidFill>
              </a:rPr>
              <a:t>s'apliquen</a:t>
            </a:r>
            <a:r>
              <a:rPr lang="en-US" altLang="es-ES" sz="2400" dirty="0">
                <a:solidFill>
                  <a:srgbClr val="333333"/>
                </a:solidFill>
              </a:rPr>
              <a:t> </a:t>
            </a:r>
            <a:r>
              <a:rPr lang="en-US" altLang="es-ES" sz="2400" dirty="0" err="1">
                <a:solidFill>
                  <a:srgbClr val="333333"/>
                </a:solidFill>
              </a:rPr>
              <a:t>necessàriament</a:t>
            </a:r>
            <a:r>
              <a:rPr lang="en-US" altLang="es-ES" sz="2400" dirty="0">
                <a:solidFill>
                  <a:srgbClr val="333333"/>
                </a:solidFill>
              </a:rPr>
              <a:t> a </a:t>
            </a:r>
            <a:r>
              <a:rPr lang="en-US" altLang="es-ES" sz="2400" dirty="0" err="1">
                <a:solidFill>
                  <a:srgbClr val="333333"/>
                </a:solidFill>
              </a:rPr>
              <a:t>altres</a:t>
            </a:r>
            <a:r>
              <a:rPr lang="en-US" altLang="es-ES" sz="2400" dirty="0">
                <a:solidFill>
                  <a:srgbClr val="333333"/>
                </a:solidFill>
              </a:rPr>
              <a:t>)</a:t>
            </a:r>
            <a:endParaRPr lang="de-DE" altLang="es-ES"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es-ES" sz="2400" dirty="0" err="1">
                <a:solidFill>
                  <a:srgbClr val="004992"/>
                </a:solidFill>
              </a:rPr>
              <a:t>Expressió</a:t>
            </a:r>
            <a:r>
              <a:rPr lang="en-US" altLang="es-ES" sz="2400" dirty="0">
                <a:solidFill>
                  <a:srgbClr val="004992"/>
                </a:solidFill>
              </a:rPr>
              <a:t> facial: </a:t>
            </a:r>
            <a:r>
              <a:rPr lang="en-US" altLang="es-ES" sz="2400" dirty="0">
                <a:solidFill>
                  <a:srgbClr val="333333"/>
                </a:solidFill>
                <a:latin typeface="Times New Roman"/>
                <a:sym typeface="Wingdings" pitchFamily="2" charset="2"/>
              </a:rPr>
              <a:t>→</a:t>
            </a:r>
            <a:r>
              <a:rPr lang="en-US" altLang="es-ES" sz="2400" dirty="0">
                <a:solidFill>
                  <a:srgbClr val="333333"/>
                </a:solidFill>
              </a:rPr>
              <a:t> </a:t>
            </a:r>
            <a:r>
              <a:rPr lang="en-US" altLang="es-ES" sz="2400" dirty="0" err="1">
                <a:solidFill>
                  <a:srgbClr val="333333"/>
                </a:solidFill>
              </a:rPr>
              <a:t>Preguntar</a:t>
            </a:r>
            <a:r>
              <a:rPr lang="en-US" altLang="es-ES" sz="2400" dirty="0">
                <a:solidFill>
                  <a:srgbClr val="333333"/>
                </a:solidFill>
              </a:rPr>
              <a:t>-se </a:t>
            </a:r>
            <a:r>
              <a:rPr lang="en-US" altLang="es-ES" sz="2400" dirty="0" err="1">
                <a:solidFill>
                  <a:srgbClr val="333333"/>
                </a:solidFill>
              </a:rPr>
              <a:t>si</a:t>
            </a:r>
            <a:r>
              <a:rPr lang="en-US" altLang="es-ES" sz="2400" dirty="0">
                <a:solidFill>
                  <a:srgbClr val="333333"/>
                </a:solidFill>
              </a:rPr>
              <a:t> la persona </a:t>
            </a:r>
            <a:r>
              <a:rPr lang="en-US" altLang="es-ES" sz="2400" dirty="0" err="1">
                <a:solidFill>
                  <a:srgbClr val="333333"/>
                </a:solidFill>
              </a:rPr>
              <a:t>sembla</a:t>
            </a:r>
            <a:r>
              <a:rPr lang="en-US" altLang="es-ES" sz="2400" dirty="0">
                <a:solidFill>
                  <a:srgbClr val="333333"/>
                </a:solidFill>
              </a:rPr>
              <a:t> </a:t>
            </a:r>
            <a:r>
              <a:rPr lang="en-US" altLang="es-ES" sz="2400" dirty="0" err="1">
                <a:solidFill>
                  <a:srgbClr val="333333"/>
                </a:solidFill>
              </a:rPr>
              <a:t>cansada</a:t>
            </a:r>
            <a:r>
              <a:rPr lang="en-US" altLang="es-ES" sz="2400" dirty="0">
                <a:solidFill>
                  <a:srgbClr val="333333"/>
                </a:solidFill>
              </a:rPr>
              <a:t>, </a:t>
            </a:r>
            <a:r>
              <a:rPr lang="en-US" altLang="es-ES" sz="2400" dirty="0" err="1">
                <a:solidFill>
                  <a:srgbClr val="333333"/>
                </a:solidFill>
              </a:rPr>
              <a:t>adolorida</a:t>
            </a:r>
            <a:r>
              <a:rPr lang="en-US" altLang="es-ES" sz="2400" dirty="0">
                <a:solidFill>
                  <a:srgbClr val="333333"/>
                </a:solidFill>
              </a:rPr>
              <a:t> o </a:t>
            </a:r>
            <a:r>
              <a:rPr lang="en-US" altLang="es-ES" sz="2400" dirty="0" err="1">
                <a:solidFill>
                  <a:srgbClr val="333333"/>
                </a:solidFill>
              </a:rPr>
              <a:t>pensativa</a:t>
            </a:r>
            <a:r>
              <a:rPr lang="en-US" altLang="es-ES" sz="2400" dirty="0">
                <a:solidFill>
                  <a:srgbClr val="333333"/>
                </a:solidFill>
              </a:rPr>
              <a:t>.</a:t>
            </a:r>
            <a:endParaRPr lang="en-US" sz="2400" dirty="0">
              <a:solidFill>
                <a:srgbClr val="333333"/>
              </a:solidFill>
            </a:endParaRPr>
          </a:p>
        </p:txBody>
      </p:sp>
    </p:spTree>
    <p:extLst>
      <p:ext uri="{BB962C8B-B14F-4D97-AF65-F5344CB8AC3E}">
        <p14:creationId xmlns:p14="http://schemas.microsoft.com/office/powerpoint/2010/main" val="491182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es-ES" sz="2400" dirty="0">
                <a:solidFill>
                  <a:srgbClr val="333333"/>
                </a:solidFill>
              </a:rPr>
              <a:t>Hi ha </a:t>
            </a:r>
            <a:r>
              <a:rPr lang="es-ES" altLang="es-ES" sz="2400" dirty="0" err="1">
                <a:solidFill>
                  <a:srgbClr val="333333"/>
                </a:solidFill>
              </a:rPr>
              <a:t>estudis</a:t>
            </a:r>
            <a:r>
              <a:rPr lang="es-ES" altLang="es-ES" sz="2400" dirty="0">
                <a:solidFill>
                  <a:srgbClr val="333333"/>
                </a:solidFill>
              </a:rPr>
              <a:t> que han </a:t>
            </a:r>
            <a:r>
              <a:rPr lang="es-ES" altLang="es-ES" sz="2400" dirty="0" err="1">
                <a:solidFill>
                  <a:srgbClr val="333333"/>
                </a:solidFill>
              </a:rPr>
              <a:t>demostrat</a:t>
            </a:r>
            <a:r>
              <a:rPr lang="es-ES" altLang="es-ES" sz="2400" dirty="0">
                <a:solidFill>
                  <a:srgbClr val="333333"/>
                </a:solidFill>
              </a:rPr>
              <a:t> que </a:t>
            </a:r>
            <a:r>
              <a:rPr lang="es-ES" altLang="es-ES" sz="2400" dirty="0" err="1">
                <a:solidFill>
                  <a:srgbClr val="333333"/>
                </a:solidFill>
              </a:rPr>
              <a:t>moltes</a:t>
            </a:r>
            <a:r>
              <a:rPr lang="es-ES" altLang="es-ES" sz="2400" dirty="0">
                <a:solidFill>
                  <a:srgbClr val="333333"/>
                </a:solidFill>
              </a:rPr>
              <a:t> (</a:t>
            </a:r>
            <a:r>
              <a:rPr lang="es-ES" altLang="es-ES" sz="2400" dirty="0" err="1">
                <a:solidFill>
                  <a:srgbClr val="333333"/>
                </a:solidFill>
              </a:rPr>
              <a:t>però</a:t>
            </a:r>
            <a:r>
              <a:rPr lang="es-ES" altLang="es-ES" sz="2400" dirty="0">
                <a:solidFill>
                  <a:srgbClr val="333333"/>
                </a:solidFill>
              </a:rPr>
              <a:t> no totes!) de les persones </a:t>
            </a:r>
            <a:r>
              <a:rPr lang="es-ES" altLang="es-ES" sz="2400" dirty="0" err="1">
                <a:solidFill>
                  <a:srgbClr val="333333"/>
                </a:solidFill>
              </a:rPr>
              <a:t>amb</a:t>
            </a:r>
            <a:r>
              <a:rPr lang="es-ES" altLang="es-ES" sz="2400" dirty="0">
                <a:solidFill>
                  <a:srgbClr val="333333"/>
                </a:solidFill>
              </a:rPr>
              <a:t> </a:t>
            </a:r>
            <a:r>
              <a:rPr lang="es-ES" altLang="es-ES" sz="2400" dirty="0" err="1">
                <a:solidFill>
                  <a:srgbClr val="333333"/>
                </a:solidFill>
              </a:rPr>
              <a:t>problemes</a:t>
            </a:r>
            <a:r>
              <a:rPr lang="es-ES" altLang="es-ES" sz="2400" dirty="0">
                <a:solidFill>
                  <a:srgbClr val="333333"/>
                </a:solidFill>
              </a:rPr>
              <a:t> </a:t>
            </a:r>
            <a:r>
              <a:rPr lang="es-ES" altLang="es-ES" sz="2400" dirty="0" err="1">
                <a:solidFill>
                  <a:srgbClr val="333333"/>
                </a:solidFill>
              </a:rPr>
              <a:t>psiquiàtrics</a:t>
            </a:r>
            <a:r>
              <a:rPr lang="es-ES" altLang="es-ES" sz="2400" dirty="0">
                <a:solidFill>
                  <a:srgbClr val="333333"/>
                </a:solidFill>
              </a:rPr>
              <a:t> (</a:t>
            </a:r>
            <a:r>
              <a:rPr lang="es-ES" altLang="es-ES" sz="2400" dirty="0" err="1">
                <a:solidFill>
                  <a:srgbClr val="333333"/>
                </a:solidFill>
              </a:rPr>
              <a:t>especialment</a:t>
            </a:r>
            <a:r>
              <a:rPr lang="es-ES" altLang="es-ES" sz="2400" dirty="0">
                <a:solidFill>
                  <a:srgbClr val="333333"/>
                </a:solidFill>
              </a:rPr>
              <a:t> </a:t>
            </a:r>
            <a:r>
              <a:rPr lang="es-ES" altLang="es-ES" sz="2400" dirty="0" err="1">
                <a:solidFill>
                  <a:srgbClr val="333333"/>
                </a:solidFill>
              </a:rPr>
              <a:t>psicosi</a:t>
            </a:r>
            <a:r>
              <a:rPr lang="es-ES" altLang="es-ES" sz="2400" dirty="0">
                <a:solidFill>
                  <a:srgbClr val="333333"/>
                </a:solidFill>
              </a:rPr>
              <a:t>) </a:t>
            </a:r>
            <a:r>
              <a:rPr lang="es-ES" altLang="es-ES" sz="2400" dirty="0" err="1">
                <a:solidFill>
                  <a:srgbClr val="333333"/>
                </a:solidFill>
              </a:rPr>
              <a:t>tenen</a:t>
            </a:r>
            <a:r>
              <a:rPr lang="es-ES" altLang="es-ES" sz="2400" dirty="0">
                <a:solidFill>
                  <a:srgbClr val="333333"/>
                </a:solidFill>
              </a:rPr>
              <a:t> </a:t>
            </a:r>
            <a:r>
              <a:rPr lang="es-ES" altLang="es-ES" sz="2400" dirty="0" err="1">
                <a:solidFill>
                  <a:srgbClr val="333333"/>
                </a:solidFill>
              </a:rPr>
              <a:t>problemes</a:t>
            </a:r>
            <a:r>
              <a:rPr lang="es-ES" altLang="es-ES" sz="2400" dirty="0">
                <a:solidFill>
                  <a:srgbClr val="333333"/>
                </a:solidFill>
              </a:rPr>
              <a:t> </a:t>
            </a:r>
            <a:r>
              <a:rPr lang="es-ES" altLang="es-ES" sz="2400" dirty="0" err="1">
                <a:solidFill>
                  <a:srgbClr val="333333"/>
                </a:solidFill>
              </a:rPr>
              <a:t>amb</a:t>
            </a:r>
            <a:r>
              <a:rPr lang="es-ES" altLang="es-ES" sz="2400" dirty="0">
                <a:solidFill>
                  <a:srgbClr val="333333"/>
                </a:solidFill>
              </a:rPr>
              <a:t> el </a:t>
            </a:r>
            <a:r>
              <a:rPr lang="es-ES" altLang="es-ES" sz="2400" dirty="0" err="1">
                <a:solidFill>
                  <a:srgbClr val="333333"/>
                </a:solidFill>
              </a:rPr>
              <a:t>següent</a:t>
            </a:r>
            <a:r>
              <a:rPr lang="es-ES" altLang="es-ES"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004992"/>
                </a:solidFill>
              </a:rPr>
              <a:t>Dificultats</a:t>
            </a:r>
            <a:r>
              <a:rPr lang="es-ES" altLang="de-DE" sz="2400" dirty="0">
                <a:solidFill>
                  <a:srgbClr val="004992"/>
                </a:solidFill>
              </a:rPr>
              <a:t> de </a:t>
            </a:r>
            <a:r>
              <a:rPr lang="es-ES" altLang="de-DE" sz="2400" dirty="0" err="1">
                <a:solidFill>
                  <a:srgbClr val="004992"/>
                </a:solidFill>
              </a:rPr>
              <a:t>detecció</a:t>
            </a:r>
            <a:r>
              <a:rPr lang="es-ES" altLang="de-DE" sz="2400" dirty="0">
                <a:solidFill>
                  <a:srgbClr val="004992"/>
                </a:solidFill>
              </a:rPr>
              <a:t> i </a:t>
            </a:r>
            <a:r>
              <a:rPr lang="es-ES" altLang="de-DE" sz="2400" dirty="0" err="1">
                <a:solidFill>
                  <a:srgbClr val="004992"/>
                </a:solidFill>
              </a:rPr>
              <a:t>avaluació</a:t>
            </a:r>
            <a:r>
              <a:rPr lang="es-ES" altLang="de-DE" sz="2400" dirty="0">
                <a:solidFill>
                  <a:srgbClr val="004992"/>
                </a:solidFill>
              </a:rPr>
              <a:t> de les </a:t>
            </a:r>
            <a:r>
              <a:rPr lang="es-ES" altLang="de-DE" sz="2400" dirty="0" err="1">
                <a:solidFill>
                  <a:srgbClr val="004992"/>
                </a:solidFill>
              </a:rPr>
              <a:t>expressions</a:t>
            </a:r>
            <a:r>
              <a:rPr lang="es-ES" altLang="de-DE" sz="2400" dirty="0">
                <a:solidFill>
                  <a:srgbClr val="004992"/>
                </a:solidFill>
              </a:rPr>
              <a:t> </a:t>
            </a:r>
            <a:r>
              <a:rPr lang="es-ES" altLang="de-DE" sz="2400" dirty="0" err="1">
                <a:solidFill>
                  <a:srgbClr val="004992"/>
                </a:solidFill>
              </a:rPr>
              <a:t>facials</a:t>
            </a:r>
            <a:r>
              <a:rPr lang="es-ES" altLang="de-DE" sz="2400" dirty="0">
                <a:solidFill>
                  <a:srgbClr val="004992"/>
                </a:solidFill>
              </a:rPr>
              <a:t> </a:t>
            </a:r>
            <a:r>
              <a:rPr lang="es-ES" altLang="de-DE" sz="2400" dirty="0" err="1">
                <a:solidFill>
                  <a:srgbClr val="004992"/>
                </a:solidFill>
              </a:rPr>
              <a:t>dels</a:t>
            </a:r>
            <a:r>
              <a:rPr lang="es-ES" altLang="de-DE" sz="2400" dirty="0">
                <a:solidFill>
                  <a:srgbClr val="004992"/>
                </a:solidFill>
              </a:rPr>
              <a:t> </a:t>
            </a:r>
            <a:r>
              <a:rPr lang="es-ES" altLang="de-DE" sz="2400" dirty="0" err="1">
                <a:solidFill>
                  <a:srgbClr val="004992"/>
                </a:solidFill>
              </a:rPr>
              <a:t>altres</a:t>
            </a:r>
            <a:r>
              <a:rPr lang="es-ES" altLang="de-DE" sz="2400" dirty="0">
                <a:solidFill>
                  <a:srgbClr val="004992"/>
                </a:solidFill>
              </a:rPr>
              <a:t> (per </a:t>
            </a:r>
            <a:r>
              <a:rPr lang="es-ES" altLang="de-DE" sz="2400" dirty="0" err="1">
                <a:solidFill>
                  <a:srgbClr val="004992"/>
                </a:solidFill>
              </a:rPr>
              <a:t>exemple</a:t>
            </a:r>
            <a:r>
              <a:rPr lang="es-ES" altLang="de-DE" sz="2400" dirty="0">
                <a:solidFill>
                  <a:srgbClr val="004992"/>
                </a:solidFill>
              </a:rPr>
              <a:t>: </a:t>
            </a:r>
            <a:r>
              <a:rPr lang="es-ES" altLang="de-DE" sz="2400" dirty="0" err="1">
                <a:solidFill>
                  <a:srgbClr val="004992"/>
                </a:solidFill>
              </a:rPr>
              <a:t>tristesa</a:t>
            </a:r>
            <a:r>
              <a:rPr lang="es-ES" altLang="de-DE" sz="2400" dirty="0">
                <a:solidFill>
                  <a:srgbClr val="004992"/>
                </a:solidFill>
              </a:rPr>
              <a:t>, </a:t>
            </a:r>
            <a:r>
              <a:rPr lang="es-ES" altLang="de-DE" sz="2400" dirty="0" err="1">
                <a:solidFill>
                  <a:srgbClr val="004992"/>
                </a:solidFill>
              </a:rPr>
              <a:t>felicitat</a:t>
            </a:r>
            <a:r>
              <a:rPr lang="es-E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a:t>
            </a:fld>
            <a:endParaRPr lang="de-DE" altLang="es-ES">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es-ES" sz="2400" dirty="0">
                <a:solidFill>
                  <a:srgbClr val="333333"/>
                </a:solidFill>
              </a:rPr>
              <a:t>Hi ha </a:t>
            </a:r>
            <a:r>
              <a:rPr lang="es-ES" altLang="es-ES" sz="2400" dirty="0" err="1">
                <a:solidFill>
                  <a:srgbClr val="333333"/>
                </a:solidFill>
              </a:rPr>
              <a:t>estudis</a:t>
            </a:r>
            <a:r>
              <a:rPr lang="es-ES" altLang="es-ES" sz="2400" dirty="0">
                <a:solidFill>
                  <a:srgbClr val="333333"/>
                </a:solidFill>
              </a:rPr>
              <a:t> que han </a:t>
            </a:r>
            <a:r>
              <a:rPr lang="es-ES" altLang="es-ES" sz="2400" dirty="0" err="1">
                <a:solidFill>
                  <a:srgbClr val="333333"/>
                </a:solidFill>
              </a:rPr>
              <a:t>demostrat</a:t>
            </a:r>
            <a:r>
              <a:rPr lang="es-ES" altLang="es-ES" sz="2400" dirty="0">
                <a:solidFill>
                  <a:srgbClr val="333333"/>
                </a:solidFill>
              </a:rPr>
              <a:t> que </a:t>
            </a:r>
            <a:r>
              <a:rPr lang="es-ES" altLang="es-ES" sz="2400" dirty="0" err="1">
                <a:solidFill>
                  <a:srgbClr val="333333"/>
                </a:solidFill>
              </a:rPr>
              <a:t>moltes</a:t>
            </a:r>
            <a:r>
              <a:rPr lang="es-ES" altLang="es-ES" sz="2400" dirty="0">
                <a:solidFill>
                  <a:srgbClr val="333333"/>
                </a:solidFill>
              </a:rPr>
              <a:t> (</a:t>
            </a:r>
            <a:r>
              <a:rPr lang="es-ES" altLang="es-ES" sz="2400" dirty="0" err="1">
                <a:solidFill>
                  <a:srgbClr val="333333"/>
                </a:solidFill>
              </a:rPr>
              <a:t>però</a:t>
            </a:r>
            <a:r>
              <a:rPr lang="es-ES" altLang="es-ES" sz="2400" dirty="0">
                <a:solidFill>
                  <a:srgbClr val="333333"/>
                </a:solidFill>
              </a:rPr>
              <a:t> no totes!) de les persones </a:t>
            </a:r>
            <a:r>
              <a:rPr lang="es-ES" altLang="es-ES" sz="2400" dirty="0" err="1">
                <a:solidFill>
                  <a:srgbClr val="333333"/>
                </a:solidFill>
              </a:rPr>
              <a:t>amb</a:t>
            </a:r>
            <a:r>
              <a:rPr lang="es-ES" altLang="es-ES" sz="2400" dirty="0">
                <a:solidFill>
                  <a:srgbClr val="333333"/>
                </a:solidFill>
              </a:rPr>
              <a:t> </a:t>
            </a:r>
            <a:r>
              <a:rPr lang="es-ES" altLang="es-ES" sz="2400" dirty="0" err="1">
                <a:solidFill>
                  <a:srgbClr val="333333"/>
                </a:solidFill>
              </a:rPr>
              <a:t>problemes</a:t>
            </a:r>
            <a:r>
              <a:rPr lang="es-ES" altLang="es-ES" sz="2400" dirty="0">
                <a:solidFill>
                  <a:srgbClr val="333333"/>
                </a:solidFill>
              </a:rPr>
              <a:t> </a:t>
            </a:r>
            <a:r>
              <a:rPr lang="es-ES" altLang="es-ES" sz="2400" dirty="0" err="1">
                <a:solidFill>
                  <a:srgbClr val="333333"/>
                </a:solidFill>
              </a:rPr>
              <a:t>psiquiàtrics</a:t>
            </a:r>
            <a:r>
              <a:rPr lang="es-ES" altLang="es-ES" sz="2400" dirty="0">
                <a:solidFill>
                  <a:srgbClr val="333333"/>
                </a:solidFill>
              </a:rPr>
              <a:t> (</a:t>
            </a:r>
            <a:r>
              <a:rPr lang="es-ES" altLang="es-ES" sz="2400" dirty="0" err="1">
                <a:solidFill>
                  <a:srgbClr val="333333"/>
                </a:solidFill>
              </a:rPr>
              <a:t>especialment</a:t>
            </a:r>
            <a:r>
              <a:rPr lang="es-ES" altLang="es-ES" sz="2400" dirty="0">
                <a:solidFill>
                  <a:srgbClr val="333333"/>
                </a:solidFill>
              </a:rPr>
              <a:t> </a:t>
            </a:r>
            <a:r>
              <a:rPr lang="es-ES" altLang="es-ES" sz="2400" dirty="0" err="1">
                <a:solidFill>
                  <a:srgbClr val="333333"/>
                </a:solidFill>
              </a:rPr>
              <a:t>psicosi</a:t>
            </a:r>
            <a:r>
              <a:rPr lang="es-ES" altLang="es-ES" sz="2400" dirty="0">
                <a:solidFill>
                  <a:srgbClr val="333333"/>
                </a:solidFill>
              </a:rPr>
              <a:t>) </a:t>
            </a:r>
            <a:r>
              <a:rPr lang="es-ES" altLang="es-ES" sz="2400" dirty="0" err="1">
                <a:solidFill>
                  <a:srgbClr val="333333"/>
                </a:solidFill>
              </a:rPr>
              <a:t>tenen</a:t>
            </a:r>
            <a:r>
              <a:rPr lang="es-ES" altLang="es-ES" sz="2400" dirty="0">
                <a:solidFill>
                  <a:srgbClr val="333333"/>
                </a:solidFill>
              </a:rPr>
              <a:t> </a:t>
            </a:r>
            <a:r>
              <a:rPr lang="es-ES" altLang="es-ES" sz="2400" dirty="0" err="1">
                <a:solidFill>
                  <a:srgbClr val="333333"/>
                </a:solidFill>
              </a:rPr>
              <a:t>problemes</a:t>
            </a:r>
            <a:r>
              <a:rPr lang="es-ES" altLang="es-ES" sz="2400" dirty="0">
                <a:solidFill>
                  <a:srgbClr val="333333"/>
                </a:solidFill>
              </a:rPr>
              <a:t> </a:t>
            </a:r>
            <a:r>
              <a:rPr lang="es-ES" altLang="es-ES" sz="2400" dirty="0" err="1">
                <a:solidFill>
                  <a:srgbClr val="333333"/>
                </a:solidFill>
              </a:rPr>
              <a:t>amb</a:t>
            </a:r>
            <a:r>
              <a:rPr lang="es-ES" altLang="es-ES" sz="2400" dirty="0">
                <a:solidFill>
                  <a:srgbClr val="333333"/>
                </a:solidFill>
              </a:rPr>
              <a:t> el </a:t>
            </a:r>
            <a:r>
              <a:rPr lang="es-ES" altLang="es-ES" sz="2400" dirty="0" err="1">
                <a:solidFill>
                  <a:srgbClr val="333333"/>
                </a:solidFill>
              </a:rPr>
              <a:t>següent</a:t>
            </a:r>
            <a:r>
              <a:rPr lang="es-ES" altLang="es-ES"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004992"/>
                </a:solidFill>
              </a:rPr>
              <a:t>Dificultats</a:t>
            </a:r>
            <a:r>
              <a:rPr lang="es-ES" altLang="de-DE" sz="2400" dirty="0">
                <a:solidFill>
                  <a:srgbClr val="004992"/>
                </a:solidFill>
              </a:rPr>
              <a:t> de </a:t>
            </a:r>
            <a:r>
              <a:rPr lang="es-ES" altLang="de-DE" sz="2400" dirty="0" err="1">
                <a:solidFill>
                  <a:srgbClr val="004992"/>
                </a:solidFill>
              </a:rPr>
              <a:t>detecció</a:t>
            </a:r>
            <a:r>
              <a:rPr lang="es-ES" altLang="de-DE" sz="2400" dirty="0">
                <a:solidFill>
                  <a:srgbClr val="004992"/>
                </a:solidFill>
              </a:rPr>
              <a:t> i </a:t>
            </a:r>
            <a:r>
              <a:rPr lang="es-ES" altLang="de-DE" sz="2400" dirty="0" err="1">
                <a:solidFill>
                  <a:srgbClr val="004992"/>
                </a:solidFill>
              </a:rPr>
              <a:t>avaluació</a:t>
            </a:r>
            <a:r>
              <a:rPr lang="es-ES" altLang="de-DE" sz="2400" dirty="0">
                <a:solidFill>
                  <a:srgbClr val="004992"/>
                </a:solidFill>
              </a:rPr>
              <a:t> de les </a:t>
            </a:r>
            <a:r>
              <a:rPr lang="es-ES" altLang="de-DE" sz="2400" dirty="0" err="1">
                <a:solidFill>
                  <a:srgbClr val="004992"/>
                </a:solidFill>
              </a:rPr>
              <a:t>expressions</a:t>
            </a:r>
            <a:r>
              <a:rPr lang="es-ES" altLang="de-DE" sz="2400" dirty="0">
                <a:solidFill>
                  <a:srgbClr val="004992"/>
                </a:solidFill>
              </a:rPr>
              <a:t> </a:t>
            </a:r>
            <a:r>
              <a:rPr lang="es-ES" altLang="de-DE" sz="2400" dirty="0" err="1">
                <a:solidFill>
                  <a:srgbClr val="004992"/>
                </a:solidFill>
              </a:rPr>
              <a:t>facials</a:t>
            </a:r>
            <a:r>
              <a:rPr lang="es-ES" altLang="de-DE" sz="2400" dirty="0">
                <a:solidFill>
                  <a:srgbClr val="004992"/>
                </a:solidFill>
              </a:rPr>
              <a:t> </a:t>
            </a:r>
            <a:r>
              <a:rPr lang="es-ES" altLang="de-DE" sz="2400" dirty="0" err="1">
                <a:solidFill>
                  <a:srgbClr val="004992"/>
                </a:solidFill>
              </a:rPr>
              <a:t>dels</a:t>
            </a:r>
            <a:r>
              <a:rPr lang="es-ES" altLang="de-DE" sz="2400" dirty="0">
                <a:solidFill>
                  <a:srgbClr val="004992"/>
                </a:solidFill>
              </a:rPr>
              <a:t> </a:t>
            </a:r>
            <a:r>
              <a:rPr lang="es-ES" altLang="de-DE" sz="2400" dirty="0" err="1">
                <a:solidFill>
                  <a:srgbClr val="004992"/>
                </a:solidFill>
              </a:rPr>
              <a:t>altres</a:t>
            </a:r>
            <a:r>
              <a:rPr lang="es-ES" altLang="de-DE" sz="2400" dirty="0">
                <a:solidFill>
                  <a:srgbClr val="004992"/>
                </a:solidFill>
              </a:rPr>
              <a:t> (per </a:t>
            </a:r>
            <a:r>
              <a:rPr lang="es-ES" altLang="de-DE" sz="2400" dirty="0" err="1">
                <a:solidFill>
                  <a:srgbClr val="004992"/>
                </a:solidFill>
              </a:rPr>
              <a:t>exemple</a:t>
            </a:r>
            <a:r>
              <a:rPr lang="es-ES" altLang="de-DE" sz="2400" dirty="0">
                <a:solidFill>
                  <a:srgbClr val="004992"/>
                </a:solidFill>
              </a:rPr>
              <a:t>: </a:t>
            </a:r>
            <a:r>
              <a:rPr lang="es-ES" altLang="de-DE" sz="2400" dirty="0" err="1">
                <a:solidFill>
                  <a:srgbClr val="004992"/>
                </a:solidFill>
              </a:rPr>
              <a:t>tristesa</a:t>
            </a:r>
            <a:r>
              <a:rPr lang="es-ES" altLang="de-DE" sz="2400" dirty="0">
                <a:solidFill>
                  <a:srgbClr val="004992"/>
                </a:solidFill>
              </a:rPr>
              <a:t>, </a:t>
            </a:r>
            <a:r>
              <a:rPr lang="es-ES" altLang="de-DE" sz="2400" dirty="0" err="1">
                <a:solidFill>
                  <a:srgbClr val="004992"/>
                </a:solidFill>
              </a:rPr>
              <a:t>felicitat</a:t>
            </a:r>
            <a:r>
              <a:rPr lang="es-ES" altLang="de-DE" sz="2400" dirty="0">
                <a:solidFill>
                  <a:srgbClr val="004992"/>
                </a:solidFill>
              </a:rPr>
              <a:t>).</a:t>
            </a:r>
          </a:p>
          <a:p>
            <a:pPr marL="342900" lvl="0" indent="-342900" defTabSz="914400" fontAlgn="base">
              <a:buClr>
                <a:srgbClr val="333333"/>
              </a:buClr>
              <a:buFont typeface="WingDings"/>
              <a:buChar char=""/>
            </a:pPr>
            <a:r>
              <a:rPr lang="es-ES" altLang="es-ES" sz="2400" dirty="0">
                <a:solidFill>
                  <a:srgbClr val="004992"/>
                </a:solidFill>
              </a:rPr>
              <a:t>Dificultats per deduir els motius i les activitats futures d'altres persones a través del seu comportament actual.</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11</a:t>
            </a:fld>
            <a:endParaRPr lang="de-DE" altLang="es-ES">
              <a:latin typeface="+mn-lt"/>
              <a:ea typeface="+mn-ea"/>
            </a:endParaRPr>
          </a:p>
        </p:txBody>
      </p:sp>
    </p:spTree>
    <p:extLst>
      <p:ext uri="{BB962C8B-B14F-4D97-AF65-F5344CB8AC3E}">
        <p14:creationId xmlns:p14="http://schemas.microsoft.com/office/powerpoint/2010/main" val="176269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mn-lt"/>
                <a:ea typeface="+mn-ea"/>
                <a:cs typeface="+mn-cs"/>
              </a:rPr>
              <a:t>Com els </a:t>
            </a:r>
            <a:r>
              <a:rPr lang="fr-FR" sz="3600" dirty="0" err="1">
                <a:solidFill>
                  <a:srgbClr val="004992"/>
                </a:solidFill>
                <a:latin typeface="+mn-lt"/>
                <a:ea typeface="+mn-ea"/>
                <a:cs typeface="+mn-cs"/>
              </a:rPr>
              <a:t>problemes</a:t>
            </a:r>
            <a:r>
              <a:rPr lang="fr-FR" sz="3600" dirty="0">
                <a:solidFill>
                  <a:srgbClr val="004992"/>
                </a:solidFill>
                <a:latin typeface="+mn-lt"/>
                <a:ea typeface="+mn-ea"/>
                <a:cs typeface="+mn-cs"/>
              </a:rPr>
              <a:t> per </a:t>
            </a:r>
            <a:r>
              <a:rPr lang="fr-FR" sz="3600" dirty="0" err="1">
                <a:solidFill>
                  <a:srgbClr val="004992"/>
                </a:solidFill>
                <a:latin typeface="+mn-lt"/>
                <a:ea typeface="+mn-ea"/>
                <a:cs typeface="+mn-cs"/>
              </a:rPr>
              <a:t>reconèixer</a:t>
            </a:r>
            <a:r>
              <a:rPr lang="fr-FR" sz="3600" dirty="0">
                <a:solidFill>
                  <a:srgbClr val="004992"/>
                </a:solidFill>
                <a:latin typeface="+mn-lt"/>
                <a:ea typeface="+mn-ea"/>
                <a:cs typeface="+mn-cs"/>
              </a:rPr>
              <a:t> les </a:t>
            </a:r>
            <a:r>
              <a:rPr lang="fr-FR" sz="3600" dirty="0" err="1">
                <a:solidFill>
                  <a:srgbClr val="004992"/>
                </a:solidFill>
                <a:latin typeface="+mn-lt"/>
                <a:ea typeface="+mn-ea"/>
                <a:cs typeface="+mn-cs"/>
              </a:rPr>
              <a:t>emocions</a:t>
            </a:r>
            <a:r>
              <a:rPr lang="fr-FR" sz="3600" dirty="0">
                <a:solidFill>
                  <a:srgbClr val="004992"/>
                </a:solidFill>
                <a:latin typeface="+mn-lt"/>
                <a:ea typeface="+mn-ea"/>
                <a:cs typeface="+mn-cs"/>
              </a:rPr>
              <a:t> d'</a:t>
            </a:r>
            <a:r>
              <a:rPr lang="fr-FR" sz="3600" dirty="0" err="1">
                <a:solidFill>
                  <a:srgbClr val="004992"/>
                </a:solidFill>
                <a:latin typeface="+mn-lt"/>
                <a:ea typeface="+mn-ea"/>
                <a:cs typeface="+mn-cs"/>
              </a:rPr>
              <a:t>altres</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poden</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promoure</a:t>
            </a:r>
            <a:r>
              <a:rPr lang="fr-FR" sz="3600" dirty="0">
                <a:solidFill>
                  <a:srgbClr val="004992"/>
                </a:solidFill>
                <a:latin typeface="+mn-lt"/>
                <a:ea typeface="+mn-ea"/>
                <a:cs typeface="+mn-cs"/>
              </a:rPr>
              <a:t> la </a:t>
            </a:r>
            <a:r>
              <a:rPr lang="fr-FR" sz="3600" dirty="0" err="1">
                <a:solidFill>
                  <a:srgbClr val="004992"/>
                </a:solidFill>
                <a:latin typeface="+mn-lt"/>
                <a:ea typeface="+mn-ea"/>
                <a:cs typeface="+mn-cs"/>
              </a:rPr>
              <a:t>mala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interpretació</a:t>
            </a:r>
            <a:r>
              <a:rPr lang="fr-FR" sz="3600" dirty="0">
                <a:solidFill>
                  <a:srgbClr val="004992"/>
                </a:solidFill>
                <a:latin typeface="+mn-lt"/>
                <a:ea typeface="+mn-ea"/>
                <a:cs typeface="+mn-cs"/>
              </a:rPr>
              <a:t> durant la </a:t>
            </a:r>
            <a:r>
              <a:rPr lang="fr-FR" sz="3600" dirty="0" err="1">
                <a:solidFill>
                  <a:srgbClr val="004992"/>
                </a:solidFill>
                <a:latin typeface="+mn-lt"/>
                <a:ea typeface="+mn-ea"/>
                <a:cs typeface="+mn-cs"/>
              </a:rPr>
              <a:t>psicosi</a:t>
            </a:r>
            <a:r>
              <a:rPr lang="fr-FR" sz="3600" dirty="0">
                <a:solidFill>
                  <a:srgbClr val="004992"/>
                </a:solidFill>
                <a:latin typeface="+mn-lt"/>
                <a:ea typeface="+mn-ea"/>
                <a:cs typeface="+mn-cs"/>
              </a:rPr>
              <a:t> – exemples</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a:xfrm>
            <a:off x="408955" y="2732926"/>
            <a:ext cx="11340000" cy="3719938"/>
          </a:xfrm>
        </p:spPr>
        <p:txBody>
          <a:bodyPr/>
          <a:lstStyle/>
          <a:p>
            <a:pPr lvl="0"/>
            <a:r>
              <a:rPr lang="es-ES" altLang="de-DE" sz="2400" dirty="0">
                <a:solidFill>
                  <a:srgbClr val="333333"/>
                </a:solidFill>
              </a:rPr>
              <a:t>La sensació d'estar continuament en perill condueix a la distorsió de la percepció d'altres persones:</a:t>
            </a:r>
          </a:p>
          <a:p>
            <a:pPr marL="342900" lvl="0" indent="-342900">
              <a:buClr>
                <a:srgbClr val="333333"/>
              </a:buClr>
              <a:buFont typeface="WingDings"/>
              <a:buChar char=""/>
            </a:pPr>
            <a:r>
              <a:rPr lang="es-ES" altLang="de-DE" sz="2400" dirty="0">
                <a:solidFill>
                  <a:srgbClr val="333333"/>
                </a:solidFill>
              </a:rPr>
              <a:t>Un </a:t>
            </a:r>
            <a:r>
              <a:rPr lang="es-ES" altLang="de-DE" sz="2400" dirty="0" err="1">
                <a:solidFill>
                  <a:srgbClr val="333333"/>
                </a:solidFill>
              </a:rPr>
              <a:t>somriure</a:t>
            </a:r>
            <a:r>
              <a:rPr lang="es-ES" altLang="de-DE" sz="2400" dirty="0">
                <a:solidFill>
                  <a:srgbClr val="333333"/>
                </a:solidFill>
              </a:rPr>
              <a:t> </a:t>
            </a:r>
            <a:r>
              <a:rPr lang="es-ES" altLang="de-DE" sz="2400" dirty="0" err="1">
                <a:solidFill>
                  <a:srgbClr val="333333"/>
                </a:solidFill>
              </a:rPr>
              <a:t>comprensiu</a:t>
            </a:r>
            <a:r>
              <a:rPr lang="es-ES" altLang="de-DE" sz="2400" dirty="0">
                <a:solidFill>
                  <a:srgbClr val="333333"/>
                </a:solidFill>
              </a:rPr>
              <a:t> del </a:t>
            </a:r>
            <a:r>
              <a:rPr lang="es-ES" altLang="de-DE" sz="2400" dirty="0" err="1">
                <a:solidFill>
                  <a:srgbClr val="333333"/>
                </a:solidFill>
              </a:rPr>
              <a:t>metge</a:t>
            </a:r>
            <a:r>
              <a:rPr lang="es-ES" altLang="de-DE" sz="2400" dirty="0">
                <a:solidFill>
                  <a:srgbClr val="333333"/>
                </a:solidFill>
              </a:rPr>
              <a:t>/</a:t>
            </a:r>
            <a:r>
              <a:rPr lang="es-ES" altLang="de-DE" sz="2400" dirty="0" err="1">
                <a:solidFill>
                  <a:srgbClr val="333333"/>
                </a:solidFill>
              </a:rPr>
              <a:t>ssa</a:t>
            </a:r>
            <a:r>
              <a:rPr lang="es-ES" altLang="de-DE" sz="2400" dirty="0">
                <a:solidFill>
                  <a:srgbClr val="333333"/>
                </a:solidFill>
              </a:rPr>
              <a:t> es </a:t>
            </a:r>
            <a:r>
              <a:rPr lang="es-ES" altLang="de-DE" sz="2400" dirty="0" err="1">
                <a:solidFill>
                  <a:srgbClr val="333333"/>
                </a:solidFill>
              </a:rPr>
              <a:t>perceb</a:t>
            </a:r>
            <a:r>
              <a:rPr lang="es-ES" altLang="de-DE" sz="2400" dirty="0">
                <a:solidFill>
                  <a:srgbClr val="333333"/>
                </a:solidFill>
              </a:rPr>
              <a:t> </a:t>
            </a:r>
            <a:r>
              <a:rPr lang="es-ES" altLang="de-DE" sz="2400" dirty="0" err="1">
                <a:solidFill>
                  <a:srgbClr val="333333"/>
                </a:solidFill>
              </a:rPr>
              <a:t>com</a:t>
            </a:r>
            <a:r>
              <a:rPr lang="es-ES" altLang="de-DE" sz="2400" dirty="0">
                <a:solidFill>
                  <a:srgbClr val="333333"/>
                </a:solidFill>
              </a:rPr>
              <a:t> una burla.</a:t>
            </a:r>
          </a:p>
          <a:p>
            <a:pPr marL="342900" lvl="0" indent="-342900">
              <a:buClr>
                <a:srgbClr val="333333"/>
              </a:buClr>
              <a:buFont typeface="WingDings"/>
              <a:buChar char=""/>
            </a:pPr>
            <a:r>
              <a:rPr lang="es-ES" altLang="de-DE" sz="2400" dirty="0">
                <a:solidFill>
                  <a:srgbClr val="333333"/>
                </a:solidFill>
              </a:rPr>
              <a:t>Un </a:t>
            </a:r>
            <a:r>
              <a:rPr lang="es-ES" altLang="de-DE" sz="2400" dirty="0" err="1">
                <a:solidFill>
                  <a:srgbClr val="333333"/>
                </a:solidFill>
              </a:rPr>
              <a:t>rostre</a:t>
            </a:r>
            <a:r>
              <a:rPr lang="es-ES" altLang="de-DE" sz="2400" dirty="0">
                <a:solidFill>
                  <a:srgbClr val="333333"/>
                </a:solidFill>
              </a:rPr>
              <a:t> </a:t>
            </a:r>
            <a:r>
              <a:rPr lang="es-ES" altLang="de-DE" sz="2400" dirty="0" err="1">
                <a:solidFill>
                  <a:srgbClr val="333333"/>
                </a:solidFill>
              </a:rPr>
              <a:t>sorprès</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malinterpretat</a:t>
            </a:r>
            <a:r>
              <a:rPr lang="es-ES" altLang="de-DE" sz="2400" dirty="0">
                <a:solidFill>
                  <a:srgbClr val="333333"/>
                </a:solidFill>
              </a:rPr>
              <a:t> </a:t>
            </a:r>
            <a:r>
              <a:rPr lang="es-ES" altLang="de-DE" sz="2400" dirty="0" err="1">
                <a:solidFill>
                  <a:srgbClr val="333333"/>
                </a:solidFill>
              </a:rPr>
              <a:t>com</a:t>
            </a:r>
            <a:r>
              <a:rPr lang="es-ES" altLang="de-DE" sz="2400" dirty="0">
                <a:solidFill>
                  <a:srgbClr val="333333"/>
                </a:solidFill>
              </a:rPr>
              <a:t> </a:t>
            </a:r>
            <a:r>
              <a:rPr lang="es-ES" altLang="de-DE" sz="2400" dirty="0" err="1">
                <a:solidFill>
                  <a:srgbClr val="333333"/>
                </a:solidFill>
              </a:rPr>
              <a:t>temorós</a:t>
            </a:r>
            <a:r>
              <a:rPr lang="es-ES" altLang="de-DE" sz="2400" dirty="0">
                <a:solidFill>
                  <a:srgbClr val="333333"/>
                </a:solidFill>
              </a:rPr>
              <a:t>.</a:t>
            </a:r>
          </a:p>
          <a:p>
            <a:pPr marL="342900" lvl="0" indent="-342900">
              <a:buClr>
                <a:srgbClr val="333333"/>
              </a:buClr>
              <a:buFont typeface="WingDings"/>
              <a:buChar char=""/>
            </a:pPr>
            <a:r>
              <a:rPr lang="es-ES" altLang="de-DE" sz="2400" dirty="0">
                <a:solidFill>
                  <a:srgbClr val="333333"/>
                </a:solidFill>
              </a:rPr>
              <a:t>La mirada concentrada i pensativa de la </a:t>
            </a:r>
            <a:r>
              <a:rPr lang="es-ES" altLang="de-DE" sz="2400" dirty="0" err="1">
                <a:solidFill>
                  <a:srgbClr val="333333"/>
                </a:solidFill>
              </a:rPr>
              <a:t>seva</a:t>
            </a:r>
            <a:r>
              <a:rPr lang="es-ES" altLang="de-DE" sz="2400" dirty="0">
                <a:solidFill>
                  <a:srgbClr val="333333"/>
                </a:solidFill>
              </a:rPr>
              <a:t> terapeuta es malinterpreta </a:t>
            </a:r>
            <a:r>
              <a:rPr lang="es-ES" altLang="de-DE" sz="2400" dirty="0" err="1">
                <a:solidFill>
                  <a:srgbClr val="333333"/>
                </a:solidFill>
              </a:rPr>
              <a:t>com</a:t>
            </a:r>
            <a:r>
              <a:rPr lang="es-ES" altLang="de-DE" sz="2400" dirty="0">
                <a:solidFill>
                  <a:srgbClr val="333333"/>
                </a:solidFill>
              </a:rPr>
              <a:t> hostil.</a:t>
            </a:r>
          </a:p>
          <a:p>
            <a:pPr lvl="0" algn="ctr" defTabSz="914400" fontAlgn="base"/>
            <a:r>
              <a:rPr lang="en-US" altLang="de-DE" sz="2400" dirty="0">
                <a:solidFill>
                  <a:srgbClr val="004992"/>
                </a:solidFill>
              </a:rPr>
              <a:t>Vol </a:t>
            </a:r>
            <a:r>
              <a:rPr lang="en-US" altLang="de-DE" sz="2400" dirty="0" err="1">
                <a:solidFill>
                  <a:srgbClr val="004992"/>
                </a:solidFill>
              </a:rPr>
              <a:t>contribuir</a:t>
            </a:r>
            <a:r>
              <a:rPr lang="en-US" altLang="de-DE" sz="2400" dirty="0">
                <a:solidFill>
                  <a:srgbClr val="004992"/>
                </a:solidFill>
              </a:rPr>
              <a:t> </a:t>
            </a:r>
            <a:r>
              <a:rPr lang="en-US" altLang="de-DE" sz="2400" dirty="0" err="1">
                <a:solidFill>
                  <a:srgbClr val="004992"/>
                </a:solidFill>
              </a:rPr>
              <a:t>alguna</a:t>
            </a:r>
            <a:r>
              <a:rPr lang="en-US" altLang="de-DE" sz="2400" dirty="0">
                <a:solidFill>
                  <a:srgbClr val="004992"/>
                </a:solidFill>
              </a:rPr>
              <a:t> persona </a:t>
            </a:r>
            <a:r>
              <a:rPr lang="en-US" altLang="de-DE" sz="2400" dirty="0" err="1">
                <a:solidFill>
                  <a:srgbClr val="004992"/>
                </a:solidFill>
              </a:rPr>
              <a:t>amb</a:t>
            </a:r>
            <a:r>
              <a:rPr lang="en-US" altLang="de-DE" sz="2400" dirty="0">
                <a:solidFill>
                  <a:srgbClr val="004992"/>
                </a:solidFill>
              </a:rPr>
              <a:t> </a:t>
            </a:r>
            <a:r>
              <a:rPr lang="en-US" altLang="de-DE" sz="2400" dirty="0" err="1">
                <a:solidFill>
                  <a:srgbClr val="004992"/>
                </a:solidFill>
              </a:rPr>
              <a:t>alguna</a:t>
            </a:r>
            <a:r>
              <a:rPr lang="en-US" altLang="de-DE" sz="2400" dirty="0">
                <a:solidFill>
                  <a:srgbClr val="004992"/>
                </a:solidFill>
              </a:rPr>
              <a:t> </a:t>
            </a:r>
            <a:r>
              <a:rPr lang="en-US" altLang="de-DE" sz="2400" dirty="0" err="1">
                <a:solidFill>
                  <a:srgbClr val="004992"/>
                </a:solidFill>
              </a:rPr>
              <a:t>experiència</a:t>
            </a:r>
            <a:r>
              <a:rPr lang="en-US" altLang="de-DE" sz="2400" dirty="0">
                <a:solidFill>
                  <a:srgbClr val="004992"/>
                </a:solidFill>
              </a:rPr>
              <a:t> personal </a:t>
            </a:r>
            <a:r>
              <a:rPr lang="en-US" altLang="de-DE" sz="2400" dirty="0" err="1">
                <a:solidFill>
                  <a:srgbClr val="004992"/>
                </a:solidFill>
              </a:rPr>
              <a:t>breu</a:t>
            </a:r>
            <a:r>
              <a:rPr lang="en-US" altLang="de-DE" sz="2400" dirty="0">
                <a:solidFill>
                  <a:srgbClr val="004992"/>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12</a:t>
            </a:fld>
            <a:endParaRPr lang="de-DE" altLang="es-ES">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Conjunt</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Tasques</a:t>
            </a:r>
            <a:r>
              <a:rPr lang="en-US" sz="3600" dirty="0">
                <a:solidFill>
                  <a:srgbClr val="004992"/>
                </a:solidFill>
                <a:latin typeface="+mn-lt"/>
                <a:ea typeface="+mn-ea"/>
                <a:cs typeface="+mn-cs"/>
              </a:rPr>
              <a:t> 1</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13</a:t>
            </a:fld>
            <a:endParaRPr lang="de-DE" altLang="es-ES">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mn-lt"/>
                <a:ea typeface="+mn-ea"/>
                <a:cs typeface="+mn-cs"/>
              </a:rPr>
              <a:t>Si us </a:t>
            </a:r>
            <a:r>
              <a:rPr lang="en-US" sz="3600" dirty="0" err="1">
                <a:latin typeface="+mn-lt"/>
                <a:ea typeface="+mn-ea"/>
                <a:cs typeface="+mn-cs"/>
              </a:rPr>
              <a:t>plau</a:t>
            </a:r>
            <a:r>
              <a:rPr lang="en-US" sz="3600" dirty="0">
                <a:latin typeface="+mn-lt"/>
                <a:ea typeface="+mn-ea"/>
                <a:cs typeface="+mn-cs"/>
              </a:rPr>
              <a:t>, </a:t>
            </a:r>
            <a:r>
              <a:rPr lang="en-US" sz="3600" dirty="0" err="1">
                <a:latin typeface="+mn-lt"/>
                <a:ea typeface="+mn-ea"/>
                <a:cs typeface="+mn-cs"/>
              </a:rPr>
              <a:t>anomena</a:t>
            </a:r>
            <a:r>
              <a:rPr lang="en-US" sz="3600" dirty="0">
                <a:latin typeface="+mn-lt"/>
                <a:ea typeface="+mn-ea"/>
                <a:cs typeface="+mn-cs"/>
              </a:rPr>
              <a:t> </a:t>
            </a:r>
            <a:r>
              <a:rPr lang="en-US" sz="3600" dirty="0" err="1">
                <a:latin typeface="+mn-lt"/>
                <a:ea typeface="+mn-ea"/>
                <a:cs typeface="+mn-cs"/>
              </a:rPr>
              <a:t>alguns</a:t>
            </a:r>
            <a:r>
              <a:rPr lang="en-US" sz="3600" dirty="0">
                <a:latin typeface="+mn-lt"/>
                <a:ea typeface="+mn-ea"/>
                <a:cs typeface="+mn-cs"/>
              </a:rPr>
              <a:t> sentiments/</a:t>
            </a:r>
            <a:r>
              <a:rPr lang="en-US" sz="3600" dirty="0" err="1">
                <a:latin typeface="+mn-lt"/>
                <a:ea typeface="+mn-ea"/>
                <a:cs typeface="+mn-cs"/>
              </a:rPr>
              <a:t>emocions</a:t>
            </a:r>
            <a:r>
              <a:rPr lang="en-US" sz="3600" dirty="0">
                <a:latin typeface="+mn-lt"/>
                <a:ea typeface="+mn-ea"/>
                <a:cs typeface="+mn-cs"/>
              </a:rPr>
              <a:t> </a:t>
            </a:r>
            <a:r>
              <a:rPr lang="en-US" sz="3600" dirty="0" err="1">
                <a:latin typeface="+mn-lt"/>
                <a:ea typeface="+mn-ea"/>
                <a:cs typeface="+mn-cs"/>
              </a:rPr>
              <a:t>humanes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14</a:t>
            </a:fld>
            <a:endParaRPr lang="de-DE" altLang="es-ES">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 us plau, anomena alguns sentiments/emocions humanes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Alegria</a:t>
            </a:r>
          </a:p>
          <a:p>
            <a:pPr marL="342900" lvl="0" indent="-342900" defTabSz="914400" fontAlgn="base">
              <a:buClr>
                <a:srgbClr val="333333"/>
              </a:buClr>
              <a:buFont typeface="WingDings"/>
              <a:buChar char=""/>
            </a:pPr>
            <a:r>
              <a:rPr lang="de-DE" altLang="de-DE" sz="2400" dirty="0">
                <a:solidFill>
                  <a:srgbClr val="333333"/>
                </a:solidFill>
              </a:rPr>
              <a:t>Sorpresa</a:t>
            </a:r>
          </a:p>
          <a:p>
            <a:pPr marL="342900" lvl="0" indent="-342900" defTabSz="914400" fontAlgn="base">
              <a:buClr>
                <a:srgbClr val="333333"/>
              </a:buClr>
              <a:buFont typeface="WingDings"/>
              <a:buChar char=""/>
            </a:pPr>
            <a:r>
              <a:rPr lang="de-DE" altLang="de-DE" sz="2400" dirty="0">
                <a:solidFill>
                  <a:srgbClr val="333333"/>
                </a:solidFill>
              </a:rPr>
              <a:t>Temor</a:t>
            </a:r>
          </a:p>
          <a:p>
            <a:pPr marL="342900" lvl="0" indent="-342900" defTabSz="914400" fontAlgn="base">
              <a:buClr>
                <a:srgbClr val="333333"/>
              </a:buClr>
              <a:buFont typeface="WingDings"/>
              <a:buChar char=""/>
            </a:pPr>
            <a:r>
              <a:rPr lang="de-DE" altLang="de-DE" sz="2400" dirty="0">
                <a:solidFill>
                  <a:srgbClr val="333333"/>
                </a:solidFill>
              </a:rPr>
              <a:t>Tristesa</a:t>
            </a:r>
          </a:p>
          <a:p>
            <a:pPr marL="342900" lvl="0" indent="-342900" defTabSz="914400" fontAlgn="base">
              <a:buClr>
                <a:srgbClr val="333333"/>
              </a:buClr>
              <a:buFont typeface="WingDings"/>
              <a:buChar char=""/>
            </a:pPr>
            <a:r>
              <a:rPr lang="de-DE" altLang="de-DE" sz="2400" dirty="0">
                <a:solidFill>
                  <a:srgbClr val="333333"/>
                </a:solidFill>
              </a:rPr>
              <a:t>Enuig</a:t>
            </a:r>
          </a:p>
          <a:p>
            <a:pPr marL="342900" lvl="0" indent="-342900" defTabSz="914400" fontAlgn="base">
              <a:buClr>
                <a:srgbClr val="333333"/>
              </a:buClr>
              <a:buFont typeface="WingDings"/>
              <a:buChar char=""/>
            </a:pPr>
            <a:r>
              <a:rPr lang="de-DE" altLang="de-DE" sz="2400" dirty="0">
                <a:solidFill>
                  <a:srgbClr val="333333"/>
                </a:solidFill>
              </a:rPr>
              <a:t>Fàstic</a:t>
            </a:r>
          </a:p>
          <a:p>
            <a:pPr marL="342900" lvl="0" indent="-342900" defTabSz="914400" fontAlgn="base">
              <a:buClr>
                <a:srgbClr val="333333"/>
              </a:buClr>
              <a:buFont typeface="WingDings"/>
              <a:buChar char=""/>
            </a:pPr>
            <a:r>
              <a:rPr lang="de-DE" altLang="de-DE" sz="2400" dirty="0">
                <a:solidFill>
                  <a:srgbClr val="333333"/>
                </a:solidFill>
              </a:rPr>
              <a:t>Dolor</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15</a:t>
            </a:fld>
            <a:endParaRPr lang="de-DE" altLang="es-ES">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Sentiments/emocions humanes</a:t>
            </a:r>
            <a:br>
              <a:rPr lang="en-US" sz="3600">
                <a:solidFill>
                  <a:srgbClr val="004992"/>
                </a:solidFill>
                <a:latin typeface="+mn-lt"/>
                <a:ea typeface="+mn-ea"/>
                <a:cs typeface="+mn-cs"/>
              </a:rPr>
            </a:br>
            <a:r>
              <a:rPr lang="en-US">
                <a:solidFill>
                  <a:srgbClr val="004992"/>
                </a:solidFill>
                <a:latin typeface="+mn-lt"/>
                <a:ea typeface="+mn-ea"/>
                <a:cs typeface="+mn-cs"/>
              </a:rPr>
              <a:t>A vegades és fàcil entendre com se sent una altra persona ... Especialment si es coneix el context...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16</a:t>
            </a:fld>
            <a:endParaRPr lang="de-DE" altLang="es-ES">
              <a:latin typeface="+mn-lt"/>
              <a:ea typeface="+mn-ea"/>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Sentiments/emocions humanes</a:t>
            </a:r>
            <a:br>
              <a:rPr lang="en-US" sz="3600">
                <a:solidFill>
                  <a:srgbClr val="004992"/>
                </a:solidFill>
                <a:latin typeface="+mn-lt"/>
                <a:ea typeface="+mn-ea"/>
                <a:cs typeface="+mn-cs"/>
              </a:rPr>
            </a:br>
            <a:r>
              <a:rPr lang="en-US">
                <a:solidFill>
                  <a:srgbClr val="004992"/>
                </a:solidFill>
                <a:latin typeface="+mn-lt"/>
                <a:ea typeface="+mn-ea"/>
                <a:cs typeface="+mn-cs"/>
              </a:rPr>
              <a:t>A vegades és fàcil entendre com se sent una altra persona ... Especialment si es coneix el context...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17</a:t>
            </a:fld>
            <a:endParaRPr lang="de-DE" altLang="es-ES">
              <a:latin typeface="+mn-lt"/>
              <a:ea typeface="+mn-ea"/>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 Tristesa</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Enuig</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Alegria</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Fàstic</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Sorpresa</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Dolor</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18</a:t>
            </a:fld>
            <a:endParaRPr lang="de-DE" altLang="es-ES">
              <a:latin typeface="+mn-lt"/>
              <a:ea typeface="+mn-ea"/>
            </a:endParaRPr>
          </a:p>
        </p:txBody>
      </p:sp>
      <p:sp>
        <p:nvSpPr>
          <p:cNvPr id="13" name="Caption_7"/>
          <p:cNvSpPr>
            <a:spLocks noChangeArrowheads="1"/>
          </p:cNvSpPr>
          <p:nvPr/>
        </p:nvSpPr>
        <p:spPr bwMode="auto">
          <a:xfrm>
            <a:off x="8656180"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72909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buClrTx/>
              <a:buFontTx/>
              <a:buNone/>
            </a:pPr>
            <a:r>
              <a:rPr lang="de-DE" altLang="de-DE" sz="2400" dirty="0">
                <a:solidFill>
                  <a:srgbClr val="333333"/>
                </a:solidFill>
                <a:latin typeface="Calibri Light"/>
              </a:rPr>
              <a:t>Es més difícil quan no es coneix a la persona o les circumstàncies.</a:t>
            </a:r>
          </a:p>
          <a:p>
            <a:pPr eaLnBrk="1" hangingPunct="1">
              <a:spcBef>
                <a:spcPts val="1200"/>
              </a:spcBef>
              <a:buClrTx/>
              <a:buFontTx/>
              <a:buNone/>
            </a:pPr>
            <a:r>
              <a:rPr lang="de-DE" altLang="de-DE" sz="2400" dirty="0">
                <a:solidFill>
                  <a:srgbClr val="004992"/>
                </a:solidFill>
                <a:latin typeface="Calibri Light"/>
              </a:rPr>
              <a:t>Si us plau, </a:t>
            </a:r>
            <a:r>
              <a:rPr lang="de-DE" altLang="de-DE" sz="2400" dirty="0" err="1">
                <a:solidFill>
                  <a:srgbClr val="004992"/>
                </a:solidFill>
                <a:latin typeface="Calibri Light"/>
              </a:rPr>
              <a:t>tracta</a:t>
            </a:r>
            <a:r>
              <a:rPr lang="de-DE" altLang="de-DE" sz="2400" dirty="0">
                <a:solidFill>
                  <a:srgbClr val="004992"/>
                </a:solidFill>
                <a:latin typeface="Calibri Light"/>
              </a:rPr>
              <a:t> </a:t>
            </a:r>
            <a:r>
              <a:rPr lang="de-DE" altLang="de-DE" sz="2400" dirty="0" err="1">
                <a:solidFill>
                  <a:srgbClr val="004992"/>
                </a:solidFill>
                <a:latin typeface="Calibri Light"/>
              </a:rPr>
              <a:t>d'identificar</a:t>
            </a:r>
            <a:r>
              <a:rPr lang="de-DE" altLang="de-DE" sz="2400" dirty="0">
                <a:solidFill>
                  <a:srgbClr val="004992"/>
                </a:solidFill>
                <a:latin typeface="Calibri Light"/>
              </a:rPr>
              <a:t> les expressions emocionals de les imatges enumerades del 1 al 5.</a:t>
            </a:r>
          </a:p>
          <a:p>
            <a:pPr eaLnBrk="1" hangingPunct="1">
              <a:spcBef>
                <a:spcPts val="1200"/>
              </a:spcBef>
              <a:buClrTx/>
              <a:buFontTx/>
              <a:buNone/>
            </a:pPr>
            <a:r>
              <a:rPr lang="de-DE" altLang="de-DE" sz="2400" dirty="0" err="1">
                <a:solidFill>
                  <a:srgbClr val="004992"/>
                </a:solidFill>
                <a:latin typeface="Calibri Light"/>
              </a:rPr>
              <a:t>Com</a:t>
            </a:r>
            <a:r>
              <a:rPr lang="de-DE" altLang="de-DE" sz="2400" dirty="0">
                <a:solidFill>
                  <a:srgbClr val="004992"/>
                </a:solidFill>
                <a:latin typeface="Calibri Light"/>
              </a:rPr>
              <a:t> </a:t>
            </a:r>
            <a:r>
              <a:rPr lang="de-DE" altLang="de-DE" sz="2400" dirty="0" err="1">
                <a:solidFill>
                  <a:srgbClr val="004992"/>
                </a:solidFill>
                <a:latin typeface="Calibri Light"/>
              </a:rPr>
              <a:t>n'estàs</a:t>
            </a:r>
            <a:r>
              <a:rPr lang="de-DE" altLang="de-DE" sz="2400" dirty="0">
                <a:solidFill>
                  <a:srgbClr val="004992"/>
                </a:solidFill>
                <a:latin typeface="Calibri Light"/>
              </a:rPr>
              <a:t> de segur o segura de les repostes?</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04959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19</a:t>
            </a:fld>
            <a:endParaRPr lang="de-DE" altLang="es-ES">
              <a:latin typeface="+mn-lt"/>
              <a:ea typeface="+mn-ea"/>
            </a:endParaRPr>
          </a:p>
        </p:txBody>
      </p:sp>
      <p:sp>
        <p:nvSpPr>
          <p:cNvPr id="14" name="Caption_13"/>
          <p:cNvSpPr txBox="1">
            <a:spLocks noChangeArrowheads="1"/>
          </p:cNvSpPr>
          <p:nvPr/>
        </p:nvSpPr>
        <p:spPr bwMode="auto">
          <a:xfrm>
            <a:off x="8229256"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Alegria</a:t>
            </a:r>
            <a:endParaRPr lang="de-DE" altLang="de-DE" sz="2000" dirty="0">
              <a:latin typeface="+mj-lt"/>
              <a:ea typeface="+mn-ea"/>
              <a:cs typeface="+mn-cs"/>
            </a:endParaRPr>
          </a:p>
        </p:txBody>
      </p:sp>
      <p:sp>
        <p:nvSpPr>
          <p:cNvPr id="15" name="Caption_13"/>
          <p:cNvSpPr txBox="1">
            <a:spLocks noChangeArrowheads="1"/>
          </p:cNvSpPr>
          <p:nvPr/>
        </p:nvSpPr>
        <p:spPr bwMode="auto">
          <a:xfrm>
            <a:off x="6812108"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Temor</a:t>
            </a:r>
            <a:endParaRPr lang="de-DE" altLang="de-DE" sz="2000" dirty="0">
              <a:latin typeface="+mj-lt"/>
              <a:ea typeface="+mn-ea"/>
              <a:cs typeface="+mn-cs"/>
            </a:endParaRPr>
          </a:p>
        </p:txBody>
      </p:sp>
      <p:sp>
        <p:nvSpPr>
          <p:cNvPr id="16" name="Caption_13"/>
          <p:cNvSpPr txBox="1">
            <a:spLocks noChangeArrowheads="1"/>
          </p:cNvSpPr>
          <p:nvPr/>
        </p:nvSpPr>
        <p:spPr bwMode="auto">
          <a:xfrm>
            <a:off x="5394960"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Sorpresa</a:t>
            </a:r>
            <a:endParaRPr lang="de-DE" altLang="de-DE" sz="2000" dirty="0">
              <a:latin typeface="+mj-lt"/>
              <a:ea typeface="+mn-ea"/>
              <a:cs typeface="+mn-cs"/>
            </a:endParaRPr>
          </a:p>
        </p:txBody>
      </p:sp>
      <p:sp>
        <p:nvSpPr>
          <p:cNvPr id="17" name="Caption_13"/>
          <p:cNvSpPr txBox="1">
            <a:spLocks noChangeArrowheads="1"/>
          </p:cNvSpPr>
          <p:nvPr/>
        </p:nvSpPr>
        <p:spPr bwMode="auto">
          <a:xfrm>
            <a:off x="3977812"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Enuig</a:t>
            </a:r>
            <a:endParaRPr lang="de-DE" altLang="de-DE" sz="2000" dirty="0">
              <a:latin typeface="+mj-lt"/>
              <a:ea typeface="+mn-ea"/>
              <a:cs typeface="+mn-cs"/>
            </a:endParaRPr>
          </a:p>
        </p:txBody>
      </p:sp>
      <p:sp>
        <p:nvSpPr>
          <p:cNvPr id="18" name="Caption_13"/>
          <p:cNvSpPr txBox="1">
            <a:spLocks noChangeArrowheads="1"/>
          </p:cNvSpPr>
          <p:nvPr/>
        </p:nvSpPr>
        <p:spPr bwMode="auto">
          <a:xfrm>
            <a:off x="2560664"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Tristesa</a:t>
            </a:r>
            <a:endParaRPr lang="de-DE" altLang="de-DE" sz="2000" dirty="0">
              <a:latin typeface="+mj-lt"/>
              <a:ea typeface="+mn-ea"/>
              <a:cs typeface="+mn-cs"/>
            </a:endParaRPr>
          </a:p>
        </p:txBody>
      </p:sp>
      <p:sp>
        <p:nvSpPr>
          <p:cNvPr id="19" name="Caption_7"/>
          <p:cNvSpPr>
            <a:spLocks noChangeArrowheads="1"/>
          </p:cNvSpPr>
          <p:nvPr/>
        </p:nvSpPr>
        <p:spPr bwMode="auto">
          <a:xfrm>
            <a:off x="8656180"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72909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buClrTx/>
              <a:buFontTx/>
              <a:buNone/>
            </a:pPr>
            <a:r>
              <a:rPr lang="de-DE" altLang="de-DE" sz="2400" dirty="0">
                <a:solidFill>
                  <a:srgbClr val="333333"/>
                </a:solidFill>
                <a:latin typeface="Calibri Light"/>
              </a:rPr>
              <a:t>Es més difícil quan no es coneix a la persona o les circumstàncies.</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04959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solidFill>
                  <a:srgbClr val="004992"/>
                </a:solidFill>
                <a:latin typeface="+mn-lt"/>
                <a:ea typeface="+mn-ea"/>
                <a:cs typeface="+mn-cs"/>
              </a:rPr>
              <a:t>Basant-se només en la aparença, seria possible inferir quin és el caràcter o la professió d'una persona?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rPr>
              <a:t>Quin</a:t>
            </a:r>
            <a:r>
              <a:rPr lang="de-DE" altLang="de-DE" sz="2400" dirty="0">
                <a:solidFill>
                  <a:srgbClr val="333333"/>
                </a:solidFill>
              </a:rPr>
              <a:t> </a:t>
            </a:r>
            <a:r>
              <a:rPr lang="de-DE" altLang="de-DE" sz="2400" dirty="0" err="1">
                <a:solidFill>
                  <a:srgbClr val="333333"/>
                </a:solidFill>
              </a:rPr>
              <a:t>d'aquests</a:t>
            </a:r>
            <a:r>
              <a:rPr lang="de-DE" altLang="de-DE" sz="2400" dirty="0">
                <a:solidFill>
                  <a:srgbClr val="333333"/>
                </a:solidFill>
              </a:rPr>
              <a:t> </a:t>
            </a:r>
            <a:r>
              <a:rPr lang="de-DE" altLang="de-DE" sz="2400" dirty="0" err="1">
                <a:solidFill>
                  <a:srgbClr val="333333"/>
                </a:solidFill>
              </a:rPr>
              <a:t>quatre</a:t>
            </a:r>
            <a:r>
              <a:rPr lang="de-DE" altLang="de-DE" sz="2400" dirty="0">
                <a:solidFill>
                  <a:srgbClr val="333333"/>
                </a:solidFill>
              </a:rPr>
              <a:t> </a:t>
            </a:r>
            <a:r>
              <a:rPr lang="de-DE" altLang="de-DE" sz="2400" dirty="0" err="1">
                <a:solidFill>
                  <a:srgbClr val="333333"/>
                </a:solidFill>
              </a:rPr>
              <a:t>homes</a:t>
            </a:r>
            <a:r>
              <a:rPr lang="de-DE" altLang="de-DE" sz="2400" dirty="0">
                <a:solidFill>
                  <a:srgbClr val="333333"/>
                </a:solidFill>
              </a:rPr>
              <a:t> </a:t>
            </a:r>
            <a:r>
              <a:rPr lang="de-DE" altLang="de-DE" sz="2400" dirty="0" err="1">
                <a:solidFill>
                  <a:srgbClr val="333333"/>
                </a:solidFill>
              </a:rPr>
              <a:t>és</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actor</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atleta</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es-ES" altLang="de-DE" sz="2400" dirty="0">
                <a:solidFill>
                  <a:srgbClr val="333333"/>
                </a:solidFill>
              </a:rPr>
              <a:t>psicoterapeuta i </a:t>
            </a:r>
            <a:r>
              <a:rPr lang="de-DE" altLang="de-DE" sz="2400" dirty="0">
                <a:solidFill>
                  <a:srgbClr val="333333"/>
                </a:solidFill>
              </a:rPr>
              <a:t>un assassí en sèrie? </a:t>
            </a:r>
            <a:r>
              <a:rPr lang="es-ES" altLang="ko-KR" sz="2400" dirty="0">
                <a:solidFill>
                  <a:srgbClr val="333333"/>
                </a:solidFill>
              </a:rPr>
              <a:t>Com n'estàs de segur o segura?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20</a:t>
            </a:fld>
            <a:endParaRPr lang="de-DE" altLang="es-ES">
              <a:latin typeface="+mn-lt"/>
              <a:ea typeface="+mn-ea"/>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rPr>
              <a:t>Els estereotips dominen les nostres primeres impressions amb freqüència. </a:t>
            </a:r>
            <a:r>
              <a:rPr lang="de-DE" altLang="de-DE" sz="2400" dirty="0">
                <a:solidFill>
                  <a:srgbClr val="333333"/>
                </a:solidFill>
              </a:rPr>
              <a:t>Per exemple, no tots els actors són guapos i no tots els assassins semblen horripilants!</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encertat?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21</a:t>
            </a:fld>
            <a:endParaRPr lang="de-DE" altLang="es-ES">
              <a:latin typeface="+mn-lt"/>
              <a:ea typeface="+mn-ea"/>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Babe Ruth:</a:t>
            </a:r>
          </a:p>
          <a:p>
            <a:pPr algn="ctr" eaLnBrk="1" hangingPunct="1">
              <a:spcBef>
                <a:spcPts val="0"/>
              </a:spcBef>
              <a:spcAft>
                <a:spcPts val="0"/>
              </a:spcAft>
              <a:buClrTx/>
              <a:buNone/>
            </a:pPr>
            <a:r>
              <a:rPr lang="es-ES" altLang="de-DE" sz="1800">
                <a:latin typeface="Calibri Light"/>
              </a:rPr>
              <a:t>Jugador de Bèisbol Americà</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dirty="0">
                <a:latin typeface="Calibri Light"/>
              </a:rPr>
              <a:t>Jeffrey </a:t>
            </a:r>
            <a:r>
              <a:rPr lang="es-ES" altLang="de-DE" sz="1800" dirty="0" err="1">
                <a:latin typeface="Calibri Light"/>
              </a:rPr>
              <a:t>Dahmer</a:t>
            </a:r>
            <a:r>
              <a:rPr lang="es-ES" altLang="de-DE" sz="1800" dirty="0">
                <a:latin typeface="Calibri Light"/>
              </a:rPr>
              <a:t>:</a:t>
            </a:r>
          </a:p>
          <a:p>
            <a:pPr algn="ctr" eaLnBrk="1" hangingPunct="1">
              <a:spcBef>
                <a:spcPts val="0"/>
              </a:spcBef>
              <a:spcAft>
                <a:spcPts val="0"/>
              </a:spcAft>
              <a:buClrTx/>
              <a:buNone/>
            </a:pPr>
            <a:r>
              <a:rPr lang="es-ES" altLang="de-DE" sz="1800" dirty="0" err="1">
                <a:latin typeface="Calibri Light"/>
              </a:rPr>
              <a:t>Assasí</a:t>
            </a:r>
            <a:r>
              <a:rPr lang="es-ES" altLang="de-DE" sz="1800" dirty="0">
                <a:latin typeface="Calibri Light"/>
              </a:rPr>
              <a:t> en </a:t>
            </a:r>
            <a:r>
              <a:rPr lang="es-ES" altLang="de-DE" sz="1800" dirty="0" err="1">
                <a:latin typeface="Calibri Light"/>
              </a:rPr>
              <a:t>sèrie</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Psicoterapeuta</a:t>
            </a:r>
            <a:r>
              <a:rPr lang="de-DE" altLang="de-DE" sz="1800" dirty="0">
                <a:latin typeface="Calibri Light"/>
              </a:rPr>
              <a:t> </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 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22</a:t>
            </a:fld>
            <a:endParaRPr lang="de-DE" altLang="es-ES">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26261521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cs typeface="Times New Roman" pitchFamily="18" charset="0"/>
                        </a:rPr>
                        <a:t>Gest/mímica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cs typeface="Times New Roman" pitchFamily="18" charset="0"/>
                        </a:rPr>
                        <a:t>Com </a:t>
                      </a:r>
                      <a:r>
                        <a:rPr kumimoji="0" lang="en-US" sz="2000" b="0" i="0" u="none" strike="noStrike" cap="none" normalizeH="0" baseline="0" dirty="0" err="1">
                          <a:ln>
                            <a:noFill/>
                          </a:ln>
                          <a:solidFill>
                            <a:srgbClr val="333333"/>
                          </a:solidFill>
                          <a:effectLst/>
                          <a:latin typeface="Calibri Light"/>
                          <a:cs typeface="Times New Roman" pitchFamily="18" charset="0"/>
                        </a:rPr>
                        <a:t>s'interpreta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aquest</a:t>
                      </a:r>
                      <a:r>
                        <a:rPr kumimoji="0" lang="en-US" sz="2000" b="0" i="0" u="none" strike="noStrike" cap="none" normalizeH="0" baseline="0" dirty="0">
                          <a:ln>
                            <a:noFill/>
                          </a:ln>
                          <a:solidFill>
                            <a:srgbClr val="333333"/>
                          </a:solidFill>
                          <a:effectLst/>
                          <a:latin typeface="Calibri Light"/>
                          <a:cs typeface="Times New Roman" pitchFamily="18" charset="0"/>
                        </a:rPr>
                        <a:t> gest </a:t>
                      </a:r>
                      <a:r>
                        <a:rPr kumimoji="0" lang="en-US" sz="2000" b="0" i="0" u="none" strike="noStrike" cap="none" normalizeH="0" baseline="0" dirty="0" err="1">
                          <a:ln>
                            <a:noFill/>
                          </a:ln>
                          <a:solidFill>
                            <a:srgbClr val="333333"/>
                          </a:solidFill>
                          <a:effectLst/>
                          <a:latin typeface="Calibri Light"/>
                          <a:cs typeface="Times New Roman" pitchFamily="18" charset="0"/>
                        </a:rPr>
                        <a:t>aquí</a:t>
                      </a:r>
                      <a:r>
                        <a:rPr kumimoji="0" lang="en-US" sz="2000" b="0" i="0" u="none" strike="noStrike" cap="none" normalizeH="0" baseline="0" dirty="0">
                          <a:ln>
                            <a:noFill/>
                          </a:ln>
                          <a:solidFill>
                            <a:srgbClr val="333333"/>
                          </a:solidFill>
                          <a:effectLst/>
                          <a:latin typeface="Calibri Light"/>
                          <a:cs typeface="Times New Roman" pitchFamily="18" charset="0"/>
                        </a:rPr>
                        <a:t> vs.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llocs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Llenguatge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pt-BR"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 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23</a:t>
            </a:fld>
            <a:endParaRPr lang="de-DE" altLang="es-ES">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08757978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cs typeface="Times New Roman" pitchFamily="18" charset="0"/>
                        </a:rPr>
                        <a:t>Gest/mímica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cs typeface="Times New Roman" pitchFamily="18" charset="0"/>
                        </a:rPr>
                        <a:t>Com </a:t>
                      </a:r>
                      <a:r>
                        <a:rPr kumimoji="0" lang="en-US" sz="2000" b="0" i="0" u="none" strike="noStrike" cap="none" normalizeH="0" baseline="0" dirty="0" err="1">
                          <a:ln>
                            <a:noFill/>
                          </a:ln>
                          <a:solidFill>
                            <a:srgbClr val="333333"/>
                          </a:solidFill>
                          <a:effectLst/>
                          <a:latin typeface="Calibri Light"/>
                          <a:cs typeface="Times New Roman" pitchFamily="18" charset="0"/>
                        </a:rPr>
                        <a:t>s'interpreta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aquest</a:t>
                      </a:r>
                      <a:r>
                        <a:rPr kumimoji="0" lang="en-US" sz="2000" b="0" i="0" u="none" strike="noStrike" cap="none" normalizeH="0" baseline="0" dirty="0">
                          <a:ln>
                            <a:noFill/>
                          </a:ln>
                          <a:solidFill>
                            <a:srgbClr val="333333"/>
                          </a:solidFill>
                          <a:effectLst/>
                          <a:latin typeface="Calibri Light"/>
                          <a:cs typeface="Times New Roman" pitchFamily="18" charset="0"/>
                        </a:rPr>
                        <a:t> gest </a:t>
                      </a:r>
                      <a:r>
                        <a:rPr kumimoji="0" lang="en-US" sz="2000" b="0" i="0" u="none" strike="noStrike" cap="none" normalizeH="0" baseline="0" dirty="0" err="1">
                          <a:ln>
                            <a:noFill/>
                          </a:ln>
                          <a:solidFill>
                            <a:srgbClr val="333333"/>
                          </a:solidFill>
                          <a:effectLst/>
                          <a:latin typeface="Calibri Light"/>
                          <a:cs typeface="Times New Roman" pitchFamily="18" charset="0"/>
                        </a:rPr>
                        <a:t>aquí</a:t>
                      </a:r>
                      <a:r>
                        <a:rPr kumimoji="0" lang="en-US" sz="2000" b="0" i="0" u="none" strike="noStrike" cap="none" normalizeH="0" baseline="0" dirty="0">
                          <a:ln>
                            <a:noFill/>
                          </a:ln>
                          <a:solidFill>
                            <a:srgbClr val="333333"/>
                          </a:solidFill>
                          <a:effectLst/>
                          <a:latin typeface="Calibri Light"/>
                          <a:cs typeface="Times New Roman" pitchFamily="18" charset="0"/>
                        </a:rPr>
                        <a:t> vs.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llocs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Europa / Nord </a:t>
                      </a:r>
                      <a:r>
                        <a:rPr kumimoji="0" lang="en-US" sz="2000" b="1" i="0" u="none" strike="noStrike" cap="none" normalizeH="0" baseline="0" dirty="0" err="1">
                          <a:ln>
                            <a:noFill/>
                          </a:ln>
                          <a:solidFill>
                            <a:srgbClr val="333333"/>
                          </a:solidFill>
                          <a:effectLst/>
                          <a:latin typeface="Calibri Light"/>
                          <a:cs typeface="Times New Roman" pitchFamily="18" charset="0"/>
                        </a:rPr>
                        <a:t>Amèrica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fa </a:t>
                      </a:r>
                      <a:r>
                        <a:rPr kumimoji="0" lang="en-US" sz="2000" b="0" i="0" u="none" strike="noStrike" cap="none" normalizeH="0" baseline="0" dirty="0" err="1">
                          <a:ln>
                            <a:noFill/>
                          </a:ln>
                          <a:solidFill>
                            <a:srgbClr val="333333"/>
                          </a:solidFill>
                          <a:effectLst/>
                          <a:latin typeface="Calibri Light"/>
                          <a:cs typeface="Times New Roman" pitchFamily="18" charset="0"/>
                        </a:rPr>
                        <a:t>l'efecte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d'estar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relaxat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potser</a:t>
                      </a:r>
                      <a:r>
                        <a:rPr kumimoji="0" lang="en-US" sz="2000" b="0" i="0" u="none" strike="noStrike" cap="none" normalizeH="0" baseline="0" dirty="0">
                          <a:ln>
                            <a:noFill/>
                          </a:ln>
                          <a:solidFill>
                            <a:srgbClr val="333333"/>
                          </a:solidFill>
                          <a:effectLst/>
                          <a:latin typeface="Calibri Light"/>
                          <a:cs typeface="Times New Roman" pitchFamily="18" charset="0"/>
                        </a:rPr>
                        <a:t> ser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mica </a:t>
                      </a:r>
                      <a:r>
                        <a:rPr kumimoji="0" lang="en-US" sz="2000" b="0" i="0" u="none" strike="noStrike" cap="none" normalizeH="0" baseline="0" dirty="0" err="1">
                          <a:ln>
                            <a:noFill/>
                          </a:ln>
                          <a:solidFill>
                            <a:srgbClr val="333333"/>
                          </a:solidFill>
                          <a:effectLst/>
                          <a:latin typeface="Calibri Light"/>
                          <a:cs typeface="Times New Roman" pitchFamily="18" charset="0"/>
                        </a:rPr>
                        <a:t>descuidat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algunes</a:t>
                      </a:r>
                      <a:r>
                        <a:rPr kumimoji="0" lang="en-US" sz="2000" b="0" i="0" u="none" strike="noStrike" cap="none" normalizeH="0" baseline="0" dirty="0">
                          <a:ln>
                            <a:noFill/>
                          </a:ln>
                          <a:solidFill>
                            <a:srgbClr val="333333"/>
                          </a:solidFill>
                          <a:effectLst/>
                          <a:latin typeface="Calibri Light"/>
                          <a:cs typeface="Times New Roman" pitchFamily="18" charset="0"/>
                        </a:rPr>
                        <a:t> cultures </a:t>
                      </a:r>
                      <a:r>
                        <a:rPr kumimoji="0" lang="en-US" sz="2000" b="0" i="0" u="none" strike="noStrike" cap="none" normalizeH="0" baseline="0" dirty="0" err="1">
                          <a:ln>
                            <a:noFill/>
                          </a:ln>
                          <a:solidFill>
                            <a:srgbClr val="333333"/>
                          </a:solidFill>
                          <a:effectLst/>
                          <a:latin typeface="Calibri Light"/>
                          <a:cs typeface="Times New Roman" pitchFamily="18" charset="0"/>
                        </a:rPr>
                        <a:t>aràbigues</a:t>
                      </a:r>
                      <a:r>
                        <a:rPr kumimoji="0" lang="en-US" sz="2000" b="0" i="0" u="none" strike="noStrike" cap="none" normalizeH="0" baseline="0" dirty="0">
                          <a:ln>
                            <a:noFill/>
                          </a:ln>
                          <a:solidFill>
                            <a:srgbClr val="333333"/>
                          </a:solidFill>
                          <a:effectLst/>
                          <a:latin typeface="Calibri Light"/>
                          <a:cs typeface="Times New Roman" pitchFamily="18" charset="0"/>
                        </a:rPr>
                        <a:t>, la sola </a:t>
                      </a:r>
                      <a:r>
                        <a:rPr kumimoji="0" lang="en-US" sz="2000" b="0" i="0" u="none" strike="noStrike" cap="none" normalizeH="0" baseline="0" dirty="0" err="1">
                          <a:ln>
                            <a:noFill/>
                          </a:ln>
                          <a:solidFill>
                            <a:srgbClr val="333333"/>
                          </a:solidFill>
                          <a:effectLst/>
                          <a:latin typeface="Calibri Light"/>
                          <a:cs typeface="Times New Roman" pitchFamily="18" charset="0"/>
                        </a:rPr>
                        <a:t>està</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considerada</a:t>
                      </a:r>
                      <a:r>
                        <a:rPr kumimoji="0" lang="en-US" sz="2000" b="0" i="0" u="none" strike="noStrike" cap="none" normalizeH="0" baseline="0" dirty="0">
                          <a:ln>
                            <a:noFill/>
                          </a:ln>
                          <a:solidFill>
                            <a:srgbClr val="333333"/>
                          </a:solidFill>
                          <a:effectLst/>
                          <a:latin typeface="Calibri Light"/>
                          <a:cs typeface="Times New Roman" pitchFamily="18" charset="0"/>
                        </a:rPr>
                        <a:t> la part </a:t>
                      </a:r>
                      <a:r>
                        <a:rPr kumimoji="0" lang="en-US" sz="2000" b="0" i="0" u="none" strike="noStrike" cap="none" normalizeH="0" baseline="0" dirty="0" err="1">
                          <a:ln>
                            <a:noFill/>
                          </a:ln>
                          <a:solidFill>
                            <a:srgbClr val="333333"/>
                          </a:solidFill>
                          <a:effectLst/>
                          <a:latin typeface="Calibri Light"/>
                          <a:cs typeface="Times New Roman" pitchFamily="18" charset="0"/>
                        </a:rPr>
                        <a:t>més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bruta</a:t>
                      </a:r>
                      <a:r>
                        <a:rPr kumimoji="0" lang="en-US" sz="2000" b="0" i="0" u="none" strike="noStrike" cap="none" normalizeH="0" baseline="0" dirty="0">
                          <a:ln>
                            <a:noFill/>
                          </a:ln>
                          <a:solidFill>
                            <a:srgbClr val="333333"/>
                          </a:solidFill>
                          <a:effectLst/>
                          <a:latin typeface="Calibri Light"/>
                          <a:cs typeface="Times New Roman" pitchFamily="18" charset="0"/>
                        </a:rPr>
                        <a:t> del cos. Per </a:t>
                      </a:r>
                      <a:r>
                        <a:rPr kumimoji="0" lang="en-US" sz="2000" b="0" i="0" u="none" strike="noStrike" cap="none" normalizeH="0" baseline="0" dirty="0" err="1">
                          <a:ln>
                            <a:noFill/>
                          </a:ln>
                          <a:solidFill>
                            <a:srgbClr val="333333"/>
                          </a:solidFill>
                          <a:effectLst/>
                          <a:latin typeface="Calibri Light"/>
                          <a:cs typeface="Times New Roman" pitchFamily="18" charset="0"/>
                        </a:rPr>
                        <a:t>tant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un insult </a:t>
                      </a:r>
                      <a:r>
                        <a:rPr kumimoji="0" lang="en-US" sz="2000" b="0" i="0" u="none" strike="noStrike" cap="none" normalizeH="0" baseline="0" dirty="0" err="1">
                          <a:ln>
                            <a:noFill/>
                          </a:ln>
                          <a:solidFill>
                            <a:srgbClr val="333333"/>
                          </a:solidFill>
                          <a:effectLst/>
                          <a:latin typeface="Calibri Light"/>
                          <a:cs typeface="Times New Roman" pitchFamily="18" charset="0"/>
                        </a:rPr>
                        <a:t>mostrar</a:t>
                      </a:r>
                      <a:r>
                        <a:rPr kumimoji="0" lang="en-US" sz="2000" b="0" i="0" u="none" strike="noStrike" cap="none" normalizeH="0" baseline="0" dirty="0">
                          <a:ln>
                            <a:noFill/>
                          </a:ln>
                          <a:solidFill>
                            <a:srgbClr val="333333"/>
                          </a:solidFill>
                          <a:effectLst/>
                          <a:latin typeface="Calibri Light"/>
                          <a:cs typeface="Times New Roman" pitchFamily="18" charset="0"/>
                        </a:rPr>
                        <a:t> les soles de les </a:t>
                      </a:r>
                      <a:r>
                        <a:rPr kumimoji="0" lang="en-US" sz="2000" b="0" i="0" u="none" strike="noStrike" cap="none" normalizeH="0" baseline="0" dirty="0" err="1">
                          <a:ln>
                            <a:noFill/>
                          </a:ln>
                          <a:solidFill>
                            <a:srgbClr val="333333"/>
                          </a:solidFill>
                          <a:effectLst/>
                          <a:latin typeface="Calibri Light"/>
                          <a:cs typeface="Times New Roman" pitchFamily="18" charset="0"/>
                        </a:rPr>
                        <a:t>sabates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Llenguatge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pt-BR"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054135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 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24</a:t>
            </a:fld>
            <a:endParaRPr lang="de-DE" altLang="es-ES">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95275541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cs typeface="Times New Roman" pitchFamily="18" charset="0"/>
                        </a:rPr>
                        <a:t>Gest/mímica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cs typeface="Times New Roman" pitchFamily="18" charset="0"/>
                        </a:rPr>
                        <a:t>Com </a:t>
                      </a:r>
                      <a:r>
                        <a:rPr kumimoji="0" lang="en-US" sz="2000" b="0" i="0" u="none" strike="noStrike" cap="none" normalizeH="0" baseline="0" dirty="0" err="1">
                          <a:ln>
                            <a:noFill/>
                          </a:ln>
                          <a:solidFill>
                            <a:srgbClr val="333333"/>
                          </a:solidFill>
                          <a:effectLst/>
                          <a:latin typeface="Calibri Light"/>
                          <a:cs typeface="Times New Roman" pitchFamily="18" charset="0"/>
                        </a:rPr>
                        <a:t>s'interpreta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aquest</a:t>
                      </a:r>
                      <a:r>
                        <a:rPr kumimoji="0" lang="en-US" sz="2000" b="0" i="0" u="none" strike="noStrike" cap="none" normalizeH="0" baseline="0" dirty="0">
                          <a:ln>
                            <a:noFill/>
                          </a:ln>
                          <a:solidFill>
                            <a:srgbClr val="333333"/>
                          </a:solidFill>
                          <a:effectLst/>
                          <a:latin typeface="Calibri Light"/>
                          <a:cs typeface="Times New Roman" pitchFamily="18" charset="0"/>
                        </a:rPr>
                        <a:t> gest </a:t>
                      </a:r>
                      <a:r>
                        <a:rPr kumimoji="0" lang="en-US" sz="2000" b="0" i="0" u="none" strike="noStrike" cap="none" normalizeH="0" baseline="0" dirty="0" err="1">
                          <a:ln>
                            <a:noFill/>
                          </a:ln>
                          <a:solidFill>
                            <a:srgbClr val="333333"/>
                          </a:solidFill>
                          <a:effectLst/>
                          <a:latin typeface="Calibri Light"/>
                          <a:cs typeface="Times New Roman" pitchFamily="18" charset="0"/>
                        </a:rPr>
                        <a:t>aquí</a:t>
                      </a:r>
                      <a:r>
                        <a:rPr kumimoji="0" lang="en-US" sz="2000" b="0" i="0" u="none" strike="noStrike" cap="none" normalizeH="0" baseline="0" dirty="0">
                          <a:ln>
                            <a:noFill/>
                          </a:ln>
                          <a:solidFill>
                            <a:srgbClr val="333333"/>
                          </a:solidFill>
                          <a:effectLst/>
                          <a:latin typeface="Calibri Light"/>
                          <a:cs typeface="Times New Roman" pitchFamily="18" charset="0"/>
                        </a:rPr>
                        <a:t> vs.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llocs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Europa / Nord </a:t>
                      </a:r>
                      <a:r>
                        <a:rPr kumimoji="0" lang="en-US" sz="2000" b="1" i="0" u="none" strike="noStrike" cap="none" normalizeH="0" baseline="0" dirty="0" err="1">
                          <a:ln>
                            <a:noFill/>
                          </a:ln>
                          <a:solidFill>
                            <a:srgbClr val="333333"/>
                          </a:solidFill>
                          <a:effectLst/>
                          <a:latin typeface="Calibri Light"/>
                          <a:cs typeface="Times New Roman" pitchFamily="18" charset="0"/>
                        </a:rPr>
                        <a:t>Amèrica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fa </a:t>
                      </a:r>
                      <a:r>
                        <a:rPr kumimoji="0" lang="en-US" sz="2000" b="0" i="0" u="none" strike="noStrike" cap="none" normalizeH="0" baseline="0" dirty="0" err="1">
                          <a:ln>
                            <a:noFill/>
                          </a:ln>
                          <a:solidFill>
                            <a:srgbClr val="333333"/>
                          </a:solidFill>
                          <a:effectLst/>
                          <a:latin typeface="Calibri Light"/>
                          <a:cs typeface="Times New Roman" pitchFamily="18" charset="0"/>
                        </a:rPr>
                        <a:t>l'efecte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d'estar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relaxat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potser</a:t>
                      </a:r>
                      <a:r>
                        <a:rPr kumimoji="0" lang="en-US" sz="2000" b="0" i="0" u="none" strike="noStrike" cap="none" normalizeH="0" baseline="0" dirty="0">
                          <a:ln>
                            <a:noFill/>
                          </a:ln>
                          <a:solidFill>
                            <a:srgbClr val="333333"/>
                          </a:solidFill>
                          <a:effectLst/>
                          <a:latin typeface="Calibri Light"/>
                          <a:cs typeface="Times New Roman" pitchFamily="18" charset="0"/>
                        </a:rPr>
                        <a:t> ser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mica </a:t>
                      </a:r>
                      <a:r>
                        <a:rPr kumimoji="0" lang="en-US" sz="2000" b="0" i="0" u="none" strike="noStrike" cap="none" normalizeH="0" baseline="0" dirty="0" err="1">
                          <a:ln>
                            <a:noFill/>
                          </a:ln>
                          <a:solidFill>
                            <a:srgbClr val="333333"/>
                          </a:solidFill>
                          <a:effectLst/>
                          <a:latin typeface="Calibri Light"/>
                          <a:cs typeface="Times New Roman" pitchFamily="18" charset="0"/>
                        </a:rPr>
                        <a:t>descuidat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algunes</a:t>
                      </a:r>
                      <a:r>
                        <a:rPr kumimoji="0" lang="en-US" sz="2000" b="0" i="0" u="none" strike="noStrike" cap="none" normalizeH="0" baseline="0" dirty="0">
                          <a:ln>
                            <a:noFill/>
                          </a:ln>
                          <a:solidFill>
                            <a:srgbClr val="333333"/>
                          </a:solidFill>
                          <a:effectLst/>
                          <a:latin typeface="Calibri Light"/>
                          <a:cs typeface="Times New Roman" pitchFamily="18" charset="0"/>
                        </a:rPr>
                        <a:t> cultures </a:t>
                      </a:r>
                      <a:r>
                        <a:rPr kumimoji="0" lang="en-US" sz="2000" b="0" i="0" u="none" strike="noStrike" cap="none" normalizeH="0" baseline="0" dirty="0" err="1">
                          <a:ln>
                            <a:noFill/>
                          </a:ln>
                          <a:solidFill>
                            <a:srgbClr val="333333"/>
                          </a:solidFill>
                          <a:effectLst/>
                          <a:latin typeface="Calibri Light"/>
                          <a:cs typeface="Times New Roman" pitchFamily="18" charset="0"/>
                        </a:rPr>
                        <a:t>aràbigues</a:t>
                      </a:r>
                      <a:r>
                        <a:rPr kumimoji="0" lang="en-US" sz="2000" b="0" i="0" u="none" strike="noStrike" cap="none" normalizeH="0" baseline="0" dirty="0">
                          <a:ln>
                            <a:noFill/>
                          </a:ln>
                          <a:solidFill>
                            <a:srgbClr val="333333"/>
                          </a:solidFill>
                          <a:effectLst/>
                          <a:latin typeface="Calibri Light"/>
                          <a:cs typeface="Times New Roman" pitchFamily="18" charset="0"/>
                        </a:rPr>
                        <a:t>, la sola </a:t>
                      </a:r>
                      <a:r>
                        <a:rPr kumimoji="0" lang="en-US" sz="2000" b="0" i="0" u="none" strike="noStrike" cap="none" normalizeH="0" baseline="0" dirty="0" err="1">
                          <a:ln>
                            <a:noFill/>
                          </a:ln>
                          <a:solidFill>
                            <a:srgbClr val="333333"/>
                          </a:solidFill>
                          <a:effectLst/>
                          <a:latin typeface="Calibri Light"/>
                          <a:cs typeface="Times New Roman" pitchFamily="18" charset="0"/>
                        </a:rPr>
                        <a:t>està</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considerada</a:t>
                      </a:r>
                      <a:r>
                        <a:rPr kumimoji="0" lang="en-US" sz="2000" b="0" i="0" u="none" strike="noStrike" cap="none" normalizeH="0" baseline="0" dirty="0">
                          <a:ln>
                            <a:noFill/>
                          </a:ln>
                          <a:solidFill>
                            <a:srgbClr val="333333"/>
                          </a:solidFill>
                          <a:effectLst/>
                          <a:latin typeface="Calibri Light"/>
                          <a:cs typeface="Times New Roman" pitchFamily="18" charset="0"/>
                        </a:rPr>
                        <a:t> la part </a:t>
                      </a:r>
                      <a:r>
                        <a:rPr kumimoji="0" lang="en-US" sz="2000" b="0" i="0" u="none" strike="noStrike" cap="none" normalizeH="0" baseline="0" dirty="0" err="1">
                          <a:ln>
                            <a:noFill/>
                          </a:ln>
                          <a:solidFill>
                            <a:srgbClr val="333333"/>
                          </a:solidFill>
                          <a:effectLst/>
                          <a:latin typeface="Calibri Light"/>
                          <a:cs typeface="Times New Roman" pitchFamily="18" charset="0"/>
                        </a:rPr>
                        <a:t>més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bruta</a:t>
                      </a:r>
                      <a:r>
                        <a:rPr kumimoji="0" lang="en-US" sz="2000" b="0" i="0" u="none" strike="noStrike" cap="none" normalizeH="0" baseline="0" dirty="0">
                          <a:ln>
                            <a:noFill/>
                          </a:ln>
                          <a:solidFill>
                            <a:srgbClr val="333333"/>
                          </a:solidFill>
                          <a:effectLst/>
                          <a:latin typeface="Calibri Light"/>
                          <a:cs typeface="Times New Roman" pitchFamily="18" charset="0"/>
                        </a:rPr>
                        <a:t> del cos. Per </a:t>
                      </a:r>
                      <a:r>
                        <a:rPr kumimoji="0" lang="en-US" sz="2000" b="0" i="0" u="none" strike="noStrike" cap="none" normalizeH="0" baseline="0" dirty="0" err="1">
                          <a:ln>
                            <a:noFill/>
                          </a:ln>
                          <a:solidFill>
                            <a:srgbClr val="333333"/>
                          </a:solidFill>
                          <a:effectLst/>
                          <a:latin typeface="Calibri Light"/>
                          <a:cs typeface="Times New Roman" pitchFamily="18" charset="0"/>
                        </a:rPr>
                        <a:t>tant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un insult </a:t>
                      </a:r>
                      <a:r>
                        <a:rPr kumimoji="0" lang="en-US" sz="2000" b="0" i="0" u="none" strike="noStrike" cap="none" normalizeH="0" baseline="0" dirty="0" err="1">
                          <a:ln>
                            <a:noFill/>
                          </a:ln>
                          <a:solidFill>
                            <a:srgbClr val="333333"/>
                          </a:solidFill>
                          <a:effectLst/>
                          <a:latin typeface="Calibri Light"/>
                          <a:cs typeface="Times New Roman" pitchFamily="18" charset="0"/>
                        </a:rPr>
                        <a:t>mostrar</a:t>
                      </a:r>
                      <a:r>
                        <a:rPr kumimoji="0" lang="en-US" sz="2000" b="0" i="0" u="none" strike="noStrike" cap="none" normalizeH="0" baseline="0" dirty="0">
                          <a:ln>
                            <a:noFill/>
                          </a:ln>
                          <a:solidFill>
                            <a:srgbClr val="333333"/>
                          </a:solidFill>
                          <a:effectLst/>
                          <a:latin typeface="Calibri Light"/>
                          <a:cs typeface="Times New Roman" pitchFamily="18" charset="0"/>
                        </a:rPr>
                        <a:t> les soles de les </a:t>
                      </a:r>
                      <a:r>
                        <a:rPr kumimoji="0" lang="en-US" sz="2000" b="0" i="0" u="none" strike="noStrike" cap="none" normalizeH="0" baseline="0" dirty="0" err="1">
                          <a:ln>
                            <a:noFill/>
                          </a:ln>
                          <a:solidFill>
                            <a:srgbClr val="333333"/>
                          </a:solidFill>
                          <a:effectLst/>
                          <a:latin typeface="Calibri Light"/>
                          <a:cs typeface="Times New Roman" pitchFamily="18" charset="0"/>
                        </a:rPr>
                        <a:t>sabates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Molts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d'occident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“Ben </a:t>
                      </a:r>
                      <a:r>
                        <a:rPr kumimoji="0" lang="en-US" sz="2000" b="0" i="0" u="none" strike="noStrike" cap="none" normalizeH="0" baseline="0" dirty="0" err="1">
                          <a:ln>
                            <a:noFill/>
                          </a:ln>
                          <a:solidFill>
                            <a:srgbClr val="333333"/>
                          </a:solidFill>
                          <a:effectLst/>
                          <a:latin typeface="Calibri Light"/>
                          <a:cs typeface="Times New Roman" pitchFamily="18" charset="0"/>
                        </a:rPr>
                        <a:t>fet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Excel·lent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En</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alguns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africans</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vagi-se'n</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Molts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Senyal</a:t>
                      </a:r>
                      <a:r>
                        <a:rPr kumimoji="0" lang="en-US" sz="2000" b="0" i="0" u="none" strike="noStrike" cap="none" normalizeH="0" baseline="0" dirty="0">
                          <a:ln>
                            <a:noFill/>
                          </a:ln>
                          <a:solidFill>
                            <a:srgbClr val="333333"/>
                          </a:solidFill>
                          <a:effectLst/>
                          <a:latin typeface="Calibri Light"/>
                          <a:cs typeface="Times New Roman" pitchFamily="18" charset="0"/>
                        </a:rPr>
                        <a:t> per </a:t>
                      </a:r>
                      <a:r>
                        <a:rPr kumimoji="0" lang="en-US" sz="2000" b="0" i="0" u="none" strike="noStrike" cap="none" normalizeH="0" baseline="0" dirty="0" err="1">
                          <a:ln>
                            <a:noFill/>
                          </a:ln>
                          <a:solidFill>
                            <a:srgbClr val="333333"/>
                          </a:solidFill>
                          <a:effectLst/>
                          <a:latin typeface="Calibri Light"/>
                          <a:cs typeface="Times New Roman" pitchFamily="18" charset="0"/>
                        </a:rPr>
                        <a:t>fer</a:t>
                      </a:r>
                      <a:r>
                        <a:rPr kumimoji="0" lang="en-US" sz="2000" b="0" i="0" u="none" strike="noStrike" cap="none" normalizeH="0" baseline="0" dirty="0">
                          <a:ln>
                            <a:noFill/>
                          </a:ln>
                          <a:solidFill>
                            <a:srgbClr val="333333"/>
                          </a:solidFill>
                          <a:effectLst/>
                          <a:latin typeface="Calibri Light"/>
                          <a:cs typeface="Times New Roman" pitchFamily="18" charset="0"/>
                        </a:rPr>
                        <a:t> auto-stop, </a:t>
                      </a:r>
                      <a:r>
                        <a:rPr kumimoji="0" lang="en-US" sz="2000" b="0" i="0" u="none" strike="noStrike" cap="none" normalizeH="0" baseline="0" dirty="0" err="1">
                          <a:ln>
                            <a:noFill/>
                          </a:ln>
                          <a:solidFill>
                            <a:srgbClr val="333333"/>
                          </a:solidFill>
                          <a:effectLst/>
                          <a:latin typeface="Calibri Light"/>
                          <a:cs typeface="Times New Roman" pitchFamily="18" charset="0"/>
                        </a:rPr>
                        <a:t>però</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depèn</a:t>
                      </a:r>
                      <a:r>
                        <a:rPr kumimoji="0" lang="en-US" sz="2000" b="0" i="0" u="none" strike="noStrike" cap="none" normalizeH="0" baseline="0" dirty="0">
                          <a:ln>
                            <a:noFill/>
                          </a:ln>
                          <a:solidFill>
                            <a:srgbClr val="333333"/>
                          </a:solidFill>
                          <a:effectLst/>
                          <a:latin typeface="Calibri Light"/>
                          <a:cs typeface="Times New Roman" pitchFamily="18" charset="0"/>
                        </a:rPr>
                        <a:t> del </a:t>
                      </a:r>
                      <a:r>
                        <a:rPr kumimoji="0" lang="en-US" sz="2000" b="0" i="0" u="none" strike="noStrike" cap="none" normalizeH="0" baseline="0" dirty="0" err="1">
                          <a:ln>
                            <a:noFill/>
                          </a:ln>
                          <a:solidFill>
                            <a:srgbClr val="333333"/>
                          </a:solidFill>
                          <a:effectLst/>
                          <a:latin typeface="Calibri Light"/>
                          <a:cs typeface="Times New Roman" pitchFamily="18" charset="0"/>
                        </a:rPr>
                        <a:t>país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veure</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dalt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Llenguatge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pt-BR"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674167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 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25</a:t>
            </a:fld>
            <a:endParaRPr lang="de-DE" altLang="es-ES">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72212655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cs typeface="Times New Roman" pitchFamily="18" charset="0"/>
                        </a:rPr>
                        <a:t>Gest/mímica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cs typeface="Times New Roman" pitchFamily="18" charset="0"/>
                        </a:rPr>
                        <a:t>Com </a:t>
                      </a:r>
                      <a:r>
                        <a:rPr kumimoji="0" lang="en-US" sz="2000" b="0" i="0" u="none" strike="noStrike" cap="none" normalizeH="0" baseline="0" dirty="0" err="1">
                          <a:ln>
                            <a:noFill/>
                          </a:ln>
                          <a:solidFill>
                            <a:srgbClr val="333333"/>
                          </a:solidFill>
                          <a:effectLst/>
                          <a:latin typeface="Calibri Light"/>
                          <a:cs typeface="Times New Roman" pitchFamily="18" charset="0"/>
                        </a:rPr>
                        <a:t>s'interpreta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aquest</a:t>
                      </a:r>
                      <a:r>
                        <a:rPr kumimoji="0" lang="en-US" sz="2000" b="0" i="0" u="none" strike="noStrike" cap="none" normalizeH="0" baseline="0" dirty="0">
                          <a:ln>
                            <a:noFill/>
                          </a:ln>
                          <a:solidFill>
                            <a:srgbClr val="333333"/>
                          </a:solidFill>
                          <a:effectLst/>
                          <a:latin typeface="Calibri Light"/>
                          <a:cs typeface="Times New Roman" pitchFamily="18" charset="0"/>
                        </a:rPr>
                        <a:t> gest </a:t>
                      </a:r>
                      <a:r>
                        <a:rPr kumimoji="0" lang="en-US" sz="2000" b="0" i="0" u="none" strike="noStrike" cap="none" normalizeH="0" baseline="0" dirty="0" err="1">
                          <a:ln>
                            <a:noFill/>
                          </a:ln>
                          <a:solidFill>
                            <a:srgbClr val="333333"/>
                          </a:solidFill>
                          <a:effectLst/>
                          <a:latin typeface="Calibri Light"/>
                          <a:cs typeface="Times New Roman" pitchFamily="18" charset="0"/>
                        </a:rPr>
                        <a:t>aquí</a:t>
                      </a:r>
                      <a:r>
                        <a:rPr kumimoji="0" lang="en-US" sz="2000" b="0" i="0" u="none" strike="noStrike" cap="none" normalizeH="0" baseline="0" dirty="0">
                          <a:ln>
                            <a:noFill/>
                          </a:ln>
                          <a:solidFill>
                            <a:srgbClr val="333333"/>
                          </a:solidFill>
                          <a:effectLst/>
                          <a:latin typeface="Calibri Light"/>
                          <a:cs typeface="Times New Roman" pitchFamily="18" charset="0"/>
                        </a:rPr>
                        <a:t> vs.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llocs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Europa / Nord </a:t>
                      </a:r>
                      <a:r>
                        <a:rPr kumimoji="0" lang="en-US" sz="2000" b="1" i="0" u="none" strike="noStrike" cap="none" normalizeH="0" baseline="0" dirty="0" err="1">
                          <a:ln>
                            <a:noFill/>
                          </a:ln>
                          <a:solidFill>
                            <a:srgbClr val="333333"/>
                          </a:solidFill>
                          <a:effectLst/>
                          <a:latin typeface="Calibri Light"/>
                          <a:cs typeface="Times New Roman" pitchFamily="18" charset="0"/>
                        </a:rPr>
                        <a:t>Amèrica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fa </a:t>
                      </a:r>
                      <a:r>
                        <a:rPr kumimoji="0" lang="en-US" sz="2000" b="0" i="0" u="none" strike="noStrike" cap="none" normalizeH="0" baseline="0" dirty="0" err="1">
                          <a:ln>
                            <a:noFill/>
                          </a:ln>
                          <a:solidFill>
                            <a:srgbClr val="333333"/>
                          </a:solidFill>
                          <a:effectLst/>
                          <a:latin typeface="Calibri Light"/>
                          <a:cs typeface="Times New Roman" pitchFamily="18" charset="0"/>
                        </a:rPr>
                        <a:t>l'efecte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d'estar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relaxat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potser</a:t>
                      </a:r>
                      <a:r>
                        <a:rPr kumimoji="0" lang="en-US" sz="2000" b="0" i="0" u="none" strike="noStrike" cap="none" normalizeH="0" baseline="0" dirty="0">
                          <a:ln>
                            <a:noFill/>
                          </a:ln>
                          <a:solidFill>
                            <a:srgbClr val="333333"/>
                          </a:solidFill>
                          <a:effectLst/>
                          <a:latin typeface="Calibri Light"/>
                          <a:cs typeface="Times New Roman" pitchFamily="18" charset="0"/>
                        </a:rPr>
                        <a:t> ser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mica </a:t>
                      </a:r>
                      <a:r>
                        <a:rPr kumimoji="0" lang="en-US" sz="2000" b="0" i="0" u="none" strike="noStrike" cap="none" normalizeH="0" baseline="0" dirty="0" err="1">
                          <a:ln>
                            <a:noFill/>
                          </a:ln>
                          <a:solidFill>
                            <a:srgbClr val="333333"/>
                          </a:solidFill>
                          <a:effectLst/>
                          <a:latin typeface="Calibri Light"/>
                          <a:cs typeface="Times New Roman" pitchFamily="18" charset="0"/>
                        </a:rPr>
                        <a:t>descuidat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algunes</a:t>
                      </a:r>
                      <a:r>
                        <a:rPr kumimoji="0" lang="en-US" sz="2000" b="0" i="0" u="none" strike="noStrike" cap="none" normalizeH="0" baseline="0" dirty="0">
                          <a:ln>
                            <a:noFill/>
                          </a:ln>
                          <a:solidFill>
                            <a:srgbClr val="333333"/>
                          </a:solidFill>
                          <a:effectLst/>
                          <a:latin typeface="Calibri Light"/>
                          <a:cs typeface="Times New Roman" pitchFamily="18" charset="0"/>
                        </a:rPr>
                        <a:t> cultures </a:t>
                      </a:r>
                      <a:r>
                        <a:rPr kumimoji="0" lang="en-US" sz="2000" b="0" i="0" u="none" strike="noStrike" cap="none" normalizeH="0" baseline="0" dirty="0" err="1">
                          <a:ln>
                            <a:noFill/>
                          </a:ln>
                          <a:solidFill>
                            <a:srgbClr val="333333"/>
                          </a:solidFill>
                          <a:effectLst/>
                          <a:latin typeface="Calibri Light"/>
                          <a:cs typeface="Times New Roman" pitchFamily="18" charset="0"/>
                        </a:rPr>
                        <a:t>aràbigues</a:t>
                      </a:r>
                      <a:r>
                        <a:rPr kumimoji="0" lang="en-US" sz="2000" b="0" i="0" u="none" strike="noStrike" cap="none" normalizeH="0" baseline="0" dirty="0">
                          <a:ln>
                            <a:noFill/>
                          </a:ln>
                          <a:solidFill>
                            <a:srgbClr val="333333"/>
                          </a:solidFill>
                          <a:effectLst/>
                          <a:latin typeface="Calibri Light"/>
                          <a:cs typeface="Times New Roman" pitchFamily="18" charset="0"/>
                        </a:rPr>
                        <a:t>, la sola </a:t>
                      </a:r>
                      <a:r>
                        <a:rPr kumimoji="0" lang="en-US" sz="2000" b="0" i="0" u="none" strike="noStrike" cap="none" normalizeH="0" baseline="0" dirty="0" err="1">
                          <a:ln>
                            <a:noFill/>
                          </a:ln>
                          <a:solidFill>
                            <a:srgbClr val="333333"/>
                          </a:solidFill>
                          <a:effectLst/>
                          <a:latin typeface="Calibri Light"/>
                          <a:cs typeface="Times New Roman" pitchFamily="18" charset="0"/>
                        </a:rPr>
                        <a:t>està</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considerada</a:t>
                      </a:r>
                      <a:r>
                        <a:rPr kumimoji="0" lang="en-US" sz="2000" b="0" i="0" u="none" strike="noStrike" cap="none" normalizeH="0" baseline="0" dirty="0">
                          <a:ln>
                            <a:noFill/>
                          </a:ln>
                          <a:solidFill>
                            <a:srgbClr val="333333"/>
                          </a:solidFill>
                          <a:effectLst/>
                          <a:latin typeface="Calibri Light"/>
                          <a:cs typeface="Times New Roman" pitchFamily="18" charset="0"/>
                        </a:rPr>
                        <a:t> la part </a:t>
                      </a:r>
                      <a:r>
                        <a:rPr kumimoji="0" lang="en-US" sz="2000" b="0" i="0" u="none" strike="noStrike" cap="none" normalizeH="0" baseline="0" dirty="0" err="1">
                          <a:ln>
                            <a:noFill/>
                          </a:ln>
                          <a:solidFill>
                            <a:srgbClr val="333333"/>
                          </a:solidFill>
                          <a:effectLst/>
                          <a:latin typeface="Calibri Light"/>
                          <a:cs typeface="Times New Roman" pitchFamily="18" charset="0"/>
                        </a:rPr>
                        <a:t>més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bruta</a:t>
                      </a:r>
                      <a:r>
                        <a:rPr kumimoji="0" lang="en-US" sz="2000" b="0" i="0" u="none" strike="noStrike" cap="none" normalizeH="0" baseline="0" dirty="0">
                          <a:ln>
                            <a:noFill/>
                          </a:ln>
                          <a:solidFill>
                            <a:srgbClr val="333333"/>
                          </a:solidFill>
                          <a:effectLst/>
                          <a:latin typeface="Calibri Light"/>
                          <a:cs typeface="Times New Roman" pitchFamily="18" charset="0"/>
                        </a:rPr>
                        <a:t> del cos. Per </a:t>
                      </a:r>
                      <a:r>
                        <a:rPr kumimoji="0" lang="en-US" sz="2000" b="0" i="0" u="none" strike="noStrike" cap="none" normalizeH="0" baseline="0" dirty="0" err="1">
                          <a:ln>
                            <a:noFill/>
                          </a:ln>
                          <a:solidFill>
                            <a:srgbClr val="333333"/>
                          </a:solidFill>
                          <a:effectLst/>
                          <a:latin typeface="Calibri Light"/>
                          <a:cs typeface="Times New Roman" pitchFamily="18" charset="0"/>
                        </a:rPr>
                        <a:t>tant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un insult </a:t>
                      </a:r>
                      <a:r>
                        <a:rPr kumimoji="0" lang="en-US" sz="2000" b="0" i="0" u="none" strike="noStrike" cap="none" normalizeH="0" baseline="0" dirty="0" err="1">
                          <a:ln>
                            <a:noFill/>
                          </a:ln>
                          <a:solidFill>
                            <a:srgbClr val="333333"/>
                          </a:solidFill>
                          <a:effectLst/>
                          <a:latin typeface="Calibri Light"/>
                          <a:cs typeface="Times New Roman" pitchFamily="18" charset="0"/>
                        </a:rPr>
                        <a:t>mostrar</a:t>
                      </a:r>
                      <a:r>
                        <a:rPr kumimoji="0" lang="en-US" sz="2000" b="0" i="0" u="none" strike="noStrike" cap="none" normalizeH="0" baseline="0" dirty="0">
                          <a:ln>
                            <a:noFill/>
                          </a:ln>
                          <a:solidFill>
                            <a:srgbClr val="333333"/>
                          </a:solidFill>
                          <a:effectLst/>
                          <a:latin typeface="Calibri Light"/>
                          <a:cs typeface="Times New Roman" pitchFamily="18" charset="0"/>
                        </a:rPr>
                        <a:t> les soles de les </a:t>
                      </a:r>
                      <a:r>
                        <a:rPr kumimoji="0" lang="en-US" sz="2000" b="0" i="0" u="none" strike="noStrike" cap="none" normalizeH="0" baseline="0" dirty="0" err="1">
                          <a:ln>
                            <a:noFill/>
                          </a:ln>
                          <a:solidFill>
                            <a:srgbClr val="333333"/>
                          </a:solidFill>
                          <a:effectLst/>
                          <a:latin typeface="Calibri Light"/>
                          <a:cs typeface="Times New Roman" pitchFamily="18" charset="0"/>
                        </a:rPr>
                        <a:t>sabates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Molts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d'occident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“Ben </a:t>
                      </a:r>
                      <a:r>
                        <a:rPr kumimoji="0" lang="en-US" sz="2000" b="0" i="0" u="none" strike="noStrike" cap="none" normalizeH="0" baseline="0" dirty="0" err="1">
                          <a:ln>
                            <a:noFill/>
                          </a:ln>
                          <a:solidFill>
                            <a:srgbClr val="333333"/>
                          </a:solidFill>
                          <a:effectLst/>
                          <a:latin typeface="Calibri Light"/>
                          <a:cs typeface="Times New Roman" pitchFamily="18" charset="0"/>
                        </a:rPr>
                        <a:t>fet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Excel·lent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En</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alguns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africans</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vagi-se'n</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Molts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Senyal</a:t>
                      </a:r>
                      <a:r>
                        <a:rPr kumimoji="0" lang="en-US" sz="2000" b="0" i="0" u="none" strike="noStrike" cap="none" normalizeH="0" baseline="0" dirty="0">
                          <a:ln>
                            <a:noFill/>
                          </a:ln>
                          <a:solidFill>
                            <a:srgbClr val="333333"/>
                          </a:solidFill>
                          <a:effectLst/>
                          <a:latin typeface="Calibri Light"/>
                          <a:cs typeface="Times New Roman" pitchFamily="18" charset="0"/>
                        </a:rPr>
                        <a:t> per </a:t>
                      </a:r>
                      <a:r>
                        <a:rPr kumimoji="0" lang="en-US" sz="2000" b="0" i="0" u="none" strike="noStrike" cap="none" normalizeH="0" baseline="0" dirty="0" err="1">
                          <a:ln>
                            <a:noFill/>
                          </a:ln>
                          <a:solidFill>
                            <a:srgbClr val="333333"/>
                          </a:solidFill>
                          <a:effectLst/>
                          <a:latin typeface="Calibri Light"/>
                          <a:cs typeface="Times New Roman" pitchFamily="18" charset="0"/>
                        </a:rPr>
                        <a:t>fer</a:t>
                      </a:r>
                      <a:r>
                        <a:rPr kumimoji="0" lang="en-US" sz="2000" b="0" i="0" u="none" strike="noStrike" cap="none" normalizeH="0" baseline="0" dirty="0">
                          <a:ln>
                            <a:noFill/>
                          </a:ln>
                          <a:solidFill>
                            <a:srgbClr val="333333"/>
                          </a:solidFill>
                          <a:effectLst/>
                          <a:latin typeface="Calibri Light"/>
                          <a:cs typeface="Times New Roman" pitchFamily="18" charset="0"/>
                        </a:rPr>
                        <a:t> auto-stop, </a:t>
                      </a:r>
                      <a:r>
                        <a:rPr kumimoji="0" lang="en-US" sz="2000" b="0" i="0" u="none" strike="noStrike" cap="none" normalizeH="0" baseline="0" dirty="0" err="1">
                          <a:ln>
                            <a:noFill/>
                          </a:ln>
                          <a:solidFill>
                            <a:srgbClr val="333333"/>
                          </a:solidFill>
                          <a:effectLst/>
                          <a:latin typeface="Calibri Light"/>
                          <a:cs typeface="Times New Roman" pitchFamily="18" charset="0"/>
                        </a:rPr>
                        <a:t>però</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depèn</a:t>
                      </a:r>
                      <a:r>
                        <a:rPr kumimoji="0" lang="en-US" sz="2000" b="0" i="0" u="none" strike="noStrike" cap="none" normalizeH="0" baseline="0" dirty="0">
                          <a:ln>
                            <a:noFill/>
                          </a:ln>
                          <a:solidFill>
                            <a:srgbClr val="333333"/>
                          </a:solidFill>
                          <a:effectLst/>
                          <a:latin typeface="Calibri Light"/>
                          <a:cs typeface="Times New Roman" pitchFamily="18" charset="0"/>
                        </a:rPr>
                        <a:t> del </a:t>
                      </a:r>
                      <a:r>
                        <a:rPr kumimoji="0" lang="en-US" sz="2000" b="0" i="0" u="none" strike="noStrike" cap="none" normalizeH="0" baseline="0" dirty="0" err="1">
                          <a:ln>
                            <a:noFill/>
                          </a:ln>
                          <a:solidFill>
                            <a:srgbClr val="333333"/>
                          </a:solidFill>
                          <a:effectLst/>
                          <a:latin typeface="Calibri Light"/>
                          <a:cs typeface="Times New Roman" pitchFamily="18" charset="0"/>
                        </a:rPr>
                        <a:t>país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veure</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dalt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Llenguatge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cs typeface="Times New Roman" pitchFamily="18" charset="0"/>
                        </a:rPr>
                        <a:t>En </a:t>
                      </a:r>
                      <a:r>
                        <a:rPr kumimoji="0" lang="fr-FR" sz="2000" b="0" i="0" u="none" strike="noStrike" cap="none" normalizeH="0" baseline="0" dirty="0" err="1">
                          <a:ln>
                            <a:noFill/>
                          </a:ln>
                          <a:solidFill>
                            <a:srgbClr val="333333"/>
                          </a:solidFill>
                          <a:effectLst/>
                          <a:latin typeface="Calibri Light"/>
                          <a:cs typeface="Times New Roman" pitchFamily="18" charset="0"/>
                        </a:rPr>
                        <a:t>certs</a:t>
                      </a:r>
                      <a:r>
                        <a:rPr kumimoji="0" lang="fr-FR" sz="2000" b="0" i="0" u="none" strike="noStrike" cap="none" normalizeH="0" baseline="0" dirty="0">
                          <a:ln>
                            <a:noFill/>
                          </a:ln>
                          <a:solidFill>
                            <a:srgbClr val="333333"/>
                          </a:solidFill>
                          <a:effectLst/>
                          <a:latin typeface="Calibri Light"/>
                          <a:cs typeface="Times New Roman" pitchFamily="18" charset="0"/>
                        </a:rPr>
                        <a:t> cercles </a:t>
                      </a:r>
                      <a:r>
                        <a:rPr kumimoji="0" lang="fr-FR" sz="2000" b="0" i="0" u="none" strike="noStrike" cap="none" normalizeH="0" baseline="0" dirty="0" err="1">
                          <a:ln>
                            <a:noFill/>
                          </a:ln>
                          <a:solidFill>
                            <a:srgbClr val="333333"/>
                          </a:solidFill>
                          <a:effectLst/>
                          <a:latin typeface="Calibri Light"/>
                          <a:cs typeface="Times New Roman" pitchFamily="18" charset="0"/>
                        </a:rPr>
                        <a:t>socials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joves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fonamentalment</a:t>
                      </a:r>
                      <a:r>
                        <a:rPr kumimoji="0" lang="fr-FR" sz="2000" b="0" i="0" u="none" strike="noStrike" cap="none" normalizeH="0" baseline="0" dirty="0">
                          <a:ln>
                            <a:noFill/>
                          </a:ln>
                          <a:solidFill>
                            <a:srgbClr val="333333"/>
                          </a:solidFill>
                          <a:effectLst/>
                          <a:latin typeface="Calibri Light"/>
                          <a:cs typeface="Times New Roman" pitchFamily="18" charset="0"/>
                        </a:rPr>
                        <a:t>, la gent es pot </a:t>
                      </a:r>
                      <a:r>
                        <a:rPr kumimoji="0" lang="fr-FR" sz="2000" b="0" i="0" u="none" strike="noStrike" cap="none" normalizeH="0" baseline="0" dirty="0" err="1">
                          <a:ln>
                            <a:noFill/>
                          </a:ln>
                          <a:solidFill>
                            <a:srgbClr val="333333"/>
                          </a:solidFill>
                          <a:effectLst/>
                          <a:latin typeface="Calibri Light"/>
                          <a:cs typeface="Times New Roman" pitchFamily="18" charset="0"/>
                        </a:rPr>
                        <a:t>saludar</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amb</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paraules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considerades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insults</a:t>
                      </a:r>
                      <a:r>
                        <a:rPr kumimoji="0" lang="fr-FR" sz="2000" b="0" i="0" u="none" strike="noStrike" cap="none" normalizeH="0" baseline="0" dirty="0">
                          <a:ln>
                            <a:noFill/>
                          </a:ln>
                          <a:solidFill>
                            <a:srgbClr val="333333"/>
                          </a:solidFill>
                          <a:effectLst/>
                          <a:latin typeface="Calibri Light"/>
                          <a:cs typeface="Times New Roman" pitchFamily="18" charset="0"/>
                        </a:rPr>
                        <a:t> en la major part </a:t>
                      </a:r>
                      <a:r>
                        <a:rPr kumimoji="0" lang="fr-FR" sz="2000" b="0" i="0" u="none" strike="noStrike" cap="none" normalizeH="0" baseline="0" dirty="0" err="1">
                          <a:ln>
                            <a:noFill/>
                          </a:ln>
                          <a:solidFill>
                            <a:srgbClr val="333333"/>
                          </a:solidFill>
                          <a:effectLst/>
                          <a:latin typeface="Calibri Light"/>
                          <a:cs typeface="Times New Roman" pitchFamily="18" charset="0"/>
                        </a:rPr>
                        <a:t>dels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contextos</a:t>
                      </a:r>
                      <a:r>
                        <a:rPr kumimoji="0" lang="fr-FR" sz="2000" b="0" i="0" u="none" strike="noStrike" cap="none" normalizeH="0" baseline="0" dirty="0">
                          <a:ln>
                            <a:noFill/>
                          </a:ln>
                          <a:solidFill>
                            <a:srgbClr val="333333"/>
                          </a:solidFill>
                          <a:effectLst/>
                          <a:latin typeface="Calibri Light"/>
                          <a:cs typeface="Times New Roman" pitchFamily="18" charset="0"/>
                        </a:rPr>
                        <a:t>. (Ex. </a:t>
                      </a:r>
                      <a:r>
                        <a:rPr kumimoji="0" lang="fr-FR" sz="2000" b="0" i="0" u="none" strike="noStrike" cap="none" normalizeH="0" baseline="0" dirty="0" err="1">
                          <a:ln>
                            <a:noFill/>
                          </a:ln>
                          <a:solidFill>
                            <a:srgbClr val="333333"/>
                          </a:solidFill>
                          <a:effectLst/>
                          <a:latin typeface="Calibri Light"/>
                          <a:cs typeface="Times New Roman" pitchFamily="18" charset="0"/>
                        </a:rPr>
                        <a:t>Malparit</a:t>
                      </a:r>
                      <a:r>
                        <a:rPr kumimoji="0" lang="fr-FR" sz="2000" b="0" i="0" u="none" strike="noStrike" cap="none" normalizeH="0" baseline="0" dirty="0">
                          <a:ln>
                            <a:noFill/>
                          </a:ln>
                          <a:solidFill>
                            <a:srgbClr val="333333"/>
                          </a:solidFill>
                          <a:effectLst/>
                          <a:latin typeface="Calibri Light"/>
                          <a:cs typeface="Times New Roman" pitchFamily="18" charset="0"/>
                        </a:rPr>
                        <a:t>) </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4067053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Conjunt de Tasques 2</a:t>
            </a:r>
          </a:p>
        </p:txBody>
      </p:sp>
      <p:sp>
        <p:nvSpPr>
          <p:cNvPr id="696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A continuació, veuràs unes fotos (O </a:t>
            </a:r>
            <a:r>
              <a:rPr lang="de-DE" altLang="de-DE" sz="2400" dirty="0" err="1">
                <a:solidFill>
                  <a:srgbClr val="333333"/>
                </a:solidFill>
              </a:rPr>
              <a:t>part</a:t>
            </a:r>
            <a:r>
              <a:rPr lang="de-DE" altLang="de-DE" sz="2400" dirty="0">
                <a:solidFill>
                  <a:srgbClr val="333333"/>
                </a:solidFill>
              </a:rPr>
              <a:t> </a:t>
            </a:r>
            <a:r>
              <a:rPr lang="de-DE" altLang="de-DE" sz="2400" dirty="0" err="1">
                <a:solidFill>
                  <a:srgbClr val="333333"/>
                </a:solidFill>
              </a:rPr>
              <a:t>d'una</a:t>
            </a:r>
            <a:r>
              <a:rPr lang="de-DE" altLang="de-DE" sz="2400" dirty="0">
                <a:solidFill>
                  <a:srgbClr val="333333"/>
                </a:solidFill>
              </a:rPr>
              <a:t> foto).</a:t>
            </a:r>
          </a:p>
          <a:p>
            <a:pPr marL="342900" indent="-342900" eaLnBrk="1" hangingPunct="1">
              <a:buClr>
                <a:srgbClr val="333333"/>
              </a:buClr>
              <a:buFont typeface="WingDings"/>
              <a:buChar char=""/>
            </a:pPr>
            <a:r>
              <a:rPr lang="de-DE" altLang="de-DE" sz="2400" dirty="0">
                <a:solidFill>
                  <a:srgbClr val="333333"/>
                </a:solidFill>
              </a:rPr>
              <a:t>Si us plau, intenta descobrir què és el que la persona està pensant o fent.</a:t>
            </a:r>
          </a:p>
          <a:p>
            <a:pPr marL="342900" indent="-342900" eaLnBrk="1" hangingPunct="1">
              <a:buClr>
                <a:srgbClr val="333333"/>
              </a:buClr>
              <a:buFont typeface="WingDings"/>
              <a:buChar char=""/>
            </a:pPr>
            <a:r>
              <a:rPr lang="de-DE" altLang="de-DE" sz="2400" dirty="0">
                <a:solidFill>
                  <a:srgbClr val="333333"/>
                </a:solidFill>
              </a:rPr>
              <a:t>Si us plau, discutiu en grup quina seguretat teniu de la vostra decisió.</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26</a:t>
            </a:fld>
            <a:endParaRPr lang="de-DE" altLang="es-ES">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Home </a:t>
            </a:r>
            <a:r>
              <a:rPr lang="es-ES" altLang="de-DE" sz="2400" dirty="0" err="1">
                <a:solidFill>
                  <a:srgbClr val="333333"/>
                </a:solidFill>
                <a:latin typeface="+mn-lt"/>
                <a:ea typeface="+mn-ea"/>
                <a:cs typeface="+mn-cs"/>
              </a:rPr>
              <a:t>creuant</a:t>
            </a:r>
            <a:r>
              <a:rPr lang="es-ES" altLang="de-DE" sz="2400" dirty="0">
                <a:solidFill>
                  <a:srgbClr val="333333"/>
                </a:solidFill>
                <a:latin typeface="+mn-lt"/>
                <a:ea typeface="+mn-ea"/>
                <a:cs typeface="+mn-cs"/>
              </a:rPr>
              <a:t> la </a:t>
            </a:r>
            <a:r>
              <a:rPr lang="es-ES" altLang="de-DE" sz="2400" dirty="0" err="1">
                <a:solidFill>
                  <a:srgbClr val="333333"/>
                </a:solidFill>
                <a:latin typeface="+mn-lt"/>
                <a:ea typeface="+mn-ea"/>
                <a:cs typeface="+mn-cs"/>
              </a:rPr>
              <a:t>línia</a:t>
            </a:r>
            <a:r>
              <a:rPr lang="es-ES" altLang="de-DE" sz="2400" dirty="0">
                <a:solidFill>
                  <a:srgbClr val="333333"/>
                </a:solidFill>
                <a:latin typeface="+mn-lt"/>
                <a:ea typeface="+mn-ea"/>
                <a:cs typeface="+mn-cs"/>
              </a:rPr>
              <a:t> de meta en una </a:t>
            </a:r>
            <a:r>
              <a:rPr lang="es-ES" altLang="de-DE" sz="2400" dirty="0" err="1">
                <a:solidFill>
                  <a:srgbClr val="333333"/>
                </a:solidFill>
                <a:latin typeface="+mn-lt"/>
                <a:ea typeface="+mn-ea"/>
                <a:cs typeface="+mn-cs"/>
              </a:rPr>
              <a:t>marató</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enfadat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demanant ajuda perquè li han robat la camisa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rendint-li culte al sol</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27</a:t>
            </a:fld>
            <a:endParaRPr lang="de-DE" altLang="es-ES">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5"/>
          <p:cNvSpPr txBox="1">
            <a:spLocks noChangeArrowheads="1"/>
          </p:cNvSpPr>
          <p:nvPr/>
        </p:nvSpPr>
        <p:spPr bwMode="auto">
          <a:xfrm>
            <a:off x="777239" y="5200741"/>
            <a:ext cx="3840480" cy="21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algn="ctr" eaLnBrk="1" hangingPunct="1">
              <a:spcBef>
                <a:spcPct val="0"/>
              </a:spcBef>
              <a:buClrTx/>
              <a:buFontTx/>
              <a:buNone/>
            </a:pPr>
            <a:r>
              <a:rPr lang="de-DE" altLang="de-DE" sz="800" i="1">
                <a:solidFill>
                  <a:srgbClr val="333333"/>
                </a:solidFill>
                <a:latin typeface="+mn-lt"/>
                <a:ea typeface="+mn-ea"/>
                <a:cs typeface="+mn-cs"/>
              </a:rPr>
              <a:t>Si us plau llegiu els agraïments al final de la presentació. </a:t>
            </a:r>
          </a:p>
        </p:txBody>
      </p:sp>
      <p:sp>
        <p:nvSpPr>
          <p:cNvPr id="73733"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latin typeface="+mn-lt"/>
                <a:ea typeface="+mn-ea"/>
                <a:cs typeface="+mn-cs"/>
              </a:rPr>
              <a:t>Home </a:t>
            </a:r>
            <a:r>
              <a:rPr lang="es-ES" altLang="de-DE" sz="2400" dirty="0" err="1">
                <a:latin typeface="+mn-lt"/>
                <a:ea typeface="+mn-ea"/>
                <a:cs typeface="+mn-cs"/>
              </a:rPr>
              <a:t>creuant</a:t>
            </a:r>
            <a:r>
              <a:rPr lang="es-ES" altLang="de-DE" sz="2400" dirty="0">
                <a:latin typeface="+mn-lt"/>
                <a:ea typeface="+mn-ea"/>
                <a:cs typeface="+mn-cs"/>
              </a:rPr>
              <a:t> la </a:t>
            </a:r>
            <a:r>
              <a:rPr lang="es-ES" altLang="de-DE" sz="2400" dirty="0" err="1">
                <a:latin typeface="+mn-lt"/>
                <a:ea typeface="+mn-ea"/>
                <a:cs typeface="+mn-cs"/>
              </a:rPr>
              <a:t>línia</a:t>
            </a:r>
            <a:r>
              <a:rPr lang="es-ES" altLang="de-DE" sz="2400" dirty="0">
                <a:latin typeface="+mn-lt"/>
                <a:ea typeface="+mn-ea"/>
                <a:cs typeface="+mn-cs"/>
              </a:rPr>
              <a:t> de meta en una </a:t>
            </a:r>
            <a:r>
              <a:rPr lang="es-ES" altLang="de-DE" sz="2400" dirty="0" err="1">
                <a:latin typeface="+mn-lt"/>
                <a:ea typeface="+mn-ea"/>
                <a:cs typeface="+mn-cs"/>
              </a:rPr>
              <a:t>marató</a:t>
            </a:r>
            <a:endParaRPr lang="de-DE" altLang="de-DE" sz="2400" dirty="0">
              <a:latin typeface="+mn-lt"/>
              <a:ea typeface="+mn-ea"/>
              <a:cs typeface="+mn-cs"/>
            </a:endParaRPr>
          </a:p>
          <a:p>
            <a:pPr eaLnBrk="1" hangingPunct="1">
              <a:lnSpc>
                <a:spcPct val="105000"/>
              </a:lnSpc>
              <a:spcBef>
                <a:spcPts val="1999"/>
              </a:spcBef>
              <a:spcAft>
                <a:spcPts val="0"/>
              </a:spcAft>
              <a:buClr>
                <a:srgbClr val="006699"/>
              </a:buClr>
              <a:buFont typeface="WingDings"/>
              <a:buAutoNum type="arabicPeriod"/>
            </a:pPr>
            <a:r>
              <a:rPr lang="de-DE" altLang="de-DE" sz="2400" dirty="0">
                <a:solidFill>
                  <a:srgbClr val="004992"/>
                </a:solidFill>
                <a:latin typeface="+mn-lt"/>
                <a:ea typeface="+mn-ea"/>
                <a:cs typeface="+mn-cs"/>
              </a:rPr>
              <a:t>Home enfadat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Home demanant ajuda perquè li han robat la camisa</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Home rendint-li culte al sol</a:t>
            </a:r>
            <a:endParaRPr lang="en-GB" altLang="de-DE" sz="24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28</a:t>
            </a:fld>
            <a:endParaRPr lang="de-DE" altLang="es-ES">
              <a:latin typeface="+mn-lt"/>
              <a:ea typeface="+mn-ea"/>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Enuig!</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Al·legat</a:t>
            </a:r>
            <a:r>
              <a:rPr lang="es-ES" altLang="de-DE" sz="2400" dirty="0">
                <a:solidFill>
                  <a:srgbClr val="333333"/>
                </a:solidFill>
                <a:latin typeface="+mn-lt"/>
                <a:ea typeface="+mn-ea"/>
                <a:cs typeface="+mn-cs"/>
              </a:rPr>
              <a:t> final en un </a:t>
            </a:r>
            <a:r>
              <a:rPr lang="es-ES" altLang="de-DE" sz="2400" dirty="0" err="1">
                <a:solidFill>
                  <a:srgbClr val="333333"/>
                </a:solidFill>
                <a:latin typeface="+mn-lt"/>
                <a:ea typeface="+mn-ea"/>
                <a:cs typeface="+mn-cs"/>
              </a:rPr>
              <a:t>judici</a:t>
            </a:r>
            <a:endParaRPr lang="de-DE" altLang="de-DE" sz="2400" dirty="0">
              <a:solidFill>
                <a:srgbClr val="333333"/>
              </a:solidFill>
              <a:latin typeface="+mn-lt"/>
              <a:ea typeface="+mn-ea"/>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Líder laborista dirigint-se als seusi seves companyes (anys 20)</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 a la plaça del mercat</a:t>
            </a:r>
          </a:p>
          <a:p>
            <a:pPr marL="342900" indent="-342900"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Músic</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cantant</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una</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cancó</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d'amor</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29</a:t>
            </a:fld>
            <a:endParaRPr lang="de-DE" altLang="es-ES">
              <a:latin typeface="+mn-lt"/>
              <a:ea typeface="+mn-ea"/>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Al·legat</a:t>
            </a:r>
            <a:r>
              <a:rPr lang="es-ES" altLang="de-DE" sz="2400" dirty="0">
                <a:solidFill>
                  <a:srgbClr val="333333"/>
                </a:solidFill>
                <a:latin typeface="+mn-lt"/>
                <a:ea typeface="+mn-ea"/>
                <a:cs typeface="+mn-cs"/>
              </a:rPr>
              <a:t> final en un </a:t>
            </a:r>
            <a:r>
              <a:rPr lang="es-ES" altLang="de-DE" sz="2400" dirty="0" err="1">
                <a:solidFill>
                  <a:srgbClr val="333333"/>
                </a:solidFill>
                <a:latin typeface="+mn-lt"/>
                <a:ea typeface="+mn-ea"/>
                <a:cs typeface="+mn-cs"/>
              </a:rPr>
              <a:t>judici</a:t>
            </a:r>
            <a:endParaRPr lang="de-DE" altLang="de-DE" sz="2400" dirty="0">
              <a:solidFill>
                <a:srgbClr val="333333"/>
              </a:solidFill>
              <a:latin typeface="+mn-lt"/>
              <a:ea typeface="+mn-ea"/>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Líder laborista dirigint-se als seusi seves companyes (anys 20)</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 a la plaça del mercat</a:t>
            </a:r>
          </a:p>
          <a:p>
            <a:pPr marL="342900" indent="-342900"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ea typeface="+mn-ea"/>
                <a:cs typeface="+mn-cs"/>
              </a:rPr>
              <a:t>Músic</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cantant</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una</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cancó</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d'amor</a:t>
            </a:r>
            <a:endParaRPr lang="en-GB"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30</a:t>
            </a:fld>
            <a:endParaRPr lang="de-DE" altLang="es-ES">
              <a:latin typeface="+mn-lt"/>
              <a:ea typeface="+mn-ea"/>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Canta!</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Instantània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criminal</a:t>
            </a:r>
            <a:r>
              <a:rPr lang="de-DE" altLang="de-DE" sz="2400" dirty="0">
                <a:solidFill>
                  <a:srgbClr val="333333"/>
                </a:solidFill>
                <a:latin typeface="+mn-lt"/>
                <a:ea typeface="+mn-ea"/>
                <a:cs typeface="+mn-cs"/>
              </a:rPr>
              <a:t> de </a:t>
            </a:r>
            <a:r>
              <a:rPr lang="de-DE" altLang="de-DE" sz="2400" dirty="0" err="1">
                <a:solidFill>
                  <a:srgbClr val="333333"/>
                </a:solidFill>
                <a:latin typeface="+mn-lt"/>
                <a:ea typeface="+mn-ea"/>
                <a:cs typeface="+mn-cs"/>
              </a:rPr>
              <a:t>guerra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africà</a:t>
            </a:r>
            <a:r>
              <a:rPr lang="de-DE" altLang="de-DE" sz="2400" dirty="0">
                <a:solidFill>
                  <a:srgbClr val="333333"/>
                </a:solidFill>
                <a:latin typeface="+mn-lt"/>
                <a:ea typeface="+mn-ea"/>
                <a:cs typeface="+mn-cs"/>
              </a:rPr>
              <a:t> en </a:t>
            </a:r>
            <a:r>
              <a:rPr lang="de-DE" altLang="de-DE" sz="2400" dirty="0" err="1">
                <a:solidFill>
                  <a:srgbClr val="333333"/>
                </a:solidFill>
                <a:latin typeface="+mn-lt"/>
                <a:ea typeface="+mn-ea"/>
                <a:cs typeface="+mn-cs"/>
              </a:rPr>
              <a:t>cerca</a:t>
            </a:r>
            <a:r>
              <a:rPr lang="de-DE" altLang="de-DE" sz="2400" dirty="0">
                <a:solidFill>
                  <a:srgbClr val="333333"/>
                </a:solidFill>
                <a:latin typeface="+mn-lt"/>
                <a:ea typeface="+mn-ea"/>
                <a:cs typeface="+mn-cs"/>
              </a:rPr>
              <a:t> (General </a:t>
            </a:r>
            <a:r>
              <a:rPr lang="de-DE" altLang="de-DE" sz="2400" dirty="0" err="1">
                <a:solidFill>
                  <a:srgbClr val="333333"/>
                </a:solidFill>
                <a:latin typeface="+mn-lt"/>
                <a:ea typeface="+mn-ea"/>
                <a:cs typeface="+mn-cs"/>
              </a:rPr>
              <a:t>Dbeki</a:t>
            </a:r>
            <a:r>
              <a:rPr lang="de-DE" altLang="de-DE" sz="2400" dirty="0">
                <a:solidFill>
                  <a:srgbClr val="333333"/>
                </a:solidFill>
                <a:latin typeface="+mn-lt"/>
                <a:ea typeface="+mn-ea"/>
                <a:cs typeface="+mn-cs"/>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corrent una marató</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cec desesperat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Polític americà fent footing entre els seus guardaespatlles</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31</a:t>
            </a:fld>
            <a:endParaRPr lang="de-DE" altLang="es-ES">
              <a:latin typeface="+mn-lt"/>
              <a:ea typeface="+mn-ea"/>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Instantània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criminal</a:t>
            </a:r>
            <a:r>
              <a:rPr lang="de-DE" altLang="de-DE" sz="2400" dirty="0">
                <a:solidFill>
                  <a:srgbClr val="333333"/>
                </a:solidFill>
                <a:latin typeface="+mn-lt"/>
                <a:ea typeface="+mn-ea"/>
                <a:cs typeface="+mn-cs"/>
              </a:rPr>
              <a:t> de </a:t>
            </a:r>
            <a:r>
              <a:rPr lang="de-DE" altLang="de-DE" sz="2400" dirty="0" err="1">
                <a:solidFill>
                  <a:srgbClr val="333333"/>
                </a:solidFill>
                <a:latin typeface="+mn-lt"/>
                <a:ea typeface="+mn-ea"/>
                <a:cs typeface="+mn-cs"/>
              </a:rPr>
              <a:t>guerra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africà</a:t>
            </a:r>
            <a:r>
              <a:rPr lang="de-DE" altLang="de-DE" sz="2400" dirty="0">
                <a:solidFill>
                  <a:srgbClr val="333333"/>
                </a:solidFill>
                <a:latin typeface="+mn-lt"/>
                <a:ea typeface="+mn-ea"/>
                <a:cs typeface="+mn-cs"/>
              </a:rPr>
              <a:t> en </a:t>
            </a:r>
            <a:r>
              <a:rPr lang="de-DE" altLang="de-DE" sz="2400" dirty="0" err="1">
                <a:solidFill>
                  <a:srgbClr val="333333"/>
                </a:solidFill>
                <a:latin typeface="+mn-lt"/>
                <a:ea typeface="+mn-ea"/>
                <a:cs typeface="+mn-cs"/>
              </a:rPr>
              <a:t>cerca</a:t>
            </a:r>
            <a:r>
              <a:rPr lang="de-DE" altLang="de-DE" sz="2400" dirty="0">
                <a:solidFill>
                  <a:srgbClr val="333333"/>
                </a:solidFill>
                <a:latin typeface="+mn-lt"/>
                <a:ea typeface="+mn-ea"/>
                <a:cs typeface="+mn-cs"/>
              </a:rPr>
              <a:t> (General </a:t>
            </a:r>
            <a:r>
              <a:rPr lang="de-DE" altLang="de-DE" sz="2400" dirty="0" err="1">
                <a:solidFill>
                  <a:srgbClr val="333333"/>
                </a:solidFill>
                <a:latin typeface="+mn-lt"/>
                <a:ea typeface="+mn-ea"/>
                <a:cs typeface="+mn-cs"/>
              </a:rPr>
              <a:t>Dbeki</a:t>
            </a:r>
            <a:r>
              <a:rPr lang="de-DE" altLang="de-DE" sz="2400" dirty="0">
                <a:solidFill>
                  <a:srgbClr val="333333"/>
                </a:solidFill>
                <a:latin typeface="+mn-lt"/>
                <a:ea typeface="+mn-ea"/>
                <a:cs typeface="+mn-cs"/>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Home corrent una marató</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cec desesperat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Polític americà fent footing entre els seus guardaespatlles</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32</a:t>
            </a:fld>
            <a:endParaRPr lang="de-DE" altLang="es-ES">
              <a:latin typeface="+mn-lt"/>
              <a:ea typeface="+mn-ea"/>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Jugador fent senyals al seu equip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Monjo cec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Mirada sospitosa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Pràctica del tir amb arc</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33</a:t>
            </a:fld>
            <a:endParaRPr lang="de-DE" altLang="es-ES">
              <a:latin typeface="+mn-lt"/>
              <a:ea typeface="+mn-ea"/>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Jugador fent senyals al seu equip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Monjo cec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Mirada sospitosa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Pràctica del tir amb arc</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34</a:t>
            </a:fld>
            <a:endParaRPr lang="de-DE" altLang="es-ES">
              <a:latin typeface="+mn-lt"/>
              <a:ea typeface="+mn-ea"/>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Concentració!</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Demanant una copa a la </a:t>
            </a:r>
            <a:r>
              <a:rPr lang="de-DE" altLang="de-DE" sz="2400" dirty="0" err="1">
                <a:latin typeface="+mn-lt"/>
                <a:ea typeface="+mn-ea"/>
                <a:cs typeface="+mn-cs"/>
              </a:rPr>
              <a:t>barra</a:t>
            </a:r>
            <a:r>
              <a:rPr lang="de-DE" altLang="de-DE" sz="2400" dirty="0">
                <a:latin typeface="+mn-lt"/>
                <a:ea typeface="+mn-ea"/>
                <a:cs typeface="+mn-cs"/>
              </a:rPr>
              <a:t> </a:t>
            </a:r>
            <a:r>
              <a:rPr lang="de-DE" altLang="de-DE" sz="2400" dirty="0" err="1">
                <a:latin typeface="+mn-lt"/>
                <a:ea typeface="+mn-ea"/>
                <a:cs typeface="+mn-cs"/>
              </a:rPr>
              <a:t>d'un</a:t>
            </a:r>
            <a:r>
              <a:rPr lang="de-DE" altLang="de-DE" sz="2400" dirty="0">
                <a:latin typeface="+mn-lt"/>
                <a:ea typeface="+mn-ea"/>
                <a:cs typeface="+mn-cs"/>
              </a:rPr>
              <a:t> bar</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Entrenador que anima al seu equip</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Corredor de bolsa enfurismat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Ficant-se en una baralla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35</a:t>
            </a:fld>
            <a:endParaRPr lang="de-DE" altLang="es-ES">
              <a:latin typeface="+mn-lt"/>
              <a:ea typeface="+mn-ea"/>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Demanant una copa a la </a:t>
            </a:r>
            <a:r>
              <a:rPr lang="de-DE" altLang="de-DE" sz="2400" dirty="0" err="1">
                <a:solidFill>
                  <a:srgbClr val="004992"/>
                </a:solidFill>
                <a:latin typeface="+mn-lt"/>
                <a:ea typeface="+mn-ea"/>
                <a:cs typeface="+mn-cs"/>
              </a:rPr>
              <a:t>barra</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d'un</a:t>
            </a:r>
            <a:r>
              <a:rPr lang="de-DE" altLang="de-DE" sz="2400" dirty="0">
                <a:solidFill>
                  <a:srgbClr val="004992"/>
                </a:solidFill>
                <a:latin typeface="+mn-lt"/>
                <a:ea typeface="+mn-ea"/>
                <a:cs typeface="+mn-cs"/>
              </a:rPr>
              <a:t>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Entrenador que anima al seu equip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Corredor de bolsa enfurismat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Ficant-se en una baralla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36</a:t>
            </a:fld>
            <a:endParaRPr lang="de-DE" altLang="es-ES">
              <a:latin typeface="+mn-lt"/>
              <a:ea typeface="+mn-ea"/>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37</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rPr>
              <a:t>[</a:t>
            </a:r>
            <a:r>
              <a:rPr lang="en-US" altLang="ko-KR" sz="1800" i="1" spc="-5" dirty="0">
                <a:solidFill>
                  <a:srgbClr val="333333"/>
                </a:solidFill>
                <a:ea typeface="+mn-ea"/>
              </a:rPr>
              <a:t>Per </a:t>
            </a:r>
            <a:r>
              <a:rPr lang="en-US" altLang="ko-KR" sz="1800" i="1" spc="-5" dirty="0" err="1">
                <a:solidFill>
                  <a:srgbClr val="333333"/>
                </a:solidFill>
                <a:ea typeface="+mn-ea"/>
              </a:rPr>
              <a:t>als</a:t>
            </a:r>
            <a:r>
              <a:rPr lang="en-US" altLang="ko-KR" sz="1800" i="1" spc="-5" dirty="0">
                <a:solidFill>
                  <a:srgbClr val="333333"/>
                </a:solidFill>
                <a:ea typeface="+mn-ea"/>
              </a:rPr>
              <a:t> </a:t>
            </a:r>
            <a:r>
              <a:rPr lang="en-US" altLang="ko-KR" sz="1800" i="1" spc="-5" dirty="0" err="1">
                <a:solidFill>
                  <a:srgbClr val="333333"/>
                </a:solidFill>
                <a:ea typeface="+mn-ea"/>
              </a:rPr>
              <a:t>i</a:t>
            </a:r>
            <a:r>
              <a:rPr lang="en-US" altLang="ko-KR" sz="1800" i="1" spc="-5" dirty="0">
                <a:solidFill>
                  <a:srgbClr val="333333"/>
                </a:solidFill>
                <a:ea typeface="+mn-ea"/>
              </a:rPr>
              <a:t> les </a:t>
            </a:r>
            <a:r>
              <a:rPr lang="en-US" altLang="ko-KR" sz="1800" i="1" spc="-5" dirty="0" err="1">
                <a:solidFill>
                  <a:srgbClr val="333333"/>
                </a:solidFill>
                <a:ea typeface="+mn-ea"/>
              </a:rPr>
              <a:t>conductores</a:t>
            </a:r>
            <a:r>
              <a:rPr lang="en-US" altLang="ko-KR" sz="1800" i="1" spc="-5" dirty="0">
                <a:solidFill>
                  <a:srgbClr val="333333"/>
                </a:solidFill>
                <a:ea typeface="+mn-ea"/>
              </a:rPr>
              <a:t>:</a:t>
            </a:r>
            <a:endParaRPr sz="1800" dirty="0">
              <a:solidFill>
                <a:srgbClr val="333333"/>
              </a:solidFill>
              <a:ea typeface="+mn-ea"/>
            </a:endParaRPr>
          </a:p>
          <a:p>
            <a:pPr marL="12700" marR="5080" defTabSz="914400" eaLnBrk="0" fontAlgn="base" hangingPunct="0">
              <a:spcBef>
                <a:spcPts val="800"/>
              </a:spcBef>
              <a:spcAft>
                <a:spcPct val="0"/>
              </a:spcAft>
            </a:pPr>
            <a:r>
              <a:rPr lang="es-ES" altLang="ko-KR" sz="1800" dirty="0" err="1">
                <a:solidFill>
                  <a:srgbClr val="333333"/>
                </a:solidFill>
                <a:ea typeface="+mn-ea"/>
              </a:rPr>
              <a:t>alguns</a:t>
            </a:r>
            <a:r>
              <a:rPr lang="es-ES" altLang="ko-KR" sz="1800" dirty="0">
                <a:solidFill>
                  <a:srgbClr val="333333"/>
                </a:solidFill>
                <a:ea typeface="+mn-ea"/>
              </a:rPr>
              <a:t> vídeos poden </a:t>
            </a:r>
            <a:r>
              <a:rPr lang="es-ES" altLang="ko-KR" sz="1800" dirty="0" err="1">
                <a:solidFill>
                  <a:srgbClr val="333333"/>
                </a:solidFill>
                <a:ea typeface="+mn-ea"/>
              </a:rPr>
              <a:t>contenir</a:t>
            </a:r>
            <a:r>
              <a:rPr lang="es-ES" altLang="ko-KR" sz="1800" dirty="0">
                <a:solidFill>
                  <a:srgbClr val="333333"/>
                </a:solidFill>
                <a:ea typeface="+mn-ea"/>
              </a:rPr>
              <a:t> </a:t>
            </a:r>
            <a:r>
              <a:rPr lang="es-ES" altLang="ko-KR" sz="1800" dirty="0" err="1">
                <a:solidFill>
                  <a:srgbClr val="333333"/>
                </a:solidFill>
                <a:ea typeface="+mn-ea"/>
              </a:rPr>
              <a:t>llenguatge</a:t>
            </a:r>
            <a:r>
              <a:rPr lang="es-ES" altLang="ko-KR" sz="1800" dirty="0">
                <a:solidFill>
                  <a:srgbClr val="333333"/>
                </a:solidFill>
                <a:ea typeface="+mn-ea"/>
              </a:rPr>
              <a:t> no </a:t>
            </a:r>
            <a:r>
              <a:rPr lang="es-ES" altLang="ko-KR" sz="1800" dirty="0" err="1">
                <a:solidFill>
                  <a:srgbClr val="333333"/>
                </a:solidFill>
                <a:ea typeface="+mn-ea"/>
              </a:rPr>
              <a:t>apropiat</a:t>
            </a:r>
            <a:r>
              <a:rPr lang="es-ES" altLang="ko-KR" sz="1800" dirty="0">
                <a:solidFill>
                  <a:srgbClr val="333333"/>
                </a:solidFill>
                <a:ea typeface="+mn-ea"/>
              </a:rPr>
              <a:t> per a </a:t>
            </a:r>
            <a:r>
              <a:rPr lang="es-ES" altLang="ko-KR" sz="1800" dirty="0" err="1">
                <a:solidFill>
                  <a:srgbClr val="333333"/>
                </a:solidFill>
                <a:ea typeface="+mn-ea"/>
              </a:rPr>
              <a:t>tots</a:t>
            </a:r>
            <a:r>
              <a:rPr lang="es-ES" altLang="ko-KR" sz="1800" dirty="0">
                <a:solidFill>
                  <a:srgbClr val="333333"/>
                </a:solidFill>
                <a:ea typeface="+mn-ea"/>
              </a:rPr>
              <a:t> </a:t>
            </a:r>
            <a:r>
              <a:rPr lang="es-ES" altLang="ko-KR" sz="1800" dirty="0" err="1">
                <a:solidFill>
                  <a:srgbClr val="333333"/>
                </a:solidFill>
                <a:ea typeface="+mn-ea"/>
              </a:rPr>
              <a:t>els</a:t>
            </a:r>
            <a:r>
              <a:rPr lang="es-ES" altLang="ko-KR" sz="1800" dirty="0">
                <a:solidFill>
                  <a:srgbClr val="333333"/>
                </a:solidFill>
                <a:ea typeface="+mn-ea"/>
              </a:rPr>
              <a:t> </a:t>
            </a:r>
            <a:r>
              <a:rPr lang="es-ES" altLang="ko-KR" sz="1800" dirty="0" err="1">
                <a:solidFill>
                  <a:srgbClr val="333333"/>
                </a:solidFill>
                <a:ea typeface="+mn-ea"/>
              </a:rPr>
              <a:t>públics</a:t>
            </a:r>
            <a:r>
              <a:rPr lang="es-ES" altLang="ko-KR" sz="1800" dirty="0">
                <a:solidFill>
                  <a:srgbClr val="333333"/>
                </a:solidFill>
                <a:ea typeface="+mn-ea"/>
              </a:rPr>
              <a:t> o no ser </a:t>
            </a:r>
            <a:r>
              <a:rPr lang="es-ES" altLang="ko-KR" sz="1800" dirty="0" err="1">
                <a:solidFill>
                  <a:srgbClr val="333333"/>
                </a:solidFill>
                <a:ea typeface="+mn-ea"/>
              </a:rPr>
              <a:t>vàlids</a:t>
            </a:r>
            <a:r>
              <a:rPr lang="es-ES" altLang="ko-KR" sz="1800" dirty="0">
                <a:solidFill>
                  <a:srgbClr val="333333"/>
                </a:solidFill>
                <a:ea typeface="+mn-ea"/>
              </a:rPr>
              <a:t> en </a:t>
            </a:r>
            <a:r>
              <a:rPr lang="es-ES" altLang="ko-KR" sz="1800" dirty="0" err="1">
                <a:solidFill>
                  <a:srgbClr val="333333"/>
                </a:solidFill>
                <a:ea typeface="+mn-ea"/>
              </a:rPr>
              <a:t>diferents</a:t>
            </a:r>
            <a:r>
              <a:rPr lang="es-ES" altLang="ko-KR" sz="1800" dirty="0">
                <a:solidFill>
                  <a:srgbClr val="333333"/>
                </a:solidFill>
                <a:ea typeface="+mn-ea"/>
              </a:rPr>
              <a:t> cultures. Si </a:t>
            </a:r>
            <a:r>
              <a:rPr lang="es-ES" altLang="ko-KR" sz="1800" dirty="0" err="1">
                <a:solidFill>
                  <a:srgbClr val="333333"/>
                </a:solidFill>
                <a:ea typeface="+mn-ea"/>
              </a:rPr>
              <a:t>us</a:t>
            </a:r>
            <a:r>
              <a:rPr lang="es-ES" altLang="ko-KR" sz="1800" dirty="0">
                <a:solidFill>
                  <a:srgbClr val="333333"/>
                </a:solidFill>
                <a:ea typeface="+mn-ea"/>
              </a:rPr>
              <a:t> </a:t>
            </a:r>
            <a:r>
              <a:rPr lang="es-ES" altLang="ko-KR" sz="1800" dirty="0" err="1">
                <a:solidFill>
                  <a:srgbClr val="333333"/>
                </a:solidFill>
                <a:ea typeface="+mn-ea"/>
              </a:rPr>
              <a:t>plau</a:t>
            </a:r>
            <a:r>
              <a:rPr lang="es-ES" altLang="ko-KR" sz="1800" dirty="0">
                <a:solidFill>
                  <a:srgbClr val="333333"/>
                </a:solidFill>
                <a:ea typeface="+mn-ea"/>
              </a:rPr>
              <a:t>, </a:t>
            </a:r>
            <a:r>
              <a:rPr lang="es-ES" altLang="ko-KR" sz="1800" dirty="0" err="1">
                <a:solidFill>
                  <a:srgbClr val="333333"/>
                </a:solidFill>
                <a:ea typeface="+mn-ea"/>
              </a:rPr>
              <a:t>revisi</a:t>
            </a:r>
            <a:r>
              <a:rPr lang="es-ES" altLang="ko-KR" sz="1800" dirty="0">
                <a:solidFill>
                  <a:srgbClr val="333333"/>
                </a:solidFill>
                <a:ea typeface="+mn-ea"/>
              </a:rPr>
              <a:t> </a:t>
            </a:r>
            <a:r>
              <a:rPr lang="es-ES" altLang="ko-KR" sz="1800" dirty="0" err="1">
                <a:solidFill>
                  <a:srgbClr val="333333"/>
                </a:solidFill>
                <a:ea typeface="+mn-ea"/>
              </a:rPr>
              <a:t>amb</a:t>
            </a:r>
            <a:r>
              <a:rPr lang="es-ES" altLang="ko-KR" sz="1800" dirty="0">
                <a:solidFill>
                  <a:srgbClr val="333333"/>
                </a:solidFill>
                <a:ea typeface="+mn-ea"/>
              </a:rPr>
              <a:t> cura el vídeos </a:t>
            </a:r>
            <a:r>
              <a:rPr lang="es-ES" altLang="ko-KR" sz="1800" dirty="0" err="1">
                <a:solidFill>
                  <a:srgbClr val="333333"/>
                </a:solidFill>
                <a:ea typeface="+mn-ea"/>
              </a:rPr>
              <a:t>abans</a:t>
            </a:r>
            <a:r>
              <a:rPr lang="es-ES" altLang="ko-KR" sz="1800" dirty="0">
                <a:solidFill>
                  <a:srgbClr val="333333"/>
                </a:solidFill>
                <a:ea typeface="+mn-ea"/>
              </a:rPr>
              <a:t> de mostrar-los</a:t>
            </a:r>
            <a:r>
              <a:rPr lang="de-DE" sz="1800" dirty="0">
                <a:solidFill>
                  <a:srgbClr val="333333"/>
                </a:solidFill>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430415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 dona menja insectes amb fàstic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que baixa el cap amb vergonya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resant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que disfruta amb la </a:t>
            </a:r>
            <a:r>
              <a:rPr lang="de-DE" altLang="de-DE" sz="2400" dirty="0" err="1">
                <a:solidFill>
                  <a:srgbClr val="333333"/>
                </a:solidFill>
                <a:latin typeface="+mn-lt"/>
                <a:ea typeface="+mn-ea"/>
                <a:cs typeface="+mn-cs"/>
              </a:rPr>
              <a:t>desgràcia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d'altres</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38</a:t>
            </a:fld>
            <a:endParaRPr lang="de-DE" altLang="es-ES">
              <a:latin typeface="+mn-lt"/>
              <a:ea typeface="+mn-ea"/>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La dona menja insectes amb fàstic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que baixa el cap amb vergonya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resant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que disfruta amb la </a:t>
            </a:r>
            <a:r>
              <a:rPr lang="de-DE" altLang="de-DE" sz="2400" dirty="0" err="1">
                <a:solidFill>
                  <a:srgbClr val="333333"/>
                </a:solidFill>
                <a:latin typeface="+mn-lt"/>
                <a:ea typeface="+mn-ea"/>
                <a:cs typeface="+mn-cs"/>
              </a:rPr>
              <a:t>desgràcia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d'altres</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39</a:t>
            </a:fld>
            <a:endParaRPr lang="de-DE" altLang="es-ES">
              <a:latin typeface="+mn-lt"/>
              <a:ea typeface="+mn-ea"/>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Fàstic!</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Text Box 1030"/>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Es prepara per colpejar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Poeta recitant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Piropejant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Gest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d'insult</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40</a:t>
            </a:fld>
            <a:endParaRPr lang="de-DE" altLang="es-ES">
              <a:latin typeface="+mn-lt"/>
              <a:ea typeface="+mn-ea"/>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Es prepara per colpejar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Poeta recitant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Piropejant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Gest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d'insult</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41</a:t>
            </a:fld>
            <a:endParaRPr lang="de-DE" altLang="es-ES">
              <a:latin typeface="+mn-lt"/>
              <a:ea typeface="+mn-e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La núvia diu “sí” en el seu casament</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Dona en un bar</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Li </a:t>
            </a:r>
            <a:r>
              <a:rPr lang="es-ES" altLang="de-DE" sz="2400" dirty="0" err="1">
                <a:solidFill>
                  <a:srgbClr val="333333"/>
                </a:solidFill>
                <a:latin typeface="+mn-lt"/>
                <a:ea typeface="+mn-ea"/>
                <a:cs typeface="+mn-cs"/>
              </a:rPr>
              <a:t>ensenya</a:t>
            </a:r>
            <a:r>
              <a:rPr lang="es-ES" altLang="de-DE" sz="2400" dirty="0">
                <a:solidFill>
                  <a:srgbClr val="333333"/>
                </a:solidFill>
                <a:latin typeface="+mn-lt"/>
                <a:ea typeface="+mn-ea"/>
                <a:cs typeface="+mn-cs"/>
              </a:rPr>
              <a:t> el </a:t>
            </a:r>
            <a:r>
              <a:rPr lang="es-ES" altLang="de-DE" sz="2400" dirty="0" err="1">
                <a:solidFill>
                  <a:srgbClr val="333333"/>
                </a:solidFill>
                <a:latin typeface="+mn-lt"/>
                <a:ea typeface="+mn-ea"/>
                <a:cs typeface="+mn-cs"/>
              </a:rPr>
              <a:t>seu</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anell</a:t>
            </a:r>
            <a:r>
              <a:rPr lang="es-ES" altLang="de-DE" sz="2400" dirty="0">
                <a:solidFill>
                  <a:srgbClr val="333333"/>
                </a:solidFill>
                <a:latin typeface="+mn-lt"/>
                <a:ea typeface="+mn-ea"/>
                <a:cs typeface="+mn-cs"/>
              </a:rPr>
              <a:t> de </a:t>
            </a:r>
            <a:r>
              <a:rPr lang="es-ES" altLang="de-DE" sz="2400" dirty="0" err="1">
                <a:solidFill>
                  <a:srgbClr val="333333"/>
                </a:solidFill>
                <a:latin typeface="+mn-lt"/>
                <a:ea typeface="+mn-ea"/>
                <a:cs typeface="+mn-cs"/>
              </a:rPr>
              <a:t>compromís</a:t>
            </a:r>
            <a:r>
              <a:rPr lang="es-ES" altLang="de-DE" sz="2400" dirty="0">
                <a:solidFill>
                  <a:srgbClr val="333333"/>
                </a:solidFill>
                <a:latin typeface="+mn-lt"/>
                <a:ea typeface="+mn-ea"/>
                <a:cs typeface="+mn-cs"/>
              </a:rPr>
              <a:t> a una amiga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Es queixa d'haver rebut una multa de trànsit injustament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42</a:t>
            </a:fld>
            <a:endParaRPr lang="de-DE" altLang="es-ES">
              <a:latin typeface="+mn-lt"/>
              <a:ea typeface="+mn-ea"/>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 núvia </a:t>
            </a:r>
            <a:r>
              <a:rPr lang="de-DE" altLang="de-DE" sz="2400" dirty="0" err="1">
                <a:solidFill>
                  <a:srgbClr val="333333"/>
                </a:solidFill>
                <a:latin typeface="+mn-lt"/>
                <a:ea typeface="+mn-ea"/>
                <a:cs typeface="+mn-cs"/>
              </a:rPr>
              <a:t>diu</a:t>
            </a:r>
            <a:r>
              <a:rPr lang="de-DE" altLang="de-DE" sz="2400" dirty="0">
                <a:solidFill>
                  <a:srgbClr val="333333"/>
                </a:solidFill>
                <a:latin typeface="+mn-lt"/>
                <a:ea typeface="+mn-ea"/>
                <a:cs typeface="+mn-cs"/>
              </a:rPr>
              <a:t> </a:t>
            </a:r>
            <a:r>
              <a:rPr lang="es-ES" altLang="de-DE" sz="2400" dirty="0">
                <a:solidFill>
                  <a:srgbClr val="333333"/>
                </a:solidFill>
                <a:latin typeface="+mn-lt"/>
                <a:ea typeface="+mn-ea"/>
                <a:cs typeface="+mn-cs"/>
              </a:rPr>
              <a:t>“sí” </a:t>
            </a:r>
            <a:r>
              <a:rPr lang="de-DE" altLang="de-DE" sz="2400" dirty="0">
                <a:solidFill>
                  <a:srgbClr val="333333"/>
                </a:solidFill>
                <a:latin typeface="+mn-lt"/>
                <a:ea typeface="+mn-ea"/>
                <a:cs typeface="+mn-cs"/>
              </a:rPr>
              <a:t>en el seu casament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Dona en un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Li ensenya el seu anell de compromís a una amiga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Es </a:t>
            </a:r>
            <a:r>
              <a:rPr lang="de-DE" altLang="de-DE" sz="2400" dirty="0" err="1">
                <a:solidFill>
                  <a:srgbClr val="333333"/>
                </a:solidFill>
                <a:latin typeface="+mn-lt"/>
                <a:ea typeface="+mn-ea"/>
                <a:cs typeface="+mn-cs"/>
              </a:rPr>
              <a:t>queixa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d'haver</a:t>
            </a:r>
            <a:r>
              <a:rPr lang="de-DE" altLang="de-DE" sz="2400" dirty="0">
                <a:solidFill>
                  <a:srgbClr val="333333"/>
                </a:solidFill>
                <a:latin typeface="+mn-lt"/>
                <a:ea typeface="+mn-ea"/>
                <a:cs typeface="+mn-cs"/>
              </a:rPr>
              <a:t> rebut una multa de trànsit injustament</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43</a:t>
            </a:fld>
            <a:endParaRPr lang="de-DE" altLang="es-ES">
              <a:latin typeface="+mn-lt"/>
              <a:ea typeface="+mn-ea"/>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Fan embogit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Cambrer molt animat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Jugador que celebra un gol</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44</a:t>
            </a:fld>
            <a:endParaRPr lang="de-DE" altLang="es-ES">
              <a:latin typeface="+mn-lt"/>
              <a:ea typeface="+mn-ea"/>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Fan embogit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Cambrer molt animat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Jugador que celebra un gol</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45</a:t>
            </a:fld>
            <a:endParaRPr lang="de-DE" altLang="es-ES">
              <a:latin typeface="+mn-lt"/>
              <a:ea typeface="+mn-ea"/>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Supervivent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accident a la mina</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Treballador</a:t>
            </a:r>
            <a:r>
              <a:rPr lang="de-DE" altLang="de-DE" sz="2400" dirty="0">
                <a:solidFill>
                  <a:srgbClr val="333333"/>
                </a:solidFill>
                <a:latin typeface="+mn-lt"/>
                <a:ea typeface="+mn-ea"/>
                <a:cs typeface="+mn-cs"/>
              </a:rPr>
              <a:t> en </a:t>
            </a:r>
            <a:r>
              <a:rPr lang="de-DE" altLang="de-DE" sz="2400" dirty="0" err="1">
                <a:solidFill>
                  <a:srgbClr val="333333"/>
                </a:solidFill>
                <a:latin typeface="+mn-lt"/>
                <a:ea typeface="+mn-ea"/>
                <a:cs typeface="+mn-cs"/>
              </a:rPr>
              <a:t>el</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seu</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descans</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Obrer</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fent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vaga</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Disfressa</a:t>
            </a:r>
            <a:r>
              <a:rPr lang="de-DE" altLang="de-DE" sz="2400" dirty="0">
                <a:solidFill>
                  <a:srgbClr val="333333"/>
                </a:solidFill>
                <a:latin typeface="+mn-lt"/>
                <a:ea typeface="+mn-ea"/>
                <a:cs typeface="+mn-cs"/>
              </a:rPr>
              <a:t> de </a:t>
            </a:r>
            <a:r>
              <a:rPr lang="de-DE" altLang="de-DE" sz="2400" dirty="0" err="1">
                <a:solidFill>
                  <a:srgbClr val="333333"/>
                </a:solidFill>
                <a:latin typeface="+mn-lt"/>
                <a:ea typeface="+mn-ea"/>
                <a:cs typeface="+mn-cs"/>
              </a:rPr>
              <a:t>miner</a:t>
            </a:r>
            <a:endParaRPr lang="de-DE"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46</a:t>
            </a:fld>
            <a:endParaRPr lang="de-DE" altLang="es-ES">
              <a:latin typeface="+mn-lt"/>
              <a:ea typeface="+mn-ea"/>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Supervivent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accident a la mina</a:t>
            </a: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mn-lt"/>
                <a:ea typeface="+mn-ea"/>
                <a:cs typeface="+mn-cs"/>
              </a:rPr>
              <a:t>Treballador</a:t>
            </a:r>
            <a:r>
              <a:rPr lang="de-DE" altLang="de-DE" sz="2400" dirty="0">
                <a:solidFill>
                  <a:srgbClr val="004992"/>
                </a:solidFill>
                <a:latin typeface="+mn-lt"/>
                <a:ea typeface="+mn-ea"/>
                <a:cs typeface="+mn-cs"/>
              </a:rPr>
              <a:t> en </a:t>
            </a:r>
            <a:r>
              <a:rPr lang="de-DE" altLang="de-DE" sz="2400" dirty="0" err="1">
                <a:solidFill>
                  <a:srgbClr val="004992"/>
                </a:solidFill>
                <a:latin typeface="+mn-lt"/>
                <a:ea typeface="+mn-ea"/>
                <a:cs typeface="+mn-cs"/>
              </a:rPr>
              <a:t>el</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seu</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descans</a:t>
            </a:r>
            <a:endParaRPr lang="de-DE" altLang="de-DE" sz="240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Obrer</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fent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vaga</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Disfressa</a:t>
            </a:r>
            <a:r>
              <a:rPr lang="de-DE" altLang="de-DE" sz="2400" dirty="0">
                <a:solidFill>
                  <a:srgbClr val="333333"/>
                </a:solidFill>
                <a:latin typeface="+mn-lt"/>
                <a:ea typeface="+mn-ea"/>
                <a:cs typeface="+mn-cs"/>
              </a:rPr>
              <a:t> de </a:t>
            </a:r>
            <a:r>
              <a:rPr lang="de-DE" altLang="de-DE" sz="2400" dirty="0" err="1">
                <a:solidFill>
                  <a:srgbClr val="333333"/>
                </a:solidFill>
                <a:latin typeface="+mn-lt"/>
                <a:ea typeface="+mn-ea"/>
                <a:cs typeface="+mn-cs"/>
              </a:rPr>
              <a:t>miner</a:t>
            </a:r>
            <a:endParaRPr lang="de-DE"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47</a:t>
            </a:fld>
            <a:endParaRPr lang="de-DE" altLang="es-ES">
              <a:latin typeface="+mn-lt"/>
              <a:ea typeface="+mn-ea"/>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Text Box 5"/>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spcBef>
                <a:spcPct val="0"/>
              </a:spcBef>
              <a:buClrTx/>
              <a:buFontTx/>
              <a:buNone/>
            </a:pPr>
            <a:r>
              <a:rPr lang="de-DE" altLang="de-DE" sz="2400" dirty="0">
                <a:solidFill>
                  <a:srgbClr val="333333"/>
                </a:solidFill>
                <a:latin typeface="+mn-lt"/>
                <a:ea typeface="+mn-ea"/>
                <a:cs typeface="+mn-cs"/>
              </a:rPr>
              <a:t>Home </a:t>
            </a:r>
            <a:r>
              <a:rPr lang="de-DE" altLang="de-DE" sz="2400" dirty="0" err="1">
                <a:solidFill>
                  <a:srgbClr val="333333"/>
                </a:solidFill>
                <a:latin typeface="+mn-lt"/>
                <a:ea typeface="+mn-ea"/>
                <a:cs typeface="+mn-cs"/>
              </a:rPr>
              <a:t>llegint</a:t>
            </a:r>
            <a:r>
              <a:rPr lang="de-DE" altLang="de-DE" sz="2400" dirty="0">
                <a:solidFill>
                  <a:srgbClr val="333333"/>
                </a:solidFill>
                <a:latin typeface="+mn-lt"/>
                <a:ea typeface="+mn-ea"/>
                <a:cs typeface="+mn-cs"/>
              </a:rPr>
              <a:t>:</a:t>
            </a:r>
          </a:p>
          <a:p>
            <a:pPr eaLnBrk="1" hangingPunct="1">
              <a:spcBef>
                <a:spcPct val="0"/>
              </a:spcBef>
              <a:buClrTx/>
              <a:buFontTx/>
              <a:buChar char="•"/>
            </a:pPr>
            <a:r>
              <a:rPr lang="de-DE" altLang="de-DE" sz="2400" dirty="0">
                <a:solidFill>
                  <a:srgbClr val="333333"/>
                </a:solidFill>
                <a:latin typeface="+mn-lt"/>
                <a:ea typeface="+mn-ea"/>
                <a:cs typeface="+mn-cs"/>
              </a:rPr>
              <a:t>Carta </a:t>
            </a:r>
            <a:r>
              <a:rPr lang="de-DE" altLang="de-DE" sz="2400" dirty="0" err="1">
                <a:solidFill>
                  <a:srgbClr val="333333"/>
                </a:solidFill>
                <a:latin typeface="+mn-lt"/>
                <a:ea typeface="+mn-ea"/>
                <a:cs typeface="+mn-cs"/>
              </a:rPr>
              <a:t>d'amor</a:t>
            </a:r>
            <a:r>
              <a:rPr lang="de-DE" altLang="de-DE" sz="2400" dirty="0">
                <a:solidFill>
                  <a:srgbClr val="333333"/>
                </a:solidFill>
                <a:latin typeface="+mn-lt"/>
                <a:ea typeface="+mn-ea"/>
                <a:cs typeface="+mn-cs"/>
              </a:rPr>
              <a:t> (es </a:t>
            </a:r>
            <a:r>
              <a:rPr lang="de-DE" altLang="de-DE" sz="2400" dirty="0" err="1">
                <a:solidFill>
                  <a:srgbClr val="333333"/>
                </a:solidFill>
                <a:latin typeface="+mn-lt"/>
                <a:ea typeface="+mn-ea"/>
                <a:cs typeface="+mn-cs"/>
              </a:rPr>
              <a:t>posa</a:t>
            </a:r>
            <a:r>
              <a:rPr lang="de-DE" altLang="de-DE" sz="2400" dirty="0">
                <a:solidFill>
                  <a:srgbClr val="333333"/>
                </a:solidFill>
                <a:latin typeface="+mn-lt"/>
                <a:ea typeface="+mn-ea"/>
                <a:cs typeface="+mn-cs"/>
              </a:rPr>
              <a:t> vermell a la </a:t>
            </a:r>
            <a:r>
              <a:rPr lang="de-DE" altLang="de-DE" sz="2400" dirty="0" err="1">
                <a:solidFill>
                  <a:srgbClr val="333333"/>
                </a:solidFill>
                <a:latin typeface="+mn-lt"/>
                <a:ea typeface="+mn-ea"/>
                <a:cs typeface="+mn-cs"/>
              </a:rPr>
              <a:t>propera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foto</a:t>
            </a:r>
            <a:r>
              <a:rPr lang="de-DE" altLang="de-DE" sz="2400" dirty="0">
                <a:solidFill>
                  <a:srgbClr val="333333"/>
                </a:solidFill>
                <a:latin typeface="+mn-lt"/>
                <a:ea typeface="+mn-ea"/>
                <a:cs typeface="+mn-cs"/>
              </a:rPr>
              <a:t>)</a:t>
            </a:r>
          </a:p>
          <a:p>
            <a:pPr eaLnBrk="1" hangingPunct="1">
              <a:spcBef>
                <a:spcPct val="0"/>
              </a:spcBef>
              <a:buClrTx/>
              <a:buFontTx/>
              <a:buChar char="•"/>
            </a:pPr>
            <a:r>
              <a:rPr lang="de-DE" altLang="de-DE" sz="2400" dirty="0" err="1">
                <a:solidFill>
                  <a:srgbClr val="333333"/>
                </a:solidFill>
                <a:latin typeface="+mn-lt"/>
                <a:ea typeface="+mn-ea"/>
                <a:cs typeface="+mn-cs"/>
              </a:rPr>
              <a:t>Article</a:t>
            </a:r>
            <a:r>
              <a:rPr lang="de-DE" altLang="de-DE" sz="2400" dirty="0">
                <a:solidFill>
                  <a:srgbClr val="333333"/>
                </a:solidFill>
                <a:latin typeface="+mn-lt"/>
                <a:ea typeface="+mn-ea"/>
                <a:cs typeface="+mn-cs"/>
              </a:rPr>
              <a:t> interessant (</a:t>
            </a:r>
            <a:r>
              <a:rPr lang="de-DE" altLang="de-DE" sz="2400" dirty="0" err="1">
                <a:solidFill>
                  <a:srgbClr val="333333"/>
                </a:solidFill>
                <a:latin typeface="+mn-lt"/>
                <a:ea typeface="+mn-ea"/>
                <a:cs typeface="+mn-cs"/>
              </a:rPr>
              <a:t>pren</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notes</a:t>
            </a:r>
            <a:r>
              <a:rPr lang="de-DE" altLang="de-DE" sz="2400" dirty="0">
                <a:solidFill>
                  <a:srgbClr val="333333"/>
                </a:solidFill>
                <a:latin typeface="+mn-lt"/>
                <a:ea typeface="+mn-ea"/>
                <a:cs typeface="+mn-cs"/>
              </a:rPr>
              <a:t> a la </a:t>
            </a:r>
            <a:r>
              <a:rPr lang="de-DE" altLang="de-DE" sz="2400" dirty="0" err="1">
                <a:solidFill>
                  <a:srgbClr val="333333"/>
                </a:solidFill>
                <a:latin typeface="+mn-lt"/>
                <a:ea typeface="+mn-ea"/>
                <a:cs typeface="+mn-cs"/>
              </a:rPr>
              <a:t>propera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foto</a:t>
            </a:r>
            <a:r>
              <a:rPr lang="de-DE" altLang="de-DE" sz="2400" dirty="0">
                <a:solidFill>
                  <a:srgbClr val="333333"/>
                </a:solidFill>
                <a:latin typeface="+mn-lt"/>
                <a:ea typeface="+mn-ea"/>
                <a:cs typeface="+mn-cs"/>
              </a:rPr>
              <a:t>)</a:t>
            </a:r>
          </a:p>
          <a:p>
            <a:pPr eaLnBrk="1" hangingPunct="1">
              <a:spcBef>
                <a:spcPct val="0"/>
              </a:spcBef>
              <a:buClrTx/>
              <a:buFontTx/>
              <a:buChar char="•"/>
            </a:pPr>
            <a:r>
              <a:rPr lang="de-DE" altLang="de-DE" sz="2400" dirty="0">
                <a:solidFill>
                  <a:srgbClr val="333333"/>
                </a:solidFill>
                <a:latin typeface="+mn-lt"/>
                <a:ea typeface="+mn-ea"/>
                <a:cs typeface="+mn-cs"/>
              </a:rPr>
              <a:t>Carta de </a:t>
            </a:r>
            <a:r>
              <a:rPr lang="de-DE" altLang="de-DE" sz="2400" dirty="0" err="1">
                <a:solidFill>
                  <a:srgbClr val="333333"/>
                </a:solidFill>
                <a:latin typeface="+mn-lt"/>
                <a:ea typeface="+mn-ea"/>
                <a:cs typeface="+mn-cs"/>
              </a:rPr>
              <a:t>rebuig</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furiós</a:t>
            </a:r>
            <a:r>
              <a:rPr lang="de-DE" altLang="de-DE" sz="2400" dirty="0">
                <a:solidFill>
                  <a:srgbClr val="333333"/>
                </a:solidFill>
                <a:latin typeface="+mn-lt"/>
                <a:ea typeface="+mn-ea"/>
                <a:cs typeface="+mn-cs"/>
              </a:rPr>
              <a:t> a la </a:t>
            </a:r>
            <a:r>
              <a:rPr lang="de-DE" altLang="de-DE" sz="2400" dirty="0" err="1">
                <a:solidFill>
                  <a:srgbClr val="333333"/>
                </a:solidFill>
                <a:latin typeface="+mn-lt"/>
                <a:ea typeface="+mn-ea"/>
                <a:cs typeface="+mn-cs"/>
              </a:rPr>
              <a:t>propera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foto</a:t>
            </a:r>
            <a:r>
              <a:rPr lang="de-DE" altLang="de-DE" sz="2400" dirty="0">
                <a:solidFill>
                  <a:srgbClr val="333333"/>
                </a:solidFill>
                <a:latin typeface="+mn-lt"/>
                <a:ea typeface="+mn-ea"/>
                <a:cs typeface="+mn-cs"/>
              </a:rPr>
              <a:t>)</a:t>
            </a:r>
          </a:p>
          <a:p>
            <a:pPr eaLnBrk="1" hangingPunct="1">
              <a:spcBef>
                <a:spcPct val="0"/>
              </a:spcBef>
              <a:buClrTx/>
              <a:buFontTx/>
              <a:buChar char="•"/>
            </a:pPr>
            <a:r>
              <a:rPr lang="de-DE" altLang="de-DE" sz="2400" dirty="0" err="1">
                <a:solidFill>
                  <a:srgbClr val="333333"/>
                </a:solidFill>
                <a:latin typeface="+mn-lt"/>
                <a:ea typeface="+mn-ea"/>
                <a:cs typeface="+mn-cs"/>
              </a:rPr>
              <a:t>Acudits</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s'està</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rient</a:t>
            </a:r>
            <a:r>
              <a:rPr lang="de-DE" altLang="de-DE" sz="2400" dirty="0">
                <a:solidFill>
                  <a:srgbClr val="333333"/>
                </a:solidFill>
                <a:latin typeface="+mn-lt"/>
                <a:ea typeface="+mn-ea"/>
                <a:cs typeface="+mn-cs"/>
              </a:rPr>
              <a:t> a la </a:t>
            </a:r>
            <a:r>
              <a:rPr lang="de-DE" altLang="de-DE" sz="2400" dirty="0" err="1">
                <a:solidFill>
                  <a:srgbClr val="333333"/>
                </a:solidFill>
                <a:latin typeface="+mn-lt"/>
                <a:ea typeface="+mn-ea"/>
                <a:cs typeface="+mn-cs"/>
              </a:rPr>
              <a:t>propera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foto</a:t>
            </a:r>
            <a:r>
              <a:rPr lang="de-DE" altLang="de-DE" sz="2400" dirty="0">
                <a:solidFill>
                  <a:srgbClr val="333333"/>
                </a:solidFill>
                <a:latin typeface="+mn-lt"/>
                <a:ea typeface="+mn-ea"/>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48</a:t>
            </a:fld>
            <a:endParaRPr lang="de-DE" altLang="es-ES">
              <a:latin typeface="+mn-lt"/>
              <a:ea typeface="+mn-ea"/>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Text Box 5"/>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spcBef>
                <a:spcPct val="0"/>
              </a:spcBef>
              <a:buClrTx/>
              <a:buFontTx/>
              <a:buNone/>
            </a:pPr>
            <a:r>
              <a:rPr lang="de-DE" altLang="de-DE" sz="2400" dirty="0">
                <a:solidFill>
                  <a:srgbClr val="333333"/>
                </a:solidFill>
                <a:latin typeface="+mn-lt"/>
                <a:ea typeface="+mn-ea"/>
                <a:cs typeface="+mn-cs"/>
              </a:rPr>
              <a:t>Home llegint:</a:t>
            </a:r>
          </a:p>
          <a:p>
            <a:pPr eaLnBrk="1" hangingPunct="1">
              <a:spcBef>
                <a:spcPct val="0"/>
              </a:spcBef>
              <a:buClrTx/>
              <a:buFontTx/>
              <a:buChar char="•"/>
            </a:pPr>
            <a:r>
              <a:rPr lang="de-DE" altLang="de-DE" sz="2400" dirty="0">
                <a:solidFill>
                  <a:srgbClr val="333333"/>
                </a:solidFill>
                <a:latin typeface="+mn-lt"/>
                <a:ea typeface="+mn-ea"/>
                <a:cs typeface="+mn-cs"/>
              </a:rPr>
              <a:t>Carta </a:t>
            </a:r>
            <a:r>
              <a:rPr lang="de-DE" altLang="de-DE" sz="2400" dirty="0" err="1">
                <a:solidFill>
                  <a:srgbClr val="333333"/>
                </a:solidFill>
                <a:latin typeface="+mn-lt"/>
                <a:ea typeface="+mn-ea"/>
                <a:cs typeface="+mn-cs"/>
              </a:rPr>
              <a:t>d'amor</a:t>
            </a:r>
            <a:r>
              <a:rPr lang="de-DE" altLang="de-DE" sz="2400" dirty="0">
                <a:solidFill>
                  <a:srgbClr val="333333"/>
                </a:solidFill>
                <a:latin typeface="+mn-lt"/>
                <a:ea typeface="+mn-ea"/>
                <a:cs typeface="+mn-cs"/>
              </a:rPr>
              <a:t> (es posa vermell a la propera foto)</a:t>
            </a:r>
          </a:p>
          <a:p>
            <a:pPr eaLnBrk="1" hangingPunct="1">
              <a:spcBef>
                <a:spcPct val="0"/>
              </a:spcBef>
              <a:buClrTx/>
              <a:buFontTx/>
              <a:buChar char="•"/>
            </a:pPr>
            <a:r>
              <a:rPr lang="de-DE" altLang="de-DE" sz="2400" dirty="0">
                <a:solidFill>
                  <a:srgbClr val="333333"/>
                </a:solidFill>
                <a:latin typeface="+mn-lt"/>
                <a:ea typeface="+mn-ea"/>
                <a:cs typeface="+mn-cs"/>
              </a:rPr>
              <a:t>Article interessant (pren notes a la propera foto)</a:t>
            </a:r>
          </a:p>
          <a:p>
            <a:pPr eaLnBrk="1" hangingPunct="1">
              <a:spcBef>
                <a:spcPct val="0"/>
              </a:spcBef>
              <a:buClr>
                <a:srgbClr val="004992"/>
              </a:buClr>
              <a:buFontTx/>
              <a:buChar char="•"/>
            </a:pPr>
            <a:r>
              <a:rPr lang="de-DE" altLang="de-DE" sz="2400" dirty="0">
                <a:solidFill>
                  <a:srgbClr val="004992"/>
                </a:solidFill>
                <a:latin typeface="+mn-lt"/>
                <a:ea typeface="+mn-ea"/>
                <a:cs typeface="+mn-cs"/>
              </a:rPr>
              <a:t>Carta de rebuig (furiós a la propera foto)</a:t>
            </a:r>
          </a:p>
          <a:p>
            <a:pPr eaLnBrk="1" hangingPunct="1">
              <a:spcBef>
                <a:spcPct val="0"/>
              </a:spcBef>
              <a:buClrTx/>
              <a:buFontTx/>
              <a:buChar char="•"/>
            </a:pPr>
            <a:r>
              <a:rPr lang="de-DE" altLang="de-DE" sz="2400" dirty="0">
                <a:solidFill>
                  <a:srgbClr val="333333"/>
                </a:solidFill>
                <a:latin typeface="+mn-lt"/>
                <a:ea typeface="+mn-ea"/>
                <a:cs typeface="+mn-cs"/>
              </a:rPr>
              <a:t>Acudits (</a:t>
            </a:r>
            <a:r>
              <a:rPr lang="de-DE" altLang="de-DE" sz="2400" dirty="0" err="1">
                <a:solidFill>
                  <a:srgbClr val="333333"/>
                </a:solidFill>
                <a:latin typeface="+mn-lt"/>
                <a:ea typeface="+mn-ea"/>
                <a:cs typeface="+mn-cs"/>
              </a:rPr>
              <a:t>s'està</a:t>
            </a:r>
            <a:r>
              <a:rPr lang="de-DE" altLang="de-DE" sz="2400" dirty="0">
                <a:solidFill>
                  <a:srgbClr val="333333"/>
                </a:solidFill>
                <a:latin typeface="+mn-lt"/>
                <a:ea typeface="+mn-ea"/>
                <a:cs typeface="+mn-cs"/>
              </a:rPr>
              <a:t> rient a la propera foto)</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49</a:t>
            </a:fld>
            <a:endParaRPr lang="de-DE" altLang="es-ES">
              <a:latin typeface="+mn-lt"/>
              <a:ea typeface="+mn-ea"/>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Primera conclusió!</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50</a:t>
            </a:fld>
            <a:endParaRPr lang="de-DE" altLang="es-ES">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 no </a:t>
            </a:r>
            <a:r>
              <a:rPr lang="en-US" altLang="de-DE" sz="2400" dirty="0" err="1">
                <a:solidFill>
                  <a:srgbClr val="333333"/>
                </a:solidFill>
              </a:rPr>
              <a:t>sempre</a:t>
            </a:r>
            <a:r>
              <a:rPr lang="en-US" altLang="de-DE" sz="2400" dirty="0">
                <a:solidFill>
                  <a:srgbClr val="333333"/>
                </a:solidFill>
              </a:rPr>
              <a:t> ho </a:t>
            </a:r>
            <a:r>
              <a:rPr lang="en-US" altLang="de-DE" sz="2400" dirty="0" err="1">
                <a:solidFill>
                  <a:srgbClr val="333333"/>
                </a:solidFill>
              </a:rPr>
              <a:t>diuen</a:t>
            </a:r>
            <a:r>
              <a:rPr lang="en-US" altLang="de-DE" sz="2400" dirty="0">
                <a:solidFill>
                  <a:srgbClr val="333333"/>
                </a:solidFill>
              </a:rPr>
              <a:t> tot!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Primera conclusió!</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51</a:t>
            </a:fld>
            <a:endParaRPr lang="de-DE" altLang="es-ES">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 no </a:t>
            </a:r>
            <a:r>
              <a:rPr lang="en-US" altLang="de-DE" sz="2400" dirty="0" err="1">
                <a:solidFill>
                  <a:srgbClr val="333333"/>
                </a:solidFill>
              </a:rPr>
              <a:t>sempre</a:t>
            </a:r>
            <a:r>
              <a:rPr lang="en-US" altLang="de-DE" sz="2400" dirty="0">
                <a:solidFill>
                  <a:srgbClr val="333333"/>
                </a:solidFill>
              </a:rPr>
              <a:t> ho </a:t>
            </a:r>
            <a:r>
              <a:rPr lang="en-US" altLang="de-DE" sz="2400" dirty="0" err="1">
                <a:solidFill>
                  <a:srgbClr val="333333"/>
                </a:solidFill>
              </a:rPr>
              <a:t>diuen</a:t>
            </a:r>
            <a:r>
              <a:rPr lang="en-US" altLang="de-DE" sz="2400" dirty="0">
                <a:solidFill>
                  <a:srgbClr val="333333"/>
                </a:solidFill>
              </a:rPr>
              <a:t> tot!</a:t>
            </a:r>
          </a:p>
          <a:p>
            <a:pPr marL="342900" indent="-342900" defTabSz="914400" fontAlgn="base">
              <a:buClr>
                <a:srgbClr val="333333"/>
              </a:buClr>
              <a:buFont typeface="WingDings"/>
              <a:buChar char=""/>
            </a:pPr>
            <a:r>
              <a:rPr lang="en-US" altLang="de-DE" sz="2400" dirty="0" err="1">
                <a:solidFill>
                  <a:srgbClr val="333333"/>
                </a:solidFill>
              </a:rPr>
              <a:t>Moltes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no </a:t>
            </a:r>
            <a:r>
              <a:rPr lang="en-US" altLang="de-DE" sz="2400" dirty="0" err="1">
                <a:solidFill>
                  <a:srgbClr val="333333"/>
                </a:solidFill>
              </a:rPr>
              <a:t>mostren</a:t>
            </a:r>
            <a:r>
              <a:rPr lang="en-US" altLang="de-DE" sz="2400" dirty="0">
                <a:solidFill>
                  <a:srgbClr val="333333"/>
                </a:solidFill>
              </a:rPr>
              <a:t> </a:t>
            </a:r>
            <a:r>
              <a:rPr lang="en-US" altLang="de-DE" sz="2400" dirty="0" err="1">
                <a:solidFill>
                  <a:srgbClr val="333333"/>
                </a:solidFill>
              </a:rPr>
              <a:t>expressió</a:t>
            </a:r>
            <a:r>
              <a:rPr lang="en-US" altLang="de-DE" sz="2400" dirty="0">
                <a:solidFill>
                  <a:srgbClr val="333333"/>
                </a:solidFill>
              </a:rPr>
              <a:t> facial, </a:t>
            </a:r>
            <a:r>
              <a:rPr lang="en-US" altLang="de-DE" sz="2400" dirty="0" err="1">
                <a:solidFill>
                  <a:srgbClr val="333333"/>
                </a:solidFill>
              </a:rPr>
              <a:t>sigui</a:t>
            </a:r>
            <a:r>
              <a:rPr lang="en-US" altLang="de-DE" sz="2400" dirty="0">
                <a:solidFill>
                  <a:srgbClr val="333333"/>
                </a:solidFill>
              </a:rPr>
              <a:t> per </a:t>
            </a:r>
            <a:r>
              <a:rPr lang="en-US" altLang="de-DE" sz="2400" dirty="0" err="1">
                <a:solidFill>
                  <a:srgbClr val="333333"/>
                </a:solidFill>
              </a:rPr>
              <a:t>naturalesa</a:t>
            </a:r>
            <a:r>
              <a:rPr lang="en-US" altLang="de-DE" sz="2400" dirty="0">
                <a:solidFill>
                  <a:srgbClr val="333333"/>
                </a:solidFill>
              </a:rPr>
              <a:t> o per </a:t>
            </a:r>
            <a:r>
              <a:rPr lang="en-US" altLang="de-DE" sz="2400" dirty="0" err="1">
                <a:solidFill>
                  <a:srgbClr val="333333"/>
                </a:solidFill>
              </a:rPr>
              <a:t>malaltia</a:t>
            </a:r>
            <a:r>
              <a:rPr lang="en-US" altLang="de-DE" sz="2400" dirty="0">
                <a:solidFill>
                  <a:srgbClr val="333333"/>
                </a:solidFill>
              </a:rPr>
              <a:t> (ex. Parkinson), de </a:t>
            </a:r>
            <a:r>
              <a:rPr lang="en-US" altLang="de-DE" sz="2400" dirty="0" err="1">
                <a:solidFill>
                  <a:srgbClr val="333333"/>
                </a:solidFill>
              </a:rPr>
              <a:t>manera</a:t>
            </a:r>
            <a:r>
              <a:rPr lang="en-US" altLang="de-DE" sz="2400" dirty="0">
                <a:solidFill>
                  <a:srgbClr val="333333"/>
                </a:solidFill>
              </a:rPr>
              <a:t> que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difícil</a:t>
            </a:r>
            <a:r>
              <a:rPr lang="en-US" altLang="de-DE" sz="2400" dirty="0">
                <a:solidFill>
                  <a:srgbClr val="333333"/>
                </a:solidFill>
              </a:rPr>
              <a:t> </a:t>
            </a:r>
            <a:r>
              <a:rPr lang="en-US" altLang="de-DE" sz="2400" dirty="0" err="1">
                <a:solidFill>
                  <a:srgbClr val="333333"/>
                </a:solidFill>
              </a:rPr>
              <a:t>deduir</a:t>
            </a:r>
            <a:r>
              <a:rPr lang="en-US" altLang="de-DE" sz="2400" dirty="0">
                <a:solidFill>
                  <a:srgbClr val="333333"/>
                </a:solidFill>
              </a:rPr>
              <a:t> quines </a:t>
            </a:r>
            <a:r>
              <a:rPr lang="en-US" altLang="de-DE" sz="2400" dirty="0" err="1">
                <a:solidFill>
                  <a:srgbClr val="333333"/>
                </a:solidFill>
              </a:rPr>
              <a:t>són</a:t>
            </a:r>
            <a:r>
              <a:rPr lang="en-US" altLang="de-DE" sz="2400" dirty="0">
                <a:solidFill>
                  <a:srgbClr val="333333"/>
                </a:solidFill>
              </a:rPr>
              <a:t> les </a:t>
            </a:r>
            <a:r>
              <a:rPr lang="en-US" altLang="de-DE" sz="2400" dirty="0" err="1">
                <a:solidFill>
                  <a:srgbClr val="333333"/>
                </a:solidFill>
              </a:rPr>
              <a:t>seves</a:t>
            </a:r>
            <a:r>
              <a:rPr lang="en-US" altLang="de-DE" sz="2400" dirty="0">
                <a:solidFill>
                  <a:srgbClr val="333333"/>
                </a:solidFill>
              </a:rPr>
              <a:t> </a:t>
            </a:r>
            <a:r>
              <a:rPr lang="en-US" altLang="de-DE" sz="2400" err="1">
                <a:solidFill>
                  <a:srgbClr val="333333"/>
                </a:solidFill>
              </a:rPr>
              <a:t>emocions</a:t>
            </a:r>
            <a:r>
              <a:rPr lang="en-US" altLang="de-DE" sz="2400">
                <a:solidFill>
                  <a:srgbClr val="333333"/>
                </a:solidFill>
              </a:rPr>
              <a:t> internes</a:t>
            </a:r>
            <a:endParaRPr lang="en-US" sz="2400" dirty="0"/>
          </a:p>
        </p:txBody>
      </p:sp>
    </p:spTree>
    <p:extLst>
      <p:ext uri="{BB962C8B-B14F-4D97-AF65-F5344CB8AC3E}">
        <p14:creationId xmlns:p14="http://schemas.microsoft.com/office/powerpoint/2010/main" val="39690814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Primera conclusió!</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52</a:t>
            </a:fld>
            <a:endParaRPr lang="de-DE" altLang="es-ES">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 no </a:t>
            </a:r>
            <a:r>
              <a:rPr lang="en-US" altLang="de-DE" sz="2400" dirty="0" err="1">
                <a:solidFill>
                  <a:srgbClr val="333333"/>
                </a:solidFill>
              </a:rPr>
              <a:t>sempre</a:t>
            </a:r>
            <a:r>
              <a:rPr lang="en-US" altLang="de-DE" sz="2400" dirty="0">
                <a:solidFill>
                  <a:srgbClr val="333333"/>
                </a:solidFill>
              </a:rPr>
              <a:t> ho </a:t>
            </a:r>
            <a:r>
              <a:rPr lang="en-US" altLang="de-DE" sz="2400" dirty="0" err="1">
                <a:solidFill>
                  <a:srgbClr val="333333"/>
                </a:solidFill>
              </a:rPr>
              <a:t>diuen</a:t>
            </a:r>
            <a:r>
              <a:rPr lang="en-US" altLang="de-DE" sz="2400" dirty="0">
                <a:solidFill>
                  <a:srgbClr val="333333"/>
                </a:solidFill>
              </a:rPr>
              <a:t> tot!</a:t>
            </a:r>
          </a:p>
          <a:p>
            <a:pPr marL="342900" indent="-342900" defTabSz="914400" fontAlgn="base">
              <a:buClr>
                <a:srgbClr val="333333"/>
              </a:buClr>
              <a:buFont typeface="WingDings"/>
              <a:buChar char=""/>
            </a:pPr>
            <a:r>
              <a:rPr lang="en-US" altLang="de-DE" sz="2400" dirty="0" err="1">
                <a:solidFill>
                  <a:srgbClr val="333333"/>
                </a:solidFill>
              </a:rPr>
              <a:t>Moltes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no </a:t>
            </a:r>
            <a:r>
              <a:rPr lang="en-US" altLang="de-DE" sz="2400" dirty="0" err="1">
                <a:solidFill>
                  <a:srgbClr val="333333"/>
                </a:solidFill>
              </a:rPr>
              <a:t>mostren</a:t>
            </a:r>
            <a:r>
              <a:rPr lang="en-US" altLang="de-DE" sz="2400" dirty="0">
                <a:solidFill>
                  <a:srgbClr val="333333"/>
                </a:solidFill>
              </a:rPr>
              <a:t> </a:t>
            </a:r>
            <a:r>
              <a:rPr lang="en-US" altLang="de-DE" sz="2400" dirty="0" err="1">
                <a:solidFill>
                  <a:srgbClr val="333333"/>
                </a:solidFill>
              </a:rPr>
              <a:t>expressió</a:t>
            </a:r>
            <a:r>
              <a:rPr lang="en-US" altLang="de-DE" sz="2400" dirty="0">
                <a:solidFill>
                  <a:srgbClr val="333333"/>
                </a:solidFill>
              </a:rPr>
              <a:t> facial, </a:t>
            </a:r>
            <a:r>
              <a:rPr lang="en-US" altLang="de-DE" sz="2400" dirty="0" err="1">
                <a:solidFill>
                  <a:srgbClr val="333333"/>
                </a:solidFill>
              </a:rPr>
              <a:t>sigui</a:t>
            </a:r>
            <a:r>
              <a:rPr lang="en-US" altLang="de-DE" sz="2400" dirty="0">
                <a:solidFill>
                  <a:srgbClr val="333333"/>
                </a:solidFill>
              </a:rPr>
              <a:t> per </a:t>
            </a:r>
            <a:r>
              <a:rPr lang="en-US" altLang="de-DE" sz="2400" dirty="0" err="1">
                <a:solidFill>
                  <a:srgbClr val="333333"/>
                </a:solidFill>
              </a:rPr>
              <a:t>naturalesa</a:t>
            </a:r>
            <a:r>
              <a:rPr lang="en-US" altLang="de-DE" sz="2400" dirty="0">
                <a:solidFill>
                  <a:srgbClr val="333333"/>
                </a:solidFill>
              </a:rPr>
              <a:t> o per </a:t>
            </a:r>
            <a:r>
              <a:rPr lang="en-US" altLang="de-DE" sz="2400" dirty="0" err="1">
                <a:solidFill>
                  <a:srgbClr val="333333"/>
                </a:solidFill>
              </a:rPr>
              <a:t>malaltia</a:t>
            </a:r>
            <a:r>
              <a:rPr lang="en-US" altLang="de-DE" sz="2400" dirty="0">
                <a:solidFill>
                  <a:srgbClr val="333333"/>
                </a:solidFill>
              </a:rPr>
              <a:t> (ex. Parkinson), de </a:t>
            </a:r>
            <a:r>
              <a:rPr lang="en-US" altLang="de-DE" sz="2400" dirty="0" err="1">
                <a:solidFill>
                  <a:srgbClr val="333333"/>
                </a:solidFill>
              </a:rPr>
              <a:t>manera</a:t>
            </a:r>
            <a:r>
              <a:rPr lang="en-US" altLang="de-DE" sz="2400" dirty="0">
                <a:solidFill>
                  <a:srgbClr val="333333"/>
                </a:solidFill>
              </a:rPr>
              <a:t> que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difícil</a:t>
            </a:r>
            <a:r>
              <a:rPr lang="en-US" altLang="de-DE" sz="2400" dirty="0">
                <a:solidFill>
                  <a:srgbClr val="333333"/>
                </a:solidFill>
              </a:rPr>
              <a:t> </a:t>
            </a:r>
            <a:r>
              <a:rPr lang="en-US" altLang="de-DE" sz="2400" dirty="0" err="1">
                <a:solidFill>
                  <a:srgbClr val="333333"/>
                </a:solidFill>
              </a:rPr>
              <a:t>deduir</a:t>
            </a:r>
            <a:r>
              <a:rPr lang="en-US" altLang="de-DE" sz="2400" dirty="0">
                <a:solidFill>
                  <a:srgbClr val="333333"/>
                </a:solidFill>
              </a:rPr>
              <a:t> quines </a:t>
            </a:r>
            <a:r>
              <a:rPr lang="en-US" altLang="de-DE" sz="2400" dirty="0" err="1">
                <a:solidFill>
                  <a:srgbClr val="333333"/>
                </a:solidFill>
              </a:rPr>
              <a:t>són</a:t>
            </a:r>
            <a:r>
              <a:rPr lang="en-US" altLang="de-DE" sz="2400" dirty="0">
                <a:solidFill>
                  <a:srgbClr val="333333"/>
                </a:solidFill>
              </a:rPr>
              <a:t> les </a:t>
            </a:r>
            <a:r>
              <a:rPr lang="en-US" altLang="de-DE" sz="2400" dirty="0" err="1">
                <a:solidFill>
                  <a:srgbClr val="333333"/>
                </a:solidFill>
              </a:rPr>
              <a:t>seves</a:t>
            </a:r>
            <a:r>
              <a:rPr lang="en-US" altLang="de-DE" sz="2400" dirty="0">
                <a:solidFill>
                  <a:srgbClr val="333333"/>
                </a:solidFill>
              </a:rPr>
              <a:t> </a:t>
            </a:r>
            <a:r>
              <a:rPr lang="en-US" altLang="de-DE" sz="2400" dirty="0" err="1">
                <a:solidFill>
                  <a:srgbClr val="333333"/>
                </a:solidFill>
              </a:rPr>
              <a:t>emocions</a:t>
            </a:r>
            <a:r>
              <a:rPr lang="en-US" altLang="de-DE" sz="2400" dirty="0">
                <a:solidFill>
                  <a:srgbClr val="333333"/>
                </a:solidFill>
              </a:rPr>
              <a:t> internes</a:t>
            </a:r>
          </a:p>
          <a:p>
            <a:pPr marL="342900" indent="-342900" defTabSz="914400" fontAlgn="base">
              <a:buClr>
                <a:srgbClr val="333333"/>
              </a:buClr>
              <a:buFont typeface="WingDings"/>
              <a:buChar char=""/>
            </a:pPr>
            <a:r>
              <a:rPr lang="en-US" altLang="de-DE" sz="2400" dirty="0" err="1">
                <a:solidFill>
                  <a:srgbClr val="333333"/>
                </a:solidFill>
              </a:rPr>
              <a:t>S'ha</a:t>
            </a:r>
            <a:r>
              <a:rPr lang="en-US" altLang="de-DE" sz="2400" dirty="0">
                <a:solidFill>
                  <a:srgbClr val="333333"/>
                </a:solidFill>
              </a:rPr>
              <a:t> de </a:t>
            </a:r>
            <a:r>
              <a:rPr lang="en-US" altLang="de-DE" sz="2400" dirty="0" err="1">
                <a:solidFill>
                  <a:srgbClr val="333333"/>
                </a:solidFill>
              </a:rPr>
              <a:t>considerar</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addicional</a:t>
            </a:r>
            <a:r>
              <a:rPr lang="en-US" altLang="de-DE" sz="2400" dirty="0">
                <a:solidFill>
                  <a:srgbClr val="333333"/>
                </a:solidFill>
              </a:rPr>
              <a:t> (</a:t>
            </a:r>
            <a:r>
              <a:rPr lang="en-US" altLang="de-DE" sz="2400" dirty="0" err="1">
                <a:solidFill>
                  <a:srgbClr val="333333"/>
                </a:solidFill>
              </a:rPr>
              <a:t>situació</a:t>
            </a:r>
            <a:r>
              <a:rPr lang="en-US" altLang="de-DE" sz="2400" dirty="0">
                <a:solidFill>
                  <a:srgbClr val="333333"/>
                </a:solidFill>
              </a:rPr>
              <a:t>, </a:t>
            </a:r>
            <a:r>
              <a:rPr lang="en-US" altLang="de-DE" sz="2400" dirty="0" err="1">
                <a:solidFill>
                  <a:srgbClr val="333333"/>
                </a:solidFill>
              </a:rPr>
              <a:t>coneixement</a:t>
            </a:r>
            <a:r>
              <a:rPr lang="en-US" altLang="de-DE" sz="2400" dirty="0">
                <a:solidFill>
                  <a:srgbClr val="333333"/>
                </a:solidFill>
              </a:rPr>
              <a:t> a priori de la persona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possible, </a:t>
            </a:r>
            <a:r>
              <a:rPr lang="en-US" altLang="de-DE" sz="2400" dirty="0" err="1">
                <a:solidFill>
                  <a:srgbClr val="333333"/>
                </a:solidFill>
              </a:rPr>
              <a:t>preguntar</a:t>
            </a:r>
            <a:r>
              <a:rPr lang="en-US" altLang="de-DE" sz="2400" dirty="0">
                <a:solidFill>
                  <a:srgbClr val="333333"/>
                </a:solidFill>
              </a:rPr>
              <a:t> </a:t>
            </a:r>
            <a:r>
              <a:rPr lang="en-US" altLang="de-DE" sz="2400" dirty="0" err="1">
                <a:solidFill>
                  <a:srgbClr val="333333"/>
                </a:solidFill>
              </a:rPr>
              <a:t>directament</a:t>
            </a:r>
            <a:r>
              <a:rPr lang="en-US" altLang="de-DE" sz="2400" dirty="0">
                <a:solidFill>
                  <a:srgbClr val="333333"/>
                </a:solidFill>
              </a:rPr>
              <a:t>) </a:t>
            </a:r>
            <a:r>
              <a:rPr lang="en-US" altLang="de-DE" sz="2400" dirty="0" err="1">
                <a:solidFill>
                  <a:srgbClr val="333333"/>
                </a:solidFill>
              </a:rPr>
              <a:t>abans</a:t>
            </a:r>
            <a:r>
              <a:rPr lang="en-US" altLang="de-DE" sz="2400" dirty="0">
                <a:solidFill>
                  <a:srgbClr val="333333"/>
                </a:solidFill>
              </a:rPr>
              <a:t> </a:t>
            </a:r>
            <a:r>
              <a:rPr lang="en-US" altLang="de-DE" sz="2400" dirty="0" err="1">
                <a:solidFill>
                  <a:srgbClr val="333333"/>
                </a:solidFill>
              </a:rPr>
              <a:t>d'interpretar</a:t>
            </a:r>
            <a:r>
              <a:rPr lang="en-US" altLang="de-DE" sz="2400" dirty="0">
                <a:solidFill>
                  <a:srgbClr val="333333"/>
                </a:solidFill>
              </a:rPr>
              <a:t> 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endParaRPr lang="en-US" sz="2400" dirty="0"/>
          </a:p>
        </p:txBody>
      </p:sp>
    </p:spTree>
    <p:extLst>
      <p:ext uri="{BB962C8B-B14F-4D97-AF65-F5344CB8AC3E}">
        <p14:creationId xmlns:p14="http://schemas.microsoft.com/office/powerpoint/2010/main" val="13476072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Conjunt de Tasques 3</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53</a:t>
            </a:fld>
            <a:endParaRPr lang="de-DE" altLang="es-ES">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es-ES" sz="2400" dirty="0">
                <a:solidFill>
                  <a:srgbClr val="333333"/>
                </a:solidFill>
              </a:rPr>
              <a:t>Es mostrarà una </a:t>
            </a:r>
            <a:r>
              <a:rPr lang="de-DE" altLang="es-ES" sz="2400" dirty="0" err="1">
                <a:solidFill>
                  <a:srgbClr val="333333"/>
                </a:solidFill>
              </a:rPr>
              <a:t>seqüència</a:t>
            </a:r>
            <a:r>
              <a:rPr lang="de-DE" altLang="es-ES" sz="2400" dirty="0">
                <a:solidFill>
                  <a:srgbClr val="333333"/>
                </a:solidFill>
              </a:rPr>
              <a:t> </a:t>
            </a:r>
            <a:r>
              <a:rPr lang="de-DE" altLang="es-ES" sz="2400" dirty="0" err="1">
                <a:solidFill>
                  <a:srgbClr val="333333"/>
                </a:solidFill>
              </a:rPr>
              <a:t>d'imatges</a:t>
            </a:r>
            <a:endParaRPr lang="de-DE" altLang="es-ES" sz="2400" dirty="0">
              <a:solidFill>
                <a:srgbClr val="333333"/>
              </a:solidFill>
            </a:endParaRPr>
          </a:p>
          <a:p>
            <a:pPr marL="342900" lvl="0" indent="-342900" defTabSz="914400" fontAlgn="base">
              <a:buClr>
                <a:srgbClr val="333333"/>
              </a:buClr>
              <a:buFont typeface="WingDings"/>
              <a:buChar char=""/>
            </a:pPr>
            <a:r>
              <a:rPr lang="en-US" altLang="es-ES" sz="2400" dirty="0">
                <a:solidFill>
                  <a:srgbClr val="333333"/>
                </a:solidFill>
              </a:rPr>
              <a:t>Les </a:t>
            </a:r>
            <a:r>
              <a:rPr lang="en-US" altLang="es-ES" sz="2400" dirty="0" err="1">
                <a:solidFill>
                  <a:srgbClr val="333333"/>
                </a:solidFill>
              </a:rPr>
              <a:t>imatges</a:t>
            </a:r>
            <a:r>
              <a:rPr lang="en-US" altLang="es-ES" sz="2400" dirty="0">
                <a:solidFill>
                  <a:srgbClr val="333333"/>
                </a:solidFill>
              </a:rPr>
              <a:t> 1-3 </a:t>
            </a:r>
            <a:r>
              <a:rPr lang="en-US" altLang="es-ES" sz="2400" dirty="0" err="1">
                <a:solidFill>
                  <a:srgbClr val="333333"/>
                </a:solidFill>
              </a:rPr>
              <a:t>es</a:t>
            </a:r>
            <a:r>
              <a:rPr lang="en-US" altLang="es-ES" sz="2400" dirty="0">
                <a:solidFill>
                  <a:srgbClr val="333333"/>
                </a:solidFill>
              </a:rPr>
              <a:t> </a:t>
            </a:r>
            <a:r>
              <a:rPr lang="en-US" altLang="es-ES" sz="2400" dirty="0" err="1">
                <a:solidFill>
                  <a:srgbClr val="333333"/>
                </a:solidFill>
              </a:rPr>
              <a:t>mostren</a:t>
            </a:r>
            <a:r>
              <a:rPr lang="en-US" altLang="es-ES" sz="2400" dirty="0">
                <a:solidFill>
                  <a:srgbClr val="333333"/>
                </a:solidFill>
              </a:rPr>
              <a:t> </a:t>
            </a:r>
            <a:r>
              <a:rPr lang="en-US" altLang="es-ES" sz="2400" dirty="0" err="1">
                <a:solidFill>
                  <a:srgbClr val="333333"/>
                </a:solidFill>
              </a:rPr>
              <a:t>en</a:t>
            </a:r>
            <a:r>
              <a:rPr lang="en-US" altLang="es-ES" sz="2400" dirty="0">
                <a:solidFill>
                  <a:srgbClr val="333333"/>
                </a:solidFill>
              </a:rPr>
              <a:t> </a:t>
            </a:r>
            <a:r>
              <a:rPr lang="en-US" altLang="es-ES" sz="2400" dirty="0" err="1">
                <a:solidFill>
                  <a:srgbClr val="333333"/>
                </a:solidFill>
              </a:rPr>
              <a:t>ordre</a:t>
            </a:r>
            <a:r>
              <a:rPr lang="en-US" altLang="es-ES" sz="2400" dirty="0">
                <a:solidFill>
                  <a:srgbClr val="333333"/>
                </a:solidFill>
              </a:rPr>
              <a:t> invers, </a:t>
            </a:r>
            <a:r>
              <a:rPr lang="en-US" altLang="es-ES" sz="2400" dirty="0" err="1">
                <a:solidFill>
                  <a:srgbClr val="333333"/>
                </a:solidFill>
              </a:rPr>
              <a:t>és</a:t>
            </a:r>
            <a:r>
              <a:rPr lang="en-US" altLang="es-ES" sz="2400" dirty="0">
                <a:solidFill>
                  <a:srgbClr val="333333"/>
                </a:solidFill>
              </a:rPr>
              <a:t> a </a:t>
            </a:r>
            <a:r>
              <a:rPr lang="en-US" altLang="es-ES" sz="2400" dirty="0" err="1">
                <a:solidFill>
                  <a:srgbClr val="333333"/>
                </a:solidFill>
              </a:rPr>
              <a:t>dir</a:t>
            </a:r>
            <a:r>
              <a:rPr lang="en-US" altLang="es-ES" sz="2400" dirty="0">
                <a:solidFill>
                  <a:srgbClr val="333333"/>
                </a:solidFill>
              </a:rPr>
              <a:t>, la </a:t>
            </a:r>
            <a:r>
              <a:rPr lang="en-US" altLang="es-ES" sz="2400" dirty="0" err="1">
                <a:solidFill>
                  <a:srgbClr val="333333"/>
                </a:solidFill>
              </a:rPr>
              <a:t>tercera</a:t>
            </a:r>
            <a:r>
              <a:rPr lang="en-US" altLang="es-ES" sz="2400" dirty="0">
                <a:solidFill>
                  <a:srgbClr val="333333"/>
                </a:solidFill>
              </a:rPr>
              <a:t> </a:t>
            </a:r>
            <a:r>
              <a:rPr lang="en-US" altLang="es-ES" sz="2400" dirty="0" err="1">
                <a:solidFill>
                  <a:srgbClr val="333333"/>
                </a:solidFill>
              </a:rPr>
              <a:t>imatge</a:t>
            </a:r>
            <a:r>
              <a:rPr lang="en-US" altLang="es-ES" sz="2400" dirty="0">
                <a:solidFill>
                  <a:srgbClr val="333333"/>
                </a:solidFill>
              </a:rPr>
              <a:t> </a:t>
            </a:r>
            <a:r>
              <a:rPr lang="en-US" altLang="es-ES" sz="2400" dirty="0" err="1">
                <a:solidFill>
                  <a:srgbClr val="333333"/>
                </a:solidFill>
              </a:rPr>
              <a:t>es</a:t>
            </a:r>
            <a:r>
              <a:rPr lang="en-US" altLang="es-ES" sz="2400" dirty="0">
                <a:solidFill>
                  <a:srgbClr val="333333"/>
                </a:solidFill>
              </a:rPr>
              <a:t> </a:t>
            </a:r>
            <a:r>
              <a:rPr lang="en-US" altLang="es-ES" sz="2400" dirty="0" err="1">
                <a:solidFill>
                  <a:srgbClr val="333333"/>
                </a:solidFill>
              </a:rPr>
              <a:t>presenta</a:t>
            </a:r>
            <a:r>
              <a:rPr lang="en-US" altLang="es-ES" sz="2400" dirty="0">
                <a:solidFill>
                  <a:srgbClr val="333333"/>
                </a:solidFill>
              </a:rPr>
              <a:t> </a:t>
            </a:r>
            <a:r>
              <a:rPr lang="en-US" altLang="es-ES" sz="2400" dirty="0" err="1">
                <a:solidFill>
                  <a:srgbClr val="333333"/>
                </a:solidFill>
              </a:rPr>
              <a:t>en</a:t>
            </a:r>
            <a:r>
              <a:rPr lang="en-US" altLang="es-ES" sz="2400" dirty="0">
                <a:solidFill>
                  <a:srgbClr val="333333"/>
                </a:solidFill>
              </a:rPr>
              <a:t> primer </a:t>
            </a:r>
            <a:r>
              <a:rPr lang="en-US" altLang="es-ES" sz="2400" dirty="0" err="1">
                <a:solidFill>
                  <a:srgbClr val="333333"/>
                </a:solidFill>
              </a:rPr>
              <a:t>lloc</a:t>
            </a:r>
            <a:endParaRPr lang="en-US" altLang="es-ES" sz="2400" dirty="0">
              <a:solidFill>
                <a:srgbClr val="333333"/>
              </a:solidFill>
            </a:endParaRPr>
          </a:p>
          <a:p>
            <a:pPr marL="342900" lvl="0" indent="-342900" defTabSz="914400" fontAlgn="base">
              <a:buClr>
                <a:srgbClr val="333333"/>
              </a:buClr>
              <a:buFont typeface="WingDings"/>
              <a:buChar char=""/>
            </a:pPr>
            <a:r>
              <a:rPr lang="en-US" altLang="es-ES" sz="2400" dirty="0" err="1">
                <a:solidFill>
                  <a:srgbClr val="333333"/>
                </a:solidFill>
              </a:rPr>
              <a:t>Després</a:t>
            </a:r>
            <a:r>
              <a:rPr lang="en-US" altLang="es-ES" sz="2400" dirty="0">
                <a:solidFill>
                  <a:srgbClr val="333333"/>
                </a:solidFill>
              </a:rPr>
              <a:t> de </a:t>
            </a:r>
            <a:r>
              <a:rPr lang="en-US" altLang="es-ES" sz="2400" dirty="0" err="1">
                <a:solidFill>
                  <a:srgbClr val="333333"/>
                </a:solidFill>
              </a:rPr>
              <a:t>veure</a:t>
            </a:r>
            <a:r>
              <a:rPr lang="en-US" altLang="es-ES" sz="2400" dirty="0">
                <a:solidFill>
                  <a:srgbClr val="333333"/>
                </a:solidFill>
              </a:rPr>
              <a:t> </a:t>
            </a:r>
            <a:r>
              <a:rPr lang="en-US" altLang="es-ES" sz="2400" dirty="0" err="1">
                <a:solidFill>
                  <a:srgbClr val="333333"/>
                </a:solidFill>
              </a:rPr>
              <a:t>cada</a:t>
            </a:r>
            <a:r>
              <a:rPr lang="en-US" altLang="es-ES" sz="2400" dirty="0">
                <a:solidFill>
                  <a:srgbClr val="333333"/>
                </a:solidFill>
              </a:rPr>
              <a:t> </a:t>
            </a:r>
            <a:r>
              <a:rPr lang="en-US" altLang="es-ES" sz="2400" dirty="0" err="1">
                <a:solidFill>
                  <a:srgbClr val="333333"/>
                </a:solidFill>
              </a:rPr>
              <a:t>imatge</a:t>
            </a:r>
            <a:r>
              <a:rPr lang="en-US" altLang="es-ES" sz="2400" dirty="0">
                <a:solidFill>
                  <a:srgbClr val="333333"/>
                </a:solidFill>
              </a:rPr>
              <a:t>, se us </a:t>
            </a:r>
            <a:r>
              <a:rPr lang="en-US" altLang="es-ES" sz="2400" dirty="0" err="1">
                <a:solidFill>
                  <a:srgbClr val="333333"/>
                </a:solidFill>
              </a:rPr>
              <a:t>demanarà</a:t>
            </a:r>
            <a:r>
              <a:rPr lang="en-US" altLang="es-ES" sz="2400" dirty="0">
                <a:solidFill>
                  <a:srgbClr val="333333"/>
                </a:solidFill>
              </a:rPr>
              <a:t> que </a:t>
            </a:r>
            <a:r>
              <a:rPr lang="en-US" altLang="es-ES" sz="2400" dirty="0" err="1">
                <a:solidFill>
                  <a:srgbClr val="333333"/>
                </a:solidFill>
              </a:rPr>
              <a:t>esculliu</a:t>
            </a:r>
            <a:r>
              <a:rPr lang="en-US" altLang="es-ES" sz="2400" dirty="0">
                <a:solidFill>
                  <a:srgbClr val="333333"/>
                </a:solidFill>
              </a:rPr>
              <a:t> </a:t>
            </a:r>
            <a:r>
              <a:rPr lang="en-US" altLang="es-ES" sz="2400" dirty="0" err="1">
                <a:solidFill>
                  <a:srgbClr val="333333"/>
                </a:solidFill>
              </a:rPr>
              <a:t>una</a:t>
            </a:r>
            <a:r>
              <a:rPr lang="en-US" altLang="es-ES" sz="2400" dirty="0">
                <a:solidFill>
                  <a:srgbClr val="333333"/>
                </a:solidFill>
              </a:rPr>
              <a:t> de les 3 alternatives que </a:t>
            </a:r>
            <a:r>
              <a:rPr lang="en-US" altLang="es-ES" sz="2400" dirty="0" err="1">
                <a:solidFill>
                  <a:srgbClr val="333333"/>
                </a:solidFill>
              </a:rPr>
              <a:t>expliqui</a:t>
            </a:r>
            <a:r>
              <a:rPr lang="en-US" altLang="es-ES" sz="2400" dirty="0">
                <a:solidFill>
                  <a:srgbClr val="333333"/>
                </a:solidFill>
              </a:rPr>
              <a:t> </a:t>
            </a:r>
            <a:r>
              <a:rPr lang="en-US" altLang="es-ES" sz="2400" dirty="0" err="1">
                <a:solidFill>
                  <a:srgbClr val="333333"/>
                </a:solidFill>
              </a:rPr>
              <a:t>lògicament</a:t>
            </a:r>
            <a:r>
              <a:rPr lang="en-US" altLang="es-ES" sz="2400" dirty="0">
                <a:solidFill>
                  <a:srgbClr val="333333"/>
                </a:solidFill>
              </a:rPr>
              <a:t> el que </a:t>
            </a:r>
            <a:r>
              <a:rPr lang="en-US" altLang="es-ES" sz="2400" dirty="0" err="1">
                <a:solidFill>
                  <a:srgbClr val="333333"/>
                </a:solidFill>
              </a:rPr>
              <a:t>està</a:t>
            </a:r>
            <a:r>
              <a:rPr lang="en-US" altLang="es-ES" sz="2400" dirty="0">
                <a:solidFill>
                  <a:srgbClr val="333333"/>
                </a:solidFill>
              </a:rPr>
              <a:t> passant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planeja</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54</a:t>
            </a:fld>
            <a:endParaRPr lang="de-DE" altLang="es-ES">
              <a:latin typeface="+mn-lt"/>
              <a:ea typeface="+mn-ea"/>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planeja</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55</a:t>
            </a:fld>
            <a:endParaRPr lang="de-DE" altLang="es-ES">
              <a:latin typeface="+mn-lt"/>
              <a:ea typeface="+mn-ea"/>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planeja</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56</a:t>
            </a:fld>
            <a:endParaRPr lang="de-DE" altLang="es-ES">
              <a:latin typeface="+mn-lt"/>
              <a:ea typeface="+mn-ea"/>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57</a:t>
            </a:fld>
            <a:endParaRPr lang="de-DE" altLang="es-ES">
              <a:latin typeface="+mn-lt"/>
              <a:ea typeface="+mn-ea"/>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58</a:t>
            </a:fld>
            <a:endParaRPr lang="de-DE" altLang="es-ES">
              <a:latin typeface="+mn-lt"/>
              <a:ea typeface="+mn-ea"/>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59</a:t>
            </a:fld>
            <a:endParaRPr lang="de-DE" altLang="es-ES">
              <a:latin typeface="+mn-lt"/>
              <a:ea typeface="+mn-ea"/>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60</a:t>
            </a:fld>
            <a:endParaRPr lang="de-DE" altLang="es-ES">
              <a:latin typeface="+mn-lt"/>
              <a:ea typeface="+mn-ea"/>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61</a:t>
            </a:fld>
            <a:endParaRPr lang="de-DE" altLang="es-ES">
              <a:latin typeface="+mn-lt"/>
              <a:ea typeface="+mn-ea"/>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62</a:t>
            </a:fld>
            <a:endParaRPr lang="de-DE" altLang="es-ES">
              <a:latin typeface="+mn-lt"/>
              <a:ea typeface="+mn-ea"/>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63</a:t>
            </a:fld>
            <a:endParaRPr lang="de-DE" altLang="es-ES">
              <a:latin typeface="+mn-lt"/>
              <a:ea typeface="+mn-ea"/>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64</a:t>
            </a:fld>
            <a:endParaRPr lang="de-DE" altLang="es-ES">
              <a:latin typeface="+mn-lt"/>
              <a:ea typeface="+mn-ea"/>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65</a:t>
            </a:fld>
            <a:endParaRPr lang="de-DE" altLang="es-ES">
              <a:latin typeface="+mn-lt"/>
              <a:ea typeface="+mn-ea"/>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66</a:t>
            </a:fld>
            <a:endParaRPr lang="de-DE" altLang="es-ES">
              <a:latin typeface="+mn-lt"/>
              <a:ea typeface="+mn-ea"/>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67</a:t>
            </a:fld>
            <a:endParaRPr lang="de-DE" altLang="es-ES">
              <a:latin typeface="+mn-lt"/>
              <a:ea typeface="+mn-ea"/>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68</a:t>
            </a:fld>
            <a:endParaRPr lang="de-DE" altLang="es-ES">
              <a:latin typeface="+mn-lt"/>
              <a:ea typeface="+mn-ea"/>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69</a:t>
            </a:fld>
            <a:endParaRPr lang="de-DE" altLang="es-ES">
              <a:latin typeface="+mn-lt"/>
              <a:ea typeface="+mn-ea"/>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70</a:t>
            </a:fld>
            <a:endParaRPr lang="de-DE" altLang="es-ES">
              <a:latin typeface="+mn-lt"/>
              <a:ea typeface="+mn-ea"/>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71</a:t>
            </a:fld>
            <a:endParaRPr lang="de-DE" altLang="es-ES">
              <a:latin typeface="+mn-lt"/>
              <a:ea typeface="+mn-ea"/>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72</a:t>
            </a:fld>
            <a:endParaRPr lang="de-DE" altLang="es-ES">
              <a:latin typeface="+mn-lt"/>
              <a:ea typeface="+mn-ea"/>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73</a:t>
            </a:fld>
            <a:endParaRPr lang="de-DE" altLang="es-ES">
              <a:latin typeface="+mn-lt"/>
              <a:ea typeface="+mn-ea"/>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74</a:t>
            </a:fld>
            <a:endParaRPr lang="de-DE" altLang="es-ES">
              <a:latin typeface="+mn-lt"/>
              <a:ea typeface="+mn-ea"/>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75</a:t>
            </a:fld>
            <a:endParaRPr lang="de-DE" altLang="es-ES">
              <a:latin typeface="+mn-lt"/>
              <a:ea typeface="+mn-ea"/>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76</a:t>
            </a:fld>
            <a:endParaRPr lang="de-DE" altLang="es-ES">
              <a:latin typeface="+mn-lt"/>
              <a:ea typeface="+mn-ea"/>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77</a:t>
            </a:fld>
            <a:endParaRPr lang="de-DE" altLang="es-ES">
              <a:latin typeface="+mn-lt"/>
              <a:ea typeface="+mn-ea"/>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del nen?</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78</a:t>
            </a:fld>
            <a:endParaRPr lang="de-DE" altLang="es-ES">
              <a:latin typeface="+mn-lt"/>
              <a:ea typeface="+mn-ea"/>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del nen?</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79</a:t>
            </a:fld>
            <a:endParaRPr lang="de-DE" altLang="es-ES">
              <a:latin typeface="+mn-lt"/>
              <a:ea typeface="+mn-ea"/>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del nen?</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80</a:t>
            </a:fld>
            <a:endParaRPr lang="de-DE" altLang="es-ES">
              <a:latin typeface="+mn-lt"/>
              <a:ea typeface="+mn-ea"/>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81</a:t>
            </a:fld>
            <a:endParaRPr lang="de-DE" altLang="es-ES">
              <a:latin typeface="+mn-lt"/>
              <a:ea typeface="+mn-ea"/>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82</a:t>
            </a:fld>
            <a:endParaRPr lang="de-DE" altLang="es-ES">
              <a:latin typeface="+mn-lt"/>
              <a:ea typeface="+mn-ea"/>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83</a:t>
            </a:fld>
            <a:endParaRPr lang="de-DE" altLang="es-ES">
              <a:latin typeface="+mn-lt"/>
              <a:ea typeface="+mn-ea"/>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84</a:t>
            </a:fld>
            <a:endParaRPr lang="de-DE" altLang="es-ES">
              <a:latin typeface="+mn-lt"/>
              <a:ea typeface="+mn-ea"/>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85</a:t>
            </a:fld>
            <a:endParaRPr lang="de-DE" altLang="es-ES">
              <a:latin typeface="+mn-lt"/>
              <a:ea typeface="+mn-ea"/>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86</a:t>
            </a:fld>
            <a:endParaRPr lang="de-DE" altLang="es-ES">
              <a:latin typeface="+mn-lt"/>
              <a:ea typeface="+mn-ea"/>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87</a:t>
            </a:fld>
            <a:endParaRPr lang="de-DE" altLang="es-ES">
              <a:latin typeface="+mn-lt"/>
              <a:ea typeface="+mn-ea"/>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88</a:t>
            </a:fld>
            <a:endParaRPr lang="de-DE" altLang="es-ES">
              <a:latin typeface="+mn-lt"/>
              <a:ea typeface="+mn-ea"/>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89</a:t>
            </a:fld>
            <a:endParaRPr lang="de-DE" altLang="es-ES">
              <a:latin typeface="+mn-lt"/>
              <a:ea typeface="+mn-ea"/>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90</a:t>
            </a:fld>
            <a:endParaRPr lang="de-DE" altLang="es-ES">
              <a:latin typeface="+mn-lt"/>
              <a:ea typeface="+mn-ea"/>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91</a:t>
            </a:fld>
            <a:endParaRPr lang="de-DE" altLang="es-ES">
              <a:latin typeface="+mn-lt"/>
              <a:ea typeface="+mn-ea"/>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92</a:t>
            </a:fld>
            <a:endParaRPr lang="de-DE" altLang="es-ES">
              <a:latin typeface="+mn-lt"/>
              <a:ea typeface="+mn-ea"/>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93</a:t>
            </a:fld>
            <a:endParaRPr lang="de-DE" altLang="es-ES">
              <a:latin typeface="+mn-lt"/>
              <a:ea typeface="+mn-ea"/>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Resum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94</a:t>
            </a:fld>
            <a:endParaRPr lang="de-DE" altLang="es-ES">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Resum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(com les que </a:t>
            </a:r>
            <a:r>
              <a:rPr lang="en-US" altLang="de-DE" sz="2400" dirty="0" err="1">
                <a:solidFill>
                  <a:srgbClr val="333333"/>
                </a:solidFill>
              </a:rPr>
              <a:t>han</a:t>
            </a:r>
            <a:r>
              <a:rPr lang="en-US" altLang="de-DE" sz="2400" dirty="0">
                <a:solidFill>
                  <a:srgbClr val="333333"/>
                </a:solidFill>
              </a:rPr>
              <a:t> </a:t>
            </a:r>
            <a:r>
              <a:rPr lang="en-US" altLang="de-DE" sz="2400" dirty="0" err="1">
                <a:solidFill>
                  <a:srgbClr val="333333"/>
                </a:solidFill>
              </a:rPr>
              <a:t>estat</a:t>
            </a:r>
            <a:r>
              <a:rPr lang="en-US" altLang="de-DE" sz="2400" dirty="0">
                <a:solidFill>
                  <a:srgbClr val="333333"/>
                </a:solidFill>
              </a:rPr>
              <a:t> </a:t>
            </a:r>
            <a:r>
              <a:rPr lang="en-US" altLang="de-DE" sz="2400" dirty="0" err="1">
                <a:solidFill>
                  <a:srgbClr val="333333"/>
                </a:solidFill>
              </a:rPr>
              <a:t>presentades</a:t>
            </a:r>
            <a:r>
              <a:rPr lang="en-US" altLang="de-DE" sz="2400" dirty="0">
                <a:solidFill>
                  <a:srgbClr val="333333"/>
                </a:solidFill>
              </a:rPr>
              <a:t> </a:t>
            </a:r>
            <a:r>
              <a:rPr lang="en-US" altLang="de-DE" sz="2400" dirty="0" err="1">
                <a:solidFill>
                  <a:srgbClr val="333333"/>
                </a:solidFill>
              </a:rPr>
              <a:t>aquí</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95</a:t>
            </a:fld>
            <a:endParaRPr lang="de-DE" altLang="es-ES">
              <a:latin typeface="+mn-lt"/>
              <a:ea typeface="+mn-ea"/>
            </a:endParaRPr>
          </a:p>
        </p:txBody>
      </p:sp>
    </p:spTree>
    <p:extLst>
      <p:ext uri="{BB962C8B-B14F-4D97-AF65-F5344CB8AC3E}">
        <p14:creationId xmlns:p14="http://schemas.microsoft.com/office/powerpoint/2010/main" val="27014945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Resum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(com les que </a:t>
            </a:r>
            <a:r>
              <a:rPr lang="en-US" altLang="de-DE" sz="2400" dirty="0" err="1">
                <a:solidFill>
                  <a:srgbClr val="333333"/>
                </a:solidFill>
              </a:rPr>
              <a:t>han</a:t>
            </a:r>
            <a:r>
              <a:rPr lang="en-US" altLang="de-DE" sz="2400" dirty="0">
                <a:solidFill>
                  <a:srgbClr val="333333"/>
                </a:solidFill>
              </a:rPr>
              <a:t> </a:t>
            </a:r>
            <a:r>
              <a:rPr lang="en-US" altLang="de-DE" sz="2400" dirty="0" err="1">
                <a:solidFill>
                  <a:srgbClr val="333333"/>
                </a:solidFill>
              </a:rPr>
              <a:t>estat</a:t>
            </a:r>
            <a:r>
              <a:rPr lang="en-US" altLang="de-DE" sz="2400" dirty="0">
                <a:solidFill>
                  <a:srgbClr val="333333"/>
                </a:solidFill>
              </a:rPr>
              <a:t> </a:t>
            </a:r>
            <a:r>
              <a:rPr lang="en-US" altLang="de-DE" sz="2400" dirty="0" err="1">
                <a:solidFill>
                  <a:srgbClr val="333333"/>
                </a:solidFill>
              </a:rPr>
              <a:t>presentades</a:t>
            </a:r>
            <a:r>
              <a:rPr lang="en-US" altLang="de-DE" sz="2400" dirty="0">
                <a:solidFill>
                  <a:srgbClr val="333333"/>
                </a:solidFill>
              </a:rPr>
              <a:t> </a:t>
            </a:r>
            <a:r>
              <a:rPr lang="en-US" altLang="de-DE" sz="2400" dirty="0" err="1">
                <a:solidFill>
                  <a:srgbClr val="333333"/>
                </a:solidFill>
              </a:rPr>
              <a:t>aquí</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p>
          <a:p>
            <a:pPr marL="342900" lvl="0" indent="-342900" defTabSz="914400" fontAlgn="base">
              <a:buClr>
                <a:srgbClr val="333333"/>
              </a:buClr>
              <a:buFont typeface="WingDings"/>
              <a:buChar char=""/>
            </a:pPr>
            <a:r>
              <a:rPr lang="en-US" altLang="de-DE" sz="2400" dirty="0">
                <a:solidFill>
                  <a:srgbClr val="333333"/>
                </a:solidFill>
              </a:rPr>
              <a:t>Com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consideri</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probable </a:t>
            </a:r>
            <a:r>
              <a:rPr lang="en-US" altLang="de-DE" sz="2400" dirty="0" err="1">
                <a:solidFill>
                  <a:srgbClr val="333333"/>
                </a:solidFill>
              </a:rPr>
              <a:t>serà</a:t>
            </a:r>
            <a:r>
              <a:rPr lang="en-US" altLang="de-DE" sz="2400" dirty="0">
                <a:solidFill>
                  <a:srgbClr val="333333"/>
                </a:solidFill>
              </a:rPr>
              <a:t> </a:t>
            </a:r>
            <a:r>
              <a:rPr lang="en-US" altLang="de-DE" sz="2400" dirty="0" err="1">
                <a:solidFill>
                  <a:srgbClr val="333333"/>
                </a:solidFill>
              </a:rPr>
              <a:t>arribar</a:t>
            </a:r>
            <a:r>
              <a:rPr lang="en-US" altLang="de-DE" sz="2400" dirty="0">
                <a:solidFill>
                  <a:srgbClr val="333333"/>
                </a:solidFill>
              </a:rPr>
              <a:t> a la </a:t>
            </a:r>
            <a:r>
              <a:rPr lang="en-US" altLang="de-DE" sz="2400" dirty="0" err="1">
                <a:solidFill>
                  <a:srgbClr val="333333"/>
                </a:solidFill>
              </a:rPr>
              <a:t>conclusió</a:t>
            </a:r>
            <a:r>
              <a:rPr lang="en-US" altLang="de-DE" sz="2400" dirty="0">
                <a:solidFill>
                  <a:srgbClr val="333333"/>
                </a:solidFill>
              </a:rPr>
              <a:t> </a:t>
            </a:r>
            <a:r>
              <a:rPr lang="en-US" altLang="de-DE" sz="2400" dirty="0" err="1">
                <a:solidFill>
                  <a:srgbClr val="333333"/>
                </a:solidFill>
              </a:rPr>
              <a:t>correcta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96</a:t>
            </a:fld>
            <a:endParaRPr lang="de-DE" altLang="es-ES">
              <a:latin typeface="+mn-lt"/>
              <a:ea typeface="+mn-ea"/>
            </a:endParaRPr>
          </a:p>
        </p:txBody>
      </p:sp>
    </p:spTree>
    <p:extLst>
      <p:ext uri="{BB962C8B-B14F-4D97-AF65-F5344CB8AC3E}">
        <p14:creationId xmlns:p14="http://schemas.microsoft.com/office/powerpoint/2010/main" val="18106841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Conjunt de Tasques 4</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97</a:t>
            </a:fld>
            <a:endParaRPr lang="de-DE" altLang="es-ES">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es mostrarà una </a:t>
            </a:r>
            <a:r>
              <a:rPr lang="de-DE" altLang="de-DE" sz="2400" dirty="0" err="1">
                <a:solidFill>
                  <a:srgbClr val="333333"/>
                </a:solidFill>
              </a:rPr>
              <a:t>seqüència</a:t>
            </a:r>
            <a:r>
              <a:rPr lang="de-DE" altLang="de-DE" sz="2400" dirty="0">
                <a:solidFill>
                  <a:srgbClr val="333333"/>
                </a:solidFill>
              </a:rPr>
              <a:t> </a:t>
            </a:r>
            <a:r>
              <a:rPr lang="de-DE" altLang="de-DE" sz="2400" dirty="0" err="1">
                <a:solidFill>
                  <a:srgbClr val="333333"/>
                </a:solidFill>
              </a:rPr>
              <a:t>d'imatges</a:t>
            </a:r>
            <a:r>
              <a:rPr lang="de-DE" altLang="de-DE" sz="2400" dirty="0">
                <a:solidFill>
                  <a:srgbClr val="333333"/>
                </a:solidFill>
              </a:rPr>
              <a:t> que expliquen una història</a:t>
            </a:r>
          </a:p>
          <a:p>
            <a:pPr marL="342900" lvl="0" indent="-342900" defTabSz="914400" fontAlgn="base">
              <a:buClr>
                <a:srgbClr val="333333"/>
              </a:buClr>
              <a:buFont typeface="WingDings"/>
              <a:buChar char=""/>
            </a:pPr>
            <a:r>
              <a:rPr lang="de-DE" altLang="de-DE" sz="2400" dirty="0">
                <a:solidFill>
                  <a:srgbClr val="333333"/>
                </a:solidFill>
              </a:rPr>
              <a:t>Les imatges estan acompanyades per una llista amb 3 conclusions possibles</a:t>
            </a:r>
          </a:p>
          <a:p>
            <a:pPr marL="342900" lvl="0" indent="-342900" defTabSz="914400" fontAlgn="base">
              <a:buClr>
                <a:srgbClr val="333333"/>
              </a:buClr>
              <a:buFont typeface="WingDings"/>
              <a:buChar char=""/>
            </a:pPr>
            <a:r>
              <a:rPr lang="en-US" altLang="de-DE" sz="2400" dirty="0">
                <a:solidFill>
                  <a:srgbClr val="333333"/>
                </a:solidFill>
              </a:rPr>
              <a:t>La </a:t>
            </a:r>
            <a:r>
              <a:rPr lang="en-US" altLang="de-DE" sz="2400" dirty="0" err="1">
                <a:solidFill>
                  <a:srgbClr val="333333"/>
                </a:solidFill>
              </a:rPr>
              <a:t>tasca</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determinar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3 conclusions </a:t>
            </a:r>
            <a:r>
              <a:rPr lang="en-US" altLang="de-DE" sz="2400" dirty="0" err="1">
                <a:solidFill>
                  <a:srgbClr val="333333"/>
                </a:solidFill>
              </a:rPr>
              <a:t>és</a:t>
            </a:r>
            <a:r>
              <a:rPr lang="en-US" altLang="de-DE" sz="2400" dirty="0">
                <a:solidFill>
                  <a:srgbClr val="333333"/>
                </a:solidFill>
              </a:rPr>
              <a:t> la </a:t>
            </a:r>
            <a:r>
              <a:rPr lang="en-US" altLang="de-DE" sz="2400" dirty="0" err="1">
                <a:solidFill>
                  <a:srgbClr val="333333"/>
                </a:solidFill>
              </a:rPr>
              <a:t>més</a:t>
            </a:r>
            <a:r>
              <a:rPr lang="en-US" altLang="de-DE" sz="2400" dirty="0">
                <a:solidFill>
                  <a:srgbClr val="333333"/>
                </a:solidFill>
              </a:rPr>
              <a:t> probable per al final de la </a:t>
            </a:r>
            <a:r>
              <a:rPr lang="en-US" altLang="de-DE" sz="2400" dirty="0" err="1">
                <a:solidFill>
                  <a:srgbClr val="333333"/>
                </a:solidFill>
              </a:rPr>
              <a:t>història</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98</a:t>
            </a:fld>
            <a:endParaRPr lang="de-DE" altLang="es-ES">
              <a:latin typeface="+mn-lt"/>
              <a:ea typeface="+mn-ea"/>
            </a:endParaRPr>
          </a:p>
        </p:txBody>
      </p:sp>
      <p:sp>
        <p:nvSpPr>
          <p:cNvPr id="21606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Gastar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99</a:t>
            </a:fld>
            <a:endParaRPr lang="de-DE" altLang="es-ES">
              <a:latin typeface="+mn-lt"/>
              <a:ea typeface="+mn-ea"/>
            </a:endParaRPr>
          </a:p>
        </p:txBody>
      </p:sp>
      <p:sp>
        <p:nvSpPr>
          <p:cNvPr id="218116"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Gastar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100</a:t>
            </a:fld>
            <a:endParaRPr lang="de-DE" altLang="es-ES">
              <a:latin typeface="+mn-lt"/>
              <a:ea typeface="+mn-ea"/>
            </a:endParaRPr>
          </a:p>
        </p:txBody>
      </p:sp>
      <p:sp>
        <p:nvSpPr>
          <p:cNvPr id="220165" name="Rectangle 205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Gastar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101</a:t>
            </a:fld>
            <a:endParaRPr lang="de-DE" altLang="es-ES">
              <a:latin typeface="+mn-lt"/>
              <a:ea typeface="+mn-ea"/>
            </a:endParaRPr>
          </a:p>
        </p:txBody>
      </p:sp>
      <p:sp>
        <p:nvSpPr>
          <p:cNvPr id="22221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Gastar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102</a:t>
            </a:fld>
            <a:endParaRPr lang="de-DE" altLang="es-ES">
              <a:latin typeface="+mn-lt"/>
              <a:ea typeface="+mn-ea"/>
            </a:endParaRPr>
          </a:p>
        </p:txBody>
      </p:sp>
      <p:sp>
        <p:nvSpPr>
          <p:cNvPr id="224262" name="Rectangle 103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ea typeface="+mn-ea"/>
                <a:cs typeface="+mn-cs"/>
              </a:rPr>
              <a:t>Gastar</a:t>
            </a:r>
            <a:r>
              <a:rPr lang="en-CA" altLang="de-DE" sz="2400" dirty="0">
                <a:solidFill>
                  <a:srgbClr val="004992"/>
                </a:solidFill>
                <a:latin typeface="+mn-lt"/>
                <a:ea typeface="+mn-ea"/>
                <a:cs typeface="+mn-cs"/>
              </a:rPr>
              <a:t>-li </a:t>
            </a:r>
            <a:r>
              <a:rPr lang="en-CA" altLang="de-DE" sz="2400" dirty="0" err="1">
                <a:solidFill>
                  <a:srgbClr val="004992"/>
                </a:solidFill>
                <a:latin typeface="+mn-lt"/>
                <a:ea typeface="+mn-ea"/>
                <a:cs typeface="+mn-cs"/>
              </a:rPr>
              <a:t>una</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broma</a:t>
            </a:r>
            <a:r>
              <a:rPr lang="en-CA"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103</a:t>
            </a:fld>
            <a:endParaRPr lang="de-DE" altLang="es-ES">
              <a:latin typeface="+mn-lt"/>
              <a:ea typeface="+mn-ea"/>
            </a:endParaRPr>
          </a:p>
        </p:txBody>
      </p:sp>
      <p:sp>
        <p:nvSpPr>
          <p:cNvPr id="22630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una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dansa</a:t>
            </a:r>
            <a:r>
              <a:rPr lang="en-US" altLang="de-DE" sz="2400" dirty="0">
                <a:solidFill>
                  <a:srgbClr val="333333"/>
                </a:solidFill>
                <a:latin typeface="+mn-lt"/>
                <a:ea typeface="+mn-ea"/>
                <a:cs typeface="+mn-cs"/>
              </a:rPr>
              <a:t> a la </a:t>
            </a:r>
            <a:r>
              <a:rPr lang="en-US" altLang="de-DE" sz="2400" dirty="0" err="1">
                <a:solidFill>
                  <a:srgbClr val="333333"/>
                </a:solidFill>
                <a:latin typeface="+mn-lt"/>
                <a:ea typeface="+mn-ea"/>
                <a:cs typeface="+mn-cs"/>
              </a:rPr>
              <a:t>lluna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intentant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escapar</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exercici</a:t>
            </a:r>
            <a:r>
              <a:rPr lang="en-US" altLang="de-DE" sz="2400" dirty="0">
                <a:solidFill>
                  <a:srgbClr val="333333"/>
                </a:solidFill>
                <a:latin typeface="+mn-lt"/>
                <a:ea typeface="+mn-ea"/>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7"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Estan</a:t>
            </a:r>
            <a:r>
              <a:rPr lang="en-US" altLang="de-DE" sz="2400" dirty="0">
                <a:latin typeface="+mn-lt"/>
                <a:ea typeface="+mn-ea"/>
                <a:cs typeface="+mn-cs"/>
              </a:rPr>
              <a:t> </a:t>
            </a:r>
            <a:r>
              <a:rPr lang="en-US" altLang="de-DE" sz="2400" dirty="0" err="1">
                <a:latin typeface="+mn-lt"/>
                <a:ea typeface="+mn-ea"/>
                <a:cs typeface="+mn-cs"/>
              </a:rPr>
              <a:t>fent</a:t>
            </a:r>
            <a:r>
              <a:rPr lang="en-US" altLang="de-DE" sz="2400" dirty="0">
                <a:latin typeface="+mn-lt"/>
                <a:ea typeface="+mn-ea"/>
                <a:cs typeface="+mn-cs"/>
              </a:rPr>
              <a:t> </a:t>
            </a:r>
            <a:r>
              <a:rPr lang="en-US" altLang="de-DE" sz="2400" dirty="0" err="1">
                <a:latin typeface="+mn-lt"/>
                <a:ea typeface="+mn-ea"/>
                <a:cs typeface="+mn-cs"/>
              </a:rPr>
              <a:t>una</a:t>
            </a:r>
            <a:r>
              <a:rPr lang="en-US" altLang="de-DE" sz="2400" dirty="0">
                <a:latin typeface="+mn-lt"/>
                <a:ea typeface="+mn-ea"/>
                <a:cs typeface="+mn-cs"/>
              </a:rPr>
              <a:t> </a:t>
            </a:r>
            <a:r>
              <a:rPr lang="en-US" altLang="de-DE" sz="2400" dirty="0" err="1">
                <a:latin typeface="+mn-lt"/>
                <a:ea typeface="+mn-ea"/>
                <a:cs typeface="+mn-cs"/>
              </a:rPr>
              <a:t>dansa</a:t>
            </a:r>
            <a:r>
              <a:rPr lang="en-US" altLang="de-DE" sz="2400" dirty="0">
                <a:latin typeface="+mn-lt"/>
                <a:ea typeface="+mn-ea"/>
                <a:cs typeface="+mn-cs"/>
              </a:rPr>
              <a:t> a la </a:t>
            </a:r>
            <a:r>
              <a:rPr lang="en-US" altLang="de-DE" sz="2400" dirty="0" err="1">
                <a:latin typeface="+mn-lt"/>
                <a:ea typeface="+mn-ea"/>
                <a:cs typeface="+mn-cs"/>
              </a:rPr>
              <a:t>lluna</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Estan</a:t>
            </a:r>
            <a:r>
              <a:rPr lang="en-US" altLang="de-DE" sz="2400" dirty="0">
                <a:latin typeface="+mn-lt"/>
                <a:ea typeface="+mn-ea"/>
                <a:cs typeface="+mn-cs"/>
              </a:rPr>
              <a:t> </a:t>
            </a:r>
            <a:r>
              <a:rPr lang="en-US" altLang="de-DE" sz="2400" dirty="0" err="1">
                <a:latin typeface="+mn-lt"/>
                <a:ea typeface="+mn-ea"/>
                <a:cs typeface="+mn-cs"/>
              </a:rPr>
              <a:t>intentant</a:t>
            </a:r>
            <a:r>
              <a:rPr lang="en-US" altLang="de-DE" sz="2400" dirty="0">
                <a:latin typeface="+mn-lt"/>
                <a:ea typeface="+mn-ea"/>
                <a:cs typeface="+mn-cs"/>
              </a:rPr>
              <a:t> </a:t>
            </a:r>
            <a:r>
              <a:rPr lang="en-US" altLang="de-DE" sz="2400" dirty="0" err="1">
                <a:latin typeface="+mn-lt"/>
                <a:ea typeface="+mn-ea"/>
                <a:cs typeface="+mn-cs"/>
              </a:rPr>
              <a:t>escapar</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Estan</a:t>
            </a:r>
            <a:r>
              <a:rPr lang="en-US" altLang="de-DE" sz="2400" dirty="0">
                <a:latin typeface="+mn-lt"/>
                <a:ea typeface="+mn-ea"/>
                <a:cs typeface="+mn-cs"/>
              </a:rPr>
              <a:t> </a:t>
            </a:r>
            <a:r>
              <a:rPr lang="en-US" altLang="de-DE" sz="2400" dirty="0" err="1">
                <a:latin typeface="+mn-lt"/>
                <a:ea typeface="+mn-ea"/>
                <a:cs typeface="+mn-cs"/>
              </a:rPr>
              <a:t>fent</a:t>
            </a:r>
            <a:r>
              <a:rPr lang="en-US" altLang="de-DE" sz="2400" dirty="0">
                <a:latin typeface="+mn-lt"/>
                <a:ea typeface="+mn-ea"/>
                <a:cs typeface="+mn-cs"/>
              </a:rPr>
              <a:t> </a:t>
            </a:r>
            <a:r>
              <a:rPr lang="en-US" altLang="de-DE" sz="2400" dirty="0" err="1">
                <a:latin typeface="+mn-lt"/>
                <a:ea typeface="+mn-ea"/>
                <a:cs typeface="+mn-cs"/>
              </a:rPr>
              <a:t>exercici</a:t>
            </a:r>
            <a:r>
              <a:rPr lang="en-US" altLang="de-DE" sz="2400" dirty="0">
                <a:latin typeface="+mn-lt"/>
                <a:ea typeface="+mn-ea"/>
                <a:cs typeface="+mn-cs"/>
              </a:rPr>
              <a:t>.</a:t>
            </a:r>
          </a:p>
        </p:txBody>
      </p:sp>
      <p:sp>
        <p:nvSpPr>
          <p:cNvPr id="228358"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104</a:t>
            </a:fld>
            <a:endParaRPr lang="de-DE" altLang="es-ES">
              <a:latin typeface="+mn-lt"/>
              <a:ea typeface="+mn-ea"/>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5"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una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dansa</a:t>
            </a:r>
            <a:r>
              <a:rPr lang="en-US" altLang="de-DE" sz="2400" dirty="0">
                <a:solidFill>
                  <a:srgbClr val="333333"/>
                </a:solidFill>
                <a:latin typeface="+mn-lt"/>
                <a:ea typeface="+mn-ea"/>
                <a:cs typeface="+mn-cs"/>
              </a:rPr>
              <a:t> a la </a:t>
            </a:r>
            <a:r>
              <a:rPr lang="en-US" altLang="de-DE" sz="2400" dirty="0" err="1">
                <a:solidFill>
                  <a:srgbClr val="333333"/>
                </a:solidFill>
                <a:latin typeface="+mn-lt"/>
                <a:ea typeface="+mn-ea"/>
                <a:cs typeface="+mn-cs"/>
              </a:rPr>
              <a:t>lluna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intentant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escapar</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exercici</a:t>
            </a:r>
            <a:r>
              <a:rPr lang="en-US" altLang="de-DE" sz="2400" dirty="0">
                <a:solidFill>
                  <a:srgbClr val="333333"/>
                </a:solidFill>
                <a:latin typeface="+mn-lt"/>
                <a:ea typeface="+mn-ea"/>
                <a:cs typeface="+mn-cs"/>
              </a:rPr>
              <a:t>.</a:t>
            </a:r>
          </a:p>
        </p:txBody>
      </p:sp>
      <p:sp>
        <p:nvSpPr>
          <p:cNvPr id="23040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105</a:t>
            </a:fld>
            <a:endParaRPr lang="de-DE" altLang="es-ES">
              <a:latin typeface="+mn-lt"/>
              <a:ea typeface="+mn-ea"/>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5"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una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dansa</a:t>
            </a:r>
            <a:r>
              <a:rPr lang="en-US" altLang="de-DE" sz="2400" dirty="0">
                <a:solidFill>
                  <a:srgbClr val="333333"/>
                </a:solidFill>
                <a:latin typeface="+mn-lt"/>
                <a:ea typeface="+mn-ea"/>
                <a:cs typeface="+mn-cs"/>
              </a:rPr>
              <a:t> a la </a:t>
            </a:r>
            <a:r>
              <a:rPr lang="en-US" altLang="de-DE" sz="2400" dirty="0" err="1">
                <a:solidFill>
                  <a:srgbClr val="333333"/>
                </a:solidFill>
                <a:latin typeface="+mn-lt"/>
                <a:ea typeface="+mn-ea"/>
                <a:cs typeface="+mn-cs"/>
              </a:rPr>
              <a:t>lluna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intentant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escapar</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exercici</a:t>
            </a:r>
            <a:r>
              <a:rPr lang="en-US" altLang="de-DE" sz="2400" dirty="0">
                <a:solidFill>
                  <a:srgbClr val="333333"/>
                </a:solidFill>
                <a:latin typeface="+mn-lt"/>
                <a:ea typeface="+mn-ea"/>
                <a:cs typeface="+mn-cs"/>
              </a:rPr>
              <a:t>.</a:t>
            </a:r>
          </a:p>
        </p:txBody>
      </p:sp>
      <p:sp>
        <p:nvSpPr>
          <p:cNvPr id="23245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106</a:t>
            </a:fld>
            <a:endParaRPr lang="de-DE" altLang="es-ES">
              <a:latin typeface="+mn-lt"/>
              <a:ea typeface="+mn-ea"/>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3"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una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dansa</a:t>
            </a:r>
            <a:r>
              <a:rPr lang="en-US" altLang="de-DE" sz="2400" dirty="0">
                <a:solidFill>
                  <a:srgbClr val="333333"/>
                </a:solidFill>
                <a:latin typeface="+mn-lt"/>
                <a:ea typeface="+mn-ea"/>
                <a:cs typeface="+mn-cs"/>
              </a:rPr>
              <a:t> a la </a:t>
            </a:r>
            <a:r>
              <a:rPr lang="en-US" altLang="de-DE" sz="2400" dirty="0" err="1">
                <a:solidFill>
                  <a:srgbClr val="333333"/>
                </a:solidFill>
                <a:latin typeface="+mn-lt"/>
                <a:ea typeface="+mn-ea"/>
                <a:cs typeface="+mn-cs"/>
              </a:rPr>
              <a:t>lluna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Estan</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intentant</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escapar</a:t>
            </a:r>
            <a:r>
              <a:rPr lang="en-US"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exercici</a:t>
            </a:r>
            <a:r>
              <a:rPr lang="en-US" altLang="de-DE" sz="2400" dirty="0">
                <a:solidFill>
                  <a:srgbClr val="333333"/>
                </a:solidFill>
                <a:latin typeface="+mn-lt"/>
                <a:ea typeface="+mn-ea"/>
                <a:cs typeface="+mn-cs"/>
              </a:rPr>
              <a:t>.</a:t>
            </a:r>
          </a:p>
        </p:txBody>
      </p:sp>
      <p:sp>
        <p:nvSpPr>
          <p:cNvPr id="234504"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107</a:t>
            </a:fld>
            <a:endParaRPr lang="de-DE" altLang="es-ES">
              <a:latin typeface="+mn-lt"/>
              <a:ea typeface="+mn-ea"/>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108</a:t>
            </a:fld>
            <a:endParaRPr lang="de-DE" altLang="es-ES">
              <a:latin typeface="+mn-lt"/>
              <a:ea typeface="+mn-ea"/>
            </a:endParaRPr>
          </a:p>
        </p:txBody>
      </p:sp>
      <p:sp>
        <p:nvSpPr>
          <p:cNvPr id="23654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Intenta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espantar</a:t>
            </a:r>
            <a:r>
              <a:rPr lang="en-US" altLang="de-DE" sz="2400" dirty="0">
                <a:solidFill>
                  <a:srgbClr val="333333"/>
                </a:solidFill>
                <a:latin typeface="+mn-lt"/>
                <a:ea typeface="+mn-ea"/>
                <a:cs typeface="+mn-cs"/>
              </a:rPr>
              <a:t> la </a:t>
            </a:r>
            <a:r>
              <a:rPr lang="en-US" altLang="de-DE" sz="2400" dirty="0" err="1">
                <a:solidFill>
                  <a:srgbClr val="333333"/>
                </a:solidFill>
                <a:latin typeface="+mn-lt"/>
                <a:ea typeface="+mn-ea"/>
                <a:cs typeface="+mn-cs"/>
              </a:rPr>
              <a:t>seva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hermana</a:t>
            </a:r>
            <a:r>
              <a:rPr lang="en-US" altLang="de-DE" sz="2400" dirty="0">
                <a:solidFill>
                  <a:srgbClr val="333333"/>
                </a:solidFill>
                <a:latin typeface="+mn-lt"/>
                <a:ea typeface="+mn-ea"/>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7"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Intenta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espantar</a:t>
            </a:r>
            <a:r>
              <a:rPr lang="en-US" altLang="de-DE" sz="2400" dirty="0">
                <a:solidFill>
                  <a:srgbClr val="333333"/>
                </a:solidFill>
                <a:latin typeface="+mn-lt"/>
                <a:ea typeface="+mn-ea"/>
                <a:cs typeface="+mn-cs"/>
              </a:rPr>
              <a:t> la </a:t>
            </a:r>
            <a:r>
              <a:rPr lang="en-US" altLang="de-DE" sz="2400" dirty="0" err="1">
                <a:solidFill>
                  <a:srgbClr val="333333"/>
                </a:solidFill>
                <a:latin typeface="+mn-lt"/>
                <a:ea typeface="+mn-ea"/>
                <a:cs typeface="+mn-cs"/>
              </a:rPr>
              <a:t>seva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hermana</a:t>
            </a:r>
            <a:r>
              <a:rPr lang="en-US" altLang="de-DE" sz="2400" dirty="0">
                <a:solidFill>
                  <a:srgbClr val="333333"/>
                </a:solidFill>
                <a:latin typeface="+mn-lt"/>
                <a:ea typeface="+mn-ea"/>
                <a:cs typeface="+mn-cs"/>
              </a:rPr>
              <a:t>.</a:t>
            </a:r>
          </a:p>
        </p:txBody>
      </p:sp>
      <p:sp>
        <p:nvSpPr>
          <p:cNvPr id="238598"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109</a:t>
            </a:fld>
            <a:endParaRPr lang="de-DE" altLang="es-ES">
              <a:latin typeface="+mn-lt"/>
              <a:ea typeface="+mn-ea"/>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Intenta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espantar</a:t>
            </a:r>
            <a:r>
              <a:rPr lang="en-US" altLang="de-DE" sz="2400" dirty="0">
                <a:solidFill>
                  <a:srgbClr val="333333"/>
                </a:solidFill>
                <a:latin typeface="+mn-lt"/>
                <a:ea typeface="+mn-ea"/>
                <a:cs typeface="+mn-cs"/>
              </a:rPr>
              <a:t> la </a:t>
            </a:r>
            <a:r>
              <a:rPr lang="en-US" altLang="de-DE" sz="2400" dirty="0" err="1">
                <a:solidFill>
                  <a:srgbClr val="333333"/>
                </a:solidFill>
                <a:latin typeface="+mn-lt"/>
                <a:ea typeface="+mn-ea"/>
                <a:cs typeface="+mn-cs"/>
              </a:rPr>
              <a:t>seva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hermana</a:t>
            </a:r>
            <a:r>
              <a:rPr lang="en-US" altLang="de-DE" sz="2400" dirty="0">
                <a:solidFill>
                  <a:srgbClr val="333333"/>
                </a:solidFill>
                <a:latin typeface="+mn-lt"/>
                <a:ea typeface="+mn-ea"/>
                <a:cs typeface="+mn-cs"/>
              </a:rPr>
              <a:t>.</a:t>
            </a:r>
          </a:p>
        </p:txBody>
      </p:sp>
      <p:sp>
        <p:nvSpPr>
          <p:cNvPr id="24064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110</a:t>
            </a:fld>
            <a:endParaRPr lang="de-DE" altLang="es-ES">
              <a:latin typeface="+mn-lt"/>
              <a:ea typeface="+mn-ea"/>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5" name="Rectangle 10"/>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Intenta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espantar</a:t>
            </a:r>
            <a:r>
              <a:rPr lang="en-US" altLang="de-DE" sz="2400" dirty="0">
                <a:solidFill>
                  <a:srgbClr val="333333"/>
                </a:solidFill>
                <a:latin typeface="+mn-lt"/>
                <a:ea typeface="+mn-ea"/>
                <a:cs typeface="+mn-cs"/>
              </a:rPr>
              <a:t> la </a:t>
            </a:r>
            <a:r>
              <a:rPr lang="en-US" altLang="de-DE" sz="2400" dirty="0" err="1">
                <a:solidFill>
                  <a:srgbClr val="333333"/>
                </a:solidFill>
                <a:latin typeface="+mn-lt"/>
                <a:ea typeface="+mn-ea"/>
                <a:cs typeface="+mn-cs"/>
              </a:rPr>
              <a:t>seva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hermana</a:t>
            </a:r>
            <a:r>
              <a:rPr lang="en-US" altLang="de-DE" sz="2400" dirty="0">
                <a:solidFill>
                  <a:srgbClr val="333333"/>
                </a:solidFill>
                <a:latin typeface="+mn-lt"/>
                <a:ea typeface="+mn-ea"/>
                <a:cs typeface="+mn-cs"/>
              </a:rPr>
              <a:t>.</a:t>
            </a:r>
          </a:p>
        </p:txBody>
      </p:sp>
      <p:sp>
        <p:nvSpPr>
          <p:cNvPr id="24269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111</a:t>
            </a:fld>
            <a:endParaRPr lang="de-DE" altLang="es-ES">
              <a:latin typeface="+mn-lt"/>
              <a:ea typeface="+mn-ea"/>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3"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Intenta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espantar</a:t>
            </a:r>
            <a:r>
              <a:rPr lang="en-US" altLang="de-DE" sz="2400" dirty="0">
                <a:solidFill>
                  <a:srgbClr val="004992"/>
                </a:solidFill>
                <a:latin typeface="+mn-lt"/>
                <a:ea typeface="+mn-ea"/>
                <a:cs typeface="+mn-cs"/>
              </a:rPr>
              <a:t> la </a:t>
            </a:r>
            <a:r>
              <a:rPr lang="en-US" altLang="de-DE" sz="2400" dirty="0" err="1">
                <a:solidFill>
                  <a:srgbClr val="004992"/>
                </a:solidFill>
                <a:latin typeface="+mn-lt"/>
                <a:ea typeface="+mn-ea"/>
                <a:cs typeface="+mn-cs"/>
              </a:rPr>
              <a:t>seva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hermana</a:t>
            </a:r>
            <a:r>
              <a:rPr lang="en-US" altLang="de-DE" sz="2400" dirty="0">
                <a:solidFill>
                  <a:srgbClr val="004992"/>
                </a:solidFill>
                <a:latin typeface="+mn-lt"/>
                <a:ea typeface="+mn-ea"/>
                <a:cs typeface="+mn-cs"/>
              </a:rPr>
              <a:t>.</a:t>
            </a:r>
          </a:p>
        </p:txBody>
      </p:sp>
      <p:sp>
        <p:nvSpPr>
          <p:cNvPr id="244744"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112</a:t>
            </a:fld>
            <a:endParaRPr lang="de-DE" altLang="es-ES">
              <a:latin typeface="+mn-lt"/>
              <a:ea typeface="+mn-ea"/>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113</a:t>
            </a:fld>
            <a:endParaRPr lang="de-DE" altLang="es-ES">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GB" altLang="de-DE" sz="2400" dirty="0">
                <a:solidFill>
                  <a:srgbClr val="333333"/>
                </a:solidFill>
              </a:rPr>
              <a:t>Les expressions facials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els</a:t>
            </a:r>
            <a:r>
              <a:rPr lang="en-GB" altLang="de-DE" sz="2400" dirty="0">
                <a:solidFill>
                  <a:srgbClr val="333333"/>
                </a:solidFill>
              </a:rPr>
              <a:t> </a:t>
            </a:r>
            <a:r>
              <a:rPr lang="en-GB" altLang="de-DE" sz="2400" dirty="0" err="1">
                <a:solidFill>
                  <a:srgbClr val="333333"/>
                </a:solidFill>
              </a:rPr>
              <a:t>gestos</a:t>
            </a:r>
            <a:r>
              <a:rPr lang="en-GB" altLang="de-DE" sz="2400" dirty="0">
                <a:solidFill>
                  <a:srgbClr val="333333"/>
                </a:solidFill>
              </a:rPr>
              <a:t> </a:t>
            </a:r>
            <a:r>
              <a:rPr lang="en-GB" altLang="de-DE" sz="2400" dirty="0" err="1">
                <a:solidFill>
                  <a:srgbClr val="333333"/>
                </a:solidFill>
              </a:rPr>
              <a:t>proveeixen</a:t>
            </a:r>
            <a:r>
              <a:rPr lang="en-GB" altLang="de-DE" sz="2400" dirty="0">
                <a:solidFill>
                  <a:srgbClr val="333333"/>
                </a:solidFill>
              </a:rPr>
              <a:t> </a:t>
            </a:r>
            <a:r>
              <a:rPr lang="en-GB" altLang="de-DE" sz="2400" dirty="0" err="1">
                <a:solidFill>
                  <a:srgbClr val="333333"/>
                </a:solidFill>
              </a:rPr>
              <a:t>claus</a:t>
            </a:r>
            <a:r>
              <a:rPr lang="en-GB" altLang="de-DE" sz="2400" dirty="0">
                <a:solidFill>
                  <a:srgbClr val="333333"/>
                </a:solidFill>
              </a:rPr>
              <a:t> </a:t>
            </a:r>
            <a:r>
              <a:rPr lang="en-GB" altLang="de-DE" sz="2400" dirty="0" err="1">
                <a:solidFill>
                  <a:srgbClr val="333333"/>
                </a:solidFill>
              </a:rPr>
              <a:t>importants</a:t>
            </a:r>
            <a:r>
              <a:rPr lang="en-GB" altLang="de-DE" sz="2400" dirty="0">
                <a:solidFill>
                  <a:srgbClr val="333333"/>
                </a:solidFill>
              </a:rPr>
              <a:t> per </a:t>
            </a:r>
            <a:r>
              <a:rPr lang="en-GB" altLang="de-DE" sz="2400" dirty="0" err="1">
                <a:solidFill>
                  <a:srgbClr val="333333"/>
                </a:solidFill>
              </a:rPr>
              <a:t>saber</a:t>
            </a:r>
            <a:r>
              <a:rPr lang="en-GB" altLang="de-DE" sz="2400" dirty="0">
                <a:solidFill>
                  <a:srgbClr val="333333"/>
                </a:solidFill>
              </a:rPr>
              <a:t> com se sent </a:t>
            </a:r>
            <a:r>
              <a:rPr lang="en-GB" altLang="de-DE" sz="2400" dirty="0" err="1">
                <a:solidFill>
                  <a:srgbClr val="333333"/>
                </a:solidFill>
              </a:rPr>
              <a:t>algú</a:t>
            </a:r>
            <a:r>
              <a:rPr lang="en-GB" altLang="de-DE" sz="2400" dirty="0">
                <a:solidFill>
                  <a:srgbClr val="333333"/>
                </a:solidFill>
              </a:rPr>
              <a:t>, </a:t>
            </a:r>
            <a:r>
              <a:rPr lang="en-GB" altLang="de-DE" sz="2400" dirty="0" err="1">
                <a:solidFill>
                  <a:srgbClr val="333333"/>
                </a:solidFill>
              </a:rPr>
              <a:t>però</a:t>
            </a:r>
            <a:r>
              <a:rPr lang="en-GB" altLang="de-DE" sz="2400" dirty="0">
                <a:solidFill>
                  <a:srgbClr val="333333"/>
                </a:solidFill>
              </a:rPr>
              <a:t> a </a:t>
            </a:r>
            <a:r>
              <a:rPr lang="en-GB" altLang="de-DE" sz="2400" dirty="0" err="1">
                <a:solidFill>
                  <a:srgbClr val="333333"/>
                </a:solidFill>
              </a:rPr>
              <a:t>vegades</a:t>
            </a:r>
            <a:r>
              <a:rPr lang="en-GB" altLang="de-DE" sz="2400" dirty="0">
                <a:solidFill>
                  <a:srgbClr val="333333"/>
                </a:solidFill>
              </a:rPr>
              <a:t> </a:t>
            </a:r>
            <a:r>
              <a:rPr lang="en-GB" altLang="de-DE" sz="2400" dirty="0" err="1">
                <a:solidFill>
                  <a:srgbClr val="333333"/>
                </a:solidFill>
              </a:rPr>
              <a:t>poden</a:t>
            </a:r>
            <a:r>
              <a:rPr lang="en-GB" altLang="de-DE" sz="2400" dirty="0">
                <a:solidFill>
                  <a:srgbClr val="333333"/>
                </a:solidFill>
              </a:rPr>
              <a:t> </a:t>
            </a:r>
            <a:r>
              <a:rPr lang="en-GB" altLang="de-DE" sz="2400" dirty="0" err="1">
                <a:solidFill>
                  <a:srgbClr val="333333"/>
                </a:solidFill>
              </a:rPr>
              <a:t>resultar</a:t>
            </a:r>
            <a:r>
              <a:rPr lang="en-GB" altLang="de-DE" sz="2400" dirty="0">
                <a:solidFill>
                  <a:srgbClr val="333333"/>
                </a:solidFill>
              </a:rPr>
              <a:t> confuses</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114</a:t>
            </a:fld>
            <a:endParaRPr lang="de-DE" altLang="es-ES">
              <a:latin typeface="+mn-lt"/>
              <a:ea typeface="+mn-ea"/>
            </a:endParaRPr>
          </a:p>
        </p:txBody>
      </p:sp>
    </p:spTree>
    <p:extLst>
      <p:ext uri="{BB962C8B-B14F-4D97-AF65-F5344CB8AC3E}">
        <p14:creationId xmlns:p14="http://schemas.microsoft.com/office/powerpoint/2010/main" val="32375383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GB" altLang="de-DE" sz="2400" dirty="0">
                <a:solidFill>
                  <a:srgbClr val="333333"/>
                </a:solidFill>
              </a:rPr>
              <a:t>Les expressions facials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els</a:t>
            </a:r>
            <a:r>
              <a:rPr lang="en-GB" altLang="de-DE" sz="2400" dirty="0">
                <a:solidFill>
                  <a:srgbClr val="333333"/>
                </a:solidFill>
              </a:rPr>
              <a:t> </a:t>
            </a:r>
            <a:r>
              <a:rPr lang="en-GB" altLang="de-DE" sz="2400" dirty="0" err="1">
                <a:solidFill>
                  <a:srgbClr val="333333"/>
                </a:solidFill>
              </a:rPr>
              <a:t>gestos</a:t>
            </a:r>
            <a:r>
              <a:rPr lang="en-GB" altLang="de-DE" sz="2400" dirty="0">
                <a:solidFill>
                  <a:srgbClr val="333333"/>
                </a:solidFill>
              </a:rPr>
              <a:t> </a:t>
            </a:r>
            <a:r>
              <a:rPr lang="en-GB" altLang="de-DE" sz="2400" dirty="0" err="1">
                <a:solidFill>
                  <a:srgbClr val="333333"/>
                </a:solidFill>
              </a:rPr>
              <a:t>proveeixen</a:t>
            </a:r>
            <a:r>
              <a:rPr lang="en-GB" altLang="de-DE" sz="2400" dirty="0">
                <a:solidFill>
                  <a:srgbClr val="333333"/>
                </a:solidFill>
              </a:rPr>
              <a:t> </a:t>
            </a:r>
            <a:r>
              <a:rPr lang="en-GB" altLang="de-DE" sz="2400" dirty="0" err="1">
                <a:solidFill>
                  <a:srgbClr val="333333"/>
                </a:solidFill>
              </a:rPr>
              <a:t>claus</a:t>
            </a:r>
            <a:r>
              <a:rPr lang="en-GB" altLang="de-DE" sz="2400" dirty="0">
                <a:solidFill>
                  <a:srgbClr val="333333"/>
                </a:solidFill>
              </a:rPr>
              <a:t> </a:t>
            </a:r>
            <a:r>
              <a:rPr lang="en-GB" altLang="de-DE" sz="2400" dirty="0" err="1">
                <a:solidFill>
                  <a:srgbClr val="333333"/>
                </a:solidFill>
              </a:rPr>
              <a:t>importants</a:t>
            </a:r>
            <a:r>
              <a:rPr lang="en-GB" altLang="de-DE" sz="2400" dirty="0">
                <a:solidFill>
                  <a:srgbClr val="333333"/>
                </a:solidFill>
              </a:rPr>
              <a:t> per </a:t>
            </a:r>
            <a:r>
              <a:rPr lang="en-GB" altLang="de-DE" sz="2400" dirty="0" err="1">
                <a:solidFill>
                  <a:srgbClr val="333333"/>
                </a:solidFill>
              </a:rPr>
              <a:t>saber</a:t>
            </a:r>
            <a:r>
              <a:rPr lang="en-GB" altLang="de-DE" sz="2400" dirty="0">
                <a:solidFill>
                  <a:srgbClr val="333333"/>
                </a:solidFill>
              </a:rPr>
              <a:t> com se sent </a:t>
            </a:r>
            <a:r>
              <a:rPr lang="en-GB" altLang="de-DE" sz="2400" dirty="0" err="1">
                <a:solidFill>
                  <a:srgbClr val="333333"/>
                </a:solidFill>
              </a:rPr>
              <a:t>algú</a:t>
            </a:r>
            <a:r>
              <a:rPr lang="en-GB" altLang="de-DE" sz="2400" dirty="0">
                <a:solidFill>
                  <a:srgbClr val="333333"/>
                </a:solidFill>
              </a:rPr>
              <a:t>, </a:t>
            </a:r>
            <a:r>
              <a:rPr lang="en-GB" altLang="de-DE" sz="2400" dirty="0" err="1">
                <a:solidFill>
                  <a:srgbClr val="333333"/>
                </a:solidFill>
              </a:rPr>
              <a:t>però</a:t>
            </a:r>
            <a:r>
              <a:rPr lang="en-GB" altLang="de-DE" sz="2400" dirty="0">
                <a:solidFill>
                  <a:srgbClr val="333333"/>
                </a:solidFill>
              </a:rPr>
              <a:t> a </a:t>
            </a:r>
            <a:r>
              <a:rPr lang="en-GB" altLang="de-DE" sz="2400" dirty="0" err="1">
                <a:solidFill>
                  <a:srgbClr val="333333"/>
                </a:solidFill>
              </a:rPr>
              <a:t>vegades</a:t>
            </a:r>
            <a:r>
              <a:rPr lang="en-GB" altLang="de-DE" sz="2400" dirty="0">
                <a:solidFill>
                  <a:srgbClr val="333333"/>
                </a:solidFill>
              </a:rPr>
              <a:t> </a:t>
            </a:r>
            <a:r>
              <a:rPr lang="en-GB" altLang="de-DE" sz="2400" dirty="0" err="1">
                <a:solidFill>
                  <a:srgbClr val="333333"/>
                </a:solidFill>
              </a:rPr>
              <a:t>poden</a:t>
            </a:r>
            <a:r>
              <a:rPr lang="en-GB" altLang="de-DE" sz="2400" dirty="0">
                <a:solidFill>
                  <a:srgbClr val="333333"/>
                </a:solidFill>
              </a:rPr>
              <a:t> </a:t>
            </a:r>
            <a:r>
              <a:rPr lang="en-GB" altLang="de-DE" sz="2400" dirty="0" err="1">
                <a:solidFill>
                  <a:srgbClr val="333333"/>
                </a:solidFill>
              </a:rPr>
              <a:t>resultar</a:t>
            </a:r>
            <a:r>
              <a:rPr lang="en-GB" altLang="de-DE" sz="2400" dirty="0">
                <a:solidFill>
                  <a:srgbClr val="333333"/>
                </a:solidFill>
              </a:rPr>
              <a:t> confuses</a:t>
            </a: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115</a:t>
            </a:fld>
            <a:endParaRPr lang="de-DE" altLang="es-ES">
              <a:latin typeface="+mn-lt"/>
              <a:ea typeface="+mn-ea"/>
            </a:endParaRPr>
          </a:p>
        </p:txBody>
      </p:sp>
    </p:spTree>
    <p:extLst>
      <p:ext uri="{BB962C8B-B14F-4D97-AF65-F5344CB8AC3E}">
        <p14:creationId xmlns:p14="http://schemas.microsoft.com/office/powerpoint/2010/main" val="35895564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GB" altLang="de-DE" sz="2400" dirty="0">
                <a:solidFill>
                  <a:srgbClr val="333333"/>
                </a:solidFill>
              </a:rPr>
              <a:t>Les expressions facials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els</a:t>
            </a:r>
            <a:r>
              <a:rPr lang="en-GB" altLang="de-DE" sz="2400" dirty="0">
                <a:solidFill>
                  <a:srgbClr val="333333"/>
                </a:solidFill>
              </a:rPr>
              <a:t> </a:t>
            </a:r>
            <a:r>
              <a:rPr lang="en-GB" altLang="de-DE" sz="2400" dirty="0" err="1">
                <a:solidFill>
                  <a:srgbClr val="333333"/>
                </a:solidFill>
              </a:rPr>
              <a:t>gestos</a:t>
            </a:r>
            <a:r>
              <a:rPr lang="en-GB" altLang="de-DE" sz="2400" dirty="0">
                <a:solidFill>
                  <a:srgbClr val="333333"/>
                </a:solidFill>
              </a:rPr>
              <a:t> </a:t>
            </a:r>
            <a:r>
              <a:rPr lang="en-GB" altLang="de-DE" sz="2400" dirty="0" err="1">
                <a:solidFill>
                  <a:srgbClr val="333333"/>
                </a:solidFill>
              </a:rPr>
              <a:t>proveeixen</a:t>
            </a:r>
            <a:r>
              <a:rPr lang="en-GB" altLang="de-DE" sz="2400" dirty="0">
                <a:solidFill>
                  <a:srgbClr val="333333"/>
                </a:solidFill>
              </a:rPr>
              <a:t> </a:t>
            </a:r>
            <a:r>
              <a:rPr lang="en-GB" altLang="de-DE" sz="2400" dirty="0" err="1">
                <a:solidFill>
                  <a:srgbClr val="333333"/>
                </a:solidFill>
              </a:rPr>
              <a:t>claus</a:t>
            </a:r>
            <a:r>
              <a:rPr lang="en-GB" altLang="de-DE" sz="2400" dirty="0">
                <a:solidFill>
                  <a:srgbClr val="333333"/>
                </a:solidFill>
              </a:rPr>
              <a:t> </a:t>
            </a:r>
            <a:r>
              <a:rPr lang="en-GB" altLang="de-DE" sz="2400" dirty="0" err="1">
                <a:solidFill>
                  <a:srgbClr val="333333"/>
                </a:solidFill>
              </a:rPr>
              <a:t>importants</a:t>
            </a:r>
            <a:r>
              <a:rPr lang="en-GB" altLang="de-DE" sz="2400" dirty="0">
                <a:solidFill>
                  <a:srgbClr val="333333"/>
                </a:solidFill>
              </a:rPr>
              <a:t> per </a:t>
            </a:r>
            <a:r>
              <a:rPr lang="en-GB" altLang="de-DE" sz="2400" dirty="0" err="1">
                <a:solidFill>
                  <a:srgbClr val="333333"/>
                </a:solidFill>
              </a:rPr>
              <a:t>saber</a:t>
            </a:r>
            <a:r>
              <a:rPr lang="en-GB" altLang="de-DE" sz="2400" dirty="0">
                <a:solidFill>
                  <a:srgbClr val="333333"/>
                </a:solidFill>
              </a:rPr>
              <a:t> com se sent </a:t>
            </a:r>
            <a:r>
              <a:rPr lang="en-GB" altLang="de-DE" sz="2400" dirty="0" err="1">
                <a:solidFill>
                  <a:srgbClr val="333333"/>
                </a:solidFill>
              </a:rPr>
              <a:t>algú</a:t>
            </a:r>
            <a:r>
              <a:rPr lang="en-GB" altLang="de-DE" sz="2400" dirty="0">
                <a:solidFill>
                  <a:srgbClr val="333333"/>
                </a:solidFill>
              </a:rPr>
              <a:t>, </a:t>
            </a:r>
            <a:r>
              <a:rPr lang="en-GB" altLang="de-DE" sz="2400" dirty="0" err="1">
                <a:solidFill>
                  <a:srgbClr val="333333"/>
                </a:solidFill>
              </a:rPr>
              <a:t>però</a:t>
            </a:r>
            <a:r>
              <a:rPr lang="en-GB" altLang="de-DE" sz="2400" dirty="0">
                <a:solidFill>
                  <a:srgbClr val="333333"/>
                </a:solidFill>
              </a:rPr>
              <a:t> a </a:t>
            </a:r>
            <a:r>
              <a:rPr lang="en-GB" altLang="de-DE" sz="2400" dirty="0" err="1">
                <a:solidFill>
                  <a:srgbClr val="333333"/>
                </a:solidFill>
              </a:rPr>
              <a:t>vegades</a:t>
            </a:r>
            <a:r>
              <a:rPr lang="en-GB" altLang="de-DE" sz="2400" dirty="0">
                <a:solidFill>
                  <a:srgbClr val="333333"/>
                </a:solidFill>
              </a:rPr>
              <a:t> </a:t>
            </a:r>
            <a:r>
              <a:rPr lang="en-GB" altLang="de-DE" sz="2400" dirty="0" err="1">
                <a:solidFill>
                  <a:srgbClr val="333333"/>
                </a:solidFill>
              </a:rPr>
              <a:t>poden</a:t>
            </a:r>
            <a:r>
              <a:rPr lang="en-GB" altLang="de-DE" sz="2400" dirty="0">
                <a:solidFill>
                  <a:srgbClr val="333333"/>
                </a:solidFill>
              </a:rPr>
              <a:t> </a:t>
            </a:r>
            <a:r>
              <a:rPr lang="en-GB" altLang="de-DE" sz="2400" dirty="0" err="1">
                <a:solidFill>
                  <a:srgbClr val="333333"/>
                </a:solidFill>
              </a:rPr>
              <a:t>resultar</a:t>
            </a:r>
            <a:r>
              <a:rPr lang="en-GB" altLang="de-DE" sz="2400" dirty="0">
                <a:solidFill>
                  <a:srgbClr val="333333"/>
                </a:solidFill>
              </a:rPr>
              <a:t> confuses</a:t>
            </a: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disponible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Com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consideri</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probable </a:t>
            </a:r>
            <a:r>
              <a:rPr lang="en-US" altLang="de-DE" sz="2400" dirty="0" err="1">
                <a:solidFill>
                  <a:srgbClr val="333333"/>
                </a:solidFill>
              </a:rPr>
              <a:t>serà</a:t>
            </a:r>
            <a:r>
              <a:rPr lang="en-US" altLang="de-DE" sz="2400" dirty="0">
                <a:solidFill>
                  <a:srgbClr val="333333"/>
                </a:solidFill>
              </a:rPr>
              <a:t> </a:t>
            </a:r>
            <a:r>
              <a:rPr lang="en-US" altLang="de-DE" sz="2400" dirty="0" err="1">
                <a:solidFill>
                  <a:srgbClr val="333333"/>
                </a:solidFill>
              </a:rPr>
              <a:t>arribar</a:t>
            </a:r>
            <a:r>
              <a:rPr lang="en-US" altLang="de-DE" sz="2400" dirty="0">
                <a:solidFill>
                  <a:srgbClr val="333333"/>
                </a:solidFill>
              </a:rPr>
              <a:t> a la </a:t>
            </a:r>
            <a:r>
              <a:rPr lang="en-US" altLang="de-DE" sz="2400" dirty="0" err="1">
                <a:solidFill>
                  <a:srgbClr val="333333"/>
                </a:solidFill>
              </a:rPr>
              <a:t>conclusió</a:t>
            </a:r>
            <a:r>
              <a:rPr lang="en-US" altLang="de-DE" sz="2400" dirty="0">
                <a:solidFill>
                  <a:srgbClr val="333333"/>
                </a:solidFill>
              </a:rPr>
              <a:t> </a:t>
            </a:r>
            <a:r>
              <a:rPr lang="en-US" altLang="de-DE" sz="2400" dirty="0" err="1">
                <a:solidFill>
                  <a:srgbClr val="333333"/>
                </a:solidFill>
              </a:rPr>
              <a:t>correcta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116</a:t>
            </a:fld>
            <a:endParaRPr lang="de-DE" altLang="es-ES">
              <a:latin typeface="+mn-lt"/>
              <a:ea typeface="+mn-ea"/>
            </a:endParaRPr>
          </a:p>
        </p:txBody>
      </p:sp>
    </p:spTree>
    <p:extLst>
      <p:ext uri="{BB962C8B-B14F-4D97-AF65-F5344CB8AC3E}">
        <p14:creationId xmlns:p14="http://schemas.microsoft.com/office/powerpoint/2010/main" val="18280361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Durant la </a:t>
            </a:r>
            <a:r>
              <a:rPr lang="en-AU" altLang="de-DE" sz="2400" dirty="0" err="1">
                <a:solidFill>
                  <a:srgbClr val="333333"/>
                </a:solidFill>
              </a:rPr>
              <a:t>psicosi</a:t>
            </a:r>
            <a:r>
              <a:rPr lang="en-AU" altLang="de-DE" sz="2400" dirty="0">
                <a:solidFill>
                  <a:srgbClr val="333333"/>
                </a:solidFill>
              </a:rPr>
              <a:t>, les personas </a:t>
            </a:r>
            <a:r>
              <a:rPr lang="en-AU" altLang="de-DE" sz="2400" dirty="0" err="1">
                <a:solidFill>
                  <a:srgbClr val="333333"/>
                </a:solidFill>
              </a:rPr>
              <a:t>tendeixen</a:t>
            </a:r>
            <a:r>
              <a:rPr lang="en-AU" altLang="de-DE" sz="2400" dirty="0">
                <a:solidFill>
                  <a:srgbClr val="333333"/>
                </a:solidFill>
              </a:rPr>
              <a:t> a </a:t>
            </a:r>
            <a:r>
              <a:rPr lang="en-AU" altLang="de-DE" sz="2400" dirty="0" err="1">
                <a:solidFill>
                  <a:srgbClr val="333333"/>
                </a:solidFill>
              </a:rPr>
              <a:t>malinterpretar</a:t>
            </a:r>
            <a:r>
              <a:rPr lang="en-AU" altLang="de-DE" sz="2400" dirty="0">
                <a:solidFill>
                  <a:srgbClr val="333333"/>
                </a:solidFill>
              </a:rPr>
              <a:t> o </a:t>
            </a:r>
            <a:r>
              <a:rPr lang="en-AU" altLang="de-DE" sz="2400" dirty="0" err="1">
                <a:solidFill>
                  <a:srgbClr val="333333"/>
                </a:solidFill>
              </a:rPr>
              <a:t>exagerar</a:t>
            </a:r>
            <a:r>
              <a:rPr lang="en-AU" altLang="de-DE" sz="2400" dirty="0">
                <a:solidFill>
                  <a:srgbClr val="333333"/>
                </a:solidFill>
              </a:rPr>
              <a:t> las expressions facials o les </a:t>
            </a:r>
            <a:r>
              <a:rPr lang="en-AU" altLang="de-DE" sz="2400" dirty="0" err="1">
                <a:solidFill>
                  <a:srgbClr val="333333"/>
                </a:solidFill>
              </a:rPr>
              <a:t>accions</a:t>
            </a:r>
            <a:r>
              <a:rPr lang="en-AU" altLang="de-DE" sz="2400" dirty="0">
                <a:solidFill>
                  <a:srgbClr val="333333"/>
                </a:solidFill>
              </a:rPr>
              <a:t> </a:t>
            </a:r>
            <a:r>
              <a:rPr lang="en-AU" altLang="de-DE" sz="2400" dirty="0" err="1">
                <a:solidFill>
                  <a:srgbClr val="333333"/>
                </a:solidFill>
              </a:rPr>
              <a:t>d'altres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Exemple</a:t>
            </a:r>
            <a:r>
              <a:rPr lang="en-AU" altLang="de-DE" sz="2400" dirty="0">
                <a:solidFill>
                  <a:srgbClr val="004992"/>
                </a:solidFill>
              </a:rPr>
              <a:t>: </a:t>
            </a:r>
            <a:r>
              <a:rPr lang="en-AU" altLang="de-DE" sz="2400" dirty="0" err="1">
                <a:solidFill>
                  <a:srgbClr val="333333"/>
                </a:solidFill>
              </a:rPr>
              <a:t>Paco</a:t>
            </a:r>
            <a:r>
              <a:rPr lang="en-AU" altLang="de-DE" sz="2400" dirty="0">
                <a:solidFill>
                  <a:srgbClr val="333333"/>
                </a:solidFill>
              </a:rPr>
              <a:t> </a:t>
            </a:r>
            <a:r>
              <a:rPr lang="en-AU" altLang="de-DE" sz="2400" dirty="0" err="1">
                <a:solidFill>
                  <a:srgbClr val="333333"/>
                </a:solidFill>
              </a:rPr>
              <a:t>estava</a:t>
            </a:r>
            <a:r>
              <a:rPr lang="en-AU" altLang="de-DE" sz="2400" dirty="0">
                <a:solidFill>
                  <a:srgbClr val="333333"/>
                </a:solidFill>
              </a:rPr>
              <a:t> </a:t>
            </a:r>
            <a:r>
              <a:rPr lang="en-AU" altLang="de-DE" sz="2400" dirty="0" err="1">
                <a:solidFill>
                  <a:srgbClr val="333333"/>
                </a:solidFill>
              </a:rPr>
              <a:t>obsessionat</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la idea que era el </a:t>
            </a:r>
            <a:r>
              <a:rPr lang="en-AU" altLang="de-DE" sz="2400" dirty="0" err="1">
                <a:solidFill>
                  <a:srgbClr val="333333"/>
                </a:solidFill>
              </a:rPr>
              <a:t>nòvio</a:t>
            </a:r>
            <a:r>
              <a:rPr lang="en-AU" altLang="de-DE" sz="2400" dirty="0">
                <a:solidFill>
                  <a:srgbClr val="333333"/>
                </a:solidFill>
              </a:rPr>
              <a:t> de Shakira. Li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escriure</a:t>
            </a:r>
            <a:r>
              <a:rPr lang="en-AU" altLang="de-DE" sz="2400" dirty="0">
                <a:solidFill>
                  <a:srgbClr val="333333"/>
                </a:solidFill>
              </a:rPr>
              <a:t> cartes </a:t>
            </a:r>
            <a:r>
              <a:rPr lang="en-AU" altLang="de-DE" sz="2400" dirty="0" err="1">
                <a:solidFill>
                  <a:srgbClr val="333333"/>
                </a:solidFill>
              </a:rPr>
              <a:t>d'amor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va</a:t>
            </a:r>
            <a:r>
              <a:rPr lang="en-AU" altLang="de-DE" sz="2400" dirty="0">
                <a:solidFill>
                  <a:srgbClr val="333333"/>
                </a:solidFill>
              </a:rPr>
              <a:t> fer plans per al </a:t>
            </a:r>
            <a:r>
              <a:rPr lang="en-AU" altLang="de-DE" sz="2400" dirty="0" err="1">
                <a:solidFill>
                  <a:srgbClr val="333333"/>
                </a:solidFill>
              </a:rPr>
              <a:t>seu</a:t>
            </a:r>
            <a:r>
              <a:rPr lang="en-AU" altLang="de-DE" sz="2400" dirty="0">
                <a:solidFill>
                  <a:srgbClr val="333333"/>
                </a:solidFill>
              </a:rPr>
              <a:t> </a:t>
            </a:r>
            <a:r>
              <a:rPr lang="en-AU" altLang="de-DE" sz="2400" dirty="0" err="1">
                <a:solidFill>
                  <a:srgbClr val="333333"/>
                </a:solidFill>
              </a:rPr>
              <a:t>futur</a:t>
            </a:r>
            <a:r>
              <a:rPr lang="en-AU" altLang="de-DE" sz="2400" dirty="0">
                <a:solidFill>
                  <a:srgbClr val="333333"/>
                </a:solidFill>
              </a:rPr>
              <a:t> </a:t>
            </a:r>
            <a:r>
              <a:rPr lang="en-AU" altLang="de-DE" sz="2400" dirty="0" err="1">
                <a:solidFill>
                  <a:srgbClr val="333333"/>
                </a:solidFill>
              </a:rPr>
              <a:t>junts</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Antecedents: </a:t>
            </a:r>
            <a:r>
              <a:rPr lang="en-AU" altLang="de-DE" sz="2400" dirty="0">
                <a:solidFill>
                  <a:srgbClr val="333333"/>
                </a:solidFill>
              </a:rPr>
              <a:t>Ell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veure</a:t>
            </a:r>
            <a:r>
              <a:rPr lang="en-AU" altLang="de-DE" sz="2400" dirty="0">
                <a:solidFill>
                  <a:srgbClr val="333333"/>
                </a:solidFill>
              </a:rPr>
              <a:t> Shakira </a:t>
            </a:r>
            <a:r>
              <a:rPr lang="en-AU" altLang="de-DE" sz="2400" dirty="0" err="1">
                <a:solidFill>
                  <a:srgbClr val="333333"/>
                </a:solidFill>
              </a:rPr>
              <a:t>en</a:t>
            </a:r>
            <a:r>
              <a:rPr lang="en-AU" altLang="de-DE" sz="2400" dirty="0">
                <a:solidFill>
                  <a:srgbClr val="333333"/>
                </a:solidFill>
              </a:rPr>
              <a:t> concert. Ella el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mirar</a:t>
            </a:r>
            <a:r>
              <a:rPr lang="en-AU" altLang="de-DE" sz="2400" dirty="0">
                <a:solidFill>
                  <a:srgbClr val="333333"/>
                </a:solidFill>
              </a:rPr>
              <a:t>, </a:t>
            </a:r>
            <a:r>
              <a:rPr lang="en-AU" altLang="de-DE" sz="2400" i="1" dirty="0" err="1">
                <a:solidFill>
                  <a:srgbClr val="333333"/>
                </a:solidFill>
              </a:rPr>
              <a:t>igual</a:t>
            </a:r>
            <a:r>
              <a:rPr lang="en-AU" altLang="de-DE" sz="2400" i="1" dirty="0">
                <a:solidFill>
                  <a:srgbClr val="333333"/>
                </a:solidFill>
              </a:rPr>
              <a:t> que a totes les </a:t>
            </a:r>
            <a:r>
              <a:rPr lang="en-AU" altLang="de-DE" sz="2400" i="1" dirty="0" err="1">
                <a:solidFill>
                  <a:srgbClr val="333333"/>
                </a:solidFill>
              </a:rPr>
              <a:t>persones</a:t>
            </a:r>
            <a:r>
              <a:rPr lang="en-AU" altLang="de-DE" sz="2400" i="1" dirty="0">
                <a:solidFill>
                  <a:srgbClr val="333333"/>
                </a:solidFill>
              </a:rPr>
              <a:t> </a:t>
            </a:r>
            <a:r>
              <a:rPr lang="en-AU" altLang="de-DE" sz="2400" dirty="0">
                <a:solidFill>
                  <a:srgbClr val="333333"/>
                </a:solidFill>
              </a:rPr>
              <a:t>del </a:t>
            </a:r>
            <a:r>
              <a:rPr lang="en-AU" altLang="de-DE" sz="2400" dirty="0" err="1">
                <a:solidFill>
                  <a:srgbClr val="333333"/>
                </a:solidFill>
              </a:rPr>
              <a:t>públic</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a:t>
            </a:r>
            <a:r>
              <a:rPr lang="en-AU" altLang="de-DE" sz="2400" dirty="0" err="1">
                <a:solidFill>
                  <a:srgbClr val="333333"/>
                </a:solidFill>
              </a:rPr>
              <a:t>molta</a:t>
            </a:r>
            <a:r>
              <a:rPr lang="en-AU" altLang="de-DE" sz="2400" dirty="0">
                <a:solidFill>
                  <a:srgbClr val="333333"/>
                </a:solidFill>
              </a:rPr>
              <a:t> </a:t>
            </a:r>
            <a:r>
              <a:rPr lang="en-AU" altLang="de-DE" sz="2400" dirty="0" err="1">
                <a:solidFill>
                  <a:srgbClr val="333333"/>
                </a:solidFill>
              </a:rPr>
              <a:t>alegria</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117</a:t>
            </a:fld>
            <a:endParaRPr lang="de-DE" altLang="es-ES">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Durant la </a:t>
            </a:r>
            <a:r>
              <a:rPr lang="en-AU" altLang="de-DE" sz="2400" dirty="0" err="1">
                <a:solidFill>
                  <a:srgbClr val="333333"/>
                </a:solidFill>
              </a:rPr>
              <a:t>psicosi</a:t>
            </a:r>
            <a:r>
              <a:rPr lang="en-AU" altLang="de-DE" sz="2400" dirty="0">
                <a:solidFill>
                  <a:srgbClr val="333333"/>
                </a:solidFill>
              </a:rPr>
              <a:t>, les personas </a:t>
            </a:r>
            <a:r>
              <a:rPr lang="en-AU" altLang="de-DE" sz="2400" dirty="0" err="1">
                <a:solidFill>
                  <a:srgbClr val="333333"/>
                </a:solidFill>
              </a:rPr>
              <a:t>tendeixen</a:t>
            </a:r>
            <a:r>
              <a:rPr lang="en-AU" altLang="de-DE" sz="2400" dirty="0">
                <a:solidFill>
                  <a:srgbClr val="333333"/>
                </a:solidFill>
              </a:rPr>
              <a:t> a </a:t>
            </a:r>
            <a:r>
              <a:rPr lang="en-AU" altLang="de-DE" sz="2400" dirty="0" err="1">
                <a:solidFill>
                  <a:srgbClr val="333333"/>
                </a:solidFill>
              </a:rPr>
              <a:t>malinterpretar</a:t>
            </a:r>
            <a:r>
              <a:rPr lang="en-AU" altLang="de-DE" sz="2400" dirty="0">
                <a:solidFill>
                  <a:srgbClr val="333333"/>
                </a:solidFill>
              </a:rPr>
              <a:t> o </a:t>
            </a:r>
            <a:r>
              <a:rPr lang="en-AU" altLang="de-DE" sz="2400" dirty="0" err="1">
                <a:solidFill>
                  <a:srgbClr val="333333"/>
                </a:solidFill>
              </a:rPr>
              <a:t>exagerar</a:t>
            </a:r>
            <a:r>
              <a:rPr lang="en-AU" altLang="de-DE" sz="2400" dirty="0">
                <a:solidFill>
                  <a:srgbClr val="333333"/>
                </a:solidFill>
              </a:rPr>
              <a:t> las expressions facials o les </a:t>
            </a:r>
            <a:r>
              <a:rPr lang="en-AU" altLang="de-DE" sz="2400" dirty="0" err="1">
                <a:solidFill>
                  <a:srgbClr val="333333"/>
                </a:solidFill>
              </a:rPr>
              <a:t>accions</a:t>
            </a:r>
            <a:r>
              <a:rPr lang="en-AU" altLang="de-DE" sz="2400" dirty="0">
                <a:solidFill>
                  <a:srgbClr val="333333"/>
                </a:solidFill>
              </a:rPr>
              <a:t> </a:t>
            </a:r>
            <a:r>
              <a:rPr lang="en-AU" altLang="de-DE" sz="2400" dirty="0" err="1">
                <a:solidFill>
                  <a:srgbClr val="333333"/>
                </a:solidFill>
              </a:rPr>
              <a:t>d'altres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Exemple</a:t>
            </a:r>
            <a:r>
              <a:rPr lang="en-AU" altLang="de-DE" sz="2400" dirty="0">
                <a:solidFill>
                  <a:srgbClr val="004992"/>
                </a:solidFill>
              </a:rPr>
              <a:t>: </a:t>
            </a:r>
            <a:r>
              <a:rPr lang="en-AU" altLang="de-DE" sz="2400" dirty="0" err="1">
                <a:solidFill>
                  <a:srgbClr val="333333"/>
                </a:solidFill>
              </a:rPr>
              <a:t>Paco</a:t>
            </a:r>
            <a:r>
              <a:rPr lang="en-AU" altLang="de-DE" sz="2400" dirty="0">
                <a:solidFill>
                  <a:srgbClr val="333333"/>
                </a:solidFill>
              </a:rPr>
              <a:t> </a:t>
            </a:r>
            <a:r>
              <a:rPr lang="en-AU" altLang="de-DE" sz="2400" dirty="0" err="1">
                <a:solidFill>
                  <a:srgbClr val="333333"/>
                </a:solidFill>
              </a:rPr>
              <a:t>estava</a:t>
            </a:r>
            <a:r>
              <a:rPr lang="en-AU" altLang="de-DE" sz="2400" dirty="0">
                <a:solidFill>
                  <a:srgbClr val="333333"/>
                </a:solidFill>
              </a:rPr>
              <a:t> </a:t>
            </a:r>
            <a:r>
              <a:rPr lang="en-AU" altLang="de-DE" sz="2400" dirty="0" err="1">
                <a:solidFill>
                  <a:srgbClr val="333333"/>
                </a:solidFill>
              </a:rPr>
              <a:t>obsessionat</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la idea que era el </a:t>
            </a:r>
            <a:r>
              <a:rPr lang="en-AU" altLang="de-DE" sz="2400" dirty="0" err="1">
                <a:solidFill>
                  <a:srgbClr val="333333"/>
                </a:solidFill>
              </a:rPr>
              <a:t>nòvio</a:t>
            </a:r>
            <a:r>
              <a:rPr lang="en-AU" altLang="de-DE" sz="2400" dirty="0">
                <a:solidFill>
                  <a:srgbClr val="333333"/>
                </a:solidFill>
              </a:rPr>
              <a:t> de Shakira. Li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escriure</a:t>
            </a:r>
            <a:r>
              <a:rPr lang="en-AU" altLang="de-DE" sz="2400" dirty="0">
                <a:solidFill>
                  <a:srgbClr val="333333"/>
                </a:solidFill>
              </a:rPr>
              <a:t> cartes </a:t>
            </a:r>
            <a:r>
              <a:rPr lang="en-AU" altLang="de-DE" sz="2400" dirty="0" err="1">
                <a:solidFill>
                  <a:srgbClr val="333333"/>
                </a:solidFill>
              </a:rPr>
              <a:t>d'amor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va</a:t>
            </a:r>
            <a:r>
              <a:rPr lang="en-AU" altLang="de-DE" sz="2400" dirty="0">
                <a:solidFill>
                  <a:srgbClr val="333333"/>
                </a:solidFill>
              </a:rPr>
              <a:t> fer plans per al </a:t>
            </a:r>
            <a:r>
              <a:rPr lang="en-AU" altLang="de-DE" sz="2400" dirty="0" err="1">
                <a:solidFill>
                  <a:srgbClr val="333333"/>
                </a:solidFill>
              </a:rPr>
              <a:t>seu</a:t>
            </a:r>
            <a:r>
              <a:rPr lang="en-AU" altLang="de-DE" sz="2400" dirty="0">
                <a:solidFill>
                  <a:srgbClr val="333333"/>
                </a:solidFill>
              </a:rPr>
              <a:t> </a:t>
            </a:r>
            <a:r>
              <a:rPr lang="en-AU" altLang="de-DE" sz="2400" dirty="0" err="1">
                <a:solidFill>
                  <a:srgbClr val="333333"/>
                </a:solidFill>
              </a:rPr>
              <a:t>futur</a:t>
            </a:r>
            <a:r>
              <a:rPr lang="en-AU" altLang="de-DE" sz="2400" dirty="0">
                <a:solidFill>
                  <a:srgbClr val="333333"/>
                </a:solidFill>
              </a:rPr>
              <a:t> </a:t>
            </a:r>
            <a:r>
              <a:rPr lang="en-AU" altLang="de-DE" sz="2400" dirty="0" err="1">
                <a:solidFill>
                  <a:srgbClr val="333333"/>
                </a:solidFill>
              </a:rPr>
              <a:t>junts</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Antecedents: </a:t>
            </a:r>
            <a:r>
              <a:rPr lang="en-AU" altLang="de-DE" sz="2400" dirty="0">
                <a:solidFill>
                  <a:srgbClr val="333333"/>
                </a:solidFill>
              </a:rPr>
              <a:t>Ell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veure</a:t>
            </a:r>
            <a:r>
              <a:rPr lang="en-AU" altLang="de-DE" sz="2400" dirty="0">
                <a:solidFill>
                  <a:srgbClr val="333333"/>
                </a:solidFill>
              </a:rPr>
              <a:t> Shakira </a:t>
            </a:r>
            <a:r>
              <a:rPr lang="en-AU" altLang="de-DE" sz="2400" dirty="0" err="1">
                <a:solidFill>
                  <a:srgbClr val="333333"/>
                </a:solidFill>
              </a:rPr>
              <a:t>en</a:t>
            </a:r>
            <a:r>
              <a:rPr lang="en-AU" altLang="de-DE" sz="2400" dirty="0">
                <a:solidFill>
                  <a:srgbClr val="333333"/>
                </a:solidFill>
              </a:rPr>
              <a:t> concert. Ella el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mirar</a:t>
            </a:r>
            <a:r>
              <a:rPr lang="en-AU" altLang="de-DE" sz="2400" dirty="0">
                <a:solidFill>
                  <a:srgbClr val="333333"/>
                </a:solidFill>
              </a:rPr>
              <a:t>, </a:t>
            </a:r>
            <a:r>
              <a:rPr lang="en-AU" altLang="de-DE" sz="2400" i="1" dirty="0" err="1">
                <a:solidFill>
                  <a:srgbClr val="333333"/>
                </a:solidFill>
              </a:rPr>
              <a:t>igual</a:t>
            </a:r>
            <a:r>
              <a:rPr lang="en-AU" altLang="de-DE" sz="2400" i="1" dirty="0">
                <a:solidFill>
                  <a:srgbClr val="333333"/>
                </a:solidFill>
              </a:rPr>
              <a:t> que a totes les </a:t>
            </a:r>
            <a:r>
              <a:rPr lang="en-AU" altLang="de-DE" sz="2400" i="1" dirty="0" err="1">
                <a:solidFill>
                  <a:srgbClr val="333333"/>
                </a:solidFill>
              </a:rPr>
              <a:t>persones</a:t>
            </a:r>
            <a:r>
              <a:rPr lang="en-AU" altLang="de-DE" sz="2400" i="1" dirty="0">
                <a:solidFill>
                  <a:srgbClr val="333333"/>
                </a:solidFill>
              </a:rPr>
              <a:t> </a:t>
            </a:r>
            <a:r>
              <a:rPr lang="en-AU" altLang="de-DE" sz="2400" dirty="0">
                <a:solidFill>
                  <a:srgbClr val="333333"/>
                </a:solidFill>
              </a:rPr>
              <a:t>del </a:t>
            </a:r>
            <a:r>
              <a:rPr lang="en-AU" altLang="de-DE" sz="2400" dirty="0" err="1">
                <a:solidFill>
                  <a:srgbClr val="333333"/>
                </a:solidFill>
              </a:rPr>
              <a:t>públic</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a:t>
            </a:r>
            <a:r>
              <a:rPr lang="en-AU" altLang="de-DE" sz="2400" dirty="0" err="1">
                <a:solidFill>
                  <a:srgbClr val="333333"/>
                </a:solidFill>
              </a:rPr>
              <a:t>molta</a:t>
            </a:r>
            <a:r>
              <a:rPr lang="en-AU" altLang="de-DE" sz="2400" dirty="0">
                <a:solidFill>
                  <a:srgbClr val="333333"/>
                </a:solidFill>
              </a:rPr>
              <a:t> </a:t>
            </a:r>
            <a:r>
              <a:rPr lang="en-AU" altLang="de-DE" sz="2400" dirty="0" err="1">
                <a:solidFill>
                  <a:srgbClr val="333333"/>
                </a:solidFill>
              </a:rPr>
              <a:t>alegria</a:t>
            </a:r>
            <a:r>
              <a:rPr lang="en-AU" altLang="de-DE" sz="2400" dirty="0">
                <a:solidFill>
                  <a:srgbClr val="333333"/>
                </a:solidFill>
              </a:rPr>
              <a:t>.</a:t>
            </a:r>
          </a:p>
          <a:p>
            <a:pPr lvl="0" defTabSz="914400" fontAlgn="base">
              <a:lnSpc>
                <a:spcPct val="100000"/>
              </a:lnSpc>
              <a:spcBef>
                <a:spcPts val="1200"/>
              </a:spcBef>
            </a:pPr>
            <a:r>
              <a:rPr lang="es-ES" altLang="de-DE" sz="2400" dirty="0" err="1">
                <a:solidFill>
                  <a:srgbClr val="333333"/>
                </a:solidFill>
              </a:rPr>
              <a:t>Moltes</a:t>
            </a:r>
            <a:r>
              <a:rPr lang="es-ES" altLang="de-DE" sz="2400" dirty="0">
                <a:solidFill>
                  <a:srgbClr val="333333"/>
                </a:solidFill>
              </a:rPr>
              <a:t> coses dependen del color del </a:t>
            </a:r>
            <a:r>
              <a:rPr lang="es-ES" altLang="de-DE" sz="2400" dirty="0" err="1">
                <a:solidFill>
                  <a:srgbClr val="333333"/>
                </a:solidFill>
              </a:rPr>
              <a:t>vidre</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què</a:t>
            </a:r>
            <a:r>
              <a:rPr lang="es-ES" altLang="de-DE" sz="2400" dirty="0">
                <a:solidFill>
                  <a:srgbClr val="333333"/>
                </a:solidFill>
              </a:rPr>
              <a:t> es mira. Les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emocions</a:t>
            </a:r>
            <a:r>
              <a:rPr lang="es-ES" altLang="de-DE" sz="2400" dirty="0">
                <a:solidFill>
                  <a:srgbClr val="333333"/>
                </a:solidFill>
              </a:rPr>
              <a:t> </a:t>
            </a:r>
            <a:r>
              <a:rPr lang="es-ES" altLang="de-DE" sz="2400" dirty="0" err="1">
                <a:solidFill>
                  <a:srgbClr val="333333"/>
                </a:solidFill>
              </a:rPr>
              <a:t>influeixen</a:t>
            </a:r>
            <a:r>
              <a:rPr lang="es-ES" altLang="de-DE" sz="2400" dirty="0">
                <a:solidFill>
                  <a:srgbClr val="333333"/>
                </a:solidFill>
              </a:rPr>
              <a:t> en les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percepcions</a:t>
            </a:r>
            <a:r>
              <a:rPr lang="es-ES" altLang="de-DE" sz="2400" dirty="0">
                <a:solidFill>
                  <a:srgbClr val="333333"/>
                </a:solidFill>
              </a:rPr>
              <a:t>, </a:t>
            </a:r>
            <a:r>
              <a:rPr lang="es-ES" altLang="de-DE" sz="2400" dirty="0" err="1">
                <a:solidFill>
                  <a:srgbClr val="333333"/>
                </a:solidFill>
              </a:rPr>
              <a:t>especialment</a:t>
            </a:r>
            <a:r>
              <a:rPr lang="es-ES" altLang="de-DE" sz="2400" dirty="0">
                <a:solidFill>
                  <a:srgbClr val="333333"/>
                </a:solidFill>
              </a:rPr>
              <a:t>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ens</a:t>
            </a:r>
            <a:r>
              <a:rPr lang="es-ES" altLang="de-DE" sz="2400" dirty="0">
                <a:solidFill>
                  <a:srgbClr val="333333"/>
                </a:solidFill>
              </a:rPr>
              <a:t> </a:t>
            </a:r>
            <a:r>
              <a:rPr lang="es-ES" altLang="de-DE" sz="2400" dirty="0" err="1">
                <a:solidFill>
                  <a:srgbClr val="333333"/>
                </a:solidFill>
              </a:rPr>
              <a:t>sentim</a:t>
            </a:r>
            <a:r>
              <a:rPr lang="es-ES" altLang="de-DE" sz="2400" dirty="0">
                <a:solidFill>
                  <a:srgbClr val="333333"/>
                </a:solidFill>
              </a:rPr>
              <a:t> </a:t>
            </a:r>
            <a:r>
              <a:rPr lang="es-ES" altLang="de-DE" sz="2400" dirty="0" err="1">
                <a:solidFill>
                  <a:srgbClr val="333333"/>
                </a:solidFill>
              </a:rPr>
              <a:t>amenaçats</a:t>
            </a:r>
            <a:r>
              <a:rPr lang="es-ES" altLang="de-DE" sz="2400" dirty="0">
                <a:solidFill>
                  <a:srgbClr val="333333"/>
                </a:solidFill>
              </a:rPr>
              <a:t>,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estem</a:t>
            </a:r>
            <a:r>
              <a:rPr lang="es-ES" altLang="de-DE" sz="2400" dirty="0">
                <a:solidFill>
                  <a:srgbClr val="333333"/>
                </a:solidFill>
              </a:rPr>
              <a:t> ansiosos o el </a:t>
            </a:r>
            <a:r>
              <a:rPr lang="es-ES" altLang="de-DE" sz="2400" dirty="0" err="1">
                <a:solidFill>
                  <a:srgbClr val="333333"/>
                </a:solidFill>
              </a:rPr>
              <a:t>nostre</a:t>
            </a:r>
            <a:r>
              <a:rPr lang="es-ES" altLang="de-DE" sz="2400" dirty="0">
                <a:solidFill>
                  <a:srgbClr val="333333"/>
                </a:solidFill>
              </a:rPr>
              <a:t> </a:t>
            </a:r>
            <a:r>
              <a:rPr lang="es-ES" altLang="de-DE" sz="2400" dirty="0" err="1">
                <a:solidFill>
                  <a:srgbClr val="333333"/>
                </a:solidFill>
              </a:rPr>
              <a:t>medi</a:t>
            </a:r>
            <a:r>
              <a:rPr lang="es-ES" altLang="de-DE" sz="2400" dirty="0">
                <a:solidFill>
                  <a:srgbClr val="333333"/>
                </a:solidFill>
              </a:rPr>
              <a:t> </a:t>
            </a:r>
            <a:r>
              <a:rPr lang="es-ES" altLang="de-DE" sz="2400" dirty="0" err="1">
                <a:solidFill>
                  <a:srgbClr val="333333"/>
                </a:solidFill>
              </a:rPr>
              <a:t>sembla</a:t>
            </a:r>
            <a:r>
              <a:rPr lang="es-ES" altLang="de-DE" sz="2400" dirty="0">
                <a:solidFill>
                  <a:srgbClr val="333333"/>
                </a:solidFill>
              </a:rPr>
              <a:t> hostil.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som</a:t>
            </a:r>
            <a:r>
              <a:rPr lang="es-ES" altLang="de-DE" sz="2400" dirty="0">
                <a:solidFill>
                  <a:srgbClr val="333333"/>
                </a:solidFill>
              </a:rPr>
              <a:t> </a:t>
            </a:r>
            <a:r>
              <a:rPr lang="es-ES" altLang="de-DE" sz="2400" dirty="0" err="1">
                <a:solidFill>
                  <a:srgbClr val="333333"/>
                </a:solidFill>
              </a:rPr>
              <a:t>extremadament</a:t>
            </a:r>
            <a:r>
              <a:rPr lang="es-ES" altLang="de-DE" sz="2400" dirty="0">
                <a:solidFill>
                  <a:srgbClr val="333333"/>
                </a:solidFill>
              </a:rPr>
              <a:t> </a:t>
            </a:r>
            <a:r>
              <a:rPr lang="es-ES" altLang="de-DE" sz="2400" dirty="0" err="1">
                <a:solidFill>
                  <a:srgbClr val="333333"/>
                </a:solidFill>
              </a:rPr>
              <a:t>feliços</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aparèixer</a:t>
            </a:r>
            <a:r>
              <a:rPr lang="es-ES" altLang="de-DE" sz="2400" dirty="0">
                <a:solidFill>
                  <a:srgbClr val="333333"/>
                </a:solidFill>
              </a:rPr>
              <a:t> un </a:t>
            </a:r>
            <a:r>
              <a:rPr lang="es-ES" altLang="de-DE" sz="2400" dirty="0" err="1">
                <a:solidFill>
                  <a:srgbClr val="333333"/>
                </a:solidFill>
              </a:rPr>
              <a:t>sentiment</a:t>
            </a:r>
            <a:r>
              <a:rPr lang="es-ES" altLang="de-DE" sz="2400" dirty="0">
                <a:solidFill>
                  <a:srgbClr val="333333"/>
                </a:solidFill>
              </a:rPr>
              <a:t> </a:t>
            </a:r>
            <a:r>
              <a:rPr lang="es-ES" altLang="de-DE" sz="2400" dirty="0" err="1">
                <a:solidFill>
                  <a:srgbClr val="333333"/>
                </a:solidFill>
              </a:rPr>
              <a:t>exagerat</a:t>
            </a:r>
            <a:r>
              <a:rPr lang="es-ES" altLang="de-DE" sz="2400" dirty="0">
                <a:solidFill>
                  <a:srgbClr val="333333"/>
                </a:solidFill>
              </a:rPr>
              <a:t> de </a:t>
            </a:r>
            <a:r>
              <a:rPr lang="es-ES" altLang="de-DE" sz="2400" dirty="0" err="1">
                <a:solidFill>
                  <a:srgbClr val="333333"/>
                </a:solidFill>
              </a:rPr>
              <a:t>invencibilidat</a:t>
            </a:r>
            <a:r>
              <a:rPr lang="es-ES" altLang="de-DE" sz="2400" dirty="0">
                <a:solidFill>
                  <a:srgbClr val="333333"/>
                </a:solidFill>
              </a:rPr>
              <a:t> o de ser </a:t>
            </a:r>
            <a:r>
              <a:rPr lang="es-ES" altLang="de-DE" sz="2400" dirty="0" err="1">
                <a:solidFill>
                  <a:srgbClr val="333333"/>
                </a:solidFill>
              </a:rPr>
              <a:t>amats</a:t>
            </a:r>
            <a:r>
              <a:rPr lang="es-E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118</a:t>
            </a:fld>
            <a:endParaRPr lang="de-DE" altLang="es-ES">
              <a:latin typeface="+mn-lt"/>
              <a:ea typeface="+mn-ea"/>
            </a:endParaRPr>
          </a:p>
        </p:txBody>
      </p:sp>
    </p:spTree>
    <p:extLst>
      <p:ext uri="{BB962C8B-B14F-4D97-AF65-F5344CB8AC3E}">
        <p14:creationId xmlns:p14="http://schemas.microsoft.com/office/powerpoint/2010/main" val="42112596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119</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7173428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5" name="Slide Number Placeholder 4"/>
          <p:cNvSpPr>
            <a:spLocks noGrp="1"/>
          </p:cNvSpPr>
          <p:nvPr>
            <p:ph type="sldNum" sz="quarter" idx="12"/>
          </p:nvPr>
        </p:nvSpPr>
        <p:spPr/>
        <p:txBody>
          <a:bodyPr/>
          <a:lstStyle/>
          <a:p>
            <a:fld id="{E80CEF43-ED8F-4282-826B-6513B249D24F}" type="slidenum">
              <a:rPr lang="de-DE" altLang="es-ES" smtClean="0">
                <a:latin typeface="+mn-lt"/>
                <a:ea typeface="+mn-ea"/>
              </a:rPr>
              <a:pPr/>
              <a:t>120</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306038607"/>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Who's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5" name="Slide Number Placeholder 4"/>
          <p:cNvSpPr>
            <a:spLocks noGrp="1"/>
          </p:cNvSpPr>
          <p:nvPr>
            <p:ph type="sldNum" sz="quarter" idx="12"/>
          </p:nvPr>
        </p:nvSpPr>
        <p:spPr/>
        <p:txBody>
          <a:bodyPr/>
          <a:lstStyle/>
          <a:p>
            <a:fld id="{E80CEF43-ED8F-4282-826B-6513B249D24F}" type="slidenum">
              <a:rPr lang="de-DE" altLang="es-ES" smtClean="0">
                <a:latin typeface="+mn-lt"/>
                <a:ea typeface="+mn-ea"/>
              </a:rPr>
              <a:pPr/>
              <a:t>121</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811348769"/>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5" name="Slide Number Placeholder 4"/>
          <p:cNvSpPr>
            <a:spLocks noGrp="1"/>
          </p:cNvSpPr>
          <p:nvPr>
            <p:ph type="sldNum" sz="quarter" idx="12"/>
          </p:nvPr>
        </p:nvSpPr>
        <p:spPr/>
        <p:txBody>
          <a:bodyPr/>
          <a:lstStyle/>
          <a:p>
            <a:fld id="{E80CEF43-ED8F-4282-826B-6513B249D24F}" type="slidenum">
              <a:rPr lang="de-DE" altLang="es-ES" smtClean="0">
                <a:latin typeface="+mn-lt"/>
                <a:ea typeface="+mn-ea"/>
              </a:rPr>
              <a:pPr/>
              <a:t>122</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927557345"/>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6578</Words>
  <Application>Microsoft Office PowerPoint</Application>
  <PresentationFormat>Benutzerdefiniert</PresentationFormat>
  <Paragraphs>1214</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WingDings</vt:lpstr>
      <vt:lpstr>Arial</vt:lpstr>
      <vt:lpstr>Times New Roman</vt:lpstr>
      <vt:lpstr>Calibri Light</vt:lpstr>
      <vt:lpstr>Symbol</vt:lpstr>
      <vt:lpstr>WingDings</vt:lpstr>
      <vt:lpstr>Calibri</vt:lpstr>
      <vt:lpstr>UKE_PPT-Vorlage_16zu9</vt:lpstr>
      <vt:lpstr>EMC 4 A – Empatitzar I</vt:lpstr>
      <vt:lpstr>Com pots empatitzar amb una altra persona?</vt:lpstr>
      <vt:lpstr>Com pots empatitzar amb una altra persona?</vt:lpstr>
      <vt:lpstr>Com pots empatitzar amb una altra persona?</vt:lpstr>
      <vt:lpstr>Com pots empatitzar amb una altra persona?</vt:lpstr>
      <vt:lpstr>Com pots empatitzar amb una altra persona?</vt:lpstr>
      <vt:lpstr>Com pots empatitzar amb una altra persona?</vt:lpstr>
      <vt:lpstr>Com pots empatitzar amb una altra persona?</vt:lpstr>
      <vt:lpstr>Com pots empatitzar amb una altra persona?</vt:lpstr>
      <vt:lpstr>Quina rellevància té això?</vt:lpstr>
      <vt:lpstr>Quina rellevància té això?</vt:lpstr>
      <vt:lpstr>Com els problemes per reconèixer les emocions d'altres poden promoure la mala interpretació durant la psicosi – exemples</vt:lpstr>
      <vt:lpstr>Conjunt de Tasques 1</vt:lpstr>
      <vt:lpstr>Si us plau, anomena alguns sentiments/emocions humanes</vt:lpstr>
      <vt:lpstr>Si us plau, anomena alguns sentiments/emocions humanes</vt:lpstr>
      <vt:lpstr>Sentiments/emocions humanes A vegades és fàcil entendre com se sent una altra persona ... Especialment si es coneix el context...</vt:lpstr>
      <vt:lpstr>Sentiments/emocions humanes A vegades és fàcil entendre com se sent una altra persona ... Especialment si es coneix el context...</vt:lpstr>
      <vt:lpstr>PowerPoint-Präsentation</vt:lpstr>
      <vt:lpstr>PowerPoint-Präsentation</vt:lpstr>
      <vt:lpstr>Basant-se només en la aparença, seria possible inferir quin és el caràcter o la professió d'una persona?</vt:lpstr>
      <vt:lpstr>Has encertat?</vt:lpstr>
      <vt:lpstr>A on vagis, fes el que vegis… Males interpretacions comuns de gestos</vt:lpstr>
      <vt:lpstr>A on vagis, fes el que vegis… Males interpretacions comuns de gestos</vt:lpstr>
      <vt:lpstr>A on vagis, fes el que vegis… Males interpretacions comuns de gestos</vt:lpstr>
      <vt:lpstr>A on vagis, fes el que vegis… Males interpretacions comuns de gestos</vt:lpstr>
      <vt:lpstr>Conjunt de Tasques 2</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Opcional: Videoclip</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Primera conclusió!</vt:lpstr>
      <vt:lpstr>Primera conclusió!</vt:lpstr>
      <vt:lpstr>Primera conclusió!</vt:lpstr>
      <vt:lpstr>Conjunt de Tasques 3</vt:lpstr>
      <vt:lpstr>Què planeja fer l'home?</vt:lpstr>
      <vt:lpstr>Què planeja fer l'home?</vt:lpstr>
      <vt:lpstr>Què planeja fer l'home?</vt:lpstr>
      <vt:lpstr>La resposta correcta és la 4c!</vt:lpstr>
      <vt:lpstr>Quina és la intenció de la dona?</vt:lpstr>
      <vt:lpstr>Quina és la intenció de la dona?</vt:lpstr>
      <vt:lpstr>Quina és la intenció de la dona?</vt:lpstr>
      <vt:lpstr>La resposta correcta és la 4a!</vt:lpstr>
      <vt:lpstr>Quina és la intenció de l'home?</vt:lpstr>
      <vt:lpstr>Quina és la intenció de l'home?</vt:lpstr>
      <vt:lpstr>Quina és la intenció de l'home?</vt:lpstr>
      <vt:lpstr>La resposta correcta és la 4c!</vt:lpstr>
      <vt:lpstr>Què està planejant fer la dona?</vt:lpstr>
      <vt:lpstr>Què està planejant fer la dona?</vt:lpstr>
      <vt:lpstr>Què està planejant fer la dona?</vt:lpstr>
      <vt:lpstr>La resposta correcta és la 4a!</vt:lpstr>
      <vt:lpstr>Quina és la intenció de la dona?</vt:lpstr>
      <vt:lpstr>Quina és la intenció de la dona?</vt:lpstr>
      <vt:lpstr>Quina és la intenció de la dona?</vt:lpstr>
      <vt:lpstr>La resposta correcta és la 4b!</vt:lpstr>
      <vt:lpstr>Què està planejant fer la dona?</vt:lpstr>
      <vt:lpstr>Què està planejant fer la dona?</vt:lpstr>
      <vt:lpstr>Què està planejant fer la dona?</vt:lpstr>
      <vt:lpstr>La resposta correcta és la 4b</vt:lpstr>
      <vt:lpstr>Quina és la intenció del nen?</vt:lpstr>
      <vt:lpstr>Quina és la intenció del nen?</vt:lpstr>
      <vt:lpstr>Quina és la intenció del nen?</vt:lpstr>
      <vt:lpstr>La resposta correcta és la 4a!</vt:lpstr>
      <vt:lpstr>Què està planejant fer l'home?</vt:lpstr>
      <vt:lpstr>Què està planejant fer l'home?</vt:lpstr>
      <vt:lpstr>Què està planejant fer l'home?</vt:lpstr>
      <vt:lpstr>La resposta correcta és la 4b!</vt:lpstr>
      <vt:lpstr>Quina és la intenció de la dona?</vt:lpstr>
      <vt:lpstr>Quina és la intenció de la dona?</vt:lpstr>
      <vt:lpstr>Quina és la intenció de la dona?</vt:lpstr>
      <vt:lpstr>La resposta correcta és la 4a!</vt:lpstr>
      <vt:lpstr>Quina és la intenció de l'home?</vt:lpstr>
      <vt:lpstr>Quina és la intenció de l'home?</vt:lpstr>
      <vt:lpstr>Quina és la intenció de l'home?</vt:lpstr>
      <vt:lpstr>La resposta correcta és la 4b!</vt:lpstr>
      <vt:lpstr>Resum</vt:lpstr>
      <vt:lpstr>Resum</vt:lpstr>
      <vt:lpstr>Resum</vt:lpstr>
      <vt:lpstr>Conjunt de Tasques 4</vt:lpstr>
      <vt:lpstr>Què planegen els nens?</vt:lpstr>
      <vt:lpstr>Què planegen els nens?</vt:lpstr>
      <vt:lpstr>Què planegen els nens?</vt:lpstr>
      <vt:lpstr>Què planegen els nens?</vt:lpstr>
      <vt:lpstr>Què planegen els nens?</vt:lpstr>
      <vt:lpstr>Què fan els homes?</vt:lpstr>
      <vt:lpstr>Què fan els homes?</vt:lpstr>
      <vt:lpstr>Què fan els homes?</vt:lpstr>
      <vt:lpstr>Què fan els homes?</vt:lpstr>
      <vt:lpstr>Què fan els homes?</vt:lpstr>
      <vt:lpstr>Què fa el nen?</vt:lpstr>
      <vt:lpstr>Què fa el nen?</vt:lpstr>
      <vt:lpstr>Què fa el nen?</vt:lpstr>
      <vt:lpstr>Què fa el nen?</vt:lpstr>
      <vt:lpstr>Què fa el nen?</vt:lpstr>
      <vt:lpstr>Traducció a la vida diària</vt:lpstr>
      <vt:lpstr>Traducció a la vida diària</vt:lpstr>
      <vt:lpstr>Traducció a la vida diària</vt:lpstr>
      <vt:lpstr>Traducció a la vida diària</vt:lpstr>
      <vt:lpstr>Què te a veure això amb la psicosi?</vt:lpstr>
      <vt:lpstr>Què te a veure això amb la psicosi?</vt:lpstr>
      <vt:lpstr>Gràcies Per La Vostra Atenció!</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611</cp:revision>
  <dcterms:created xsi:type="dcterms:W3CDTF">2004-07-26T08:39:44Z</dcterms:created>
  <dcterms:modified xsi:type="dcterms:W3CDTF">2023-01-30T12:29:13Z</dcterms:modified>
</cp:coreProperties>
</file>