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95" r:id="rId2"/>
  </p:sldMasterIdLst>
  <p:notesMasterIdLst>
    <p:notesMasterId r:id="rId125"/>
  </p:notesMasterIdLst>
  <p:handoutMasterIdLst>
    <p:handoutMasterId r:id="rId126"/>
  </p:handoutMasterIdLst>
  <p:sldIdLst>
    <p:sldId id="773" r:id="rId3"/>
    <p:sldId id="376" r:id="rId4"/>
    <p:sldId id="716" r:id="rId5"/>
    <p:sldId id="760" r:id="rId6"/>
    <p:sldId id="759" r:id="rId7"/>
    <p:sldId id="758" r:id="rId8"/>
    <p:sldId id="757" r:id="rId9"/>
    <p:sldId id="756" r:id="rId10"/>
    <p:sldId id="755" r:id="rId11"/>
    <p:sldId id="717" r:id="rId12"/>
    <p:sldId id="761" r:id="rId13"/>
    <p:sldId id="576" r:id="rId14"/>
    <p:sldId id="383" r:id="rId15"/>
    <p:sldId id="384" r:id="rId16"/>
    <p:sldId id="385" r:id="rId17"/>
    <p:sldId id="542" r:id="rId18"/>
    <p:sldId id="543" r:id="rId19"/>
    <p:sldId id="562" r:id="rId20"/>
    <p:sldId id="718" r:id="rId21"/>
    <p:sldId id="546" r:id="rId22"/>
    <p:sldId id="547" r:id="rId23"/>
    <p:sldId id="737" r:id="rId24"/>
    <p:sldId id="764" r:id="rId25"/>
    <p:sldId id="763" r:id="rId26"/>
    <p:sldId id="762" r:id="rId27"/>
    <p:sldId id="395" r:id="rId28"/>
    <p:sldId id="396" r:id="rId29"/>
    <p:sldId id="397" r:id="rId30"/>
    <p:sldId id="743" r:id="rId31"/>
    <p:sldId id="744" r:id="rId32"/>
    <p:sldId id="745" r:id="rId33"/>
    <p:sldId id="746" r:id="rId34"/>
    <p:sldId id="402" r:id="rId35"/>
    <p:sldId id="403" r:id="rId36"/>
    <p:sldId id="404" r:id="rId37"/>
    <p:sldId id="405" r:id="rId38"/>
    <p:sldId id="753"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23" r:id="rId52"/>
    <p:sldId id="766" r:id="rId53"/>
    <p:sldId id="765"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25" r:id="rId96"/>
    <p:sldId id="768" r:id="rId97"/>
    <p:sldId id="767"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728" r:id="rId115"/>
    <p:sldId id="771" r:id="rId116"/>
    <p:sldId id="770" r:id="rId117"/>
    <p:sldId id="769" r:id="rId118"/>
    <p:sldId id="729" r:id="rId119"/>
    <p:sldId id="772" r:id="rId120"/>
    <p:sldId id="754" r:id="rId121"/>
    <p:sldId id="747" r:id="rId122"/>
    <p:sldId id="748" r:id="rId123"/>
    <p:sldId id="749" r:id="rId124"/>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4660" autoAdjust="0"/>
  </p:normalViewPr>
  <p:slideViewPr>
    <p:cSldViewPr>
      <p:cViewPr varScale="1">
        <p:scale>
          <a:sx n="67" d="100"/>
          <a:sy n="67" d="100"/>
        </p:scale>
        <p:origin x="760" y="44"/>
      </p:cViewPr>
      <p:guideLst>
        <p:guide orient="horz" pos="4065"/>
        <p:guide pos="192"/>
        <p:guide pos="256"/>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59069C8-EFFF-4C40-BF2A-FD872FAC464A}" type="slidenum">
              <a:rPr lang="en-GB" altLang="de-DE"/>
              <a:pPr/>
              <a:t>‹Nr.›</a:t>
            </a:fld>
            <a:endParaRPr lang="en-GB" altLang="de-DE"/>
          </a:p>
        </p:txBody>
      </p:sp>
    </p:spTree>
    <p:extLst>
      <p:ext uri="{BB962C8B-B14F-4D97-AF65-F5344CB8AC3E}">
        <p14:creationId xmlns:p14="http://schemas.microsoft.com/office/powerpoint/2010/main" val="4077286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59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2DF3EC8-D298-4825-AA01-F5C541617C76}" type="slidenum">
              <a:rPr lang="en-US" altLang="de-DE"/>
              <a:pPr/>
              <a:t>‹Nr.›</a:t>
            </a:fld>
            <a:endParaRPr lang="en-US" altLang="de-DE"/>
          </a:p>
        </p:txBody>
      </p:sp>
    </p:spTree>
    <p:extLst>
      <p:ext uri="{BB962C8B-B14F-4D97-AF65-F5344CB8AC3E}">
        <p14:creationId xmlns:p14="http://schemas.microsoft.com/office/powerpoint/2010/main" val="10410813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3F196E-CA0B-4028-872A-AE4781FDCD05}" type="slidenum">
              <a:rPr lang="en-US" altLang="de-DE" sz="1300"/>
              <a:pPr eaLnBrk="1" hangingPunct="1">
                <a:spcBef>
                  <a:spcPct val="0"/>
                </a:spcBef>
              </a:pPr>
              <a:t>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323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6</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7</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9</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AD075B-ED74-4B62-B264-797EBBC6D82B}" type="slidenum">
              <a:rPr lang="en-US" altLang="de-DE" sz="1300"/>
              <a:pPr eaLnBrk="1" hangingPunct="1">
                <a:spcBef>
                  <a:spcPct val="0"/>
                </a:spcBef>
              </a:pPr>
              <a:t>10</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979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AD075B-ED74-4B62-B264-797EBBC6D82B}" type="slidenum">
              <a:rPr lang="en-US" altLang="de-DE" sz="1300"/>
              <a:pPr eaLnBrk="1" hangingPunct="1">
                <a:spcBef>
                  <a:spcPct val="0"/>
                </a:spcBef>
              </a:pPr>
              <a:t>11</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979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3F5B91-0842-480F-93DE-5707EA6952DC}" type="slidenum">
              <a:rPr lang="en-US" altLang="de-DE" sz="1300"/>
              <a:pPr eaLnBrk="1" hangingPunct="1">
                <a:spcBef>
                  <a:spcPct val="0"/>
                </a:spcBef>
              </a:pPr>
              <a:t>12</a:t>
            </a:fld>
            <a:endParaRPr lang="en-US"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4627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BFC666-BBC6-4552-B06A-4B55FB09AE10}" type="slidenum">
              <a:rPr lang="en-US" altLang="de-DE" sz="1300"/>
              <a:pPr eaLnBrk="1" hangingPunct="1">
                <a:spcBef>
                  <a:spcPct val="0"/>
                </a:spcBef>
              </a:pPr>
              <a:t>13</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51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BA9505-B8DF-465E-B82A-17521B57B3A7}" type="slidenum">
              <a:rPr lang="en-US" altLang="de-DE" sz="1300"/>
              <a:pPr eaLnBrk="1" hangingPunct="1">
                <a:spcBef>
                  <a:spcPct val="0"/>
                </a:spcBef>
              </a:pPr>
              <a:t>14</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543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3D0171-17A5-45BB-A26E-BB5F279739CF}" type="slidenum">
              <a:rPr lang="en-US" altLang="de-DE" sz="1300"/>
              <a:pPr eaLnBrk="1" hangingPunct="1">
                <a:spcBef>
                  <a:spcPct val="0"/>
                </a:spcBef>
              </a:pPr>
              <a:t>15</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153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D35A3E-AFE1-4FD0-BD1F-FCC4B7B2B62E}" type="slidenum">
              <a:rPr lang="en-US" altLang="de-DE" sz="1300"/>
              <a:pPr eaLnBrk="1" hangingPunct="1">
                <a:spcBef>
                  <a:spcPct val="0"/>
                </a:spcBef>
              </a:pPr>
              <a:t>16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415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F7ADE2-2FE3-4E84-A1F2-5008087F9031}" type="slidenum">
              <a:rPr lang="en-US" altLang="de-DE" sz="1300"/>
              <a:pPr eaLnBrk="1" hangingPunct="1">
                <a:spcBef>
                  <a:spcPct val="0"/>
                </a:spcBef>
              </a:pPr>
              <a:t>17</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259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90389A-379F-496F-B867-8939CC280219}" type="slidenum">
              <a:rPr lang="en-US" altLang="de-DE" sz="1300"/>
              <a:pPr eaLnBrk="1" hangingPunct="1">
                <a:spcBef>
                  <a:spcPct val="0"/>
                </a:spcBef>
              </a:pPr>
              <a:t>18</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223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7B386C-4C50-4410-AEA7-952C294DBC4D}" type="slidenum">
              <a:rPr lang="en-US" altLang="de-DE" sz="1300"/>
              <a:pPr eaLnBrk="1" hangingPunct="1">
                <a:spcBef>
                  <a:spcPct val="0"/>
                </a:spcBef>
              </a:pPr>
              <a:t>19</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7918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9D2A9F-42C2-4040-A1A2-313ED554AFCB}" type="slidenum">
              <a:rPr lang="en-US" altLang="de-DE" sz="1300"/>
              <a:pPr eaLnBrk="1" hangingPunct="1">
                <a:spcBef>
                  <a:spcPct val="0"/>
                </a:spcBef>
              </a:pPr>
              <a:t>20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7661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C12A2F-71EE-47E8-9493-013EE97E7DC5}" type="slidenum">
              <a:rPr lang="en-US" altLang="de-DE" sz="1300"/>
              <a:pPr eaLnBrk="1" hangingPunct="1">
                <a:spcBef>
                  <a:spcPct val="0"/>
                </a:spcBef>
              </a:pPr>
              <a:t>21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4306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22</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25</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E3CD70-165F-48AE-AFA6-35012AD1DA85}" type="slidenum">
              <a:rPr lang="en-US" altLang="de-DE" sz="1300"/>
              <a:pPr eaLnBrk="1" hangingPunct="1">
                <a:spcBef>
                  <a:spcPct val="0"/>
                </a:spcBef>
              </a:pPr>
              <a:t>26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694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24AA1B-0566-4B43-8258-8E68603AC058}" type="slidenum">
              <a:rPr lang="en-US" altLang="de-DE" sz="1300"/>
              <a:pPr eaLnBrk="1" hangingPunct="1">
                <a:spcBef>
                  <a:spcPct val="0"/>
                </a:spcBef>
              </a:pPr>
              <a:t>27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444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34E43-E0C5-470E-940B-9FD6159830B4}" type="slidenum">
              <a:rPr lang="en-US" altLang="de-DE" sz="1300"/>
              <a:pPr eaLnBrk="1" hangingPunct="1">
                <a:spcBef>
                  <a:spcPct val="0"/>
                </a:spcBef>
              </a:pPr>
              <a:t>28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9938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29AA41-1CFF-4729-AEF5-8831FE8913C3}" type="slidenum">
              <a:rPr lang="en-US" altLang="de-DE" sz="1300"/>
              <a:pPr eaLnBrk="1" hangingPunct="1">
                <a:spcBef>
                  <a:spcPct val="0"/>
                </a:spcBef>
              </a:pPr>
              <a:t>29</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80889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D5D509-E960-4CE9-8DCD-D4C387690290}" type="slidenum">
              <a:rPr lang="en-US" altLang="de-DE" sz="1300"/>
              <a:pPr eaLnBrk="1" hangingPunct="1">
                <a:spcBef>
                  <a:spcPct val="0"/>
                </a:spcBef>
              </a:pPr>
              <a:t>30</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788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88652D-EDED-426A-8B0F-73D4CC59B254}" type="slidenum">
              <a:rPr lang="en-US" altLang="de-DE" sz="1300"/>
              <a:pPr eaLnBrk="1" hangingPunct="1">
                <a:spcBef>
                  <a:spcPct val="0"/>
                </a:spcBef>
              </a:pPr>
              <a:t>31</a:t>
            </a:fld>
            <a:endParaRPr lang="en-US" altLang="de-DE" sz="13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67024E0-99C7-4F6F-8F20-7C7480096C77}" type="slidenum">
              <a:rPr lang="en-US" altLang="de-DE" sz="1300"/>
              <a:pPr algn="r" eaLnBrk="1" hangingPunct="1">
                <a:spcBef>
                  <a:spcPct val="0"/>
                </a:spcBef>
              </a:pPr>
              <a:t>31</a:t>
            </a:fld>
            <a:endParaRPr lang="en-US" altLang="de-DE" sz="1300"/>
          </a:p>
        </p:txBody>
      </p:sp>
      <p:sp>
        <p:nvSpPr>
          <p:cNvPr id="157700" name="Rectangle 2"/>
          <p:cNvSpPr>
            <a:spLocks noGrp="1" noRot="1" noChangeAspect="1" noChangeArrowheads="1" noTextEdit="1"/>
          </p:cNvSpPr>
          <p:nvPr>
            <p:ph type="sldImg"/>
          </p:nvPr>
        </p:nvSpPr>
        <p:spPr>
          <a:xfrm>
            <a:off x="138113" y="768350"/>
            <a:ext cx="6823075"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0143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E99250-F3E9-406B-9F01-7C1F64F1CC37}" type="slidenum">
              <a:rPr lang="en-US" altLang="de-DE" sz="1300"/>
              <a:pPr eaLnBrk="1" hangingPunct="1">
                <a:spcBef>
                  <a:spcPct val="0"/>
                </a:spcBef>
              </a:pPr>
              <a:t>32</a:t>
            </a:fld>
            <a:endParaRPr lang="en-US" altLang="de-DE" sz="1300"/>
          </a:p>
        </p:txBody>
      </p:sp>
      <p:sp>
        <p:nvSpPr>
          <p:cNvPr id="1587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F9FF40-0A15-4548-8563-1F9289FDEBC2}" type="slidenum">
              <a:rPr lang="en-US" altLang="de-DE" sz="1300"/>
              <a:pPr algn="r" eaLnBrk="1" hangingPunct="1">
                <a:spcBef>
                  <a:spcPct val="0"/>
                </a:spcBef>
              </a:pPr>
              <a:t>32</a:t>
            </a:fld>
            <a:endParaRPr lang="en-US" altLang="de-DE" sz="1300"/>
          </a:p>
        </p:txBody>
      </p:sp>
      <p:sp>
        <p:nvSpPr>
          <p:cNvPr id="158724" name="Rectangle 2"/>
          <p:cNvSpPr>
            <a:spLocks noGrp="1" noRot="1" noChangeAspect="1" noChangeArrowheads="1" noTextEdit="1"/>
          </p:cNvSpPr>
          <p:nvPr>
            <p:ph type="sldImg"/>
          </p:nvPr>
        </p:nvSpPr>
        <p:spPr>
          <a:xfrm>
            <a:off x="138113" y="768350"/>
            <a:ext cx="6823075" cy="3836988"/>
          </a:xfrm>
          <a:ln/>
        </p:spPr>
      </p:sp>
      <p:sp>
        <p:nvSpPr>
          <p:cNvPr id="158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638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082553-5EC8-4DD1-97E1-C6E297F1E9C6}" type="slidenum">
              <a:rPr lang="en-US" altLang="de-DE" sz="1300"/>
              <a:pPr eaLnBrk="1" hangingPunct="1">
                <a:spcBef>
                  <a:spcPct val="0"/>
                </a:spcBef>
              </a:pPr>
              <a:t>33</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1275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06D-443A-4D0D-B6A0-E09102B8179A}" type="slidenum">
              <a:rPr lang="en-US" altLang="de-DE" sz="1300"/>
              <a:pPr eaLnBrk="1" hangingPunct="1">
                <a:spcBef>
                  <a:spcPct val="0"/>
                </a:spcBef>
              </a:pPr>
              <a:t>34</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4793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024526-236F-4259-9165-183EEA7156B4}" type="slidenum">
              <a:rPr lang="en-US" altLang="de-DE" sz="1300"/>
              <a:pPr eaLnBrk="1" hangingPunct="1">
                <a:spcBef>
                  <a:spcPct val="0"/>
                </a:spcBef>
              </a:pPr>
              <a:t>35</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0267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0F778B-92E5-47E8-895A-5DC49CFAA9D0}" type="slidenum">
              <a:rPr lang="en-US" altLang="de-DE" sz="1300"/>
              <a:pPr eaLnBrk="1" hangingPunct="1">
                <a:spcBef>
                  <a:spcPct val="0"/>
                </a:spcBef>
              </a:pPr>
              <a:t>36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0881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84D633-134E-4717-9D5C-D6E0DCF8B877}" type="slidenum">
              <a:rPr lang="en-US" altLang="de-DE" sz="1300"/>
              <a:pPr eaLnBrk="1" hangingPunct="1">
                <a:spcBef>
                  <a:spcPct val="0"/>
                </a:spcBef>
              </a:pPr>
              <a:t>38</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3450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47CFEF-E0C6-484B-AFE0-E71E8F395C8B}" type="slidenum">
              <a:rPr lang="en-US" altLang="de-DE" sz="1300"/>
              <a:pPr eaLnBrk="1" hangingPunct="1">
                <a:spcBef>
                  <a:spcPct val="0"/>
                </a:spcBef>
              </a:pPr>
              <a:t>39</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81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EB7B77-B89B-4F09-B718-54FD88FDE562}" type="slidenum">
              <a:rPr lang="en-US" altLang="de-DE" sz="1300"/>
              <a:pPr eaLnBrk="1" hangingPunct="1">
                <a:spcBef>
                  <a:spcPct val="0"/>
                </a:spcBef>
              </a:pPr>
              <a:t>40</a:t>
            </a:fld>
            <a:endParaRPr lang="en-US" altLang="de-DE" sz="1300"/>
          </a:p>
        </p:txBody>
      </p:sp>
      <p:sp>
        <p:nvSpPr>
          <p:cNvPr id="165891" name="Rectangle 1026"/>
          <p:cNvSpPr>
            <a:spLocks noGrp="1" noRot="1" noChangeAspect="1" noChangeArrowheads="1" noTextEdit="1"/>
          </p:cNvSpPr>
          <p:nvPr>
            <p:ph type="sldImg"/>
          </p:nvPr>
        </p:nvSpPr>
        <p:spPr>
          <a:xfrm>
            <a:off x="138113" y="768350"/>
            <a:ext cx="6823075"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0585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E6F67-C42A-4B0C-B1FA-EC0EEB4FF93A}" type="slidenum">
              <a:rPr lang="en-US" altLang="de-DE" sz="1300"/>
              <a:pPr eaLnBrk="1" hangingPunct="1">
                <a:spcBef>
                  <a:spcPct val="0"/>
                </a:spcBef>
              </a:pPr>
              <a:t>41</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290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FBAB3F-F4F1-4F88-B22B-B4F6ECA0BBAC}" type="slidenum">
              <a:rPr lang="en-US" altLang="de-DE" sz="1300"/>
              <a:pPr eaLnBrk="1" hangingPunct="1">
                <a:spcBef>
                  <a:spcPct val="0"/>
                </a:spcBef>
              </a:pPr>
              <a:t>42</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99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CB491E-444B-493E-8FB9-1EA5E1589F58}" type="slidenum">
              <a:rPr lang="en-US" altLang="de-DE" sz="1300"/>
              <a:pPr eaLnBrk="1" hangingPunct="1">
                <a:spcBef>
                  <a:spcPct val="0"/>
                </a:spcBef>
              </a:pPr>
              <a:t>43</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778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D6A10B-F637-40D8-A961-949F44663892}" type="slidenum">
              <a:rPr lang="en-US" altLang="de-DE" sz="1300"/>
              <a:pPr eaLnBrk="1" hangingPunct="1">
                <a:spcBef>
                  <a:spcPct val="0"/>
                </a:spcBef>
              </a:pPr>
              <a:t>44</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20269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AA3760-57CF-4A88-83BF-0C5FB64DD182}" type="slidenum">
              <a:rPr lang="en-US" altLang="de-DE" sz="1300"/>
              <a:pPr eaLnBrk="1" hangingPunct="1">
                <a:spcBef>
                  <a:spcPct val="0"/>
                </a:spcBef>
              </a:pPr>
              <a:t>45</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0699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EF6C00-4C76-4C4F-A742-EDEE02556FAB}" type="slidenum">
              <a:rPr lang="en-US" altLang="de-DE" sz="1300"/>
              <a:pPr eaLnBrk="1" hangingPunct="1">
                <a:spcBef>
                  <a:spcPct val="0"/>
                </a:spcBef>
              </a:pPr>
              <a:t>46</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99762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FDB10A-DA6B-4282-914E-5D2FDFA673F2}" type="slidenum">
              <a:rPr lang="en-US" altLang="de-DE" sz="1300"/>
              <a:pPr eaLnBrk="1" hangingPunct="1">
                <a:spcBef>
                  <a:spcPct val="0"/>
                </a:spcBef>
              </a:pPr>
              <a:t>47</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751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64534-ED3B-4729-846B-B3F4D27FA484}" type="slidenum">
              <a:rPr lang="en-US" altLang="de-DE" sz="1300"/>
              <a:pPr eaLnBrk="1" hangingPunct="1">
                <a:spcBef>
                  <a:spcPct val="0"/>
                </a:spcBef>
              </a:pPr>
              <a:t>48</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67488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AAED35-3FC4-4083-B3D8-68B7BAE741B0}" type="slidenum">
              <a:rPr lang="en-US" altLang="de-DE" sz="1300"/>
              <a:pPr eaLnBrk="1" hangingPunct="1">
                <a:spcBef>
                  <a:spcPct val="0"/>
                </a:spcBef>
              </a:pPr>
              <a:t>49</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4349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50</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51</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52</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04F944-3399-4E5E-9C78-422742B181D6}" type="slidenum">
              <a:rPr lang="en-US" altLang="de-DE" sz="1300"/>
              <a:pPr eaLnBrk="1" hangingPunct="1">
                <a:spcBef>
                  <a:spcPct val="0"/>
                </a:spcBef>
              </a:pPr>
              <a:t>53</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107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164201-FE54-453D-9AF8-EE4FD3BE53ED}" type="slidenum">
              <a:rPr lang="en-US" altLang="de-DE" sz="1300"/>
              <a:pPr eaLnBrk="1" hangingPunct="1">
                <a:spcBef>
                  <a:spcPct val="0"/>
                </a:spcBef>
              </a:pPr>
              <a:t>54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45998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9A51CE-CDBD-4344-BEC1-B9167D3992E4}" type="slidenum">
              <a:rPr lang="en-US" altLang="de-DE" sz="1300"/>
              <a:pPr eaLnBrk="1" hangingPunct="1">
                <a:spcBef>
                  <a:spcPct val="0"/>
                </a:spcBef>
              </a:pPr>
              <a:t>55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5690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D16070-3266-4F24-B66D-A75B073F57E3}" type="slidenum">
              <a:rPr lang="en-US" altLang="de-DE" sz="1300"/>
              <a:pPr eaLnBrk="1" hangingPunct="1">
                <a:spcBef>
                  <a:spcPct val="0"/>
                </a:spcBef>
              </a:pPr>
              <a:t>56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05519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E53B56-309F-4C43-BDCE-F78E42148158}" type="slidenum">
              <a:rPr lang="en-US" altLang="de-DE" sz="1300"/>
              <a:pPr eaLnBrk="1" hangingPunct="1">
                <a:spcBef>
                  <a:spcPct val="0"/>
                </a:spcBef>
              </a:pPr>
              <a:t>57</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02984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6BA288-2891-4ADC-A022-A650DEFA1882}" type="slidenum">
              <a:rPr lang="en-US" altLang="de-DE" sz="1300"/>
              <a:pPr eaLnBrk="1" hangingPunct="1">
                <a:spcBef>
                  <a:spcPct val="0"/>
                </a:spcBef>
              </a:pPr>
              <a:t>58</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777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49D4D9-9007-45A7-BC1E-0BAF653ED006}" type="slidenum">
              <a:rPr lang="en-US" altLang="de-DE" sz="1300"/>
              <a:pPr eaLnBrk="1" hangingPunct="1">
                <a:spcBef>
                  <a:spcPct val="0"/>
                </a:spcBef>
              </a:pPr>
              <a:t>59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1042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6F4FA0-4919-4AA8-B7E6-FE817A6E0C58}" type="slidenum">
              <a:rPr lang="en-US" altLang="de-DE" sz="1300"/>
              <a:pPr eaLnBrk="1" hangingPunct="1">
                <a:spcBef>
                  <a:spcPct val="0"/>
                </a:spcBef>
              </a:pPr>
              <a:t>60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4368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5EF28B-0099-4F06-8784-91EC91C9AA58}" type="slidenum">
              <a:rPr lang="en-US" altLang="de-DE" sz="1300"/>
              <a:pPr eaLnBrk="1" hangingPunct="1">
                <a:spcBef>
                  <a:spcPct val="0"/>
                </a:spcBef>
              </a:pPr>
              <a:t>61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28790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5DB2BB-4CF7-435A-868A-469B59E76D39}" type="slidenum">
              <a:rPr lang="en-US" altLang="de-DE" sz="1300"/>
              <a:pPr eaLnBrk="1" hangingPunct="1">
                <a:spcBef>
                  <a:spcPct val="0"/>
                </a:spcBef>
              </a:pPr>
              <a:t>62</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351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BA289-BA34-439C-BEC4-2DF6F6C7EFC4}" type="slidenum">
              <a:rPr lang="en-US" altLang="de-DE" sz="1300"/>
              <a:pPr eaLnBrk="1" hangingPunct="1">
                <a:spcBef>
                  <a:spcPct val="0"/>
                </a:spcBef>
              </a:pPr>
              <a:t>63</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368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D5711C-4D7A-4519-9854-9E7A84F52B28}" type="slidenum">
              <a:rPr lang="en-US" altLang="de-DE" sz="1300"/>
              <a:pPr eaLnBrk="1" hangingPunct="1">
                <a:spcBef>
                  <a:spcPct val="0"/>
                </a:spcBef>
              </a:pPr>
              <a:t>64</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9547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FB16F-6BD0-4A3D-A7F7-B60EA5000D07}" type="slidenum">
              <a:rPr lang="en-US" altLang="de-DE" sz="1300"/>
              <a:pPr eaLnBrk="1" hangingPunct="1">
                <a:spcBef>
                  <a:spcPct val="0"/>
                </a:spcBef>
              </a:pPr>
              <a:t>65</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5415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F65FED-E633-4E60-8267-9F1646E704ED}" type="slidenum">
              <a:rPr lang="en-US" altLang="de-DE" sz="1300"/>
              <a:pPr eaLnBrk="1" hangingPunct="1">
                <a:spcBef>
                  <a:spcPct val="0"/>
                </a:spcBef>
              </a:pPr>
              <a:t>66</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5573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CCEE30-DA21-409C-BCBB-DCA8E660EC51}" type="slidenum">
              <a:rPr lang="en-US" altLang="de-DE" sz="1300"/>
              <a:pPr eaLnBrk="1" hangingPunct="1">
                <a:spcBef>
                  <a:spcPct val="0"/>
                </a:spcBef>
              </a:pPr>
              <a:t>67</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4813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4DE46E-6B12-4BC9-8CF2-A4944056644E}" type="slidenum">
              <a:rPr lang="en-US" altLang="de-DE" sz="1300"/>
              <a:pPr eaLnBrk="1" hangingPunct="1">
                <a:spcBef>
                  <a:spcPct val="0"/>
                </a:spcBef>
              </a:pPr>
              <a:t>68</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2164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B5587F-E9A9-43D2-BC26-72771FDB8D58}" type="slidenum">
              <a:rPr lang="en-US" altLang="de-DE" sz="1300"/>
              <a:pPr eaLnBrk="1" hangingPunct="1">
                <a:spcBef>
                  <a:spcPct val="0"/>
                </a:spcBef>
              </a:pPr>
              <a:t>69</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8955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B4B510-6523-476C-9D73-87267E03F619}" type="slidenum">
              <a:rPr lang="en-US" altLang="de-DE" sz="1300"/>
              <a:pPr eaLnBrk="1" hangingPunct="1">
                <a:spcBef>
                  <a:spcPct val="0"/>
                </a:spcBef>
              </a:pPr>
              <a:t>70</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8768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279448-3A2E-4019-AC6A-EE04A7D9BE59}" type="slidenum">
              <a:rPr lang="en-US" altLang="de-DE" sz="1300"/>
              <a:pPr eaLnBrk="1" hangingPunct="1">
                <a:spcBef>
                  <a:spcPct val="0"/>
                </a:spcBef>
              </a:pPr>
              <a:t>71</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32610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15D41-D936-4AE3-9CDE-D3D4B1EB837F}" type="slidenum">
              <a:rPr lang="en-US" altLang="de-DE" sz="1300"/>
              <a:pPr eaLnBrk="1" hangingPunct="1">
                <a:spcBef>
                  <a:spcPct val="0"/>
                </a:spcBef>
              </a:pPr>
              <a:t>72</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2909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E34AA7-BC08-495D-B377-2679929BCEC3}" type="slidenum">
              <a:rPr lang="en-US" altLang="de-DE" sz="1300"/>
              <a:pPr eaLnBrk="1" hangingPunct="1">
                <a:spcBef>
                  <a:spcPct val="0"/>
                </a:spcBef>
              </a:pPr>
              <a:t>73</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215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1D88E8-EE21-4A81-A3CE-905B0D1F35A9}" type="slidenum">
              <a:rPr lang="en-US" altLang="de-DE" sz="1300"/>
              <a:pPr eaLnBrk="1" hangingPunct="1">
                <a:spcBef>
                  <a:spcPct val="0"/>
                </a:spcBef>
              </a:pPr>
              <a:t>74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3598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0242FD-FA1D-4F04-9C73-15433C2E5714}" type="slidenum">
              <a:rPr lang="en-US" altLang="de-DE" sz="1300"/>
              <a:pPr eaLnBrk="1" hangingPunct="1">
                <a:spcBef>
                  <a:spcPct val="0"/>
                </a:spcBef>
              </a:pPr>
              <a:t>75</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75498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3F2979-A834-4BD1-AE9D-D8B8898ED915}" type="slidenum">
              <a:rPr lang="en-US" altLang="de-DE" sz="1300"/>
              <a:pPr eaLnBrk="1" hangingPunct="1">
                <a:spcBef>
                  <a:spcPct val="0"/>
                </a:spcBef>
              </a:pPr>
              <a:t>76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1475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09F395-4537-43BD-8348-84B0EFDC7B31}" type="slidenum">
              <a:rPr lang="en-US" altLang="de-DE" sz="1300"/>
              <a:pPr eaLnBrk="1" hangingPunct="1">
                <a:spcBef>
                  <a:spcPct val="0"/>
                </a:spcBef>
              </a:pPr>
              <a:t>77</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506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309C01-24A3-4CFD-9FAF-CF7050D195E0}" type="slidenum">
              <a:rPr lang="en-US" altLang="de-DE" sz="1300"/>
              <a:pPr eaLnBrk="1" hangingPunct="1">
                <a:spcBef>
                  <a:spcPct val="0"/>
                </a:spcBef>
              </a:pPr>
              <a:t>78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17312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3F40A6-182D-4A94-A047-B47D17B4ADC3}" type="slidenum">
              <a:rPr lang="en-US" altLang="de-DE" sz="1300"/>
              <a:pPr eaLnBrk="1" hangingPunct="1">
                <a:spcBef>
                  <a:spcPct val="0"/>
                </a:spcBef>
              </a:pPr>
              <a:t>79</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04058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764C5C-101D-4EB7-8A17-B764F92CDDB4}" type="slidenum">
              <a:rPr lang="en-US" altLang="de-DE" sz="1300"/>
              <a:pPr eaLnBrk="1" hangingPunct="1">
                <a:spcBef>
                  <a:spcPct val="0"/>
                </a:spcBef>
              </a:pPr>
              <a:t>80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37351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3C5706-D8F8-43AB-BFDE-C6B245D9C926}" type="slidenum">
              <a:rPr lang="en-US" altLang="de-DE" sz="1300"/>
              <a:pPr eaLnBrk="1" hangingPunct="1">
                <a:spcBef>
                  <a:spcPct val="0"/>
                </a:spcBef>
              </a:pPr>
              <a:t>81</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7640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DF9896-4D15-4603-A6ED-AE67EA9981EE}" type="slidenum">
              <a:rPr lang="en-US" altLang="de-DE" sz="1300"/>
              <a:pPr eaLnBrk="1" hangingPunct="1">
                <a:spcBef>
                  <a:spcPct val="0"/>
                </a:spcBef>
              </a:pPr>
              <a:t>82</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09787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794436-5F36-475B-8969-E6D8FCF910FE}" type="slidenum">
              <a:rPr lang="en-US" altLang="de-DE" sz="1300"/>
              <a:pPr eaLnBrk="1" hangingPunct="1">
                <a:spcBef>
                  <a:spcPct val="0"/>
                </a:spcBef>
              </a:pPr>
              <a:t>83</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48266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941158-D6A2-46E4-A9CF-9DC69AD80667}" type="slidenum">
              <a:rPr lang="en-US" altLang="de-DE" sz="1300"/>
              <a:pPr eaLnBrk="1" hangingPunct="1">
                <a:spcBef>
                  <a:spcPct val="0"/>
                </a:spcBef>
              </a:pPr>
              <a:t>84</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595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3DC2BE-CBA1-4D5E-A840-2987480DAE0B}" type="slidenum">
              <a:rPr lang="en-US" altLang="de-DE" sz="1300"/>
              <a:pPr eaLnBrk="1" hangingPunct="1">
                <a:spcBef>
                  <a:spcPct val="0"/>
                </a:spcBef>
              </a:pPr>
              <a:t>85</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6318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A7072D-CA4F-4AFA-8BEB-3AE6627C4A14}" type="slidenum">
              <a:rPr lang="en-US" altLang="de-DE" sz="1300"/>
              <a:pPr eaLnBrk="1" hangingPunct="1">
                <a:spcBef>
                  <a:spcPct val="0"/>
                </a:spcBef>
              </a:pPr>
              <a:t>86</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63697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990010-39D1-4B78-998A-B8B0C82942E7}" type="slidenum">
              <a:rPr lang="en-US" altLang="de-DE" sz="1300"/>
              <a:pPr eaLnBrk="1" hangingPunct="1">
                <a:spcBef>
                  <a:spcPct val="0"/>
                </a:spcBef>
              </a:pPr>
              <a:t>87</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60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0BDACC-08FC-4946-9A5B-5F0EE583DACA}" type="slidenum">
              <a:rPr lang="en-US" altLang="de-DE" sz="1300"/>
              <a:pPr eaLnBrk="1" hangingPunct="1">
                <a:spcBef>
                  <a:spcPct val="0"/>
                </a:spcBef>
              </a:pPr>
              <a:t>88</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19964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5392B-25A4-4E94-A4CD-87015DB2A9F2}" type="slidenum">
              <a:rPr lang="en-US" altLang="de-DE" sz="1300"/>
              <a:pPr eaLnBrk="1" hangingPunct="1">
                <a:spcBef>
                  <a:spcPct val="0"/>
                </a:spcBef>
              </a:pPr>
              <a:t>89</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0523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BA19A6-9139-475D-B99C-094A290C2ACE}" type="slidenum">
              <a:rPr lang="en-US" altLang="de-DE" sz="1300"/>
              <a:pPr eaLnBrk="1" hangingPunct="1">
                <a:spcBef>
                  <a:spcPct val="0"/>
                </a:spcBef>
              </a:pPr>
              <a:t>90</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0981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6D5A21-3EF5-404D-9C01-C10F30740638}" type="slidenum">
              <a:rPr lang="en-US" altLang="de-DE" sz="1300"/>
              <a:pPr eaLnBrk="1" hangingPunct="1">
                <a:spcBef>
                  <a:spcPct val="0"/>
                </a:spcBef>
              </a:pPr>
              <a:t>91</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2211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6F16B-9FA5-4157-A282-5B12E3FDAEA1}" type="slidenum">
              <a:rPr lang="en-US" altLang="de-DE" sz="1300"/>
              <a:pPr eaLnBrk="1" hangingPunct="1">
                <a:spcBef>
                  <a:spcPct val="0"/>
                </a:spcBef>
              </a:pPr>
              <a:t>92</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43800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379255-90F6-4AE4-997B-897B2EB25D71}" type="slidenum">
              <a:rPr lang="en-US" altLang="de-DE" sz="1300"/>
              <a:pPr eaLnBrk="1" hangingPunct="1">
                <a:spcBef>
                  <a:spcPct val="0"/>
                </a:spcBef>
              </a:pPr>
              <a:t>93</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93088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94</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95</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96</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7DF957-53A4-41F0-8CBC-15F2F74AB70E}" type="slidenum">
              <a:rPr lang="en-US" altLang="de-DE" sz="1300"/>
              <a:pPr eaLnBrk="1" hangingPunct="1">
                <a:spcBef>
                  <a:spcPct val="0"/>
                </a:spcBef>
              </a:pPr>
              <a:t>97</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2972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AE0CDF-05BF-408C-BB8F-8F87901A1123}" type="slidenum">
              <a:rPr lang="en-US" altLang="de-DE" sz="1300"/>
              <a:pPr eaLnBrk="1" hangingPunct="1">
                <a:spcBef>
                  <a:spcPct val="0"/>
                </a:spcBef>
              </a:pPr>
              <a:t>98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29938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7F7C93-33E0-4ED5-A024-BB42B814BCF9}" type="slidenum">
              <a:rPr lang="en-US" altLang="de-DE" sz="1300"/>
              <a:pPr eaLnBrk="1" hangingPunct="1">
                <a:spcBef>
                  <a:spcPct val="0"/>
                </a:spcBef>
              </a:pPr>
              <a:t>99</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4886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C7B4F0-0673-4934-9238-B009C6C3C72C}" type="slidenum">
              <a:rPr lang="en-US" altLang="de-DE" sz="1300"/>
              <a:pPr eaLnBrk="1" hangingPunct="1">
                <a:spcBef>
                  <a:spcPct val="0"/>
                </a:spcBef>
              </a:pPr>
              <a:t>100</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196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AE8906-DE3D-45A7-82C7-A0811E15E6CC}" type="slidenum">
              <a:rPr lang="en-US" altLang="de-DE" sz="1300"/>
              <a:pPr eaLnBrk="1" hangingPunct="1">
                <a:spcBef>
                  <a:spcPct val="0"/>
                </a:spcBef>
              </a:pPr>
              <a:t>101</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986830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B5951C-8753-4458-A358-4E552EA1CE7E}" type="slidenum">
              <a:rPr lang="en-US" altLang="de-DE" sz="1300"/>
              <a:pPr eaLnBrk="1" hangingPunct="1">
                <a:spcBef>
                  <a:spcPct val="0"/>
                </a:spcBef>
              </a:pPr>
              <a:t>102</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71558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0DFCC3-7BC7-491B-AFA2-950E60C6645B}" type="slidenum">
              <a:rPr lang="en-US" altLang="de-DE" sz="1300"/>
              <a:pPr eaLnBrk="1" hangingPunct="1">
                <a:spcBef>
                  <a:spcPct val="0"/>
                </a:spcBef>
              </a:pPr>
              <a:t>103</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3169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9DAE32-5BC6-4A5B-9506-FF04EDD0C9FF}" type="slidenum">
              <a:rPr lang="en-US" altLang="de-DE" sz="1300"/>
              <a:pPr eaLnBrk="1" hangingPunct="1">
                <a:spcBef>
                  <a:spcPct val="0"/>
                </a:spcBef>
              </a:pPr>
              <a:t>104</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4707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1A57E3-4B8C-41F0-B972-4B34661F3CCD}" type="slidenum">
              <a:rPr lang="en-US" altLang="de-DE" sz="1300"/>
              <a:pPr eaLnBrk="1" hangingPunct="1">
                <a:spcBef>
                  <a:spcPct val="0"/>
                </a:spcBef>
              </a:pPr>
              <a:t>105</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572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5EC5DC-EC95-4308-933D-BB37AB9D1CEC}" type="slidenum">
              <a:rPr lang="en-US" altLang="de-DE" sz="1300"/>
              <a:pPr eaLnBrk="1" hangingPunct="1">
                <a:spcBef>
                  <a:spcPct val="0"/>
                </a:spcBef>
              </a:pPr>
              <a:t>106</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3107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B6FA85-6F00-400E-BA29-AEB12DC097BD}" type="slidenum">
              <a:rPr lang="en-US" altLang="de-DE" sz="1300"/>
              <a:pPr eaLnBrk="1" hangingPunct="1">
                <a:spcBef>
                  <a:spcPct val="0"/>
                </a:spcBef>
              </a:pPr>
              <a:t>107</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17375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FBCA3-7C04-4571-AC7B-349E173C2C65}" type="slidenum">
              <a:rPr lang="en-US" altLang="de-DE" sz="1300"/>
              <a:pPr eaLnBrk="1" hangingPunct="1">
                <a:spcBef>
                  <a:spcPct val="0"/>
                </a:spcBef>
              </a:pPr>
              <a:t>108</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926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87A8E2-74D5-476A-8351-FE366A8E742C}" type="slidenum">
              <a:rPr lang="en-US" altLang="de-DE" sz="1300"/>
              <a:pPr eaLnBrk="1" hangingPunct="1">
                <a:spcBef>
                  <a:spcPct val="0"/>
                </a:spcBef>
              </a:pPr>
              <a:t>109</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167264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4BC08A-7F91-407F-A046-7C00649F16BD}" type="slidenum">
              <a:rPr lang="en-US" altLang="de-DE" sz="1300"/>
              <a:pPr eaLnBrk="1" hangingPunct="1">
                <a:spcBef>
                  <a:spcPct val="0"/>
                </a:spcBef>
              </a:pPr>
              <a:t>110</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0260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46A142-6E41-4617-9DD6-152514D1C9EF}" type="slidenum">
              <a:rPr lang="en-US" altLang="de-DE" sz="1300"/>
              <a:pPr eaLnBrk="1" hangingPunct="1">
                <a:spcBef>
                  <a:spcPct val="0"/>
                </a:spcBef>
              </a:pPr>
              <a:t>111</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80638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B54CCA-168E-41AC-9C1C-1979100842D0}" type="slidenum">
              <a:rPr lang="en-US" altLang="de-DE" sz="1300"/>
              <a:pPr eaLnBrk="1" hangingPunct="1">
                <a:spcBef>
                  <a:spcPct val="0"/>
                </a:spcBef>
              </a:pPr>
              <a:t>112</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7443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2FF479-9E7E-4FB2-995A-B380A1B19CF0}" type="slidenum">
              <a:rPr lang="en-US" altLang="de-DE" sz="1300"/>
              <a:pPr eaLnBrk="1" hangingPunct="1">
                <a:spcBef>
                  <a:spcPct val="0"/>
                </a:spcBef>
              </a:pPr>
              <a:t>117</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685797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2FF479-9E7E-4FB2-995A-B380A1B19CF0}" type="slidenum">
              <a:rPr lang="en-US" altLang="de-DE" sz="1300"/>
              <a:pPr eaLnBrk="1" hangingPunct="1">
                <a:spcBef>
                  <a:spcPct val="0"/>
                </a:spcBef>
              </a:pPr>
              <a:t>118</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685797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3FF4C9-CE73-4977-96E8-9C49357DA2C7}" type="slidenum">
              <a:rPr lang="en-US" altLang="de-DE" sz="1300"/>
              <a:pPr eaLnBrk="1" hangingPunct="1">
                <a:spcBef>
                  <a:spcPct val="0"/>
                </a:spcBef>
              </a:pPr>
              <a:t>120</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97607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B1D47F-5FBF-4E47-A74A-18217F6D7040}" type="slidenum">
              <a:rPr lang="en-US" altLang="de-DE" sz="1300"/>
              <a:pPr eaLnBrk="1" hangingPunct="1">
                <a:spcBef>
                  <a:spcPct val="0"/>
                </a:spcBef>
              </a:pPr>
              <a:t>121</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48497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0D98C6-C2DA-42F5-9179-107BF799ECB1}" type="slidenum">
              <a:rPr lang="en-US" altLang="de-DE" sz="1300"/>
              <a:pPr eaLnBrk="1" hangingPunct="1">
                <a:spcBef>
                  <a:spcPct val="0"/>
                </a:spcBef>
              </a:pPr>
              <a:t>122</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769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0640CCE8-20F1-46FE-830C-024AE997EA69}"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8FB6D5A-C792-46D9-B7BF-1DE28BCD920F}"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70A270F7-EFA1-42B0-9A47-22550766BE5C}"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8350ED91-95BB-4B84-9A78-5473D78ACB90}"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1241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60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27396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1727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0865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966802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148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0530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34537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59438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26478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609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55B9FFD-7848-49B9-81D6-A0D17F549C5D}"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6329020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zh-CN" altLang="en-US" dirty="0">
                <a:latin typeface="SimHei" panose="02010609060101010101" pitchFamily="49" charset="-122"/>
                <a:ea typeface="SimHei" panose="02010609060101010101" pitchFamily="49" charset="-122"/>
              </a:rPr>
              <a:t>移情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9417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a:t>
            </a:fld>
            <a:endParaRPr lang="de-DE" altLang="zh-CN">
              <a:latin typeface="SimHei"/>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endParaRPr lang="de-DE" altLang="zh-CN" sz="2400" b="1" dirty="0">
              <a:solidFill>
                <a:srgbClr val="333333"/>
              </a:solidFill>
            </a:endParaRP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endParaRPr lang="de-DE" altLang="zh-CN" sz="2400" b="1" dirty="0">
              <a:solidFill>
                <a:srgbClr val="333333"/>
              </a:solidFill>
            </a:endParaRP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046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271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p:txBody>
      </p:sp>
    </p:spTree>
    <p:extLst>
      <p:ext uri="{BB962C8B-B14F-4D97-AF65-F5344CB8AC3E}">
        <p14:creationId xmlns:p14="http://schemas.microsoft.com/office/powerpoint/2010/main" val="632111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p:txBody>
      </p:sp>
    </p:spTree>
    <p:extLst>
      <p:ext uri="{BB962C8B-B14F-4D97-AF65-F5344CB8AC3E}">
        <p14:creationId xmlns:p14="http://schemas.microsoft.com/office/powerpoint/2010/main" val="135451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在什么情况下我会摸太阳穴</a:t>
            </a:r>
            <a:r>
              <a:rPr lang="de-DE" altLang="zh-CN" sz="2400" dirty="0">
                <a:solidFill>
                  <a:srgbClr val="333333"/>
                </a:solidFill>
              </a:rPr>
              <a:t>?</a:t>
            </a:r>
            <a:r>
              <a:rPr lang="zh-CN" altLang="en-US" sz="2400" dirty="0">
                <a:solidFill>
                  <a:srgbClr val="333333"/>
                </a:solidFill>
              </a:rPr>
              <a:t>（小心</a:t>
            </a:r>
            <a:r>
              <a:rPr lang="en-US" sz="2400" dirty="0">
                <a:solidFill>
                  <a:schemeClr val="tx1"/>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zh-CN" altLang="en-US" sz="2400" dirty="0">
                <a:solidFill>
                  <a:srgbClr val="333333"/>
                </a:solidFill>
              </a:rPr>
              <a:t>）</a:t>
            </a:r>
          </a:p>
        </p:txBody>
      </p:sp>
    </p:spTree>
    <p:extLst>
      <p:ext uri="{BB962C8B-B14F-4D97-AF65-F5344CB8AC3E}">
        <p14:creationId xmlns:p14="http://schemas.microsoft.com/office/powerpoint/2010/main" val="3612258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在什么情况下我会摸太阳穴</a:t>
            </a:r>
            <a:r>
              <a:rPr lang="de-DE" altLang="zh-CN" sz="2400" dirty="0">
                <a:solidFill>
                  <a:srgbClr val="333333"/>
                </a:solidFill>
              </a:rPr>
              <a:t>?</a:t>
            </a:r>
            <a:r>
              <a:rPr lang="zh-CN" altLang="en-US" sz="2400" dirty="0">
                <a:solidFill>
                  <a:srgbClr val="333333"/>
                </a:solidFill>
              </a:rPr>
              <a:t>（小心</a:t>
            </a:r>
            <a:r>
              <a:rPr lang="en-US" sz="2400" dirty="0">
                <a:solidFill>
                  <a:schemeClr val="tx1"/>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zh-CN" alt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面部表情</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这个人看起来疲倦，在思考问题，痛苦，等等？</a:t>
            </a:r>
            <a:endParaRPr lang="en-US" sz="2400" dirty="0"/>
          </a:p>
        </p:txBody>
      </p:sp>
    </p:spTree>
    <p:extLst>
      <p:ext uri="{BB962C8B-B14F-4D97-AF65-F5344CB8AC3E}">
        <p14:creationId xmlns:p14="http://schemas.microsoft.com/office/powerpoint/2010/main" val="337708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defTabSz="914400" fontAlgn="base">
              <a:buClr>
                <a:srgbClr val="333333"/>
              </a:buClr>
            </a:pP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10</a:t>
            </a:fld>
            <a:endParaRPr lang="de-DE" altLang="zh-CN">
              <a:latin typeface="SimHei"/>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marL="342900" lvl="0" indent="-342900" defTabSz="914400" fontAlgn="base">
              <a:buClr>
                <a:srgbClr val="333333"/>
              </a:buClr>
              <a:buFont typeface="WingDings"/>
              <a:buChar char=""/>
            </a:pPr>
            <a:r>
              <a:rPr lang="zh-CN" altLang="en-US" sz="2400" dirty="0">
                <a:solidFill>
                  <a:srgbClr val="004992"/>
                </a:solidFill>
              </a:rPr>
              <a:t>难以从正在进行的行为中推测他人的动机或下一步行动</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11</a:t>
            </a:fld>
            <a:endParaRPr lang="de-DE" altLang="zh-CN">
              <a:latin typeface="SimHei"/>
              <a:cs typeface="+mn-cs"/>
            </a:endParaRPr>
          </a:p>
        </p:txBody>
      </p:sp>
    </p:spTree>
    <p:extLst>
      <p:ext uri="{BB962C8B-B14F-4D97-AF65-F5344CB8AC3E}">
        <p14:creationId xmlns:p14="http://schemas.microsoft.com/office/powerpoint/2010/main" val="1036761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情感识别障碍如何促使了精神病患者误解的形成</a:t>
            </a:r>
            <a:r>
              <a:rPr lang="en-US" altLang="zh-CN" sz="3600" dirty="0">
                <a:cs typeface="+mn-cs"/>
              </a:rPr>
              <a:t>-</a:t>
            </a:r>
            <a:r>
              <a:rPr lang="zh-CN" altLang="en-US" sz="3600" dirty="0">
                <a:cs typeface="+mn-cs"/>
              </a:rPr>
              <a:t>举例</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dirty="0">
                <a:solidFill>
                  <a:srgbClr val="333333"/>
                </a:solidFill>
              </a:rPr>
              <a:t>持续处于危险中的感觉导致对他人扭曲的感知</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将医生的微笑理解为对自己的嘲笑</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吃惊的面容被误解为恐惧的面容</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治疗师聚精会神思考的表情被误解为有敌意的</a:t>
            </a:r>
            <a:r>
              <a:rPr lang="en-GB" altLang="de-DE" sz="2400" dirty="0">
                <a:solidFill>
                  <a:srgbClr val="333333"/>
                </a:solidFill>
              </a:rPr>
              <a:t>。</a:t>
            </a:r>
          </a:p>
          <a:p>
            <a:pPr lvl="0" defTabSz="914400" fontAlgn="base"/>
            <a:endParaRPr lang="en-GB" altLang="de-DE" sz="2400" dirty="0">
              <a:solidFill>
                <a:srgbClr val="333333"/>
              </a:solidFill>
            </a:endParaRPr>
          </a:p>
          <a:p>
            <a:pPr lvl="0" algn="ctr" defTabSz="914400" fontAlgn="base"/>
            <a:r>
              <a:rPr lang="zh-CN" altLang="en-US" sz="2400" dirty="0">
                <a:solidFill>
                  <a:srgbClr val="004992"/>
                </a:solidFill>
              </a:rPr>
              <a:t>有人愿意分享一个简短的个人经历吗？</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a:t>
            </a:fld>
            <a:endParaRPr lang="de-DE" altLang="zh-CN">
              <a:latin typeface="SimHei"/>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1</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13</a:t>
            </a:fld>
            <a:endParaRPr lang="de-DE" altLang="zh-CN">
              <a:latin typeface="SimHei"/>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请列举一些基本的人类情感</a:t>
            </a:r>
            <a:r>
              <a:rPr lang="en-US" altLang="zh-CN" sz="3600">
                <a:cs typeface="+mn-cs"/>
              </a:rPr>
              <a:t>/</a:t>
            </a:r>
            <a:r>
              <a:rPr lang="zh-CN" altLang="en-US" sz="3600">
                <a:cs typeface="+mn-cs"/>
              </a:rPr>
              <a:t>情绪</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14</a:t>
            </a:fld>
            <a:endParaRPr lang="de-DE" altLang="zh-CN">
              <a:latin typeface="SimHei"/>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请列举一些基本的人类情感</a:t>
            </a:r>
            <a:r>
              <a:rPr lang="en-US" altLang="zh-CN" sz="3600">
                <a:cs typeface="+mn-cs"/>
              </a:rPr>
              <a:t>/</a:t>
            </a:r>
            <a:r>
              <a:rPr lang="zh-CN" altLang="en-US" sz="3600">
                <a:cs typeface="+mn-cs"/>
              </a:rPr>
              <a:t>情绪</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a:solidFill>
                  <a:srgbClr val="333333"/>
                </a:solidFill>
              </a:rPr>
              <a:t>欢乐</a:t>
            </a:r>
          </a:p>
          <a:p>
            <a:pPr marL="342900" lvl="0" indent="-342900" defTabSz="914400" fontAlgn="base">
              <a:buClr>
                <a:srgbClr val="333333"/>
              </a:buClr>
              <a:buFont typeface="WingDings"/>
              <a:buChar char=""/>
            </a:pPr>
            <a:r>
              <a:rPr lang="zh-CN" altLang="de-DE" sz="2400" dirty="0">
                <a:solidFill>
                  <a:srgbClr val="333333"/>
                </a:solidFill>
              </a:rPr>
              <a:t>吃惊</a:t>
            </a:r>
          </a:p>
          <a:p>
            <a:pPr marL="342900" lvl="0" indent="-342900" defTabSz="914400" fontAlgn="base">
              <a:buClr>
                <a:srgbClr val="333333"/>
              </a:buClr>
              <a:buFont typeface="WingDings"/>
              <a:buChar char=""/>
            </a:pPr>
            <a:r>
              <a:rPr lang="zh-CN" altLang="de-DE" sz="2400" dirty="0">
                <a:solidFill>
                  <a:srgbClr val="333333"/>
                </a:solidFill>
              </a:rPr>
              <a:t>恐惧</a:t>
            </a:r>
          </a:p>
          <a:p>
            <a:pPr marL="342900" lvl="0" indent="-342900" defTabSz="914400" fontAlgn="base">
              <a:buClr>
                <a:srgbClr val="333333"/>
              </a:buClr>
              <a:buFont typeface="WingDings"/>
              <a:buChar char=""/>
            </a:pPr>
            <a:r>
              <a:rPr lang="zh-CN" altLang="de-DE" sz="2400" dirty="0">
                <a:solidFill>
                  <a:srgbClr val="333333"/>
                </a:solidFill>
              </a:rPr>
              <a:t>悲恸</a:t>
            </a:r>
          </a:p>
          <a:p>
            <a:pPr marL="342900" lvl="0" indent="-342900" defTabSz="914400" fontAlgn="base">
              <a:buClr>
                <a:srgbClr val="333333"/>
              </a:buClr>
              <a:buFont typeface="WingDings"/>
              <a:buChar char=""/>
            </a:pPr>
            <a:r>
              <a:rPr lang="zh-CN" altLang="de-DE" sz="2400" dirty="0">
                <a:solidFill>
                  <a:srgbClr val="333333"/>
                </a:solidFill>
              </a:rPr>
              <a:t>生气</a:t>
            </a:r>
          </a:p>
          <a:p>
            <a:pPr marL="342900" lvl="0" indent="-342900" defTabSz="914400" fontAlgn="base">
              <a:buClr>
                <a:srgbClr val="333333"/>
              </a:buClr>
              <a:buFont typeface="WingDings"/>
              <a:buChar char=""/>
            </a:pPr>
            <a:r>
              <a:rPr lang="zh-CN" altLang="de-DE" sz="2400" dirty="0">
                <a:solidFill>
                  <a:srgbClr val="333333"/>
                </a:solidFill>
              </a:rPr>
              <a:t>厌恶</a:t>
            </a:r>
          </a:p>
          <a:p>
            <a:pPr marL="342900" lvl="0" indent="-342900" defTabSz="914400" fontAlgn="base">
              <a:buClr>
                <a:srgbClr val="333333"/>
              </a:buClr>
              <a:buFont typeface="WingDings"/>
              <a:buChar char=""/>
            </a:pPr>
            <a:r>
              <a:rPr lang="zh-CN" altLang="de-DE" sz="2400" dirty="0">
                <a:solidFill>
                  <a:srgbClr val="333333"/>
                </a:solidFill>
              </a:rPr>
              <a:t>痛苦</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15</a:t>
            </a:fld>
            <a:endParaRPr lang="de-DE" altLang="zh-CN">
              <a:latin typeface="SimHei"/>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16</a:t>
            </a:fld>
            <a:endParaRPr lang="de-DE" altLang="zh-CN">
              <a:latin typeface="SimHei"/>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17</a:t>
            </a:fld>
            <a:endParaRPr lang="de-DE" altLang="zh-CN">
              <a:latin typeface="SimHei"/>
              <a:cs typeface="+mn-cs"/>
            </a:endParaRPr>
          </a:p>
        </p:txBody>
      </p:sp>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悲恸</a:t>
            </a:r>
            <a:endParaRPr lang="en-GB" altLang="de-DE" sz="2000" dirty="0">
              <a:solidFill>
                <a:srgbClr val="004992"/>
              </a:solidFill>
              <a:latin typeface="SimHei"/>
              <a:cs typeface="+mn-cs"/>
            </a:endParaRPr>
          </a:p>
        </p:txBody>
      </p:sp>
      <p:sp>
        <p:nvSpPr>
          <p:cNvPr id="36"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生气</a:t>
            </a:r>
            <a:endParaRPr lang="en-GB" altLang="de-DE" sz="2000" dirty="0">
              <a:solidFill>
                <a:srgbClr val="004992"/>
              </a:solidFill>
              <a:latin typeface="SimHei"/>
              <a:cs typeface="+mn-cs"/>
            </a:endParaRPr>
          </a:p>
        </p:txBody>
      </p:sp>
      <p:sp>
        <p:nvSpPr>
          <p:cNvPr id="37"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幸福</a:t>
            </a:r>
            <a:endParaRPr lang="en-GB" altLang="de-DE" sz="2000" dirty="0">
              <a:solidFill>
                <a:srgbClr val="004992"/>
              </a:solidFill>
              <a:latin typeface="SimHei"/>
              <a:cs typeface="+mn-cs"/>
            </a:endParaRPr>
          </a:p>
        </p:txBody>
      </p:sp>
      <p:sp>
        <p:nvSpPr>
          <p:cNvPr id="38"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厌恶</a:t>
            </a:r>
            <a:endParaRPr lang="en-GB" altLang="de-DE" sz="2000" dirty="0">
              <a:solidFill>
                <a:srgbClr val="004992"/>
              </a:solidFill>
              <a:latin typeface="SimHei"/>
              <a:cs typeface="+mn-cs"/>
            </a:endParaRPr>
          </a:p>
        </p:txBody>
      </p:sp>
      <p:sp>
        <p:nvSpPr>
          <p:cNvPr id="39" name="Caption_20"/>
          <p:cNvSpPr txBox="1">
            <a:spLocks noChangeArrowheads="1"/>
          </p:cNvSpPr>
          <p:nvPr/>
        </p:nvSpPr>
        <p:spPr bwMode="auto">
          <a:xfrm>
            <a:off x="4846319" y="4581128"/>
            <a:ext cx="24688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2000">
                <a:solidFill>
                  <a:srgbClr val="004992"/>
                </a:solidFill>
                <a:latin typeface="SimHei"/>
                <a:cs typeface="+mn-cs"/>
              </a:rPr>
              <a:t>吃</a:t>
            </a:r>
            <a:r>
              <a:rPr lang="ja-JP" altLang="en-US" sz="2000" dirty="0">
                <a:solidFill>
                  <a:srgbClr val="004992"/>
                </a:solidFill>
                <a:latin typeface="SimHei"/>
                <a:cs typeface="+mn-cs"/>
              </a:rPr>
              <a:t>惊</a:t>
            </a:r>
            <a:endParaRPr lang="en-GB" altLang="de-DE" sz="2000" dirty="0">
              <a:solidFill>
                <a:srgbClr val="004992"/>
              </a:solidFill>
              <a:latin typeface="SimHei"/>
              <a:cs typeface="+mn-cs"/>
            </a:endParaRPr>
          </a:p>
        </p:txBody>
      </p:sp>
      <p:sp>
        <p:nvSpPr>
          <p:cNvPr id="40"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痛苦</a:t>
            </a:r>
            <a:endParaRPr lang="en-GB" altLang="de-DE" sz="2000" dirty="0">
              <a:solidFill>
                <a:srgbClr val="004992"/>
              </a:solidFill>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zh-CN" altLang="de-DE" sz="2400" dirty="0">
                <a:solidFill>
                  <a:srgbClr val="333333"/>
                </a:solidFill>
                <a:latin typeface="SimHei"/>
                <a:cs typeface="+mn-cs"/>
              </a:rPr>
              <a:t>当你不认识这个人或不了解其所处环境时，理解他人感受会难得多</a:t>
            </a:r>
            <a:r>
              <a:rPr lang="de-DE" altLang="zh-CN" sz="2400" dirty="0">
                <a:solidFill>
                  <a:srgbClr val="333333"/>
                </a:solidFill>
                <a:latin typeface="SimHei"/>
                <a:cs typeface="+mn-cs"/>
              </a:rPr>
              <a:t>!</a:t>
            </a:r>
          </a:p>
          <a:p>
            <a:pPr eaLnBrk="1" hangingPunct="1">
              <a:spcBef>
                <a:spcPts val="1200"/>
              </a:spcBef>
              <a:spcAft>
                <a:spcPts val="0"/>
              </a:spcAft>
              <a:buClr>
                <a:srgbClr val="004992"/>
              </a:buClr>
              <a:buNone/>
            </a:pPr>
            <a:r>
              <a:rPr lang="zh-CN" altLang="de-DE" sz="2400" dirty="0">
                <a:solidFill>
                  <a:srgbClr val="004992"/>
                </a:solidFill>
                <a:latin typeface="SimHei"/>
                <a:cs typeface="+mn-cs"/>
              </a:rPr>
              <a:t>请指出图片</a:t>
            </a:r>
            <a:r>
              <a:rPr lang="de-DE" altLang="zh-CN" sz="2400" dirty="0">
                <a:solidFill>
                  <a:srgbClr val="004992"/>
                </a:solidFill>
                <a:latin typeface="SimHei"/>
                <a:cs typeface="+mn-cs"/>
              </a:rPr>
              <a:t>1</a:t>
            </a:r>
            <a:r>
              <a:rPr lang="zh-CN" altLang="de-DE" sz="2400" dirty="0">
                <a:solidFill>
                  <a:srgbClr val="004992"/>
                </a:solidFill>
                <a:latin typeface="SimHei"/>
                <a:cs typeface="+mn-cs"/>
              </a:rPr>
              <a:t>至</a:t>
            </a:r>
            <a:r>
              <a:rPr lang="de-DE" altLang="zh-CN" sz="2400" dirty="0">
                <a:solidFill>
                  <a:srgbClr val="004992"/>
                </a:solidFill>
                <a:latin typeface="SimHei"/>
                <a:cs typeface="+mn-cs"/>
              </a:rPr>
              <a:t>5</a:t>
            </a:r>
            <a:r>
              <a:rPr lang="zh-CN" altLang="de-DE" sz="2400" dirty="0">
                <a:solidFill>
                  <a:srgbClr val="004992"/>
                </a:solidFill>
                <a:latin typeface="SimHei"/>
                <a:cs typeface="+mn-cs"/>
              </a:rPr>
              <a:t>中表达的情感。</a:t>
            </a:r>
          </a:p>
          <a:p>
            <a:pPr eaLnBrk="1" hangingPunct="1">
              <a:spcBef>
                <a:spcPts val="1200"/>
              </a:spcBef>
              <a:spcAft>
                <a:spcPts val="0"/>
              </a:spcAft>
              <a:buClr>
                <a:srgbClr val="004992"/>
              </a:buClr>
              <a:buNone/>
            </a:pPr>
            <a:r>
              <a:rPr lang="zh-CN" altLang="en-GB" sz="2400" dirty="0">
                <a:solidFill>
                  <a:srgbClr val="004992"/>
                </a:solidFill>
                <a:latin typeface="SimHei"/>
                <a:cs typeface="+mn-cs"/>
              </a:rPr>
              <a:t>你对你的回答自信程度如何？</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18</a:t>
            </a:fld>
            <a:endParaRPr lang="de-DE" altLang="zh-CN">
              <a:latin typeface="SimHei"/>
              <a:cs typeface="+mn-cs"/>
            </a:endParaRPr>
          </a:p>
        </p:txBody>
      </p:sp>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5。</a:t>
            </a:r>
            <a:endParaRPr lang="en-US" altLang="de-DE" sz="2400" dirty="0">
              <a:solidFill>
                <a:srgbClr val="333333"/>
              </a:solidFill>
              <a:latin typeface="SimHei"/>
              <a:cs typeface="+mn-cs"/>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4</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3</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2。</a:t>
            </a:r>
            <a:endParaRPr lang="en-US" altLang="de-DE" sz="2400" dirty="0">
              <a:solidFill>
                <a:srgbClr val="333333"/>
              </a:solidFill>
              <a:latin typeface="SimHei"/>
              <a:cs typeface="+mn-cs"/>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1。</a:t>
            </a:r>
            <a:endParaRPr lang="en-US" altLang="de-DE" sz="2400" dirty="0">
              <a:solidFill>
                <a:srgbClr val="333333"/>
              </a:solidFill>
              <a:latin typeface="SimHei"/>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zh-CN" altLang="de-DE" sz="2400" dirty="0">
                <a:solidFill>
                  <a:srgbClr val="333333"/>
                </a:solidFill>
                <a:latin typeface="SimHei"/>
                <a:cs typeface="+mn-cs"/>
              </a:rPr>
              <a:t>当你不认识这个人或不了解其所处环境时，理解他人感受会难得多</a:t>
            </a:r>
            <a:r>
              <a:rPr lang="de-DE" altLang="zh-CN" sz="2400" dirty="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19</a:t>
            </a:fld>
            <a:endParaRPr lang="de-DE" altLang="zh-CN">
              <a:latin typeface="SimHei"/>
              <a:cs typeface="+mn-cs"/>
            </a:endParaRPr>
          </a:p>
        </p:txBody>
      </p:sp>
      <p:sp>
        <p:nvSpPr>
          <p:cNvPr id="15"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SimHei"/>
                <a:cs typeface="+mn-cs"/>
              </a:rPr>
              <a:t>	</a:t>
            </a:r>
            <a:r>
              <a:rPr lang="ja-JP" altLang="en-US" sz="2000" dirty="0">
                <a:latin typeface="SimHei"/>
                <a:cs typeface="+mn-cs"/>
              </a:rPr>
              <a:t>悲恸</a:t>
            </a:r>
            <a:r>
              <a:rPr lang="en-US" altLang="de-DE" sz="2000" dirty="0">
                <a:latin typeface="SimHei"/>
                <a:cs typeface="+mn-cs"/>
              </a:rPr>
              <a:t>		</a:t>
            </a:r>
            <a:r>
              <a:rPr lang="ja-JP" altLang="en-US" sz="2000" dirty="0">
                <a:latin typeface="SimHei"/>
                <a:cs typeface="+mn-cs"/>
              </a:rPr>
              <a:t>生气</a:t>
            </a:r>
            <a:r>
              <a:rPr lang="en-US" altLang="ja-JP" sz="2000" dirty="0">
                <a:latin typeface="SimHei"/>
                <a:cs typeface="+mn-cs"/>
              </a:rPr>
              <a:t>	    </a:t>
            </a:r>
            <a:r>
              <a:rPr lang="ja-JP" altLang="en-US" sz="2000" dirty="0">
                <a:latin typeface="SimHei"/>
                <a:cs typeface="+mn-cs"/>
              </a:rPr>
              <a:t>吃惊</a:t>
            </a:r>
            <a:r>
              <a:rPr lang="en-US" altLang="de-DE" sz="2000" dirty="0">
                <a:latin typeface="SimHei"/>
                <a:cs typeface="+mn-cs"/>
              </a:rPr>
              <a:t>	 </a:t>
            </a:r>
            <a:r>
              <a:rPr lang="ja-JP" altLang="en-US" sz="2000" dirty="0">
                <a:latin typeface="SimHei"/>
                <a:cs typeface="+mn-cs"/>
              </a:rPr>
              <a:t>愤怒</a:t>
            </a:r>
            <a:r>
              <a:rPr lang="en-US" altLang="de-DE" sz="2000" dirty="0">
                <a:latin typeface="SimHei"/>
                <a:cs typeface="+mn-cs"/>
              </a:rPr>
              <a:t>	     </a:t>
            </a:r>
            <a:r>
              <a:rPr lang="ja-JP" altLang="en-US" sz="2000" dirty="0">
                <a:latin typeface="SimHei"/>
                <a:cs typeface="+mn-cs"/>
              </a:rPr>
              <a:t>快乐</a:t>
            </a:r>
          </a:p>
        </p:txBody>
      </p:sp>
      <p:sp>
        <p:nvSpPr>
          <p:cNvPr id="21"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5。</a:t>
            </a:r>
            <a:endParaRPr lang="en-US" altLang="de-DE" sz="2400" dirty="0">
              <a:solidFill>
                <a:srgbClr val="333333"/>
              </a:solidFill>
              <a:latin typeface="SimHei"/>
              <a:cs typeface="+mn-cs"/>
            </a:endParaRPr>
          </a:p>
        </p:txBody>
      </p:sp>
      <p:sp>
        <p:nvSpPr>
          <p:cNvPr id="22"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4</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23"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3</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24"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2。</a:t>
            </a:r>
            <a:endParaRPr lang="en-US" altLang="de-DE" sz="2400" dirty="0">
              <a:solidFill>
                <a:srgbClr val="333333"/>
              </a:solidFill>
              <a:latin typeface="SimHei"/>
              <a:cs typeface="+mn-cs"/>
            </a:endParaRPr>
          </a:p>
        </p:txBody>
      </p:sp>
      <p:sp>
        <p:nvSpPr>
          <p:cNvPr id="25"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1。</a:t>
            </a:r>
            <a:endParaRPr lang="en-US" altLang="de-DE" sz="2400" dirty="0">
              <a:solidFill>
                <a:srgbClr val="333333"/>
              </a:solidFill>
              <a:latin typeface="SimHei"/>
              <a:cs typeface="+mn-cs"/>
            </a:endParaRPr>
          </a:p>
        </p:txBody>
      </p:sp>
      <p:pic>
        <p:nvPicPr>
          <p:cNvPr id="14"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仅仅依据外貌我们能推测一个人的性格或职业吗</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defTabSz="914400" fontAlgn="base"/>
            <a:r>
              <a:rPr lang="zh-CN" altLang="en-GB" sz="2400" dirty="0">
                <a:solidFill>
                  <a:srgbClr val="333333"/>
                </a:solidFill>
              </a:rPr>
              <a:t>这</a:t>
            </a:r>
            <a:r>
              <a:rPr lang="en-GB" altLang="zh-CN" sz="2400" dirty="0">
                <a:solidFill>
                  <a:srgbClr val="333333"/>
                </a:solidFill>
              </a:rPr>
              <a:t>4</a:t>
            </a:r>
            <a:r>
              <a:rPr lang="zh-CN" altLang="en-GB" sz="2400" dirty="0">
                <a:solidFill>
                  <a:srgbClr val="333333"/>
                </a:solidFill>
              </a:rPr>
              <a:t>位绅士谁是演员，谁是运动员，谁是</a:t>
            </a:r>
            <a:r>
              <a:rPr lang="ja-JP" altLang="de-DE" sz="2400" dirty="0">
                <a:solidFill>
                  <a:srgbClr val="333333"/>
                </a:solidFill>
              </a:rPr>
              <a:t>心理治疗师</a:t>
            </a:r>
            <a:r>
              <a:rPr lang="zh-CN" altLang="en-GB" sz="2400" dirty="0">
                <a:solidFill>
                  <a:srgbClr val="333333"/>
                </a:solidFill>
              </a:rPr>
              <a:t>，谁是连环杀手</a:t>
            </a:r>
            <a:r>
              <a:rPr lang="en-GB" altLang="zh-CN" sz="2400" dirty="0">
                <a:solidFill>
                  <a:srgbClr val="333333"/>
                </a:solidFill>
              </a:rPr>
              <a:t>? </a:t>
            </a:r>
            <a:r>
              <a:rPr lang="en-GB" altLang="de-DE" sz="2400" dirty="0" err="1">
                <a:solidFill>
                  <a:srgbClr val="333333"/>
                </a:solidFill>
              </a:rPr>
              <a:t>你自信程度如何</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20</a:t>
            </a:fld>
            <a:endParaRPr lang="de-DE" altLang="zh-CN">
              <a:latin typeface="SimHei"/>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zh-CN" altLang="de-DE" sz="2400" dirty="0">
                <a:solidFill>
                  <a:srgbClr val="333333"/>
                </a:solidFill>
              </a:rPr>
              <a:t>通常，我们的刻板印象占据了我们的第一印象。例如，并非所有的演员都是有魅力的，并非所有的杀人犯看起来都是粗鲁的</a:t>
            </a:r>
            <a:r>
              <a:rPr lang="de-DE" altLang="zh-CN"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你过去知道</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21</a:t>
            </a:fld>
            <a:endParaRPr lang="de-DE" altLang="zh-CN">
              <a:latin typeface="SimHei"/>
              <a:cs typeface="+mn-cs"/>
            </a:endParaRPr>
          </a:p>
        </p:txBody>
      </p:sp>
      <p:pic>
        <p:nvPicPr>
          <p:cNvPr id="22"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156"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44043"/>
          <p:cNvSpPr>
            <a:spLocks noChangeArrowheads="1"/>
          </p:cNvSpPr>
          <p:nvPr/>
        </p:nvSpPr>
        <p:spPr bwMode="auto">
          <a:xfrm>
            <a:off x="6241603" y="5963859"/>
            <a:ext cx="25922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panose="020F0502020204030204" pitchFamily="34" charset="0"/>
                <a:cs typeface="Calibri" panose="020F0502020204030204" pitchFamily="34" charset="0"/>
              </a:rPr>
              <a:t>Babe Ruth:</a:t>
            </a:r>
          </a:p>
          <a:p>
            <a:pPr algn="ctr" eaLnBrk="1" hangingPunct="1">
              <a:spcBef>
                <a:spcPts val="0"/>
              </a:spcBef>
              <a:spcAft>
                <a:spcPts val="0"/>
              </a:spcAft>
              <a:buClrTx/>
              <a:buNone/>
            </a:pPr>
            <a:r>
              <a:rPr lang="ja-JP" altLang="en-US" sz="1600" dirty="0">
                <a:latin typeface="SimHei"/>
                <a:cs typeface="+mn-cs"/>
              </a:rPr>
              <a:t>充满传奇色彩的棒球英雄</a:t>
            </a:r>
            <a:endParaRPr lang="en-US" altLang="de-DE" sz="1600" dirty="0">
              <a:latin typeface="SimHei"/>
              <a:cs typeface="+mn-cs"/>
            </a:endParaRPr>
          </a:p>
        </p:txBody>
      </p:sp>
      <p:sp>
        <p:nvSpPr>
          <p:cNvPr id="27" name="Caption_44041"/>
          <p:cNvSpPr>
            <a:spLocks noChangeArrowheads="1"/>
          </p:cNvSpPr>
          <p:nvPr/>
        </p:nvSpPr>
        <p:spPr bwMode="auto">
          <a:xfrm>
            <a:off x="9134344" y="5963859"/>
            <a:ext cx="261461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cs typeface="Calibri" panose="020F0502020204030204" pitchFamily="34" charset="0"/>
              </a:rPr>
              <a:t>Khaled Saleh:</a:t>
            </a:r>
          </a:p>
          <a:p>
            <a:pPr algn="ctr" eaLnBrk="1" hangingPunct="1">
              <a:spcBef>
                <a:spcPts val="0"/>
              </a:spcBef>
              <a:spcAft>
                <a:spcPts val="0"/>
              </a:spcAft>
              <a:buClrTx/>
              <a:buNone/>
            </a:pPr>
            <a:r>
              <a:rPr lang="ja-JP" altLang="en-US" sz="1600" dirty="0">
                <a:latin typeface="SimHei"/>
                <a:cs typeface="+mn-cs"/>
              </a:rPr>
              <a:t>演员</a:t>
            </a:r>
            <a:endParaRPr lang="en-US" altLang="de-DE" sz="1600" dirty="0">
              <a:latin typeface="SimHei"/>
              <a:cs typeface="+mn-cs"/>
            </a:endParaRPr>
          </a:p>
        </p:txBody>
      </p:sp>
      <p:sp>
        <p:nvSpPr>
          <p:cNvPr id="28" name="Caption_44042"/>
          <p:cNvSpPr>
            <a:spLocks noChangeArrowheads="1"/>
          </p:cNvSpPr>
          <p:nvPr/>
        </p:nvSpPr>
        <p:spPr bwMode="auto">
          <a:xfrm>
            <a:off x="408955" y="5963859"/>
            <a:ext cx="27432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panose="020F0502020204030204" pitchFamily="34" charset="0"/>
                <a:cs typeface="Calibri" panose="020F0502020204030204" pitchFamily="34" charset="0"/>
              </a:rPr>
              <a:t>Jeffrey </a:t>
            </a:r>
            <a:r>
              <a:rPr lang="fr-FR" altLang="de-DE" sz="1800" dirty="0" err="1">
                <a:latin typeface="Calibri" panose="020F0502020204030204" pitchFamily="34" charset="0"/>
                <a:cs typeface="Calibri" panose="020F0502020204030204" pitchFamily="34" charset="0"/>
              </a:rPr>
              <a:t>Dahmer</a:t>
            </a:r>
            <a:r>
              <a:rPr lang="fr-FR" altLang="de-DE" sz="1800" dirty="0">
                <a:latin typeface="Calibri" panose="020F0502020204030204" pitchFamily="34" charset="0"/>
                <a:cs typeface="Calibri" panose="020F0502020204030204" pitchFamily="34" charset="0"/>
              </a:rPr>
              <a:t>:</a:t>
            </a:r>
          </a:p>
          <a:p>
            <a:pPr algn="ctr" eaLnBrk="1" hangingPunct="1">
              <a:spcBef>
                <a:spcPts val="0"/>
              </a:spcBef>
              <a:spcAft>
                <a:spcPts val="0"/>
              </a:spcAft>
              <a:buClrTx/>
              <a:buNone/>
            </a:pPr>
            <a:r>
              <a:rPr lang="ja-JP" altLang="en-US" sz="1600" dirty="0">
                <a:latin typeface="SimHei"/>
                <a:cs typeface="+mn-cs"/>
              </a:rPr>
              <a:t>连环杀手</a:t>
            </a:r>
            <a:endParaRPr lang="en-US" altLang="de-DE" sz="1600" dirty="0">
              <a:latin typeface="SimHei"/>
              <a:cs typeface="+mn-cs"/>
            </a:endParaRPr>
          </a:p>
        </p:txBody>
      </p:sp>
      <p:sp>
        <p:nvSpPr>
          <p:cNvPr id="29" name="Caption_44038"/>
          <p:cNvSpPr>
            <a:spLocks noChangeArrowheads="1"/>
          </p:cNvSpPr>
          <p:nvPr/>
        </p:nvSpPr>
        <p:spPr bwMode="auto">
          <a:xfrm>
            <a:off x="3710539" y="5963859"/>
            <a:ext cx="22238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cs typeface="Calibri" panose="020F0502020204030204" pitchFamily="34" charset="0"/>
              </a:rPr>
              <a:t>Aaron Beck:</a:t>
            </a:r>
          </a:p>
          <a:p>
            <a:pPr algn="ctr" eaLnBrk="1" hangingPunct="1">
              <a:spcBef>
                <a:spcPts val="0"/>
              </a:spcBef>
              <a:spcAft>
                <a:spcPts val="0"/>
              </a:spcAft>
              <a:buClrTx/>
              <a:buNone/>
            </a:pPr>
            <a:r>
              <a:rPr lang="ja-JP" altLang="de-DE" sz="1600" dirty="0">
                <a:latin typeface="SimHei"/>
                <a:cs typeface="+mn-cs"/>
              </a:rPr>
              <a:t>心理治疗师</a:t>
            </a:r>
            <a:endParaRPr lang="en-GB" altLang="de-DE" sz="1600" dirty="0">
              <a:latin typeface="SimHei"/>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22</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125756022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23</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73505606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9"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2309276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24</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353391600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美国和其他许多国家</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干</a:t>
                      </a:r>
                      <a:r>
                        <a:rPr kumimoji="0" lang="zh-CN" altLang="en-US" sz="2000" b="0" i="0" u="none" strike="noStrike" cap="none" normalizeH="0" baseline="0" dirty="0">
                          <a:ln>
                            <a:noFill/>
                          </a:ln>
                          <a:solidFill>
                            <a:srgbClr val="333333"/>
                          </a:solidFill>
                          <a:effectLst/>
                          <a:latin typeface="SimHei"/>
                          <a:ea typeface="SimHei"/>
                          <a:cs typeface="+mn-cs"/>
                        </a:rPr>
                        <a:t>得</a:t>
                      </a:r>
                      <a:r>
                        <a:rPr kumimoji="0" lang="zh-CN" altLang="en-US" sz="2000" b="0" i="0" u="none" strike="noStrike" cap="none" normalizeH="0" baseline="0">
                          <a:ln>
                            <a:noFill/>
                          </a:ln>
                          <a:solidFill>
                            <a:srgbClr val="333333"/>
                          </a:solidFill>
                          <a:effectLst/>
                          <a:latin typeface="SimHei"/>
                          <a:ea typeface="SimHei"/>
                          <a:cs typeface="+mn-cs"/>
                        </a:rPr>
                        <a:t>好</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真棒” </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一些非洲国家</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走开</a:t>
                      </a:r>
                      <a:r>
                        <a:rPr kumimoji="0" lang="en-US" altLang="zh-CN" sz="2000" b="0" i="0" u="none" strike="noStrike" cap="none" normalizeH="0" baseline="0">
                          <a:ln>
                            <a:noFill/>
                          </a:ln>
                          <a:solidFill>
                            <a:srgbClr val="333333"/>
                          </a:solidFill>
                          <a:effectLst/>
                          <a:latin typeface="SimHei"/>
                          <a:ea typeface="SimHei"/>
                          <a:cs typeface="+mn-cs"/>
                        </a:rPr>
                        <a:t>!” </a:t>
                      </a:r>
                      <a:endParaRPr kumimoji="0" lang="en-US" altLang="zh-CN"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用于搭便车，但并非适用于所有国家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如上所说</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1324460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25</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217419040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美国和其他许多国家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干得好</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真棒”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一些非洲国家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走开</a:t>
                      </a:r>
                      <a:r>
                        <a:rPr kumimoji="0" lang="en-US" altLang="zh-CN" sz="2000" b="0" i="0" u="none" strike="noStrike" cap="none" normalizeH="0" baseline="0" dirty="0">
                          <a:ln>
                            <a:noFill/>
                          </a:ln>
                          <a:solidFill>
                            <a:srgbClr val="333333"/>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用于搭便车，但并非适用于所有国家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如上所说</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Dicker</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德语，按字面意思是：“胖子”</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或 “</a:t>
                      </a:r>
                      <a:r>
                        <a:rPr kumimoji="0" lang="en-US" altLang="zh-CN" sz="2000" b="0" i="0" u="none" strike="noStrike" cap="none" normalizeH="0" baseline="0" dirty="0" err="1">
                          <a:ln>
                            <a:noFill/>
                          </a:ln>
                          <a:solidFill>
                            <a:srgbClr val="333333"/>
                          </a:solidFill>
                          <a:effectLst/>
                          <a:latin typeface="SimHei"/>
                          <a:ea typeface="SimHei"/>
                          <a:cs typeface="+mn-cs"/>
                        </a:rPr>
                        <a:t>Malaka</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希腊语</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在特定的种族人群中是友好的问候语，但在大多数文化背景中是粗</a:t>
                      </a:r>
                      <a:r>
                        <a:rPr kumimoji="0" lang="zh-CN" altLang="en-US" sz="2000" b="0" i="0" u="none" strike="noStrike" cap="none" normalizeH="0" baseline="0">
                          <a:ln>
                            <a:noFill/>
                          </a:ln>
                          <a:solidFill>
                            <a:srgbClr val="333333"/>
                          </a:solidFill>
                          <a:effectLst/>
                          <a:latin typeface="SimHei"/>
                          <a:ea typeface="SimHei"/>
                          <a:cs typeface="+mn-cs"/>
                        </a:rPr>
                        <a:t>怒的，不</a:t>
                      </a:r>
                      <a:r>
                        <a:rPr kumimoji="0" lang="zh-CN" altLang="en-US" sz="2000" b="0" i="0" u="none" strike="noStrike" cap="none" normalizeH="0" baseline="0" dirty="0">
                          <a:ln>
                            <a:noFill/>
                          </a:ln>
                          <a:solidFill>
                            <a:srgbClr val="333333"/>
                          </a:solidFill>
                          <a:effectLst/>
                          <a:latin typeface="SimHei"/>
                          <a:ea typeface="SimHei"/>
                          <a:cs typeface="+mn-cs"/>
                        </a:rPr>
                        <a:t>可宽恕的侮辱。</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2989589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任务集 </a:t>
            </a:r>
            <a:r>
              <a:rPr lang="en-US" altLang="zh-CN" sz="3600">
                <a:cs typeface="+mn-cs"/>
              </a:rPr>
              <a:t>2</a:t>
            </a:r>
            <a:endParaRPr lang="de-DE" altLang="zh-CN" sz="3600">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接下来你将看到一幅图片（或者是一幅图片的一部分）。</a:t>
            </a:r>
            <a:endParaRPr lang="zh-CN" altLang="en-US" sz="2400" dirty="0">
              <a:solidFill>
                <a:srgbClr val="333333"/>
              </a:solidFill>
            </a:endParaRPr>
          </a:p>
          <a:p>
            <a:pPr marL="342900" indent="-342900" eaLnBrk="1" hangingPunct="1">
              <a:buClr>
                <a:srgbClr val="333333"/>
              </a:buClr>
              <a:buFont typeface="WingDings"/>
              <a:buChar char=""/>
            </a:pPr>
            <a:r>
              <a:rPr lang="zh-CN" altLang="de-DE" sz="2400" dirty="0">
                <a:solidFill>
                  <a:srgbClr val="333333"/>
                </a:solidFill>
              </a:rPr>
              <a:t>请试图去弄明白图片中的人在想什么或在做什么。</a:t>
            </a:r>
          </a:p>
          <a:p>
            <a:pPr marL="342900" indent="-342900" eaLnBrk="1" hangingPunct="1">
              <a:buClr>
                <a:srgbClr val="333333"/>
              </a:buClr>
              <a:buFont typeface="WingDings"/>
              <a:buChar char=""/>
            </a:pPr>
            <a:r>
              <a:rPr lang="zh-CN" altLang="de-DE" sz="2400" dirty="0">
                <a:solidFill>
                  <a:srgbClr val="333333"/>
                </a:solidFill>
              </a:rPr>
              <a:t>请与组员讨论你对你的评分自信程度如何？</a:t>
            </a: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26</a:t>
            </a:fld>
            <a:endParaRPr lang="de-DE" altLang="zh-CN">
              <a:latin typeface="SimHei"/>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男子正在通过马拉松的终点线</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这个男子很生气</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这个男子正在大声呼救因为他的衬衫被偷了</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这个男子正在拜太阳神</a:t>
            </a:r>
            <a:endParaRPr lang="zh-CN" altLang="en-GB"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cs typeface="+mn-cs"/>
              </a:rPr>
              <a:t>这个人感觉到了什么或在做什么？</a:t>
            </a:r>
            <a:br>
              <a:rPr lang="zh-CN" altLang="en-US" sz="3600" dirty="0">
                <a:cs typeface="+mn-cs"/>
              </a:rPr>
            </a:br>
            <a:r>
              <a:rPr lang="zh-CN" altLang="en-US" sz="3600" dirty="0">
                <a:cs typeface="+mn-cs"/>
              </a:rPr>
              <a:t>你的自信程度如何？</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27</a:t>
            </a:fld>
            <a:endParaRPr lang="de-DE" altLang="zh-CN">
              <a:latin typeface="SimHei"/>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5"/>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男子正在通过马拉松的终点线</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这个男子很生气</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这个男子正在大声呼救因为他的衬衫被偷了</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这个男子正在拜太阳神</a:t>
            </a:r>
            <a:endParaRPr lang="zh-CN" altLang="en-GB" sz="2400" dirty="0">
              <a:solidFill>
                <a:srgbClr val="333333"/>
              </a:solidFill>
              <a:latin typeface="SimHei"/>
              <a:cs typeface="+mn-cs"/>
            </a:endParaRPr>
          </a:p>
        </p:txBody>
      </p:sp>
      <p:sp>
        <p:nvSpPr>
          <p:cNvPr id="29701" name="Text Box 6"/>
          <p:cNvSpPr txBox="1">
            <a:spLocks noChangeArrowheads="1"/>
          </p:cNvSpPr>
          <p:nvPr/>
        </p:nvSpPr>
        <p:spPr bwMode="auto">
          <a:xfrm>
            <a:off x="512367"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SimHei"/>
                <a:cs typeface="+mn-cs"/>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28</a:t>
            </a:fld>
            <a:endParaRPr lang="de-DE" altLang="zh-CN">
              <a:latin typeface="SimHei"/>
              <a:cs typeface="+mn-cs"/>
            </a:endParaRPr>
          </a:p>
        </p:txBody>
      </p:sp>
      <p:pic>
        <p:nvPicPr>
          <p:cNvPr id="10" name="Picture 9"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生气</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法庭上最后的申述</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劳动党领导人正在向同志们发言</a:t>
            </a:r>
            <a:r>
              <a:rPr lang="de-DE" altLang="zh-CN" sz="2400" dirty="0">
                <a:solidFill>
                  <a:srgbClr val="333333"/>
                </a:solidFill>
                <a:latin typeface="SimHei"/>
                <a:cs typeface="+mn-cs"/>
              </a:rPr>
              <a:t> (20</a:t>
            </a:r>
            <a:r>
              <a:rPr lang="zh-CN" altLang="de-DE" sz="2400" dirty="0">
                <a:solidFill>
                  <a:srgbClr val="333333"/>
                </a:solidFill>
                <a:latin typeface="SimHei"/>
                <a:cs typeface="+mn-cs"/>
              </a:rPr>
              <a:t>年代</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交易市场的战斗</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en-GB" sz="2400" dirty="0">
                <a:solidFill>
                  <a:srgbClr val="333333"/>
                </a:solidFill>
                <a:latin typeface="SimHei"/>
                <a:cs typeface="+mn-cs"/>
              </a:rPr>
              <a:t>歌唱爱情的音乐家</a:t>
            </a:r>
            <a:endParaRPr lang="en-GB" altLang="de-DE"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29</a:t>
            </a:fld>
            <a:endParaRPr lang="de-DE" altLang="zh-CN">
              <a:latin typeface="SimHei"/>
              <a:cs typeface="+mn-cs"/>
            </a:endParaRPr>
          </a:p>
        </p:txBody>
      </p:sp>
      <p:pic>
        <p:nvPicPr>
          <p:cNvPr id="10"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法庭上最后的申述</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劳动党领导人正在向同志们发言</a:t>
            </a:r>
            <a:r>
              <a:rPr lang="de-DE" altLang="zh-CN" sz="2400">
                <a:solidFill>
                  <a:srgbClr val="333333"/>
                </a:solidFill>
                <a:latin typeface="SimHei"/>
                <a:cs typeface="+mn-cs"/>
              </a:rPr>
              <a:t> (20</a:t>
            </a:r>
            <a:r>
              <a:rPr lang="zh-CN" altLang="de-DE" sz="2400">
                <a:solidFill>
                  <a:srgbClr val="333333"/>
                </a:solidFill>
                <a:latin typeface="SimHei"/>
                <a:cs typeface="+mn-cs"/>
              </a:rPr>
              <a:t>年代</a:t>
            </a:r>
            <a:r>
              <a:rPr lang="de-DE" altLang="zh-CN" sz="240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交易市场的战斗</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en-GB" sz="2400">
                <a:solidFill>
                  <a:srgbClr val="004992"/>
                </a:solidFill>
                <a:latin typeface="SimHei"/>
                <a:cs typeface="+mn-cs"/>
              </a:rPr>
              <a:t>歌唱爱情的音乐家</a:t>
            </a:r>
            <a:endParaRPr lang="en-GB" altLang="de-DE" sz="2400">
              <a:solidFill>
                <a:srgbClr val="004992"/>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30</a:t>
            </a:fld>
            <a:endParaRPr lang="de-DE" altLang="zh-CN">
              <a:latin typeface="SimHei"/>
              <a:cs typeface="+mn-cs"/>
            </a:endParaRPr>
          </a:p>
        </p:txBody>
      </p:sp>
      <p:pic>
        <p:nvPicPr>
          <p:cNvPr id="9" name="Picture 8"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热情</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一位广受欢迎的非洲战犯的快照</a:t>
            </a:r>
            <a:r>
              <a:rPr lang="de-DE" altLang="zh-CN" sz="2400" dirty="0">
                <a:solidFill>
                  <a:srgbClr val="333333"/>
                </a:solidFill>
                <a:latin typeface="SimHei"/>
                <a:cs typeface="+mn-cs"/>
              </a:rPr>
              <a:t>(</a:t>
            </a:r>
            <a:r>
              <a:rPr lang="de-DE" altLang="zh-CN" sz="2400" dirty="0">
                <a:solidFill>
                  <a:srgbClr val="333333"/>
                </a:solidFill>
                <a:latin typeface="Calibri" panose="020F0502020204030204" pitchFamily="34" charset="0"/>
                <a:cs typeface="Calibri" panose="020F0502020204030204" pitchFamily="34" charset="0"/>
              </a:rPr>
              <a:t>General </a:t>
            </a:r>
            <a:r>
              <a:rPr lang="de-DE" altLang="zh-CN" sz="2400" dirty="0" err="1">
                <a:solidFill>
                  <a:srgbClr val="333333"/>
                </a:solidFill>
                <a:latin typeface="Calibri" panose="020F0502020204030204" pitchFamily="34" charset="0"/>
                <a:cs typeface="Calibri" panose="020F0502020204030204" pitchFamily="34" charset="0"/>
              </a:rPr>
              <a:t>Dbeki</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跑马拉松的男子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绝望的盲人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和保镖一起慢跑的美国政治家</a:t>
            </a:r>
            <a:endParaRPr lang="zh-CN" altLang="en-GB"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cs typeface="+mn-cs"/>
              </a:rPr>
              <a:t>这个人感觉到了什么或在做什么？</a:t>
            </a:r>
            <a:br>
              <a:rPr lang="zh-CN" altLang="en-US" sz="3600" dirty="0">
                <a:cs typeface="+mn-cs"/>
              </a:rPr>
            </a:br>
            <a:r>
              <a:rPr lang="zh-CN" altLang="en-US" sz="3600" dirty="0">
                <a:cs typeface="+mn-cs"/>
              </a:rPr>
              <a:t>你的自信程度如何？</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31</a:t>
            </a:fld>
            <a:endParaRPr lang="de-DE" altLang="zh-CN">
              <a:latin typeface="SimHei"/>
              <a:cs typeface="+mn-cs"/>
            </a:endParaRPr>
          </a:p>
        </p:txBody>
      </p:sp>
      <p:pic>
        <p:nvPicPr>
          <p:cNvPr id="10"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一位广受欢迎的非洲战犯的快照</a:t>
            </a:r>
            <a:r>
              <a:rPr lang="de-DE" altLang="zh-CN" sz="2400" dirty="0">
                <a:solidFill>
                  <a:srgbClr val="333333"/>
                </a:solidFill>
                <a:latin typeface="SimHei"/>
                <a:cs typeface="+mn-cs"/>
              </a:rPr>
              <a:t>(</a:t>
            </a:r>
            <a:r>
              <a:rPr lang="de-DE" altLang="zh-CN" sz="2400" dirty="0">
                <a:solidFill>
                  <a:srgbClr val="333333"/>
                </a:solidFill>
                <a:latin typeface="Calibri" panose="020F0502020204030204" pitchFamily="34" charset="0"/>
                <a:cs typeface="Calibri" panose="020F0502020204030204" pitchFamily="34" charset="0"/>
              </a:rPr>
              <a:t>General </a:t>
            </a:r>
            <a:r>
              <a:rPr lang="de-DE" altLang="zh-CN" sz="2400" dirty="0" err="1">
                <a:solidFill>
                  <a:srgbClr val="333333"/>
                </a:solidFill>
                <a:latin typeface="Calibri" panose="020F0502020204030204" pitchFamily="34" charset="0"/>
                <a:cs typeface="Calibri" panose="020F0502020204030204" pitchFamily="34" charset="0"/>
              </a:rPr>
              <a:t>Dbeki</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跑马拉松的男子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绝望的盲人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和保镖一起慢跑的美国政治家</a:t>
            </a:r>
            <a:endParaRPr lang="zh-CN" altLang="en-GB"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32</a:t>
            </a:fld>
            <a:endParaRPr lang="de-DE" altLang="zh-CN">
              <a:latin typeface="SimHei"/>
              <a:cs typeface="+mn-cs"/>
            </a:endParaRPr>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800100" indent="-34290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向队友做手势的球员</a:t>
            </a:r>
            <a:endParaRPr lang="zh-CN" altLang="en-US"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瞎眼的僧侣</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怀疑的表情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箭术</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33</a:t>
            </a:fld>
            <a:endParaRPr lang="de-DE" altLang="zh-CN">
              <a:latin typeface="SimHei"/>
              <a:cs typeface="+mn-cs"/>
            </a:endParaRPr>
          </a:p>
        </p:txBody>
      </p:sp>
      <p:pic>
        <p:nvPicPr>
          <p:cNvPr id="10"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800100" indent="-34290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向队友做手势的球员</a:t>
            </a:r>
            <a:endParaRPr lang="zh-CN" altLang="en-US"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瞎眼的僧侣</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怀疑的表情</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箭术</a:t>
            </a:r>
            <a:endParaRPr lang="de-DE" altLang="zh-CN" sz="2400" dirty="0">
              <a:solidFill>
                <a:srgbClr val="004992"/>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34</a:t>
            </a:fld>
            <a:endParaRPr lang="de-DE" altLang="zh-CN">
              <a:latin typeface="SimHei"/>
              <a:cs typeface="+mn-cs"/>
            </a:endParaRPr>
          </a:p>
        </p:txBody>
      </p:sp>
      <p:pic>
        <p:nvPicPr>
          <p:cNvPr id="9" name="Picture 8"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聚精会神</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在酒吧点饮料</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教练在鼓励他的队员</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激怒的经纪人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男子挑起了争斗</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35</a:t>
            </a:fld>
            <a:endParaRPr lang="de-DE" altLang="zh-CN">
              <a:latin typeface="SimHei"/>
              <a:cs typeface="+mn-cs"/>
            </a:endParaRPr>
          </a:p>
        </p:txBody>
      </p:sp>
      <p:pic>
        <p:nvPicPr>
          <p:cNvPr id="10"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在酒吧点饮料</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教练在鼓励他的队员</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激怒的经纪人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男子挑起了争斗</a:t>
            </a:r>
            <a:endParaRPr lang="de-DE" altLang="zh-CN"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36</a:t>
            </a:fld>
            <a:endParaRPr lang="de-DE" altLang="zh-CN">
              <a:latin typeface="SimHei"/>
              <a:cs typeface="+mn-cs"/>
            </a:endParaRPr>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0640CCE8-20F1-46FE-830C-024AE997EA69}" type="slidenum">
              <a:rPr lang="zh-CN" altLang="de-DE" smtClean="0">
                <a:latin typeface="SimHei"/>
                <a:cs typeface="+mn-cs"/>
              </a:rPr>
              <a:pPr/>
              <a:t>37</a:t>
            </a:fld>
            <a:endParaRPr lang="de-DE" altLang="zh-CN">
              <a:latin typeface="SimHei"/>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zh-TW" altLang="en-US" sz="1800" i="1" spc="-5" dirty="0">
                <a:solidFill>
                  <a:srgbClr val="333333"/>
                </a:solidFill>
                <a:cs typeface="+mn-cs"/>
              </a:rPr>
              <a:t>給訓練員：</a:t>
            </a:r>
          </a:p>
          <a:p>
            <a:pPr marL="635" defTabSz="914400" eaLnBrk="0" fontAlgn="base" hangingPunct="0">
              <a:spcBef>
                <a:spcPts val="894"/>
              </a:spcBef>
              <a:spcAft>
                <a:spcPct val="0"/>
              </a:spcAft>
            </a:pPr>
            <a:r>
              <a:rPr lang="zh-TW" altLang="en-US" sz="1800" spc="-5" dirty="0">
                <a:solidFill>
                  <a:srgbClr val="333333"/>
                </a:solidFill>
                <a:cs typeface="+mn-cs"/>
              </a:rPr>
              <a:t>有些影片內容所包含的語言，並不能適用於所有文化背景，因此對某些觀眾可能有不恰當的成份。放映前請小心檢查。</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156053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女子在恶心地吃着蛆</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尴尬的女子低下了头</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祈祷的女人</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女人在幸灾乐祸</a:t>
            </a:r>
            <a:endParaRPr lang="en-GB" altLang="de-DE"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38</a:t>
            </a:fld>
            <a:endParaRPr lang="de-DE" altLang="zh-CN">
              <a:latin typeface="SimHei"/>
              <a:cs typeface="+mn-cs"/>
            </a:endParaRPr>
          </a:p>
        </p:txBody>
      </p:sp>
      <p:pic>
        <p:nvPicPr>
          <p:cNvPr id="1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女子在恶心地吃着蛆</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尴尬的女子低下了头</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祈祷的女人</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女人在幸灾乐祸</a:t>
            </a:r>
            <a:endParaRPr lang="en-GB" altLang="de-DE"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39</a:t>
            </a:fld>
            <a:endParaRPr lang="de-DE" altLang="zh-CN">
              <a:latin typeface="SimHei"/>
              <a:cs typeface="+mn-cs"/>
            </a:endParaRPr>
          </a:p>
        </p:txBody>
      </p:sp>
      <p:pic>
        <p:nvPicPr>
          <p:cNvPr id="9" name="Picture 8"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恶心</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大打出手之前</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吟诵诗人</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调情</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侮辱性姿势</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40</a:t>
            </a:fld>
            <a:endParaRPr lang="de-DE" altLang="zh-CN">
              <a:latin typeface="SimHei"/>
              <a:cs typeface="+mn-cs"/>
            </a:endParaRPr>
          </a:p>
        </p:txBody>
      </p:sp>
      <p:pic>
        <p:nvPicPr>
          <p:cNvPr id="10"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大打出手之前</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吟诵诗人</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调情</a:t>
            </a:r>
            <a:endParaRPr lang="de-DE" altLang="zh-CN" sz="240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侮辱性姿势</a:t>
            </a:r>
            <a:endParaRPr lang="en-GB" altLang="de-DE" sz="240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41</a:t>
            </a:fld>
            <a:endParaRPr lang="de-DE" altLang="zh-CN">
              <a:latin typeface="SimHei"/>
              <a:cs typeface="+mn-cs"/>
            </a:endParaRP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在婚礼上说</a:t>
            </a:r>
            <a:r>
              <a:rPr lang="zh-CN" altLang="en-US" sz="2400">
                <a:solidFill>
                  <a:srgbClr val="333333"/>
                </a:solidFill>
                <a:latin typeface="SimHei"/>
                <a:cs typeface="+mn-cs"/>
              </a:rPr>
              <a:t>“</a:t>
            </a:r>
            <a:r>
              <a:rPr lang="zh-CN" altLang="de-DE" sz="2400">
                <a:solidFill>
                  <a:srgbClr val="333333"/>
                </a:solidFill>
                <a:latin typeface="SimHei"/>
                <a:cs typeface="+mn-cs"/>
              </a:rPr>
              <a:t>我愿意</a:t>
            </a:r>
            <a:r>
              <a:rPr lang="zh-CN" altLang="en-US" sz="2400">
                <a:solidFill>
                  <a:srgbClr val="333333"/>
                </a:solidFill>
                <a:latin typeface="SimHei"/>
                <a:cs typeface="+mn-cs"/>
              </a:rPr>
              <a:t>”</a:t>
            </a:r>
            <a:r>
              <a:rPr lang="zh-CN" altLang="de-DE" sz="2400">
                <a:solidFill>
                  <a:srgbClr val="333333"/>
                </a:solidFill>
                <a:latin typeface="SimHei"/>
                <a:cs typeface="+mn-cs"/>
              </a:rPr>
              <a:t>的新娘</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酒吧中的女子</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这个女人向朋友炫耀她的结婚钻戒</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这个女人在抱怨停车费</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42</a:t>
            </a:fld>
            <a:endParaRPr lang="de-DE" altLang="zh-CN">
              <a:latin typeface="SimHei"/>
              <a:cs typeface="+mn-cs"/>
            </a:endParaRPr>
          </a:p>
        </p:txBody>
      </p:sp>
      <p:pic>
        <p:nvPicPr>
          <p:cNvPr id="10"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在婚礼</a:t>
            </a:r>
            <a:r>
              <a:rPr lang="zh-CN" altLang="de-DE" sz="2400">
                <a:solidFill>
                  <a:srgbClr val="333333"/>
                </a:solidFill>
                <a:latin typeface="SimHei"/>
                <a:cs typeface="+mn-cs"/>
              </a:rPr>
              <a:t>上说</a:t>
            </a:r>
            <a:r>
              <a:rPr lang="zh-CN" altLang="en-US" sz="2400">
                <a:solidFill>
                  <a:srgbClr val="333333"/>
                </a:solidFill>
                <a:latin typeface="SimHei"/>
                <a:cs typeface="+mn-cs"/>
              </a:rPr>
              <a:t>“</a:t>
            </a:r>
            <a:r>
              <a:rPr lang="zh-CN" altLang="de-DE" sz="2400">
                <a:solidFill>
                  <a:srgbClr val="333333"/>
                </a:solidFill>
                <a:latin typeface="SimHei"/>
                <a:cs typeface="+mn-cs"/>
              </a:rPr>
              <a:t>我愿意</a:t>
            </a:r>
            <a:r>
              <a:rPr lang="zh-CN" altLang="en-US" sz="2400">
                <a:solidFill>
                  <a:srgbClr val="333333"/>
                </a:solidFill>
                <a:latin typeface="SimHei"/>
                <a:cs typeface="+mn-cs"/>
              </a:rPr>
              <a:t>”</a:t>
            </a:r>
            <a:r>
              <a:rPr lang="zh-CN" altLang="de-DE" sz="2400">
                <a:solidFill>
                  <a:srgbClr val="333333"/>
                </a:solidFill>
                <a:latin typeface="SimHei"/>
                <a:cs typeface="+mn-cs"/>
              </a:rPr>
              <a:t>的</a:t>
            </a:r>
            <a:r>
              <a:rPr lang="zh-CN" altLang="de-DE" sz="2400" dirty="0">
                <a:solidFill>
                  <a:srgbClr val="333333"/>
                </a:solidFill>
                <a:latin typeface="SimHei"/>
                <a:cs typeface="+mn-cs"/>
              </a:rPr>
              <a:t>新娘</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酒吧中的女子</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这个女人向朋友炫耀她的结婚钻戒</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这个女人在抱怨停车费</a:t>
            </a:r>
            <a:endParaRPr lang="en-GB" altLang="de-DE"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43</a:t>
            </a:fld>
            <a:endParaRPr lang="de-DE" altLang="zh-CN">
              <a:latin typeface="SimHei"/>
              <a:cs typeface="+mn-cs"/>
            </a:endParaRPr>
          </a:p>
        </p:txBody>
      </p:sp>
      <p:pic>
        <p:nvPicPr>
          <p:cNvPr id="9" name="Picture 8"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快乐</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狂热的歌迷</a:t>
            </a:r>
            <a:r>
              <a:rPr lang="de-DE" altLang="zh-CN" sz="2400">
                <a:solidFill>
                  <a:srgbClr val="333333"/>
                </a:solidFill>
                <a:latin typeface="SimHei"/>
                <a:cs typeface="+mn-cs"/>
              </a:rPr>
              <a:t> (</a:t>
            </a:r>
            <a:r>
              <a:rPr lang="zh-CN" altLang="de-DE" sz="2400">
                <a:solidFill>
                  <a:srgbClr val="333333"/>
                </a:solidFill>
                <a:latin typeface="SimHei"/>
                <a:cs typeface="+mn-cs"/>
              </a:rPr>
              <a:t>小流氓</a:t>
            </a:r>
            <a:r>
              <a:rPr lang="de-DE" altLang="zh-CN" sz="240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欢呼的酒吧招待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打架</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庆祝得分的球员</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44</a:t>
            </a:fld>
            <a:endParaRPr lang="de-DE" altLang="zh-CN">
              <a:latin typeface="SimHei"/>
              <a:cs typeface="+mn-cs"/>
            </a:endParaRPr>
          </a:p>
        </p:txBody>
      </p:sp>
      <p:pic>
        <p:nvPicPr>
          <p:cNvPr id="10"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狂热的歌迷</a:t>
            </a:r>
            <a:r>
              <a:rPr lang="de-DE" altLang="zh-CN" sz="2400">
                <a:solidFill>
                  <a:srgbClr val="333333"/>
                </a:solidFill>
                <a:latin typeface="SimHei"/>
                <a:cs typeface="+mn-cs"/>
              </a:rPr>
              <a:t> (</a:t>
            </a:r>
            <a:r>
              <a:rPr lang="zh-CN" altLang="de-DE" sz="2400">
                <a:solidFill>
                  <a:srgbClr val="333333"/>
                </a:solidFill>
                <a:latin typeface="SimHei"/>
                <a:cs typeface="+mn-cs"/>
              </a:rPr>
              <a:t>小流氓</a:t>
            </a:r>
            <a:r>
              <a:rPr lang="de-DE" altLang="zh-CN" sz="2400">
                <a:solidFill>
                  <a:srgbClr val="333333"/>
                </a:solidFill>
                <a:latin typeface="SimHei"/>
                <a:cs typeface="+mn-cs"/>
              </a:rPr>
              <a:t>)</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欢呼的酒吧招待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打架</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庆祝得分的球员</a:t>
            </a:r>
            <a:endParaRPr lang="en-GB" altLang="de-DE" sz="240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45</a:t>
            </a:fld>
            <a:endParaRPr lang="de-DE" altLang="zh-CN">
              <a:latin typeface="SimHei"/>
              <a:cs typeface="+mn-cs"/>
            </a:endParaRPr>
          </a:p>
        </p:txBody>
      </p:sp>
      <p:pic>
        <p:nvPicPr>
          <p:cNvPr id="9" name="Picture 8"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高兴</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矿井事故的幸存者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休息的工人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失败的罢工者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奇特的衣服</a:t>
            </a:r>
            <a:r>
              <a:rPr lang="de-DE" altLang="zh-CN" sz="2400">
                <a:solidFill>
                  <a:srgbClr val="333333"/>
                </a:solidFill>
                <a:latin typeface="SimHei"/>
                <a:cs typeface="+mn-cs"/>
              </a:rPr>
              <a:t> (</a:t>
            </a:r>
            <a:r>
              <a:rPr lang="zh-CN" altLang="de-DE" sz="2400">
                <a:solidFill>
                  <a:srgbClr val="333333"/>
                </a:solidFill>
                <a:latin typeface="SimHei"/>
                <a:cs typeface="+mn-cs"/>
              </a:rPr>
              <a:t>煤矿工人</a:t>
            </a:r>
            <a:r>
              <a:rPr lang="de-DE" altLang="zh-CN" sz="2400">
                <a:solidFill>
                  <a:srgbClr val="333333"/>
                </a:solidFill>
                <a:latin typeface="SimHei"/>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46</a:t>
            </a:fld>
            <a:endParaRPr lang="de-DE" altLang="zh-CN">
              <a:latin typeface="SimHei"/>
              <a:cs typeface="+mn-cs"/>
            </a:endParaRPr>
          </a:p>
        </p:txBody>
      </p:sp>
      <p:pic>
        <p:nvPicPr>
          <p:cNvPr id="10"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矿井事故的幸存者</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休息的工人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失败的罢工者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奇特的衣服</a:t>
            </a:r>
            <a:r>
              <a:rPr lang="de-DE" altLang="zh-CN" sz="2400">
                <a:solidFill>
                  <a:srgbClr val="333333"/>
                </a:solidFill>
                <a:latin typeface="SimHei"/>
                <a:cs typeface="+mn-cs"/>
              </a:rPr>
              <a:t> (</a:t>
            </a:r>
            <a:r>
              <a:rPr lang="zh-CN" altLang="de-DE" sz="2400">
                <a:solidFill>
                  <a:srgbClr val="333333"/>
                </a:solidFill>
                <a:latin typeface="SimHei"/>
                <a:cs typeface="+mn-cs"/>
              </a:rPr>
              <a:t>煤矿工人</a:t>
            </a:r>
            <a:r>
              <a:rPr lang="de-DE" altLang="zh-CN" sz="240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47</a:t>
            </a:fld>
            <a:endParaRPr lang="de-DE" altLang="zh-CN">
              <a:latin typeface="SimHei"/>
              <a:cs typeface="+mn-cs"/>
            </a:endParaRPr>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2400" dirty="0">
                <a:solidFill>
                  <a:srgbClr val="333333"/>
                </a:solidFill>
                <a:latin typeface="SimHei"/>
                <a:cs typeface="+mn-cs"/>
              </a:rPr>
              <a:t>男人在读</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情书</a:t>
            </a:r>
            <a:r>
              <a:rPr lang="de-DE" altLang="zh-CN" sz="2400" dirty="0">
                <a:solidFill>
                  <a:srgbClr val="333333"/>
                </a:solidFill>
                <a:latin typeface="SimHei"/>
                <a:cs typeface="+mn-cs"/>
              </a:rPr>
              <a:t>(</a:t>
            </a:r>
            <a:r>
              <a:rPr lang="zh-CN" altLang="de-DE" sz="2400" dirty="0">
                <a:solidFill>
                  <a:srgbClr val="333333"/>
                </a:solidFill>
                <a:latin typeface="SimHei"/>
                <a:cs typeface="+mn-cs"/>
              </a:rPr>
              <a:t>在下一张图片中会脸红</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有趣的文章</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在下张图片中会做笔记</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拒绝信 </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在下张图片中会大发雷霆</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笑话</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在下张图片中会大笑</a:t>
            </a:r>
            <a:r>
              <a:rPr lang="de-DE" altLang="zh-CN" sz="2400" dirty="0">
                <a:solidFill>
                  <a:srgbClr val="333333"/>
                </a:solidFill>
                <a:latin typeface="SimHei"/>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48</a:t>
            </a:fld>
            <a:endParaRPr lang="de-DE" altLang="zh-CN">
              <a:latin typeface="SimHei"/>
              <a:cs typeface="+mn-cs"/>
            </a:endParaRPr>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2400" dirty="0">
                <a:solidFill>
                  <a:srgbClr val="333333"/>
                </a:solidFill>
                <a:latin typeface="SimHei"/>
                <a:cs typeface="+mn-cs"/>
              </a:rPr>
              <a:t>男人在读</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情书</a:t>
            </a:r>
            <a:r>
              <a:rPr lang="de-DE" altLang="zh-CN" sz="2400" dirty="0">
                <a:solidFill>
                  <a:srgbClr val="333333"/>
                </a:solidFill>
                <a:latin typeface="SimHei"/>
                <a:cs typeface="+mn-cs"/>
              </a:rPr>
              <a:t>(</a:t>
            </a:r>
            <a:r>
              <a:rPr lang="zh-CN" altLang="de-DE" sz="2400" dirty="0">
                <a:solidFill>
                  <a:srgbClr val="333333"/>
                </a:solidFill>
                <a:latin typeface="SimHei"/>
                <a:cs typeface="+mn-cs"/>
              </a:rPr>
              <a:t>在下一张图片中会脸红</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有趣的文章</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在下张图片中会做笔记</a:t>
            </a:r>
            <a:r>
              <a:rPr lang="de-DE" altLang="zh-CN" sz="2400" dirty="0">
                <a:solidFill>
                  <a:srgbClr val="333333"/>
                </a:solidFill>
                <a:latin typeface="SimHei"/>
                <a:cs typeface="+mn-cs"/>
              </a:rPr>
              <a:t>)</a:t>
            </a:r>
          </a:p>
          <a:p>
            <a:pPr eaLnBrk="1" hangingPunct="1">
              <a:spcBef>
                <a:spcPct val="0"/>
              </a:spcBef>
              <a:buClr>
                <a:srgbClr val="004992"/>
              </a:buClr>
              <a:buFont typeface="Arial" panose="020B0604020202020204" pitchFamily="34" charset="0"/>
              <a:buChar char="•"/>
            </a:pPr>
            <a:r>
              <a:rPr lang="zh-CN" altLang="de-DE" sz="2400" dirty="0">
                <a:solidFill>
                  <a:srgbClr val="004992"/>
                </a:solidFill>
                <a:latin typeface="SimHei"/>
                <a:cs typeface="+mn-cs"/>
              </a:rPr>
              <a:t>拒绝信 </a:t>
            </a:r>
            <a:r>
              <a:rPr lang="de-DE" altLang="zh-CN" sz="2400" dirty="0">
                <a:solidFill>
                  <a:srgbClr val="004992"/>
                </a:solidFill>
                <a:latin typeface="SimHei"/>
                <a:cs typeface="+mn-cs"/>
              </a:rPr>
              <a:t>(</a:t>
            </a:r>
            <a:r>
              <a:rPr lang="zh-CN" altLang="de-DE" sz="2400" dirty="0">
                <a:solidFill>
                  <a:srgbClr val="004992"/>
                </a:solidFill>
                <a:latin typeface="SimHei"/>
                <a:cs typeface="+mn-cs"/>
              </a:rPr>
              <a:t>在下张图片中会大发雷霆</a:t>
            </a:r>
            <a:r>
              <a:rPr lang="de-DE" altLang="zh-CN" sz="2400" dirty="0">
                <a:solidFill>
                  <a:srgbClr val="004992"/>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笑话</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在下张图片中会大笑</a:t>
            </a:r>
            <a:r>
              <a:rPr lang="de-DE" altLang="zh-CN" sz="2400" dirty="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49</a:t>
            </a:fld>
            <a:endParaRPr lang="de-DE" altLang="zh-CN">
              <a:latin typeface="SimHei"/>
              <a:cs typeface="+mn-cs"/>
            </a:endParaRPr>
          </a:p>
        </p:txBody>
      </p:sp>
      <p:pic>
        <p:nvPicPr>
          <p:cNvPr id="14"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50</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defTabSz="914400" fontAlgn="base">
              <a:buClr>
                <a:srgbClr val="333333"/>
              </a:buCl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51</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defTabSz="914400" fontAlgn="base">
              <a:buClr>
                <a:srgbClr val="333333"/>
              </a:buClr>
            </a:pPr>
            <a:endParaRPr lang="en-US" sz="2400" dirty="0"/>
          </a:p>
        </p:txBody>
      </p:sp>
    </p:spTree>
    <p:extLst>
      <p:ext uri="{BB962C8B-B14F-4D97-AF65-F5344CB8AC3E}">
        <p14:creationId xmlns:p14="http://schemas.microsoft.com/office/powerpoint/2010/main" val="1978963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52</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marL="342900" indent="-342900" defTabSz="914400" fontAlgn="base">
              <a:buClr>
                <a:srgbClr val="333333"/>
              </a:buClr>
              <a:buFont typeface="WingDings"/>
              <a:buChar char=""/>
            </a:pPr>
            <a:r>
              <a:rPr lang="zh-CN" altLang="en-US" sz="2400" dirty="0">
                <a:solidFill>
                  <a:srgbClr val="333333"/>
                </a:solidFill>
              </a:rPr>
              <a:t>在解释面部表情和姿势前，额外的信息（环境，关于这个人的先验知识，如果可能的话直接询问）应该被考虑</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5243032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3</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53</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dirty="0">
                <a:solidFill>
                  <a:srgbClr val="333333"/>
                </a:solidFill>
              </a:rPr>
              <a:t>一系列图片将被显示。</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图片</a:t>
            </a:r>
            <a:r>
              <a:rPr lang="en-US" altLang="zh-CN" sz="2400" dirty="0">
                <a:solidFill>
                  <a:srgbClr val="333333"/>
                </a:solidFill>
              </a:rPr>
              <a:t>1-3</a:t>
            </a:r>
            <a:r>
              <a:rPr lang="zh-CN" altLang="en-US" sz="2400" dirty="0">
                <a:solidFill>
                  <a:srgbClr val="333333"/>
                </a:solidFill>
              </a:rPr>
              <a:t>将按逆序呈现，即图片</a:t>
            </a:r>
            <a:r>
              <a:rPr lang="en-US" altLang="zh-CN" sz="2400" dirty="0">
                <a:solidFill>
                  <a:srgbClr val="333333"/>
                </a:solidFill>
              </a:rPr>
              <a:t>3</a:t>
            </a:r>
            <a:r>
              <a:rPr lang="zh-CN" altLang="en-US" sz="2400" dirty="0">
                <a:solidFill>
                  <a:srgbClr val="333333"/>
                </a:solidFill>
              </a:rPr>
              <a:t>最先被呈现</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在每张图片被呈现后，你将被询问</a:t>
            </a:r>
            <a:r>
              <a:rPr lang="en-US" altLang="zh-CN" sz="2400" dirty="0">
                <a:solidFill>
                  <a:srgbClr val="333333"/>
                </a:solidFill>
              </a:rPr>
              <a:t>3</a:t>
            </a:r>
            <a:r>
              <a:rPr lang="zh-CN" altLang="en-US" sz="2400" dirty="0">
                <a:solidFill>
                  <a:srgbClr val="333333"/>
                </a:solidFill>
              </a:rPr>
              <a:t>个选项中哪一个从逻辑上是接下来会发生的</a:t>
            </a:r>
            <a:r>
              <a:rPr lang="en-US" sz="2400" dirty="0">
                <a:solidFill>
                  <a:srgbClr val="333333"/>
                </a:solidFill>
              </a:rPr>
              <a:t>。</a:t>
            </a:r>
            <a:endParaRPr lang="de-DE" altLang="zh-CN" sz="2400" dirty="0">
              <a:solidFill>
                <a:srgbClr val="333333"/>
              </a:solidFill>
            </a:endParaRPr>
          </a:p>
          <a:p>
            <a:pPr lvl="0" defTabSz="914400" fontAlgn="base">
              <a:buClr>
                <a:srgbClr val="006699"/>
              </a:buClr>
              <a:tabLst>
                <a:tab pos="361950" algn="l"/>
              </a:tabLst>
              <a:defRP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54</a:t>
            </a:fld>
            <a:endParaRPr lang="de-DE" altLang="zh-CN">
              <a:latin typeface="SimHei"/>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1366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1366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4b?</a:t>
            </a:r>
          </a:p>
        </p:txBody>
      </p:sp>
      <p:sp>
        <p:nvSpPr>
          <p:cNvPr id="24" name="Caption_11366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55</a:t>
            </a:fld>
            <a:endParaRPr lang="de-DE" altLang="zh-CN">
              <a:latin typeface="SimHei"/>
              <a:cs typeface="+mn-cs"/>
            </a:endParaRPr>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1571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1571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1571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56</a:t>
            </a:fld>
            <a:endParaRPr lang="de-DE" altLang="zh-CN">
              <a:latin typeface="SimHei"/>
              <a:cs typeface="+mn-cs"/>
            </a:endParaRPr>
          </a:p>
        </p:txBody>
      </p:sp>
      <p:pic>
        <p:nvPicPr>
          <p:cNvPr id="2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1776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1776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1776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a:t>
            </a:r>
            <a:r>
              <a:rPr lang="en-US" altLang="ja-JP" sz="3600">
                <a:cs typeface="+mn-cs"/>
              </a:rPr>
              <a:t>4c!</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57</a:t>
            </a:fld>
            <a:endParaRPr lang="de-DE" altLang="zh-CN">
              <a:latin typeface="SimHei"/>
              <a:cs typeface="+mn-cs"/>
            </a:endParaRPr>
          </a:p>
        </p:txBody>
      </p:sp>
      <p:pic>
        <p:nvPicPr>
          <p:cNvPr id="17"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1981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4c</a:t>
            </a:r>
          </a:p>
        </p:txBody>
      </p:sp>
      <p:sp>
        <p:nvSpPr>
          <p:cNvPr id="22"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3"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4"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58</a:t>
            </a:fld>
            <a:endParaRPr lang="de-DE" altLang="zh-CN">
              <a:latin typeface="SimHei"/>
              <a:cs typeface="+mn-cs"/>
            </a:endParaRPr>
          </a:p>
        </p:txBody>
      </p:sp>
      <p:pic>
        <p:nvPicPr>
          <p:cNvPr id="18"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186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2186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2186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59</a:t>
            </a:fld>
            <a:endParaRPr lang="de-DE" altLang="zh-CN">
              <a:latin typeface="SimHei"/>
              <a:cs typeface="+mn-cs"/>
            </a:endParaRPr>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23914"/>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2391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23912"/>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60</a:t>
            </a:fld>
            <a:endParaRPr lang="de-DE" altLang="zh-CN">
              <a:latin typeface="SimHei"/>
              <a:cs typeface="+mn-cs"/>
            </a:endParaRPr>
          </a:p>
        </p:txBody>
      </p:sp>
      <p:pic>
        <p:nvPicPr>
          <p:cNvPr id="24"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2596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25961"/>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2596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61</a:t>
            </a:fld>
            <a:endParaRPr lang="de-DE" altLang="zh-CN">
              <a:latin typeface="SimHei"/>
              <a:cs typeface="+mn-cs"/>
            </a:endParaRPr>
          </a:p>
        </p:txBody>
      </p:sp>
      <p:pic>
        <p:nvPicPr>
          <p:cNvPr id="17"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28006"/>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4"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62</a:t>
            </a:fld>
            <a:endParaRPr lang="de-DE" altLang="zh-CN">
              <a:latin typeface="SimHei"/>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3005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3005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30058"/>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63</a:t>
            </a:fld>
            <a:endParaRPr lang="de-DE" altLang="zh-CN">
              <a:latin typeface="SimHei"/>
              <a:cs typeface="+mn-cs"/>
            </a:endParaRPr>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3210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3210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3210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64</a:t>
            </a:fld>
            <a:endParaRPr lang="de-DE" altLang="zh-CN">
              <a:latin typeface="SimHei"/>
              <a:cs typeface="+mn-cs"/>
            </a:endParaRPr>
          </a:p>
        </p:txBody>
      </p:sp>
      <p:pic>
        <p:nvPicPr>
          <p:cNvPr id="2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27"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3415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3415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34155"/>
          <p:cNvSpPr txBox="1">
            <a:spLocks noChangeAspect="1"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4c!</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65</a:t>
            </a:fld>
            <a:endParaRPr lang="de-DE" altLang="zh-CN">
              <a:latin typeface="SimHei"/>
              <a:cs typeface="+mn-cs"/>
            </a:endParaRPr>
          </a:p>
        </p:txBody>
      </p:sp>
      <p:pic>
        <p:nvPicPr>
          <p:cNvPr id="17"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6202"/>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2"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3"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4"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66</a:t>
            </a:fld>
            <a:endParaRPr lang="de-DE" altLang="zh-CN">
              <a:latin typeface="SimHei"/>
              <a:cs typeface="+mn-cs"/>
            </a:endParaRPr>
          </a:p>
        </p:txBody>
      </p:sp>
      <p:pic>
        <p:nvPicPr>
          <p:cNvPr id="18"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3824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3824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3824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67</a:t>
            </a:fld>
            <a:endParaRPr lang="de-DE" altLang="zh-CN">
              <a:latin typeface="SimHei"/>
              <a:cs typeface="+mn-cs"/>
            </a:endParaRPr>
          </a:p>
        </p:txBody>
      </p:sp>
      <p:pic>
        <p:nvPicPr>
          <p:cNvPr id="21"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4029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4029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4029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68</a:t>
            </a:fld>
            <a:endParaRPr lang="de-DE" altLang="zh-CN">
              <a:latin typeface="SimHei"/>
              <a:cs typeface="+mn-cs"/>
            </a:endParaRPr>
          </a:p>
        </p:txBody>
      </p:sp>
      <p:pic>
        <p:nvPicPr>
          <p:cNvPr id="24"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4234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4234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4234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69</a:t>
            </a:fld>
            <a:endParaRPr lang="de-DE" altLang="zh-CN">
              <a:latin typeface="SimHei"/>
              <a:cs typeface="+mn-cs"/>
            </a:endParaRPr>
          </a:p>
        </p:txBody>
      </p:sp>
      <p:pic>
        <p:nvPicPr>
          <p:cNvPr id="17"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17"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44394"/>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4"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70</a:t>
            </a:fld>
            <a:endParaRPr lang="de-DE" altLang="zh-CN">
              <a:latin typeface="SimHei"/>
              <a:cs typeface="+mn-cs"/>
            </a:endParaRPr>
          </a:p>
        </p:txBody>
      </p:sp>
      <p:pic>
        <p:nvPicPr>
          <p:cNvPr id="18"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4643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4643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4643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71</a:t>
            </a:fld>
            <a:endParaRPr lang="de-DE" altLang="zh-CN">
              <a:latin typeface="SimHei"/>
              <a:cs typeface="+mn-cs"/>
            </a:endParaRPr>
          </a:p>
        </p:txBody>
      </p:sp>
      <p:pic>
        <p:nvPicPr>
          <p:cNvPr id="21"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Caption_14848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9" name="Caption_148485"/>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0" name="Caption_14848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72</a:t>
            </a:fld>
            <a:endParaRPr lang="de-DE" altLang="zh-CN">
              <a:latin typeface="SimHei"/>
              <a:cs typeface="+mn-cs"/>
            </a:endParaRPr>
          </a:p>
        </p:txBody>
      </p:sp>
      <p:pic>
        <p:nvPicPr>
          <p:cNvPr id="24"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3" name="Caption_15053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4c?</a:t>
            </a:r>
          </a:p>
        </p:txBody>
      </p:sp>
      <p:sp>
        <p:nvSpPr>
          <p:cNvPr id="34" name="Caption_15053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5" name="Caption_15053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73</a:t>
            </a:fld>
            <a:endParaRPr lang="de-DE" altLang="zh-CN">
              <a:latin typeface="SimHei"/>
              <a:cs typeface="+mn-cs"/>
            </a:endParaRPr>
          </a:p>
        </p:txBody>
      </p:sp>
      <p:pic>
        <p:nvPicPr>
          <p:cNvPr id="17"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74</a:t>
            </a:fld>
            <a:endParaRPr lang="de-DE" altLang="zh-CN">
              <a:latin typeface="SimHei"/>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75</a:t>
            </a:fld>
            <a:endParaRPr lang="de-DE" altLang="zh-CN">
              <a:latin typeface="SimHei"/>
              <a:cs typeface="+mn-cs"/>
            </a:endParaRPr>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Caption_15667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9" name="Caption_15667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0" name="Caption_156676"/>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76</a:t>
            </a:fld>
            <a:endParaRPr lang="de-DE" altLang="zh-CN">
              <a:latin typeface="SimHei"/>
              <a:cs typeface="+mn-cs"/>
            </a:endParaRPr>
          </a:p>
        </p:txBody>
      </p:sp>
      <p:pic>
        <p:nvPicPr>
          <p:cNvPr id="2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1</a:t>
            </a:r>
          </a:p>
        </p:txBody>
      </p:sp>
      <p:sp>
        <p:nvSpPr>
          <p:cNvPr id="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77</a:t>
            </a:fld>
            <a:endParaRPr lang="de-DE" altLang="zh-CN">
              <a:latin typeface="SimHei"/>
              <a:cs typeface="+mn-cs"/>
            </a:endParaRPr>
          </a:p>
        </p:txBody>
      </p:sp>
      <p:pic>
        <p:nvPicPr>
          <p:cNvPr id="17"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3</a:t>
            </a:r>
          </a:p>
        </p:txBody>
      </p:sp>
      <p:sp>
        <p:nvSpPr>
          <p:cNvPr id="24"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78</a:t>
            </a:fld>
            <a:endParaRPr lang="de-DE" altLang="zh-CN">
              <a:latin typeface="SimHei"/>
              <a:cs typeface="+mn-cs"/>
            </a:endParaRPr>
          </a:p>
        </p:txBody>
      </p:sp>
      <p:pic>
        <p:nvPicPr>
          <p:cNvPr id="18"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6282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628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628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79</a:t>
            </a:fld>
            <a:endParaRPr lang="de-DE" altLang="zh-CN">
              <a:latin typeface="SimHei"/>
              <a:cs typeface="+mn-cs"/>
            </a:endParaRPr>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80</a:t>
            </a:fld>
            <a:endParaRPr lang="de-DE" altLang="zh-CN">
              <a:latin typeface="SimHei"/>
              <a:cs typeface="+mn-cs"/>
            </a:endParaRPr>
          </a:p>
        </p:txBody>
      </p:sp>
      <p:pic>
        <p:nvPicPr>
          <p:cNvPr id="24"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81</a:t>
            </a:fld>
            <a:endParaRPr lang="de-DE" altLang="zh-CN">
              <a:latin typeface="SimHei"/>
              <a:cs typeface="+mn-cs"/>
            </a:endParaRPr>
          </a:p>
        </p:txBody>
      </p:sp>
      <p:pic>
        <p:nvPicPr>
          <p:cNvPr id="17"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68963"/>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82</a:t>
            </a:fld>
            <a:endParaRPr lang="de-DE" altLang="zh-CN">
              <a:latin typeface="SimHei"/>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7101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7101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7101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83</a:t>
            </a:fld>
            <a:endParaRPr lang="de-DE" altLang="zh-CN">
              <a:latin typeface="SimHei"/>
              <a:cs typeface="+mn-cs"/>
            </a:endParaRPr>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84</a:t>
            </a:fld>
            <a:endParaRPr lang="de-DE" altLang="zh-CN">
              <a:latin typeface="SimHei"/>
              <a:cs typeface="+mn-cs"/>
            </a:endParaRPr>
          </a:p>
        </p:txBody>
      </p:sp>
      <p:pic>
        <p:nvPicPr>
          <p:cNvPr id="2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85</a:t>
            </a:fld>
            <a:endParaRPr lang="de-DE" altLang="zh-CN">
              <a:latin typeface="SimHei"/>
              <a:cs typeface="+mn-cs"/>
            </a:endParaRPr>
          </a:p>
        </p:txBody>
      </p:sp>
      <p:pic>
        <p:nvPicPr>
          <p:cNvPr id="17"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86</a:t>
            </a:fld>
            <a:endParaRPr lang="de-DE" altLang="zh-CN">
              <a:latin typeface="SimHei"/>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7920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7920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7920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87</a:t>
            </a:fld>
            <a:endParaRPr lang="de-DE" altLang="zh-CN">
              <a:latin typeface="SimHei"/>
              <a:cs typeface="+mn-cs"/>
            </a:endParaRPr>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88</a:t>
            </a:fld>
            <a:endParaRPr lang="de-DE" altLang="zh-CN">
              <a:latin typeface="SimHei"/>
              <a:cs typeface="+mn-cs"/>
            </a:endParaRPr>
          </a:p>
        </p:txBody>
      </p:sp>
      <p:pic>
        <p:nvPicPr>
          <p:cNvPr id="2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89</a:t>
            </a:fld>
            <a:endParaRPr lang="de-DE" altLang="zh-CN">
              <a:latin typeface="SimHei"/>
              <a:cs typeface="+mn-cs"/>
            </a:endParaRPr>
          </a:p>
        </p:txBody>
      </p:sp>
      <p:pic>
        <p:nvPicPr>
          <p:cNvPr id="17"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85349"/>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90</a:t>
            </a:fld>
            <a:endParaRPr lang="de-DE" altLang="zh-CN">
              <a:latin typeface="SimHei"/>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8739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8739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8739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91</a:t>
            </a:fld>
            <a:endParaRPr lang="de-DE" altLang="zh-CN">
              <a:latin typeface="SimHei"/>
              <a:cs typeface="+mn-cs"/>
            </a:endParaRPr>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92</a:t>
            </a:fld>
            <a:endParaRPr lang="de-DE" altLang="zh-CN">
              <a:latin typeface="SimHei"/>
              <a:cs typeface="+mn-cs"/>
            </a:endParaRPr>
          </a:p>
        </p:txBody>
      </p:sp>
      <p:pic>
        <p:nvPicPr>
          <p:cNvPr id="2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93</a:t>
            </a:fld>
            <a:endParaRPr lang="de-DE" altLang="zh-CN">
              <a:latin typeface="SimHei"/>
              <a:cs typeface="+mn-cs"/>
            </a:endParaRPr>
          </a:p>
        </p:txBody>
      </p:sp>
      <p:pic>
        <p:nvPicPr>
          <p:cNvPr id="17"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94</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defTabSz="914400" fontAlgn="base">
              <a:buClr>
                <a:srgbClr val="333333"/>
              </a:buClr>
              <a:tabLst>
                <a:tab pos="361950" algn="l"/>
              </a:tabLst>
              <a:defRPr/>
            </a:pP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95</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defTabSz="914400" fontAlgn="base">
              <a:buClr>
                <a:srgbClr val="333333"/>
              </a:buClr>
              <a:tabLst>
                <a:tab pos="361950" algn="l"/>
              </a:tabLst>
              <a:defRPr/>
            </a:pPr>
            <a:endParaRPr lang="en-US" sz="2400" dirty="0"/>
          </a:p>
        </p:txBody>
      </p:sp>
    </p:spTree>
    <p:extLst>
      <p:ext uri="{BB962C8B-B14F-4D97-AF65-F5344CB8AC3E}">
        <p14:creationId xmlns:p14="http://schemas.microsoft.com/office/powerpoint/2010/main" val="28749148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96</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考虑的信息越多，越有可能做出正确的判断</a:t>
            </a:r>
            <a:r>
              <a:rPr lang="en-US" sz="2400" dirty="0">
                <a:solidFill>
                  <a:srgbClr val="333333"/>
                </a:solidFill>
              </a:rPr>
              <a:t>。</a:t>
            </a:r>
            <a:endParaRPr lang="en-US" sz="2400" dirty="0"/>
          </a:p>
        </p:txBody>
      </p:sp>
    </p:spTree>
    <p:extLst>
      <p:ext uri="{BB962C8B-B14F-4D97-AF65-F5344CB8AC3E}">
        <p14:creationId xmlns:p14="http://schemas.microsoft.com/office/powerpoint/2010/main" val="15622870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4</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97</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你将看到一系列图片，这些图片在描述一个故事。 </a:t>
            </a:r>
            <a:endParaRPr lang="en-US" altLang="zh-CN" sz="2400" dirty="0">
              <a:solidFill>
                <a:srgbClr val="333333"/>
              </a:solidFill>
            </a:endParaRPr>
          </a:p>
          <a:p>
            <a:pPr marL="342900" lvl="0" indent="-342900" defTabSz="914400" fontAlgn="base">
              <a:buClr>
                <a:srgbClr val="333333"/>
              </a:buClr>
              <a:buFont typeface="WingDings"/>
              <a:buChar char=""/>
            </a:pPr>
            <a:r>
              <a:rPr lang="zh-CN" altLang="de-DE" sz="2400" dirty="0">
                <a:solidFill>
                  <a:srgbClr val="333333"/>
                </a:solidFill>
              </a:rPr>
              <a:t>这些图片伴随有</a:t>
            </a:r>
            <a:r>
              <a:rPr lang="de-DE" altLang="zh-CN" sz="2400" dirty="0">
                <a:solidFill>
                  <a:srgbClr val="333333"/>
                </a:solidFill>
              </a:rPr>
              <a:t>3</a:t>
            </a:r>
            <a:r>
              <a:rPr lang="zh-CN" altLang="de-DE" sz="2400" dirty="0">
                <a:solidFill>
                  <a:srgbClr val="333333"/>
                </a:solidFill>
              </a:rPr>
              <a:t>种可能的结果</a:t>
            </a:r>
            <a:r>
              <a:rPr lang="en-US" altLang="de-DE" sz="2400" dirty="0">
                <a:solidFill>
                  <a:srgbClr val="333333"/>
                </a:solidFill>
              </a:rPr>
              <a:t>。 </a:t>
            </a:r>
          </a:p>
          <a:p>
            <a:pPr marL="342900" lvl="0" indent="-342900" defTabSz="914400" fontAlgn="base">
              <a:buClr>
                <a:srgbClr val="333333"/>
              </a:buClr>
              <a:buFont typeface="WingDings"/>
              <a:buChar char=""/>
            </a:pPr>
            <a:r>
              <a:rPr lang="zh-CN" altLang="en-US" sz="2400" dirty="0">
                <a:solidFill>
                  <a:srgbClr val="333333"/>
                </a:solidFill>
              </a:rPr>
              <a:t>你要决定这</a:t>
            </a:r>
            <a:r>
              <a:rPr lang="en-US" altLang="zh-CN" sz="2400" dirty="0">
                <a:solidFill>
                  <a:srgbClr val="333333"/>
                </a:solidFill>
              </a:rPr>
              <a:t>3</a:t>
            </a:r>
            <a:r>
              <a:rPr lang="zh-CN" altLang="en-US" sz="2400" dirty="0">
                <a:solidFill>
                  <a:srgbClr val="333333"/>
                </a:solidFill>
              </a:rPr>
              <a:t>个结果中哪一个最可能是故事的结局</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98</a:t>
            </a:fld>
            <a:endParaRPr lang="de-DE" altLang="zh-CN">
              <a:latin typeface="SimHei"/>
              <a:cs typeface="+mn-cs"/>
            </a:endParaRPr>
          </a:p>
        </p:txBody>
      </p:sp>
      <p:sp>
        <p:nvSpPr>
          <p:cNvPr id="10035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99</a:t>
            </a:fld>
            <a:endParaRPr lang="de-DE" altLang="zh-CN">
              <a:latin typeface="SimHei"/>
              <a:cs typeface="+mn-cs"/>
            </a:endParaRPr>
          </a:p>
        </p:txBody>
      </p:sp>
      <p:sp>
        <p:nvSpPr>
          <p:cNvPr id="10138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100</a:t>
            </a:fld>
            <a:endParaRPr lang="de-DE" altLang="zh-CN">
              <a:latin typeface="SimHei"/>
              <a:cs typeface="+mn-cs"/>
            </a:endParaRPr>
          </a:p>
        </p:txBody>
      </p:sp>
      <p:sp>
        <p:nvSpPr>
          <p:cNvPr id="10240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5"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7"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101</a:t>
            </a:fld>
            <a:endParaRPr lang="de-DE" altLang="zh-CN">
              <a:latin typeface="SimHei"/>
              <a:cs typeface="+mn-cs"/>
            </a:endParaRPr>
          </a:p>
        </p:txBody>
      </p:sp>
      <p:sp>
        <p:nvSpPr>
          <p:cNvPr id="103431"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20"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21"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102</a:t>
            </a:fld>
            <a:endParaRPr lang="de-DE" altLang="zh-CN">
              <a:latin typeface="SimHei"/>
              <a:cs typeface="+mn-cs"/>
            </a:endParaRPr>
          </a:p>
        </p:txBody>
      </p:sp>
      <p:sp>
        <p:nvSpPr>
          <p:cNvPr id="10445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CA" sz="2400" dirty="0">
                <a:solidFill>
                  <a:srgbClr val="004992"/>
                </a:solidFill>
                <a:latin typeface="SimHei"/>
                <a:cs typeface="+mn-cs"/>
              </a:rPr>
              <a:t>恶作剧</a:t>
            </a:r>
            <a:r>
              <a:rPr lang="en-CA" altLang="de-DE" sz="2400" dirty="0">
                <a:solidFill>
                  <a:srgbClr val="004992"/>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sp>
        <p:nvSpPr>
          <p:cNvPr id="105477"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103</a:t>
            </a:fld>
            <a:endParaRPr lang="de-DE" altLang="zh-CN">
              <a:latin typeface="SimHei"/>
              <a:cs typeface="+mn-cs"/>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104</a:t>
            </a:fld>
            <a:endParaRPr lang="de-DE" altLang="zh-CN">
              <a:latin typeface="SimHei"/>
              <a:cs typeface="+mn-cs"/>
            </a:endParaRPr>
          </a:p>
        </p:txBody>
      </p:sp>
      <p:sp>
        <p:nvSpPr>
          <p:cNvPr id="10650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105</a:t>
            </a:fld>
            <a:endParaRPr lang="de-DE" altLang="zh-CN">
              <a:latin typeface="SimHei"/>
              <a:cs typeface="+mn-cs"/>
            </a:endParaRPr>
          </a:p>
        </p:txBody>
      </p:sp>
      <p:sp>
        <p:nvSpPr>
          <p:cNvPr id="10752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5"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106</a:t>
            </a:fld>
            <a:endParaRPr lang="de-DE" altLang="zh-CN">
              <a:latin typeface="SimHei"/>
              <a:cs typeface="+mn-cs"/>
            </a:endParaRPr>
          </a:p>
        </p:txBody>
      </p:sp>
      <p:sp>
        <p:nvSpPr>
          <p:cNvPr id="10855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8"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107</a:t>
            </a:fld>
            <a:endParaRPr lang="de-DE" altLang="zh-CN">
              <a:latin typeface="SimHei"/>
              <a:cs typeface="+mn-cs"/>
            </a:endParaRPr>
          </a:p>
        </p:txBody>
      </p:sp>
      <p:sp>
        <p:nvSpPr>
          <p:cNvPr id="109576"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US" sz="2400" dirty="0">
                <a:solidFill>
                  <a:srgbClr val="004992"/>
                </a:solidFill>
                <a:latin typeface="SimHei"/>
                <a:cs typeface="+mn-cs"/>
              </a:rPr>
              <a:t>这些男子试图越狱</a:t>
            </a:r>
            <a:r>
              <a:rPr lang="en-US" altLang="de-DE" sz="2400" dirty="0">
                <a:solidFill>
                  <a:srgbClr val="004992"/>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8"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108</a:t>
            </a:fld>
            <a:endParaRPr lang="de-DE" altLang="zh-CN">
              <a:latin typeface="SimHei"/>
              <a:cs typeface="+mn-cs"/>
            </a:endParaRPr>
          </a:p>
        </p:txBody>
      </p:sp>
      <p:sp>
        <p:nvSpPr>
          <p:cNvPr id="11059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109</a:t>
            </a:fld>
            <a:endParaRPr lang="de-DE" altLang="zh-CN">
              <a:latin typeface="SimHei"/>
              <a:cs typeface="+mn-cs"/>
            </a:endParaRPr>
          </a:p>
        </p:txBody>
      </p:sp>
      <p:sp>
        <p:nvSpPr>
          <p:cNvPr id="11162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110</a:t>
            </a:fld>
            <a:endParaRPr lang="de-DE" altLang="zh-CN">
              <a:latin typeface="SimHei"/>
              <a:cs typeface="+mn-cs"/>
            </a:endParaRPr>
          </a:p>
        </p:txBody>
      </p:sp>
      <p:sp>
        <p:nvSpPr>
          <p:cNvPr id="11264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5"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111</a:t>
            </a:fld>
            <a:endParaRPr lang="de-DE" altLang="zh-CN">
              <a:latin typeface="SimHei"/>
              <a:cs typeface="+mn-cs"/>
            </a:endParaRPr>
          </a:p>
        </p:txBody>
      </p:sp>
      <p:sp>
        <p:nvSpPr>
          <p:cNvPr id="113672"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112</a:t>
            </a:fld>
            <a:endParaRPr lang="de-DE" altLang="zh-CN">
              <a:latin typeface="SimHei"/>
              <a:cs typeface="+mn-cs"/>
            </a:endParaRPr>
          </a:p>
        </p:txBody>
      </p:sp>
      <p:sp>
        <p:nvSpPr>
          <p:cNvPr id="114696"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US" sz="2400" dirty="0">
                <a:solidFill>
                  <a:srgbClr val="004992"/>
                </a:solidFill>
                <a:latin typeface="SimHei"/>
                <a:cs typeface="+mn-cs"/>
              </a:rPr>
              <a:t>试图去吓唬他的妹</a:t>
            </a:r>
            <a:r>
              <a:rPr lang="zh-CN" altLang="en-US" sz="2400">
                <a:solidFill>
                  <a:srgbClr val="004992"/>
                </a:solidFill>
                <a:latin typeface="SimHei"/>
                <a:cs typeface="+mn-cs"/>
              </a:rPr>
              <a:t>妹</a:t>
            </a:r>
            <a:r>
              <a:rPr lang="en-US" altLang="de-DE" sz="2400">
                <a:solidFill>
                  <a:srgbClr val="004992"/>
                </a:solidFill>
                <a:latin typeface="SimHei"/>
                <a:cs typeface="+mn-cs"/>
              </a:rPr>
              <a:t>。</a:t>
            </a:r>
            <a:endParaRPr lang="en-US" altLang="de-DE" sz="2400" dirty="0">
              <a:solidFill>
                <a:srgbClr val="004992"/>
              </a:solidFill>
              <a:latin typeface="SimHei"/>
              <a:cs typeface="+mn-cs"/>
            </a:endParaRPr>
          </a:p>
        </p:txBody>
      </p:sp>
      <p:pic>
        <p:nvPicPr>
          <p:cNvPr id="18"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113</a:t>
            </a:fld>
            <a:endParaRPr lang="de-DE" altLang="zh-CN">
              <a:latin typeface="SimHei"/>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114</a:t>
            </a:fld>
            <a:endParaRPr lang="de-DE" altLang="zh-CN">
              <a:latin typeface="SimHei"/>
              <a:cs typeface="+mn-cs"/>
            </a:endParaRPr>
          </a:p>
        </p:txBody>
      </p:sp>
    </p:spTree>
    <p:extLst>
      <p:ext uri="{BB962C8B-B14F-4D97-AF65-F5344CB8AC3E}">
        <p14:creationId xmlns:p14="http://schemas.microsoft.com/office/powerpoint/2010/main" val="29613067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115</a:t>
            </a:fld>
            <a:endParaRPr lang="de-DE" altLang="zh-CN">
              <a:latin typeface="SimHei"/>
              <a:cs typeface="+mn-cs"/>
            </a:endParaRPr>
          </a:p>
        </p:txBody>
      </p:sp>
    </p:spTree>
    <p:extLst>
      <p:ext uri="{BB962C8B-B14F-4D97-AF65-F5344CB8AC3E}">
        <p14:creationId xmlns:p14="http://schemas.microsoft.com/office/powerpoint/2010/main" val="2974464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marL="457200" lvl="0" indent="-457200" defTabSz="914400" fontAlgn="base">
              <a:buClr>
                <a:srgbClr val="333333"/>
              </a:buClr>
              <a:buFont typeface="WingDings"/>
              <a:buChar char=""/>
            </a:pPr>
            <a:r>
              <a:rPr lang="zh-CN" altLang="de-DE" sz="2400" dirty="0">
                <a:solidFill>
                  <a:srgbClr val="333333"/>
                </a:solidFill>
              </a:rPr>
              <a:t>考虑的信息越多，就越可能做出正确的判断。</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116</a:t>
            </a:fld>
            <a:endParaRPr lang="de-DE" altLang="zh-CN">
              <a:latin typeface="SimHei"/>
              <a:cs typeface="+mn-cs"/>
            </a:endParaRPr>
          </a:p>
        </p:txBody>
      </p:sp>
    </p:spTree>
    <p:extLst>
      <p:ext uri="{BB962C8B-B14F-4D97-AF65-F5344CB8AC3E}">
        <p14:creationId xmlns:p14="http://schemas.microsoft.com/office/powerpoint/2010/main" val="17868772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沃尔特沉迷于他是朱迪福斯特的男朋友的想法。他给她写了求爱信，并计划了未来的生活</a:t>
            </a:r>
            <a:r>
              <a:rPr lang="en-AU" altLang="zh-CN" sz="2400" dirty="0">
                <a:solidFill>
                  <a:srgbClr val="333333"/>
                </a:solidFill>
              </a:rPr>
              <a:t>(</a:t>
            </a:r>
            <a:r>
              <a:rPr lang="zh-CN" altLang="en-AU" sz="2400" dirty="0">
                <a:solidFill>
                  <a:srgbClr val="333333"/>
                </a:solidFill>
              </a:rPr>
              <a:t>如，在白宫生活）。</a:t>
            </a:r>
            <a:endParaRPr lang="en-US" altLang="zh-CN" sz="2400" dirty="0">
              <a:solidFill>
                <a:srgbClr val="333333"/>
              </a:solidFill>
            </a:endParaRP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他在一个电影首映式中见到了朱迪福斯特。她向观众挥手致意并非常高兴地看了他和其他人一眼</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117</a:t>
            </a:fld>
            <a:endParaRPr lang="de-DE" altLang="zh-CN">
              <a:latin typeface="SimHei"/>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沃尔特沉迷于他是朱迪福斯特的男朋友的想法。他给她写了求爱信，并计划了未来的生活</a:t>
            </a:r>
            <a:r>
              <a:rPr lang="en-AU" altLang="zh-CN" sz="2400" dirty="0">
                <a:solidFill>
                  <a:srgbClr val="333333"/>
                </a:solidFill>
              </a:rPr>
              <a:t>(</a:t>
            </a:r>
            <a:r>
              <a:rPr lang="zh-CN" altLang="en-AU" sz="2400" dirty="0">
                <a:solidFill>
                  <a:srgbClr val="333333"/>
                </a:solidFill>
              </a:rPr>
              <a:t>如，在白宫生活）。</a:t>
            </a:r>
            <a:endParaRPr lang="en-US" altLang="zh-CN" sz="2400" dirty="0">
              <a:solidFill>
                <a:srgbClr val="333333"/>
              </a:solidFill>
            </a:endParaRP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他在一个电影首映式中见到了朱迪福斯特。她向观众挥手致意并非常高兴地看了他和其他人一眼</a:t>
            </a:r>
            <a:r>
              <a:rPr lang="en-AU" altLang="de-DE" sz="2400" dirty="0">
                <a:solidFill>
                  <a:srgbClr val="333333"/>
                </a:solidFill>
              </a:rPr>
              <a:t>。</a:t>
            </a:r>
          </a:p>
          <a:p>
            <a:pPr lvl="0" defTabSz="914400" fontAlgn="base"/>
            <a:r>
              <a:rPr lang="zh-CN" altLang="en-GB" sz="2400" dirty="0">
                <a:solidFill>
                  <a:srgbClr val="333333"/>
                </a:solidFill>
              </a:rPr>
              <a:t>许多事情是旁观者清。我们的感情影响我们的感知，尤其当我们感到害怕时。当我们焦虑时，我们周围的环境似乎是由敌意的。当我们非常高兴时，则可能会产生一种不可战胜的夸张的情绪和被爱的感觉。</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118</a:t>
            </a:fld>
            <a:endParaRPr lang="de-DE" altLang="zh-CN">
              <a:latin typeface="SimHei"/>
              <a:cs typeface="+mn-cs"/>
            </a:endParaRPr>
          </a:p>
        </p:txBody>
      </p:sp>
    </p:spTree>
    <p:extLst>
      <p:ext uri="{BB962C8B-B14F-4D97-AF65-F5344CB8AC3E}">
        <p14:creationId xmlns:p14="http://schemas.microsoft.com/office/powerpoint/2010/main" val="192032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0640CCE8-20F1-46FE-830C-024AE997EA69}" type="slidenum">
              <a:rPr lang="zh-CN" altLang="de-DE" smtClean="0">
                <a:latin typeface="SimHei"/>
                <a:cs typeface="+mn-cs"/>
              </a:rPr>
              <a:pPr/>
              <a:t>119</a:t>
            </a:fld>
            <a:endParaRPr lang="de-DE" altLang="zh-CN">
              <a:latin typeface="SimHei"/>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Calibri" panose="020F0502020204030204" pitchFamily="34" charset="0"/>
              </a:rPr>
              <a:t>www.uke.de/mct_app</a:t>
            </a:r>
            <a:endParaRPr lang="de-DE" sz="1800" dirty="0">
              <a:solidFill>
                <a:srgbClr val="333333"/>
              </a:solidFill>
              <a:latin typeface="+mn-lt"/>
              <a:cs typeface="Calibri" panose="020F0502020204030204" pitchFamily="34" charset="0"/>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8712263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120</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20702584"/>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121</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3668354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122</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58680132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9043</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122</vt:i4>
      </vt:variant>
    </vt:vector>
  </HeadingPairs>
  <TitlesOfParts>
    <vt:vector size="132"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4 A – 移情 I</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为何我们做这个练习?</vt:lpstr>
      <vt:lpstr>为何我们做这个练习?</vt:lpstr>
      <vt:lpstr>情感识别障碍如何促使了精神病患者误解的形成-举例</vt:lpstr>
      <vt:lpstr>任务集 1</vt:lpstr>
      <vt:lpstr>请列举一些基本的人类情感/情绪</vt:lpstr>
      <vt:lpstr>请列举一些基本的人类情感/情绪</vt:lpstr>
      <vt:lpstr>基本情感 有时理解其他人的感受很容易... 尤其当你知道前因后果时...</vt:lpstr>
      <vt:lpstr>基本情感 有时理解其他人的感受很容易... 尤其当你知道前因后果时...</vt:lpstr>
      <vt:lpstr>PowerPoint-Präsentation</vt:lpstr>
      <vt:lpstr>PowerPoint-Präsentation</vt:lpstr>
      <vt:lpstr>仅仅依据外貌我们能推测一个人的性格或职业吗?</vt:lpstr>
      <vt:lpstr>你过去知道!?</vt:lpstr>
      <vt:lpstr>入乡随俗! 常见的易误解的姿势</vt:lpstr>
      <vt:lpstr>入乡随俗! 常见的易误解的姿势</vt:lpstr>
      <vt:lpstr>入乡随俗! 常见的易误解的姿势</vt:lpstr>
      <vt:lpstr>入乡随俗! 常见的易误解的姿势</vt:lpstr>
      <vt:lpstr>任务集 2</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可選修的：影片</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第一个结论!</vt:lpstr>
      <vt:lpstr>第一个结论!</vt:lpstr>
      <vt:lpstr>第一个结论!</vt:lpstr>
      <vt:lpstr>任务集 3</vt:lpstr>
      <vt:lpstr>这个男人打算干什么?</vt:lpstr>
      <vt:lpstr>这个男人打算干什么?</vt:lpstr>
      <vt:lpstr>这个男人打算干什么?</vt:lpstr>
      <vt:lpstr>正确答案是4c!</vt:lpstr>
      <vt:lpstr>这个女人打算干什么?</vt:lpstr>
      <vt:lpstr>这个女人打算干什么?</vt:lpstr>
      <vt:lpstr>这个女人打算干什么?</vt:lpstr>
      <vt:lpstr>正确答案是4a!</vt:lpstr>
      <vt:lpstr>这个男人的意图是什么?</vt:lpstr>
      <vt:lpstr>这个男人的意图是什么?</vt:lpstr>
      <vt:lpstr>这个男人的意图是什么?</vt:lpstr>
      <vt:lpstr>正确答案是 4c!</vt:lpstr>
      <vt:lpstr>这个女人打算做什么?</vt:lpstr>
      <vt:lpstr>这个女人打算做什么?</vt:lpstr>
      <vt:lpstr>这个女人打算做什么?</vt:lpstr>
      <vt:lpstr>正确答案是 4a!</vt:lpstr>
      <vt:lpstr>这个女人打算做什么?</vt:lpstr>
      <vt:lpstr>这个女人打算做什么?</vt:lpstr>
      <vt:lpstr>这个女人打算做什么?</vt:lpstr>
      <vt:lpstr>正确答案是 4b!</vt:lpstr>
      <vt:lpstr>这个女人打算做什么?</vt:lpstr>
      <vt:lpstr>这个女人打算做什么?</vt:lpstr>
      <vt:lpstr>这个女人打算做什么?</vt:lpstr>
      <vt:lpstr>正确答案是 4b!</vt:lpstr>
      <vt:lpstr>这个男孩打算干什么?</vt:lpstr>
      <vt:lpstr>这个男孩打算干什么?</vt:lpstr>
      <vt:lpstr>这个男孩打算干什么?</vt:lpstr>
      <vt:lpstr>正确答案是 4a!</vt:lpstr>
      <vt:lpstr>这个男人打算做什么?</vt:lpstr>
      <vt:lpstr>这个男人打算做什么?</vt:lpstr>
      <vt:lpstr>这个男人打算做什么?</vt:lpstr>
      <vt:lpstr>正确答案是 4b!</vt:lpstr>
      <vt:lpstr>这个女人打算做什么?</vt:lpstr>
      <vt:lpstr>这个女人打算做什么?</vt:lpstr>
      <vt:lpstr>这个女人打算做什么?</vt:lpstr>
      <vt:lpstr>正确答案是 4a!</vt:lpstr>
      <vt:lpstr>这个男人打算做什么?</vt:lpstr>
      <vt:lpstr>这个男人打算做什么?</vt:lpstr>
      <vt:lpstr>这个男人打算做什么?</vt:lpstr>
      <vt:lpstr>正确答案是 4b!</vt:lpstr>
      <vt:lpstr>小结</vt:lpstr>
      <vt:lpstr>小结</vt:lpstr>
      <vt:lpstr>小结</vt:lpstr>
      <vt:lpstr>任务集 4</vt:lpstr>
      <vt:lpstr>男孩们打算干什么?</vt:lpstr>
      <vt:lpstr>男孩们打算干什么?</vt:lpstr>
      <vt:lpstr>男孩们打算干什么?</vt:lpstr>
      <vt:lpstr>男孩们打算干什么?</vt:lpstr>
      <vt:lpstr>男孩们打算干什么?</vt:lpstr>
      <vt:lpstr>这些男人打算做什么?</vt:lpstr>
      <vt:lpstr>这些男人打算做什么?</vt:lpstr>
      <vt:lpstr>这些男人打算做什么?</vt:lpstr>
      <vt:lpstr>这些男人打算做什么?</vt:lpstr>
      <vt:lpstr>这些男人打算做什么?</vt:lpstr>
      <vt:lpstr>这个男孩在干什么?</vt:lpstr>
      <vt:lpstr>这个男孩在干什么?</vt:lpstr>
      <vt:lpstr>这个男孩在干什么?</vt:lpstr>
      <vt:lpstr>这个男孩在干什么?</vt:lpstr>
      <vt:lpstr>这个男孩在干什么?</vt:lpstr>
      <vt:lpstr>转向日常生活</vt:lpstr>
      <vt:lpstr>转向日常生活</vt:lpstr>
      <vt:lpstr>转向日常生活</vt:lpstr>
      <vt:lpstr>转向日常生活</vt:lpstr>
      <vt:lpstr>如何对待精神疾病?</vt:lpstr>
      <vt:lpstr>如何对待精神疾病?</vt:lpstr>
      <vt:lpstr>感谢您的参与!</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383</cp:revision>
  <dcterms:created xsi:type="dcterms:W3CDTF">2004-07-26T08:39:44Z</dcterms:created>
  <dcterms:modified xsi:type="dcterms:W3CDTF">2022-06-23T09:52:10Z</dcterms:modified>
</cp:coreProperties>
</file>