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9" r:id="rId2"/>
  </p:sldMasterIdLst>
  <p:notesMasterIdLst>
    <p:notesMasterId r:id="rId134"/>
  </p:notesMasterIdLst>
  <p:handoutMasterIdLst>
    <p:handoutMasterId r:id="rId135"/>
  </p:handoutMasterIdLst>
  <p:sldIdLst>
    <p:sldId id="947" r:id="rId3"/>
    <p:sldId id="874" r:id="rId4"/>
    <p:sldId id="921" r:id="rId5"/>
    <p:sldId id="920" r:id="rId6"/>
    <p:sldId id="919" r:id="rId7"/>
    <p:sldId id="918" r:id="rId8"/>
    <p:sldId id="876" r:id="rId9"/>
    <p:sldId id="923" r:id="rId10"/>
    <p:sldId id="922" r:id="rId11"/>
    <p:sldId id="861" r:id="rId12"/>
    <p:sldId id="925" r:id="rId13"/>
    <p:sldId id="924" r:id="rId14"/>
    <p:sldId id="802" r:id="rId15"/>
    <p:sldId id="803" r:id="rId16"/>
    <p:sldId id="804" r:id="rId17"/>
    <p:sldId id="805" r:id="rId18"/>
    <p:sldId id="878" r:id="rId19"/>
    <p:sldId id="879" r:id="rId20"/>
    <p:sldId id="880" r:id="rId21"/>
    <p:sldId id="882" r:id="rId22"/>
    <p:sldId id="926" r:id="rId23"/>
    <p:sldId id="860" r:id="rId24"/>
    <p:sldId id="885" r:id="rId25"/>
    <p:sldId id="928" r:id="rId26"/>
    <p:sldId id="927" r:id="rId27"/>
    <p:sldId id="886" r:id="rId28"/>
    <p:sldId id="696" r:id="rId29"/>
    <p:sldId id="697" r:id="rId30"/>
    <p:sldId id="698" r:id="rId31"/>
    <p:sldId id="699" r:id="rId32"/>
    <p:sldId id="700" r:id="rId33"/>
    <p:sldId id="701" r:id="rId34"/>
    <p:sldId id="702" r:id="rId35"/>
    <p:sldId id="703" r:id="rId36"/>
    <p:sldId id="887" r:id="rId37"/>
    <p:sldId id="704" r:id="rId38"/>
    <p:sldId id="705" r:id="rId39"/>
    <p:sldId id="706" r:id="rId40"/>
    <p:sldId id="707" r:id="rId41"/>
    <p:sldId id="708" r:id="rId42"/>
    <p:sldId id="709" r:id="rId43"/>
    <p:sldId id="710" r:id="rId44"/>
    <p:sldId id="712" r:id="rId45"/>
    <p:sldId id="713" r:id="rId46"/>
    <p:sldId id="714" r:id="rId47"/>
    <p:sldId id="715" r:id="rId48"/>
    <p:sldId id="716" r:id="rId49"/>
    <p:sldId id="717" r:id="rId50"/>
    <p:sldId id="718" r:id="rId51"/>
    <p:sldId id="719" r:id="rId52"/>
    <p:sldId id="720" r:id="rId53"/>
    <p:sldId id="450" r:id="rId54"/>
    <p:sldId id="842" r:id="rId55"/>
    <p:sldId id="843" r:id="rId56"/>
    <p:sldId id="844" r:id="rId57"/>
    <p:sldId id="845" r:id="rId58"/>
    <p:sldId id="846" r:id="rId59"/>
    <p:sldId id="847" r:id="rId60"/>
    <p:sldId id="848" r:id="rId61"/>
    <p:sldId id="849" r:id="rId62"/>
    <p:sldId id="850" r:id="rId63"/>
    <p:sldId id="915" r:id="rId64"/>
    <p:sldId id="817" r:id="rId65"/>
    <p:sldId id="818" r:id="rId66"/>
    <p:sldId id="819" r:id="rId67"/>
    <p:sldId id="820" r:id="rId68"/>
    <p:sldId id="821" r:id="rId69"/>
    <p:sldId id="822" r:id="rId70"/>
    <p:sldId id="823" r:id="rId71"/>
    <p:sldId id="824" r:id="rId72"/>
    <p:sldId id="825" r:id="rId73"/>
    <p:sldId id="667" r:id="rId74"/>
    <p:sldId id="833" r:id="rId75"/>
    <p:sldId id="834" r:id="rId76"/>
    <p:sldId id="835" r:id="rId77"/>
    <p:sldId id="836" r:id="rId78"/>
    <p:sldId id="837" r:id="rId79"/>
    <p:sldId id="838" r:id="rId80"/>
    <p:sldId id="839" r:id="rId81"/>
    <p:sldId id="840" r:id="rId82"/>
    <p:sldId id="801" r:id="rId83"/>
    <p:sldId id="793" r:id="rId84"/>
    <p:sldId id="794" r:id="rId85"/>
    <p:sldId id="795" r:id="rId86"/>
    <p:sldId id="796" r:id="rId87"/>
    <p:sldId id="797" r:id="rId88"/>
    <p:sldId id="798" r:id="rId89"/>
    <p:sldId id="799" r:id="rId90"/>
    <p:sldId id="800" r:id="rId91"/>
    <p:sldId id="791" r:id="rId92"/>
    <p:sldId id="826" r:id="rId93"/>
    <p:sldId id="827" r:id="rId94"/>
    <p:sldId id="828" r:id="rId95"/>
    <p:sldId id="829" r:id="rId96"/>
    <p:sldId id="830" r:id="rId97"/>
    <p:sldId id="831" r:id="rId98"/>
    <p:sldId id="832" r:id="rId99"/>
    <p:sldId id="556" r:id="rId100"/>
    <p:sldId id="761" r:id="rId101"/>
    <p:sldId id="762" r:id="rId102"/>
    <p:sldId id="763" r:id="rId103"/>
    <p:sldId id="911" r:id="rId104"/>
    <p:sldId id="929" r:id="rId105"/>
    <p:sldId id="766" r:id="rId106"/>
    <p:sldId id="767" r:id="rId107"/>
    <p:sldId id="768" r:id="rId108"/>
    <p:sldId id="769" r:id="rId109"/>
    <p:sldId id="770" r:id="rId110"/>
    <p:sldId id="771" r:id="rId111"/>
    <p:sldId id="852" r:id="rId112"/>
    <p:sldId id="853" r:id="rId113"/>
    <p:sldId id="854" r:id="rId114"/>
    <p:sldId id="855" r:id="rId115"/>
    <p:sldId id="930" r:id="rId116"/>
    <p:sldId id="935" r:id="rId117"/>
    <p:sldId id="934" r:id="rId118"/>
    <p:sldId id="933" r:id="rId119"/>
    <p:sldId id="895" r:id="rId120"/>
    <p:sldId id="937" r:id="rId121"/>
    <p:sldId id="936" r:id="rId122"/>
    <p:sldId id="916" r:id="rId123"/>
    <p:sldId id="900" r:id="rId124"/>
    <p:sldId id="938" r:id="rId125"/>
    <p:sldId id="939" r:id="rId126"/>
    <p:sldId id="940" r:id="rId127"/>
    <p:sldId id="941" r:id="rId128"/>
    <p:sldId id="942" r:id="rId129"/>
    <p:sldId id="943" r:id="rId130"/>
    <p:sldId id="944" r:id="rId131"/>
    <p:sldId id="945" r:id="rId132"/>
    <p:sldId id="946" r:id="rId133"/>
  </p:sldIdLst>
  <p:sldSz cx="12195175" cy="6858000"/>
  <p:notesSz cx="7099300" cy="10234613"/>
  <p:defaultTextStyle>
    <a:defPPr>
      <a:defRPr lang="de-DE"/>
    </a:defPPr>
    <a:lvl1pPr algn="l" rtl="0" fontAlgn="base">
      <a:spcBef>
        <a:spcPct val="0"/>
      </a:spcBef>
      <a:spcAft>
        <a:spcPct val="0"/>
      </a:spcAft>
      <a:defRPr lang="en-US" sz="2800" kern="1200">
        <a:solidFill>
          <a:schemeClr val="tx1"/>
        </a:solidFill>
        <a:latin typeface="SimHei"/>
        <a:ea typeface="SimHei"/>
        <a:cs typeface="+mn-cs"/>
      </a:defRPr>
    </a:lvl1pPr>
    <a:lvl2pPr marL="457200" algn="l" rtl="0" fontAlgn="base">
      <a:spcBef>
        <a:spcPct val="0"/>
      </a:spcBef>
      <a:spcAft>
        <a:spcPct val="0"/>
      </a:spcAft>
      <a:defRPr lang="en-US" sz="2800" kern="1200">
        <a:solidFill>
          <a:schemeClr val="tx1"/>
        </a:solidFill>
        <a:latin typeface="SimHei"/>
        <a:ea typeface="SimHei"/>
        <a:cs typeface="+mn-cs"/>
      </a:defRPr>
    </a:lvl2pPr>
    <a:lvl3pPr marL="914400" algn="l" rtl="0" fontAlgn="base">
      <a:spcBef>
        <a:spcPct val="0"/>
      </a:spcBef>
      <a:spcAft>
        <a:spcPct val="0"/>
      </a:spcAft>
      <a:defRPr lang="en-US" sz="2800" kern="1200">
        <a:solidFill>
          <a:schemeClr val="tx1"/>
        </a:solidFill>
        <a:latin typeface="SimHei"/>
        <a:ea typeface="SimHei"/>
        <a:cs typeface="+mn-cs"/>
      </a:defRPr>
    </a:lvl3pPr>
    <a:lvl4pPr marL="1371600" algn="l" rtl="0" fontAlgn="base">
      <a:spcBef>
        <a:spcPct val="0"/>
      </a:spcBef>
      <a:spcAft>
        <a:spcPct val="0"/>
      </a:spcAft>
      <a:defRPr lang="en-US" sz="2800" kern="1200">
        <a:solidFill>
          <a:schemeClr val="tx1"/>
        </a:solidFill>
        <a:latin typeface="SimHei"/>
        <a:ea typeface="SimHei"/>
        <a:cs typeface="+mn-cs"/>
      </a:defRPr>
    </a:lvl4pPr>
    <a:lvl5pPr marL="1828800" algn="l" rtl="0" fontAlgn="base">
      <a:spcBef>
        <a:spcPct val="0"/>
      </a:spcBef>
      <a:spcAft>
        <a:spcPct val="0"/>
      </a:spcAft>
      <a:defRPr lang="en-US" sz="2800" kern="1200">
        <a:solidFill>
          <a:schemeClr val="tx1"/>
        </a:solidFill>
        <a:latin typeface="SimHei"/>
        <a:ea typeface="SimHei"/>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66" autoAdjust="0"/>
    <p:restoredTop sz="80162" autoAdjust="0"/>
  </p:normalViewPr>
  <p:slideViewPr>
    <p:cSldViewPr>
      <p:cViewPr varScale="1">
        <p:scale>
          <a:sx n="128" d="100"/>
          <a:sy n="128" d="100"/>
        </p:scale>
        <p:origin x="768" y="176"/>
      </p:cViewPr>
      <p:guideLst>
        <p:guide orient="horz" pos="79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handoutMaster" Target="handoutMasters/handout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8D9A5230-1C9C-44C2-B85E-E3AA5CACD291}" type="slidenum">
              <a:rPr lang="en-GB" altLang="de-DE"/>
              <a:pPr/>
              <a:t>‹Nr.›</a:t>
            </a:fld>
            <a:endParaRPr lang="en-GB" altLang="de-DE"/>
          </a:p>
        </p:txBody>
      </p:sp>
    </p:spTree>
    <p:extLst>
      <p:ext uri="{BB962C8B-B14F-4D97-AF65-F5344CB8AC3E}">
        <p14:creationId xmlns:p14="http://schemas.microsoft.com/office/powerpoint/2010/main" val="946339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ltLang="zh-CN"/>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ltLang="zh-CN"/>
          </a:p>
        </p:txBody>
      </p:sp>
      <p:sp>
        <p:nvSpPr>
          <p:cNvPr id="13926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ltLang="zh-CN"/>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31970685-F091-4E5D-9B45-BA8A77BC4E1D}" type="slidenum">
              <a:rPr lang="zh-CN" altLang="de-DE"/>
              <a:pPr/>
              <a:t>‹Nr.›</a:t>
            </a:fld>
            <a:endParaRPr lang="de-DE" altLang="zh-CN"/>
          </a:p>
        </p:txBody>
      </p:sp>
    </p:spTree>
    <p:extLst>
      <p:ext uri="{BB962C8B-B14F-4D97-AF65-F5344CB8AC3E}">
        <p14:creationId xmlns:p14="http://schemas.microsoft.com/office/powerpoint/2010/main" val="24591779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2</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3</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4</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5</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6</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10036-9F30-4381-9B4C-C107B52B5820}" type="slidenum">
              <a:rPr lang="zh-CN" altLang="de-DE" sz="1300"/>
              <a:pPr eaLnBrk="1" hangingPunct="1">
                <a:spcBef>
                  <a:spcPct val="0"/>
                </a:spcBef>
              </a:pPr>
              <a:t>7</a:t>
            </a:fld>
            <a:endParaRPr lang="de-DE" altLang="zh-CN"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3311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10036-9F30-4381-9B4C-C107B52B5820}" type="slidenum">
              <a:rPr lang="zh-CN" altLang="de-DE" sz="1300"/>
              <a:pPr eaLnBrk="1" hangingPunct="1">
                <a:spcBef>
                  <a:spcPct val="0"/>
                </a:spcBef>
              </a:pPr>
              <a:t>8</a:t>
            </a:fld>
            <a:endParaRPr lang="de-DE" altLang="zh-CN"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3311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10036-9F30-4381-9B4C-C107B52B5820}" type="slidenum">
              <a:rPr lang="zh-CN" altLang="de-DE" sz="1300"/>
              <a:pPr eaLnBrk="1" hangingPunct="1">
                <a:spcBef>
                  <a:spcPct val="0"/>
                </a:spcBef>
              </a:pPr>
              <a:t>9</a:t>
            </a:fld>
            <a:endParaRPr lang="de-DE" altLang="zh-CN"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3311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71B471-7DC2-4898-A3F8-2DFEDD11101B}" type="slidenum">
              <a:rPr lang="zh-CN" altLang="de-DE" sz="1300"/>
              <a:pPr eaLnBrk="1" hangingPunct="1">
                <a:spcBef>
                  <a:spcPct val="0"/>
                </a:spcBef>
              </a:pPr>
              <a:t>10</a:t>
            </a:fld>
            <a:endParaRPr lang="de-DE" altLang="zh-CN"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81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71B471-7DC2-4898-A3F8-2DFEDD11101B}" type="slidenum">
              <a:rPr lang="zh-CN" altLang="de-DE" sz="1300"/>
              <a:pPr eaLnBrk="1" hangingPunct="1">
                <a:spcBef>
                  <a:spcPct val="0"/>
                </a:spcBef>
              </a:pPr>
              <a:t>11</a:t>
            </a:fld>
            <a:endParaRPr lang="de-DE" altLang="zh-CN"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813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71B471-7DC2-4898-A3F8-2DFEDD11101B}" type="slidenum">
              <a:rPr lang="zh-CN" altLang="de-DE" sz="1300"/>
              <a:pPr eaLnBrk="1" hangingPunct="1">
                <a:spcBef>
                  <a:spcPct val="0"/>
                </a:spcBef>
              </a:pPr>
              <a:t>12</a:t>
            </a:fld>
            <a:endParaRPr lang="de-DE" altLang="zh-CN"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813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9E3D07-9B40-46BA-B3D3-A4835267FE91}" type="slidenum">
              <a:rPr lang="zh-CN" altLang="de-DE" sz="1300"/>
              <a:pPr eaLnBrk="1" hangingPunct="1">
                <a:spcBef>
                  <a:spcPct val="0"/>
                </a:spcBef>
              </a:pPr>
              <a:t>13</a:t>
            </a:fld>
            <a:endParaRPr lang="de-DE" altLang="zh-CN" sz="13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6945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27DEF6-9F09-45EE-9214-A77188CA320A}" type="slidenum">
              <a:rPr lang="zh-CN" altLang="de-DE" sz="1300"/>
              <a:pPr eaLnBrk="1" hangingPunct="1">
                <a:spcBef>
                  <a:spcPct val="0"/>
                </a:spcBef>
              </a:pPr>
              <a:t>14</a:t>
            </a:fld>
            <a:endParaRPr lang="de-DE" altLang="zh-CN" sz="13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5601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245FB6-6B40-486D-BDA9-58A52662F0E7}" type="slidenum">
              <a:rPr lang="zh-CN" altLang="de-DE" sz="1300"/>
              <a:pPr eaLnBrk="1" hangingPunct="1">
                <a:spcBef>
                  <a:spcPct val="0"/>
                </a:spcBef>
              </a:pPr>
              <a:t>15</a:t>
            </a:fld>
            <a:endParaRPr lang="de-DE" altLang="zh-CN" sz="13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4472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0EA774-2475-4031-9105-126BB46FF3AE}" type="slidenum">
              <a:rPr lang="zh-CN" altLang="de-DE" sz="1300"/>
              <a:pPr eaLnBrk="1" hangingPunct="1">
                <a:spcBef>
                  <a:spcPct val="0"/>
                </a:spcBef>
              </a:pPr>
              <a:t>16</a:t>
            </a:fld>
            <a:endParaRPr lang="de-DE" altLang="zh-CN" sz="13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3063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F831BE-71B9-4C78-A328-77A2CA0173A8}" type="slidenum">
              <a:rPr lang="zh-CN" altLang="de-DE" sz="1300"/>
              <a:pPr eaLnBrk="1" hangingPunct="1">
                <a:spcBef>
                  <a:spcPct val="0"/>
                </a:spcBef>
              </a:pPr>
              <a:t>17</a:t>
            </a:fld>
            <a:endParaRPr lang="de-DE" altLang="zh-CN" sz="13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5397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4DCB7A-2744-4FE1-B330-645E792FF2D0}" type="slidenum">
              <a:rPr lang="zh-CN" altLang="de-DE" sz="1300"/>
              <a:pPr eaLnBrk="1" hangingPunct="1">
                <a:spcBef>
                  <a:spcPct val="0"/>
                </a:spcBef>
              </a:pPr>
              <a:t>18</a:t>
            </a:fld>
            <a:endParaRPr lang="de-DE" altLang="zh-CN" sz="13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80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682D01-BF7B-478B-A068-5EB26604EB99}" type="slidenum">
              <a:rPr lang="zh-CN" altLang="de-DE" sz="1300"/>
              <a:pPr eaLnBrk="1" hangingPunct="1">
                <a:spcBef>
                  <a:spcPct val="0"/>
                </a:spcBef>
              </a:pPr>
              <a:t>19</a:t>
            </a:fld>
            <a:endParaRPr lang="de-DE" altLang="zh-CN" sz="13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2850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8255F-59FA-4406-982D-DF1F89E73F42}" type="slidenum">
              <a:rPr lang="zh-CN" altLang="de-DE" sz="1300"/>
              <a:pPr eaLnBrk="1" hangingPunct="1">
                <a:spcBef>
                  <a:spcPct val="0"/>
                </a:spcBef>
              </a:pPr>
              <a:t>20</a:t>
            </a:fld>
            <a:endParaRPr lang="de-DE" altLang="zh-CN"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024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8255F-59FA-4406-982D-DF1F89E73F42}" type="slidenum">
              <a:rPr lang="zh-CN" altLang="de-DE" sz="1300"/>
              <a:pPr eaLnBrk="1" hangingPunct="1">
                <a:spcBef>
                  <a:spcPct val="0"/>
                </a:spcBef>
              </a:pPr>
              <a:t>21</a:t>
            </a:fld>
            <a:endParaRPr lang="de-DE" altLang="zh-CN"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024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16873-9736-47AA-B193-DA8300B9C288}" type="slidenum">
              <a:rPr lang="zh-CN" altLang="de-DE" sz="1300"/>
              <a:pPr eaLnBrk="1" hangingPunct="1">
                <a:spcBef>
                  <a:spcPct val="0"/>
                </a:spcBef>
              </a:pPr>
              <a:t>22</a:t>
            </a:fld>
            <a:endParaRPr lang="de-DE" altLang="zh-CN"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399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336F0-22FB-4F99-8298-F2C1D15A8E89}" type="slidenum">
              <a:rPr lang="zh-CN" altLang="de-DE" sz="1300"/>
              <a:pPr eaLnBrk="1" hangingPunct="1">
                <a:spcBef>
                  <a:spcPct val="0"/>
                </a:spcBef>
              </a:pPr>
              <a:t>23</a:t>
            </a:fld>
            <a:endParaRPr lang="de-DE" altLang="zh-CN"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000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336F0-22FB-4F99-8298-F2C1D15A8E89}" type="slidenum">
              <a:rPr lang="zh-CN" altLang="de-DE" sz="1300"/>
              <a:pPr eaLnBrk="1" hangingPunct="1">
                <a:spcBef>
                  <a:spcPct val="0"/>
                </a:spcBef>
              </a:pPr>
              <a:t>24</a:t>
            </a:fld>
            <a:endParaRPr lang="de-DE" altLang="zh-CN"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000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336F0-22FB-4F99-8298-F2C1D15A8E89}" type="slidenum">
              <a:rPr lang="zh-CN" altLang="de-DE" sz="1300"/>
              <a:pPr eaLnBrk="1" hangingPunct="1">
                <a:spcBef>
                  <a:spcPct val="0"/>
                </a:spcBef>
              </a:pPr>
              <a:t>25</a:t>
            </a:fld>
            <a:endParaRPr lang="de-DE" altLang="zh-CN"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000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9D4813-4F38-4891-861B-55F06388BD31}" type="slidenum">
              <a:rPr lang="zh-CN" altLang="de-DE" sz="1300"/>
              <a:pPr eaLnBrk="1" hangingPunct="1">
                <a:spcBef>
                  <a:spcPct val="0"/>
                </a:spcBef>
              </a:pPr>
              <a:t>26</a:t>
            </a:fld>
            <a:endParaRPr lang="de-DE" altLang="zh-CN"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613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696A80-66EC-4A1C-8E11-ABCE705AFD5C}" type="slidenum">
              <a:rPr lang="zh-CN" altLang="de-DE" sz="1300"/>
              <a:pPr eaLnBrk="1" hangingPunct="1">
                <a:spcBef>
                  <a:spcPct val="0"/>
                </a:spcBef>
              </a:pPr>
              <a:t>27</a:t>
            </a:fld>
            <a:endParaRPr lang="de-DE" altLang="zh-CN"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4858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68450A-4479-493A-ADCD-EA8B2108FDE5}" type="slidenum">
              <a:rPr lang="zh-CN" altLang="de-DE" sz="1300"/>
              <a:pPr eaLnBrk="1" hangingPunct="1">
                <a:spcBef>
                  <a:spcPct val="0"/>
                </a:spcBef>
              </a:pPr>
              <a:t>28</a:t>
            </a:fld>
            <a:endParaRPr lang="de-DE" altLang="zh-CN"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6492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D8EBB4-C3B5-469B-9FFB-FD0C3B84C3C9}" type="slidenum">
              <a:rPr lang="zh-CN" altLang="de-DE" sz="1300"/>
              <a:pPr eaLnBrk="1" hangingPunct="1">
                <a:spcBef>
                  <a:spcPct val="0"/>
                </a:spcBef>
              </a:pPr>
              <a:t>29</a:t>
            </a:fld>
            <a:endParaRPr lang="de-DE" altLang="zh-CN"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8541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A8940F-936F-4A25-92D6-353E7BA0D93C}" type="slidenum">
              <a:rPr lang="zh-CN" altLang="de-DE" sz="1300"/>
              <a:pPr eaLnBrk="1" hangingPunct="1">
                <a:spcBef>
                  <a:spcPct val="0"/>
                </a:spcBef>
              </a:pPr>
              <a:t>30</a:t>
            </a:fld>
            <a:endParaRPr lang="de-DE" altLang="zh-CN"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9146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A12D4-DB31-4632-AFF3-04E01F913297}" type="slidenum">
              <a:rPr lang="zh-CN" altLang="de-DE" sz="1300"/>
              <a:pPr eaLnBrk="1" hangingPunct="1">
                <a:spcBef>
                  <a:spcPct val="0"/>
                </a:spcBef>
              </a:pPr>
              <a:t>31</a:t>
            </a:fld>
            <a:endParaRPr lang="de-DE" altLang="zh-CN"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614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9DFC7-783B-476A-A678-D7A54DE23504}" type="slidenum">
              <a:rPr lang="zh-CN" altLang="de-DE" sz="1300"/>
              <a:pPr eaLnBrk="1" hangingPunct="1">
                <a:spcBef>
                  <a:spcPct val="0"/>
                </a:spcBef>
              </a:pPr>
              <a:t>32</a:t>
            </a:fld>
            <a:endParaRPr lang="de-DE" altLang="zh-CN"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085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9411A-B2C8-4729-AA5A-CB1E823EC35E}" type="slidenum">
              <a:rPr lang="zh-CN" altLang="de-DE" sz="1300"/>
              <a:pPr eaLnBrk="1" hangingPunct="1">
                <a:spcBef>
                  <a:spcPct val="0"/>
                </a:spcBef>
              </a:pPr>
              <a:t>33</a:t>
            </a:fld>
            <a:endParaRPr lang="de-DE" altLang="zh-CN"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778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156D42-B15B-49FC-ABE4-813435BE835B}" type="slidenum">
              <a:rPr lang="zh-CN" altLang="de-DE" sz="1300"/>
              <a:pPr eaLnBrk="1" hangingPunct="1">
                <a:spcBef>
                  <a:spcPct val="0"/>
                </a:spcBef>
              </a:pPr>
              <a:t>34</a:t>
            </a:fld>
            <a:endParaRPr lang="de-DE" altLang="zh-CN"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712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0DD5DF-11F9-495C-81A2-81528C02FD8F}" type="slidenum">
              <a:rPr lang="zh-CN" altLang="de-DE" sz="1300"/>
              <a:pPr eaLnBrk="1" hangingPunct="1">
                <a:spcBef>
                  <a:spcPct val="0"/>
                </a:spcBef>
              </a:pPr>
              <a:t>35</a:t>
            </a:fld>
            <a:endParaRPr lang="de-DE" altLang="zh-CN"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989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16F89A-2393-468C-B239-B99A21F1CDB8}" type="slidenum">
              <a:rPr lang="zh-CN" altLang="de-DE" sz="1300"/>
              <a:pPr eaLnBrk="1" hangingPunct="1">
                <a:spcBef>
                  <a:spcPct val="0"/>
                </a:spcBef>
              </a:pPr>
              <a:t>36</a:t>
            </a:fld>
            <a:endParaRPr lang="de-DE" altLang="zh-CN"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5333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1282AC-17A7-4C37-B9E1-31F43E287C5D}" type="slidenum">
              <a:rPr lang="zh-CN" altLang="de-DE" sz="1300"/>
              <a:pPr eaLnBrk="1" hangingPunct="1">
                <a:spcBef>
                  <a:spcPct val="0"/>
                </a:spcBef>
              </a:pPr>
              <a:t>37</a:t>
            </a:fld>
            <a:endParaRPr lang="de-DE" altLang="zh-CN"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2014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227CBD-C65E-4220-9A4E-68C90912111C}" type="slidenum">
              <a:rPr lang="zh-CN" altLang="de-DE" sz="1300"/>
              <a:pPr eaLnBrk="1" hangingPunct="1">
                <a:spcBef>
                  <a:spcPct val="0"/>
                </a:spcBef>
              </a:pPr>
              <a:t>38</a:t>
            </a:fld>
            <a:endParaRPr lang="de-DE" altLang="zh-CN"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21379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DFE3DE-835B-4E5F-9DC2-3324497AF7CF}" type="slidenum">
              <a:rPr lang="zh-CN" altLang="de-DE" sz="1300"/>
              <a:pPr eaLnBrk="1" hangingPunct="1">
                <a:spcBef>
                  <a:spcPct val="0"/>
                </a:spcBef>
              </a:pPr>
              <a:t>39</a:t>
            </a:fld>
            <a:endParaRPr lang="de-DE" altLang="zh-CN"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03802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9D498-1582-4D84-AE15-E4EFF0726ED1}" type="slidenum">
              <a:rPr lang="zh-CN" altLang="de-DE" sz="1300"/>
              <a:pPr eaLnBrk="1" hangingPunct="1">
                <a:spcBef>
                  <a:spcPct val="0"/>
                </a:spcBef>
              </a:pPr>
              <a:t>40</a:t>
            </a:fld>
            <a:endParaRPr lang="de-DE" altLang="zh-CN"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1216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AA495-0508-42D6-B80A-E400364B7288}" type="slidenum">
              <a:rPr lang="zh-CN" altLang="de-DE" sz="1300"/>
              <a:pPr eaLnBrk="1" hangingPunct="1">
                <a:spcBef>
                  <a:spcPct val="0"/>
                </a:spcBef>
              </a:pPr>
              <a:t>41</a:t>
            </a:fld>
            <a:endParaRPr lang="de-DE" altLang="zh-CN"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07257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37513-F1C6-4157-ABB9-F3E79FE28F16}" type="slidenum">
              <a:rPr lang="zh-CN" altLang="de-DE" sz="1300"/>
              <a:pPr eaLnBrk="1" hangingPunct="1">
                <a:spcBef>
                  <a:spcPct val="0"/>
                </a:spcBef>
              </a:pPr>
              <a:t>42</a:t>
            </a:fld>
            <a:endParaRPr lang="de-DE" altLang="zh-CN"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6945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038948-DC07-48F1-8209-E8A7237FAEC2}" type="slidenum">
              <a:rPr lang="zh-CN" altLang="de-DE" sz="1300"/>
              <a:pPr eaLnBrk="1" hangingPunct="1">
                <a:spcBef>
                  <a:spcPct val="0"/>
                </a:spcBef>
              </a:pPr>
              <a:t>43</a:t>
            </a:fld>
            <a:endParaRPr lang="de-DE" altLang="zh-CN"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6111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5AB188-3A3E-4ED1-9318-F5EAE259794E}" type="slidenum">
              <a:rPr lang="zh-CN" altLang="de-DE" sz="1300"/>
              <a:pPr eaLnBrk="1" hangingPunct="1">
                <a:spcBef>
                  <a:spcPct val="0"/>
                </a:spcBef>
              </a:pPr>
              <a:t>44</a:t>
            </a:fld>
            <a:endParaRPr lang="de-DE" altLang="zh-CN"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14178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18BF29-E504-4AF7-A445-3333029C57CB}" type="slidenum">
              <a:rPr lang="zh-CN" altLang="de-DE" sz="1300"/>
              <a:pPr eaLnBrk="1" hangingPunct="1">
                <a:spcBef>
                  <a:spcPct val="0"/>
                </a:spcBef>
              </a:pPr>
              <a:t>45</a:t>
            </a:fld>
            <a:endParaRPr lang="de-DE" altLang="zh-CN"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3357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AE577C-EA42-4BFB-84E6-1F109537B603}" type="slidenum">
              <a:rPr lang="zh-CN" altLang="de-DE" sz="1300"/>
              <a:pPr eaLnBrk="1" hangingPunct="1">
                <a:spcBef>
                  <a:spcPct val="0"/>
                </a:spcBef>
              </a:pPr>
              <a:t>46</a:t>
            </a:fld>
            <a:endParaRPr lang="de-DE" altLang="zh-CN"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78632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8DC8E1-1C46-4785-96B4-8D50763ACA14}" type="slidenum">
              <a:rPr lang="zh-CN" altLang="de-DE" sz="1300"/>
              <a:pPr eaLnBrk="1" hangingPunct="1">
                <a:spcBef>
                  <a:spcPct val="0"/>
                </a:spcBef>
              </a:pPr>
              <a:t>47</a:t>
            </a:fld>
            <a:endParaRPr lang="de-DE" altLang="zh-CN"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9920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92A2A-5DEA-400D-9337-D097B32509EA}" type="slidenum">
              <a:rPr lang="zh-CN" altLang="de-DE" sz="1300"/>
              <a:pPr eaLnBrk="1" hangingPunct="1">
                <a:spcBef>
                  <a:spcPct val="0"/>
                </a:spcBef>
              </a:pPr>
              <a:t>48</a:t>
            </a:fld>
            <a:endParaRPr lang="de-DE" altLang="zh-CN"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0829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4E445F-307A-465E-B69C-CA36F25BC450}" type="slidenum">
              <a:rPr lang="zh-CN" altLang="de-DE" sz="1300"/>
              <a:pPr eaLnBrk="1" hangingPunct="1">
                <a:spcBef>
                  <a:spcPct val="0"/>
                </a:spcBef>
              </a:pPr>
              <a:t>49</a:t>
            </a:fld>
            <a:endParaRPr lang="de-DE" altLang="zh-CN"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4497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558567-09C6-4A8D-8686-1E40CC76F93F}" type="slidenum">
              <a:rPr lang="zh-CN" altLang="de-DE" sz="1300"/>
              <a:pPr eaLnBrk="1" hangingPunct="1">
                <a:spcBef>
                  <a:spcPct val="0"/>
                </a:spcBef>
              </a:pPr>
              <a:t>50</a:t>
            </a:fld>
            <a:endParaRPr lang="de-DE" altLang="zh-CN"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6013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C67738-14A5-47D5-9008-31CE284A5D85}" type="slidenum">
              <a:rPr lang="zh-CN" altLang="de-DE" sz="1300"/>
              <a:pPr eaLnBrk="1" hangingPunct="1">
                <a:spcBef>
                  <a:spcPct val="0"/>
                </a:spcBef>
              </a:pPr>
              <a:t>51</a:t>
            </a:fld>
            <a:endParaRPr lang="de-DE" altLang="zh-CN"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6813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7402C6-5B4E-426C-BFEF-FA2E69C98450}" type="slidenum">
              <a:rPr lang="zh-CN" altLang="de-DE" sz="1300"/>
              <a:pPr eaLnBrk="1" hangingPunct="1">
                <a:spcBef>
                  <a:spcPct val="0"/>
                </a:spcBef>
              </a:pPr>
              <a:t>52</a:t>
            </a:fld>
            <a:endParaRPr lang="de-DE" altLang="zh-CN"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20718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265D75-96E9-4E0F-A02D-6623AF06CF4E}" type="slidenum">
              <a:rPr lang="zh-CN" altLang="de-DE" sz="1300"/>
              <a:pPr eaLnBrk="1" hangingPunct="1">
                <a:spcBef>
                  <a:spcPct val="0"/>
                </a:spcBef>
              </a:pPr>
              <a:t>53</a:t>
            </a:fld>
            <a:endParaRPr lang="de-DE" altLang="zh-CN" sz="1300"/>
          </a:p>
        </p:txBody>
      </p:sp>
      <p:sp>
        <p:nvSpPr>
          <p:cNvPr id="19353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4462734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894200-F8FF-40DA-96E5-CB1D6AE4AFC2}" type="slidenum">
              <a:rPr lang="zh-CN" altLang="de-DE" sz="1300"/>
              <a:pPr eaLnBrk="1" hangingPunct="1">
                <a:spcBef>
                  <a:spcPct val="0"/>
                </a:spcBef>
              </a:pPr>
              <a:t>54</a:t>
            </a:fld>
            <a:endParaRPr lang="de-DE" altLang="zh-CN" sz="1300"/>
          </a:p>
        </p:txBody>
      </p:sp>
      <p:sp>
        <p:nvSpPr>
          <p:cNvPr id="1945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311770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2A75C2-FEDC-40AA-91B0-638464DEB353}" type="slidenum">
              <a:rPr lang="zh-CN" altLang="de-DE" sz="1300"/>
              <a:pPr eaLnBrk="1" hangingPunct="1">
                <a:spcBef>
                  <a:spcPct val="0"/>
                </a:spcBef>
              </a:pPr>
              <a:t>55</a:t>
            </a:fld>
            <a:endParaRPr lang="de-DE" altLang="zh-CN" sz="1300"/>
          </a:p>
        </p:txBody>
      </p:sp>
      <p:sp>
        <p:nvSpPr>
          <p:cNvPr id="19558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011369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B1482-5317-415B-959F-C61571C40D0E}" type="slidenum">
              <a:rPr lang="zh-CN" altLang="de-DE" sz="1300"/>
              <a:pPr eaLnBrk="1" hangingPunct="1">
                <a:spcBef>
                  <a:spcPct val="0"/>
                </a:spcBef>
              </a:pPr>
              <a:t>56</a:t>
            </a:fld>
            <a:endParaRPr lang="de-DE" altLang="zh-CN" sz="1300"/>
          </a:p>
        </p:txBody>
      </p:sp>
      <p:sp>
        <p:nvSpPr>
          <p:cNvPr id="1966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792115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748430-9FC1-411A-9471-A2DB56EB88FD}" type="slidenum">
              <a:rPr lang="zh-CN" altLang="de-DE" sz="1300"/>
              <a:pPr eaLnBrk="1" hangingPunct="1">
                <a:spcBef>
                  <a:spcPct val="0"/>
                </a:spcBef>
              </a:pPr>
              <a:t>57</a:t>
            </a:fld>
            <a:endParaRPr lang="de-DE" altLang="zh-CN"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95045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3AB40D-45FA-4309-9398-F953A2D00F98}" type="slidenum">
              <a:rPr lang="zh-CN" altLang="de-DE" sz="1300"/>
              <a:pPr eaLnBrk="1" hangingPunct="1">
                <a:spcBef>
                  <a:spcPct val="0"/>
                </a:spcBef>
              </a:pPr>
              <a:t>58</a:t>
            </a:fld>
            <a:endParaRPr lang="de-DE" altLang="zh-CN" sz="1300"/>
          </a:p>
        </p:txBody>
      </p:sp>
      <p:sp>
        <p:nvSpPr>
          <p:cNvPr id="19865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8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0683381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F2110C-AF00-4B16-8F80-EFD6DC59CC88}" type="slidenum">
              <a:rPr lang="zh-CN" altLang="de-DE" sz="1300"/>
              <a:pPr eaLnBrk="1" hangingPunct="1">
                <a:spcBef>
                  <a:spcPct val="0"/>
                </a:spcBef>
              </a:pPr>
              <a:t>59</a:t>
            </a:fld>
            <a:endParaRPr lang="de-DE" altLang="zh-CN" sz="1300"/>
          </a:p>
        </p:txBody>
      </p:sp>
      <p:sp>
        <p:nvSpPr>
          <p:cNvPr id="19968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99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9694233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963888-EFDA-4307-951B-B6140E2CA936}" type="slidenum">
              <a:rPr lang="zh-CN" altLang="de-DE" sz="1300"/>
              <a:pPr eaLnBrk="1" hangingPunct="1">
                <a:spcBef>
                  <a:spcPct val="0"/>
                </a:spcBef>
              </a:pPr>
              <a:t>60</a:t>
            </a:fld>
            <a:endParaRPr lang="de-DE" altLang="zh-CN" sz="1300"/>
          </a:p>
        </p:txBody>
      </p:sp>
      <p:sp>
        <p:nvSpPr>
          <p:cNvPr id="2007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0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771279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692F32-B10D-4603-9A59-EF92F6F459C9}" type="slidenum">
              <a:rPr lang="zh-CN" altLang="de-DE" sz="1300"/>
              <a:pPr eaLnBrk="1" hangingPunct="1">
                <a:spcBef>
                  <a:spcPct val="0"/>
                </a:spcBef>
              </a:pPr>
              <a:t>61</a:t>
            </a:fld>
            <a:endParaRPr lang="de-DE" altLang="zh-CN" sz="1300"/>
          </a:p>
        </p:txBody>
      </p:sp>
      <p:sp>
        <p:nvSpPr>
          <p:cNvPr id="20173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1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9875380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9C2AF8-A0F1-4441-9FFB-579FBBB04E5B}" type="slidenum">
              <a:rPr lang="zh-CN" altLang="de-DE" sz="1300"/>
              <a:pPr eaLnBrk="1" hangingPunct="1">
                <a:spcBef>
                  <a:spcPct val="0"/>
                </a:spcBef>
              </a:pPr>
              <a:t>63</a:t>
            </a:fld>
            <a:endParaRPr lang="de-DE" altLang="zh-CN"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8154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8AEC0-7E19-4B30-B6FF-3462F84B2581}" type="slidenum">
              <a:rPr lang="zh-CN" altLang="de-DE" sz="1300"/>
              <a:pPr eaLnBrk="1" hangingPunct="1">
                <a:spcBef>
                  <a:spcPct val="0"/>
                </a:spcBef>
              </a:pPr>
              <a:t>64</a:t>
            </a:fld>
            <a:endParaRPr lang="de-DE" altLang="zh-CN"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56462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78C93A-FE16-47E5-8862-B11ED9B479CF}" type="slidenum">
              <a:rPr lang="zh-CN" altLang="de-DE" sz="1300"/>
              <a:pPr eaLnBrk="1" hangingPunct="1">
                <a:spcBef>
                  <a:spcPct val="0"/>
                </a:spcBef>
              </a:pPr>
              <a:t>65</a:t>
            </a:fld>
            <a:endParaRPr lang="de-DE" altLang="zh-CN"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4845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675893-7274-4D97-A44B-BD3B07DEB9F6}" type="slidenum">
              <a:rPr lang="zh-CN" altLang="de-DE" sz="1300"/>
              <a:pPr eaLnBrk="1" hangingPunct="1">
                <a:spcBef>
                  <a:spcPct val="0"/>
                </a:spcBef>
              </a:pPr>
              <a:t>66</a:t>
            </a:fld>
            <a:endParaRPr lang="de-DE" altLang="zh-CN"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1644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1F3D0A-B7F6-4950-AE36-3297FE490B26}" type="slidenum">
              <a:rPr lang="zh-CN" altLang="de-DE" sz="1300"/>
              <a:pPr eaLnBrk="1" hangingPunct="1">
                <a:spcBef>
                  <a:spcPct val="0"/>
                </a:spcBef>
              </a:pPr>
              <a:t>67</a:t>
            </a:fld>
            <a:endParaRPr lang="de-DE" altLang="zh-CN"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2150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0599E4-8B7A-42EA-A941-B36540B44B62}" type="slidenum">
              <a:rPr lang="zh-CN" altLang="de-DE" sz="1300"/>
              <a:pPr eaLnBrk="1" hangingPunct="1">
                <a:spcBef>
                  <a:spcPct val="0"/>
                </a:spcBef>
              </a:pPr>
              <a:t>68</a:t>
            </a:fld>
            <a:endParaRPr lang="de-DE" altLang="zh-CN"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8619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D7E0A-98BC-47DD-A673-A40C57C4D9CA}" type="slidenum">
              <a:rPr lang="zh-CN" altLang="de-DE" sz="1300"/>
              <a:pPr eaLnBrk="1" hangingPunct="1">
                <a:spcBef>
                  <a:spcPct val="0"/>
                </a:spcBef>
              </a:pPr>
              <a:t>69</a:t>
            </a:fld>
            <a:endParaRPr lang="de-DE" altLang="zh-CN"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9680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E3B50-53BD-4A05-9A27-9EFE0D836764}" type="slidenum">
              <a:rPr lang="zh-CN" altLang="de-DE" sz="1300"/>
              <a:pPr eaLnBrk="1" hangingPunct="1">
                <a:spcBef>
                  <a:spcPct val="0"/>
                </a:spcBef>
              </a:pPr>
              <a:t>70</a:t>
            </a:fld>
            <a:endParaRPr lang="de-DE" altLang="zh-CN"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0688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883AA-2AA0-4793-8FB4-06A6FBD3C080}" type="slidenum">
              <a:rPr lang="zh-CN" altLang="de-DE" sz="1300"/>
              <a:pPr eaLnBrk="1" hangingPunct="1">
                <a:spcBef>
                  <a:spcPct val="0"/>
                </a:spcBef>
              </a:pPr>
              <a:t>71</a:t>
            </a:fld>
            <a:endParaRPr lang="de-DE" altLang="zh-CN"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42803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0673B7-E989-4880-B840-704E456C74A0}" type="slidenum">
              <a:rPr lang="zh-CN" altLang="de-DE" sz="1300"/>
              <a:pPr eaLnBrk="1" hangingPunct="1">
                <a:spcBef>
                  <a:spcPct val="0"/>
                </a:spcBef>
              </a:pPr>
              <a:t>72</a:t>
            </a:fld>
            <a:endParaRPr lang="de-DE" altLang="zh-CN"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88618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C476BB-DACA-4F09-9081-0A3ED64EB082}" type="slidenum">
              <a:rPr lang="zh-CN" altLang="de-DE" sz="1300"/>
              <a:pPr eaLnBrk="1" hangingPunct="1">
                <a:spcBef>
                  <a:spcPct val="0"/>
                </a:spcBef>
              </a:pPr>
              <a:t>73</a:t>
            </a:fld>
            <a:endParaRPr lang="de-DE" altLang="zh-CN"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5774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7A36B8-0F18-4FA4-A7B2-8939EC1AE3AF}" type="slidenum">
              <a:rPr lang="zh-CN" altLang="de-DE" sz="1300"/>
              <a:pPr eaLnBrk="1" hangingPunct="1">
                <a:spcBef>
                  <a:spcPct val="0"/>
                </a:spcBef>
              </a:pPr>
              <a:t>74</a:t>
            </a:fld>
            <a:endParaRPr lang="de-DE" altLang="zh-CN"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3555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504C4F-6032-4624-967C-2BF218F09DE0}" type="slidenum">
              <a:rPr lang="zh-CN" altLang="de-DE" sz="1300"/>
              <a:pPr eaLnBrk="1" hangingPunct="1">
                <a:spcBef>
                  <a:spcPct val="0"/>
                </a:spcBef>
              </a:pPr>
              <a:t>75</a:t>
            </a:fld>
            <a:endParaRPr lang="de-DE" altLang="zh-CN"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48255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538963-71E3-4C95-81B4-4809A26772E9}" type="slidenum">
              <a:rPr lang="zh-CN" altLang="de-DE" sz="1300"/>
              <a:pPr eaLnBrk="1" hangingPunct="1">
                <a:spcBef>
                  <a:spcPct val="0"/>
                </a:spcBef>
              </a:pPr>
              <a:t>76</a:t>
            </a:fld>
            <a:endParaRPr lang="de-DE" altLang="zh-CN"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61563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9FE3D8-FA87-41EE-8CC3-D0F2D3B4EDD5}" type="slidenum">
              <a:rPr lang="zh-CN" altLang="de-DE" sz="1300"/>
              <a:pPr eaLnBrk="1" hangingPunct="1">
                <a:spcBef>
                  <a:spcPct val="0"/>
                </a:spcBef>
              </a:pPr>
              <a:t>77</a:t>
            </a:fld>
            <a:endParaRPr lang="de-DE" altLang="zh-CN"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44123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E2E626-3C32-4540-A01F-E40D3E99B710}" type="slidenum">
              <a:rPr lang="zh-CN" altLang="de-DE" sz="1300"/>
              <a:pPr eaLnBrk="1" hangingPunct="1">
                <a:spcBef>
                  <a:spcPct val="0"/>
                </a:spcBef>
              </a:pPr>
              <a:t>78</a:t>
            </a:fld>
            <a:endParaRPr lang="de-DE" altLang="zh-CN"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60741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30A0E-8BFE-4B01-AA2D-19F5940A2ECD}" type="slidenum">
              <a:rPr lang="zh-CN" altLang="de-DE" sz="1300"/>
              <a:pPr eaLnBrk="1" hangingPunct="1">
                <a:spcBef>
                  <a:spcPct val="0"/>
                </a:spcBef>
              </a:pPr>
              <a:t>79</a:t>
            </a:fld>
            <a:endParaRPr lang="de-DE" altLang="zh-CN"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28633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EE84CD-B001-4BFF-82F3-64832FFF2E57}" type="slidenum">
              <a:rPr lang="zh-CN" altLang="de-DE" sz="1300"/>
              <a:pPr eaLnBrk="1" hangingPunct="1">
                <a:spcBef>
                  <a:spcPct val="0"/>
                </a:spcBef>
              </a:pPr>
              <a:t>80</a:t>
            </a:fld>
            <a:endParaRPr lang="de-DE" altLang="zh-CN"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6644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D05E09-281C-4161-A712-92A06BDFAFB7}" type="slidenum">
              <a:rPr lang="zh-CN" altLang="de-DE" sz="1300"/>
              <a:pPr eaLnBrk="1" hangingPunct="1">
                <a:spcBef>
                  <a:spcPct val="0"/>
                </a:spcBef>
              </a:pPr>
              <a:t>81</a:t>
            </a:fld>
            <a:endParaRPr lang="de-DE" altLang="zh-CN"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01479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3DE191-D86D-4649-B256-9102B0F15ECE}" type="slidenum">
              <a:rPr lang="zh-CN" altLang="de-DE" sz="1300"/>
              <a:pPr eaLnBrk="1" hangingPunct="1">
                <a:spcBef>
                  <a:spcPct val="0"/>
                </a:spcBef>
              </a:pPr>
              <a:t>82</a:t>
            </a:fld>
            <a:endParaRPr lang="de-DE" altLang="zh-CN"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95908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ABF29E-0504-4B8E-B135-D7D048ACED4B}" type="slidenum">
              <a:rPr lang="zh-CN" altLang="de-DE" sz="1300"/>
              <a:pPr eaLnBrk="1" hangingPunct="1">
                <a:spcBef>
                  <a:spcPct val="0"/>
                </a:spcBef>
              </a:pPr>
              <a:t>83</a:t>
            </a:fld>
            <a:endParaRPr lang="de-DE" altLang="zh-CN" sz="1300"/>
          </a:p>
        </p:txBody>
      </p:sp>
      <p:sp>
        <p:nvSpPr>
          <p:cNvPr id="223235" name="Rectangle 1026"/>
          <p:cNvSpPr>
            <a:spLocks noGrp="1" noRot="1" noChangeAspect="1" noChangeArrowheads="1" noTextEdit="1"/>
          </p:cNvSpPr>
          <p:nvPr>
            <p:ph type="sldImg"/>
          </p:nvPr>
        </p:nvSpPr>
        <p:spPr>
          <a:xfrm>
            <a:off x="139700" y="768350"/>
            <a:ext cx="6821488" cy="3836988"/>
          </a:xfrm>
          <a:ln/>
        </p:spPr>
      </p:sp>
      <p:sp>
        <p:nvSpPr>
          <p:cNvPr id="223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3731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7017B5-6F0B-44E1-A77E-5DC1B0F4AF51}" type="slidenum">
              <a:rPr lang="zh-CN" altLang="de-DE" sz="1300"/>
              <a:pPr eaLnBrk="1" hangingPunct="1">
                <a:spcBef>
                  <a:spcPct val="0"/>
                </a:spcBef>
              </a:pPr>
              <a:t>84</a:t>
            </a:fld>
            <a:endParaRPr lang="de-DE" altLang="zh-CN" sz="1300"/>
          </a:p>
        </p:txBody>
      </p:sp>
      <p:sp>
        <p:nvSpPr>
          <p:cNvPr id="224259" name="Rectangle 1026"/>
          <p:cNvSpPr>
            <a:spLocks noGrp="1" noRot="1" noChangeAspect="1" noChangeArrowheads="1" noTextEdit="1"/>
          </p:cNvSpPr>
          <p:nvPr>
            <p:ph type="sldImg"/>
          </p:nvPr>
        </p:nvSpPr>
        <p:spPr>
          <a:xfrm>
            <a:off x="139700" y="768350"/>
            <a:ext cx="6821488"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49225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D6F564-A715-45B1-B7A7-CDFA5C7A9563}" type="slidenum">
              <a:rPr lang="zh-CN" altLang="de-DE" sz="1300"/>
              <a:pPr eaLnBrk="1" hangingPunct="1">
                <a:spcBef>
                  <a:spcPct val="0"/>
                </a:spcBef>
              </a:pPr>
              <a:t>85</a:t>
            </a:fld>
            <a:endParaRPr lang="de-DE" altLang="zh-CN" sz="1300"/>
          </a:p>
        </p:txBody>
      </p:sp>
      <p:sp>
        <p:nvSpPr>
          <p:cNvPr id="225283" name="Rectangle 1026"/>
          <p:cNvSpPr>
            <a:spLocks noGrp="1" noRot="1" noChangeAspect="1" noChangeArrowheads="1" noTextEdit="1"/>
          </p:cNvSpPr>
          <p:nvPr>
            <p:ph type="sldImg"/>
          </p:nvPr>
        </p:nvSpPr>
        <p:spPr>
          <a:xfrm>
            <a:off x="139700" y="768350"/>
            <a:ext cx="6821488" cy="3836988"/>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07771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DA867E-2988-4398-A4E2-1B0116311410}" type="slidenum">
              <a:rPr lang="zh-CN" altLang="de-DE" sz="1300"/>
              <a:pPr eaLnBrk="1" hangingPunct="1">
                <a:spcBef>
                  <a:spcPct val="0"/>
                </a:spcBef>
              </a:pPr>
              <a:t>86</a:t>
            </a:fld>
            <a:endParaRPr lang="de-DE" altLang="zh-CN"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756482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F10154-DF16-4456-9DFF-9FA45FA97AED}" type="slidenum">
              <a:rPr lang="zh-CN" altLang="de-DE" sz="1300"/>
              <a:pPr eaLnBrk="1" hangingPunct="1">
                <a:spcBef>
                  <a:spcPct val="0"/>
                </a:spcBef>
              </a:pPr>
              <a:t>87</a:t>
            </a:fld>
            <a:endParaRPr lang="de-DE" altLang="zh-CN"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36121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7BE759-86B8-4AFF-9761-5573C26A1AC1}" type="slidenum">
              <a:rPr lang="zh-CN" altLang="de-DE" sz="1300"/>
              <a:pPr eaLnBrk="1" hangingPunct="1">
                <a:spcBef>
                  <a:spcPct val="0"/>
                </a:spcBef>
              </a:pPr>
              <a:t>88</a:t>
            </a:fld>
            <a:endParaRPr lang="de-DE" altLang="zh-CN"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98368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7094F9-0FB2-40F8-9922-C8B89C567DEA}" type="slidenum">
              <a:rPr lang="zh-CN" altLang="de-DE" sz="1300"/>
              <a:pPr eaLnBrk="1" hangingPunct="1">
                <a:spcBef>
                  <a:spcPct val="0"/>
                </a:spcBef>
              </a:pPr>
              <a:t>89</a:t>
            </a:fld>
            <a:endParaRPr lang="de-DE" altLang="zh-CN"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46895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DCF608-CCF0-4C51-A081-00E7A58D8196}" type="slidenum">
              <a:rPr lang="zh-CN" altLang="de-DE" sz="1300"/>
              <a:pPr eaLnBrk="1" hangingPunct="1">
                <a:spcBef>
                  <a:spcPct val="0"/>
                </a:spcBef>
              </a:pPr>
              <a:t>90</a:t>
            </a:fld>
            <a:endParaRPr lang="de-DE" altLang="zh-CN"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6520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FF1F4D-86D1-4DFA-B651-C94527F1FE91}" type="slidenum">
              <a:rPr lang="zh-CN" altLang="de-DE" sz="1300"/>
              <a:pPr eaLnBrk="1" hangingPunct="1">
                <a:spcBef>
                  <a:spcPct val="0"/>
                </a:spcBef>
              </a:pPr>
              <a:t>91</a:t>
            </a:fld>
            <a:endParaRPr lang="de-DE" altLang="zh-CN"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08390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79D629-A0C9-488D-83ED-366E6125AEFD}" type="slidenum">
              <a:rPr lang="zh-CN" altLang="de-DE" sz="1300"/>
              <a:pPr eaLnBrk="1" hangingPunct="1">
                <a:spcBef>
                  <a:spcPct val="0"/>
                </a:spcBef>
              </a:pPr>
              <a:t>92</a:t>
            </a:fld>
            <a:endParaRPr lang="de-DE" altLang="zh-CN"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78658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65BF30-0C6B-48AB-AF4C-06B4FC0AE65D}" type="slidenum">
              <a:rPr lang="zh-CN" altLang="de-DE" sz="1300"/>
              <a:pPr eaLnBrk="1" hangingPunct="1">
                <a:spcBef>
                  <a:spcPct val="0"/>
                </a:spcBef>
              </a:pPr>
              <a:t>93</a:t>
            </a:fld>
            <a:endParaRPr lang="de-DE" altLang="zh-CN"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4878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0CD58D-E5CC-45DA-AEC8-24163C130DF9}" type="slidenum">
              <a:rPr lang="zh-CN" altLang="de-DE" sz="1300"/>
              <a:pPr eaLnBrk="1" hangingPunct="1">
                <a:spcBef>
                  <a:spcPct val="0"/>
                </a:spcBef>
              </a:pPr>
              <a:t>94</a:t>
            </a:fld>
            <a:endParaRPr lang="de-DE" altLang="zh-CN"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5958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DDCC0-5349-4645-9685-137EE2C97008}" type="slidenum">
              <a:rPr lang="zh-CN" altLang="de-DE" sz="1300"/>
              <a:pPr eaLnBrk="1" hangingPunct="1">
                <a:spcBef>
                  <a:spcPct val="0"/>
                </a:spcBef>
              </a:pPr>
              <a:t>95</a:t>
            </a:fld>
            <a:endParaRPr lang="de-DE" altLang="zh-CN"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04345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2F4EBC-73E2-4823-B274-B3BB850BCCF0}" type="slidenum">
              <a:rPr lang="zh-CN" altLang="de-DE" sz="1300"/>
              <a:pPr eaLnBrk="1" hangingPunct="1">
                <a:spcBef>
                  <a:spcPct val="0"/>
                </a:spcBef>
              </a:pPr>
              <a:t>96</a:t>
            </a:fld>
            <a:endParaRPr lang="de-DE" altLang="zh-CN"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57931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49B13-7657-422F-B79E-6C9D19E0E616}" type="slidenum">
              <a:rPr lang="zh-CN" altLang="de-DE" sz="1300"/>
              <a:pPr eaLnBrk="1" hangingPunct="1">
                <a:spcBef>
                  <a:spcPct val="0"/>
                </a:spcBef>
              </a:pPr>
              <a:t>97</a:t>
            </a:fld>
            <a:endParaRPr lang="de-DE" altLang="zh-CN"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886830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03C541-9FAC-4910-944D-D20F90D2D15D}" type="slidenum">
              <a:rPr lang="zh-CN" altLang="de-DE" sz="1300"/>
              <a:pPr eaLnBrk="1" hangingPunct="1">
                <a:spcBef>
                  <a:spcPct val="0"/>
                </a:spcBef>
              </a:pPr>
              <a:t>98</a:t>
            </a:fld>
            <a:endParaRPr lang="de-DE" altLang="zh-CN"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4867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3CF63-DCDB-406B-BA18-6521A27924C1}" type="slidenum">
              <a:rPr lang="zh-CN" altLang="de-DE" sz="1300"/>
              <a:pPr eaLnBrk="1" hangingPunct="1">
                <a:spcBef>
                  <a:spcPct val="0"/>
                </a:spcBef>
              </a:pPr>
              <a:t>99</a:t>
            </a:fld>
            <a:endParaRPr lang="de-DE" altLang="zh-CN"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9107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66B644-9162-4B8D-ACA3-742F4F3F9B45}" type="slidenum">
              <a:rPr lang="zh-CN" altLang="de-DE" sz="1300"/>
              <a:pPr eaLnBrk="1" hangingPunct="1">
                <a:spcBef>
                  <a:spcPct val="0"/>
                </a:spcBef>
              </a:pPr>
              <a:t>100</a:t>
            </a:fld>
            <a:endParaRPr lang="de-DE" altLang="zh-CN"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46787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7355B4-F8E7-4D10-BE35-9BFC9474C6DA}" type="slidenum">
              <a:rPr lang="zh-CN" altLang="de-DE" sz="1300"/>
              <a:pPr eaLnBrk="1" hangingPunct="1">
                <a:spcBef>
                  <a:spcPct val="0"/>
                </a:spcBef>
              </a:pPr>
              <a:t>101</a:t>
            </a:fld>
            <a:endParaRPr lang="de-DE" altLang="zh-CN"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114716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4B10E8-7DEC-42E1-9E26-456E815E5F90}" type="slidenum">
              <a:rPr lang="zh-CN" altLang="de-DE" sz="1300"/>
              <a:pPr eaLnBrk="1" hangingPunct="1">
                <a:spcBef>
                  <a:spcPct val="0"/>
                </a:spcBef>
              </a:pPr>
              <a:t>102</a:t>
            </a:fld>
            <a:endParaRPr lang="de-DE" altLang="zh-CN"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6800294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4B10E8-7DEC-42E1-9E26-456E815E5F90}" type="slidenum">
              <a:rPr lang="zh-CN" altLang="de-DE" sz="1300"/>
              <a:pPr eaLnBrk="1" hangingPunct="1">
                <a:spcBef>
                  <a:spcPct val="0"/>
                </a:spcBef>
              </a:pPr>
              <a:t>103</a:t>
            </a:fld>
            <a:endParaRPr lang="de-DE" altLang="zh-CN"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68002942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B9FA96-CAFC-42C3-B028-E8260F005956}" type="slidenum">
              <a:rPr lang="zh-CN" altLang="de-DE" sz="1300"/>
              <a:pPr eaLnBrk="1" hangingPunct="1">
                <a:spcBef>
                  <a:spcPct val="0"/>
                </a:spcBef>
              </a:pPr>
              <a:t>104</a:t>
            </a:fld>
            <a:endParaRPr lang="de-DE" altLang="zh-CN"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10914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7710B5-6346-407C-9C44-4AA3C7C16A30}" type="slidenum">
              <a:rPr lang="zh-CN" altLang="de-DE" sz="1300"/>
              <a:pPr eaLnBrk="1" hangingPunct="1">
                <a:spcBef>
                  <a:spcPct val="0"/>
                </a:spcBef>
              </a:pPr>
              <a:t>105</a:t>
            </a:fld>
            <a:endParaRPr lang="de-DE" altLang="zh-CN"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94163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359FF4-B80E-4B86-AC05-671D5BB14A8F}" type="slidenum">
              <a:rPr lang="zh-CN" altLang="de-DE" sz="1300"/>
              <a:pPr eaLnBrk="1" hangingPunct="1">
                <a:spcBef>
                  <a:spcPct val="0"/>
                </a:spcBef>
              </a:pPr>
              <a:t>106</a:t>
            </a:fld>
            <a:endParaRPr lang="de-DE" altLang="zh-CN"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74525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0F5EF-4B33-41AA-B9C0-28896C9DBE5E}" type="slidenum">
              <a:rPr lang="zh-CN" altLang="de-DE" sz="1300"/>
              <a:pPr eaLnBrk="1" hangingPunct="1">
                <a:spcBef>
                  <a:spcPct val="0"/>
                </a:spcBef>
              </a:pPr>
              <a:t>107</a:t>
            </a:fld>
            <a:endParaRPr lang="de-DE" altLang="zh-CN"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2095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D3965-CF91-480C-8AD0-8FE35B417A0D}" type="slidenum">
              <a:rPr lang="zh-CN" altLang="de-DE" sz="1300"/>
              <a:pPr eaLnBrk="1" hangingPunct="1">
                <a:spcBef>
                  <a:spcPct val="0"/>
                </a:spcBef>
              </a:pPr>
              <a:t>108</a:t>
            </a:fld>
            <a:endParaRPr lang="de-DE" altLang="zh-CN"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7050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F60B2D-F460-490E-BC68-8070703AC433}" type="slidenum">
              <a:rPr lang="zh-CN" altLang="de-DE" sz="1300"/>
              <a:pPr eaLnBrk="1" hangingPunct="1">
                <a:spcBef>
                  <a:spcPct val="0"/>
                </a:spcBef>
              </a:pPr>
              <a:t>109</a:t>
            </a:fld>
            <a:endParaRPr lang="de-DE" altLang="zh-CN"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26295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F40DD6-6E7A-41A0-BDB8-B59E654EEC52}" type="slidenum">
              <a:rPr lang="zh-CN" altLang="de-DE" sz="1300"/>
              <a:pPr eaLnBrk="1" hangingPunct="1">
                <a:spcBef>
                  <a:spcPct val="0"/>
                </a:spcBef>
              </a:pPr>
              <a:t>110</a:t>
            </a:fld>
            <a:endParaRPr lang="de-DE" altLang="zh-CN"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213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382D4E-2495-46D8-85FF-FBAC107D2189}" type="slidenum">
              <a:rPr lang="zh-CN" altLang="de-DE" sz="1300"/>
              <a:pPr eaLnBrk="1" hangingPunct="1">
                <a:spcBef>
                  <a:spcPct val="0"/>
                </a:spcBef>
              </a:pPr>
              <a:t>111</a:t>
            </a:fld>
            <a:endParaRPr lang="de-DE" altLang="zh-CN"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43377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CDB10A-535E-48C0-82E6-BC051D1FD339}" type="slidenum">
              <a:rPr lang="zh-CN" altLang="de-DE" sz="1300"/>
              <a:pPr eaLnBrk="1" hangingPunct="1">
                <a:spcBef>
                  <a:spcPct val="0"/>
                </a:spcBef>
              </a:pPr>
              <a:t>112</a:t>
            </a:fld>
            <a:endParaRPr lang="de-DE" altLang="zh-CN"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241143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689690-2C26-41F1-816B-06B530AF775E}" type="slidenum">
              <a:rPr lang="zh-CN" altLang="de-DE" sz="1300"/>
              <a:pPr eaLnBrk="1" hangingPunct="1">
                <a:spcBef>
                  <a:spcPct val="0"/>
                </a:spcBef>
              </a:pPr>
              <a:t>113</a:t>
            </a:fld>
            <a:endParaRPr lang="de-DE" altLang="zh-CN"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26019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114</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115</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116</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117</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C75511-0104-4BB0-88A2-139FEF69CDCB}" type="slidenum">
              <a:rPr lang="zh-CN" altLang="de-DE" sz="1300"/>
              <a:pPr eaLnBrk="1" hangingPunct="1">
                <a:spcBef>
                  <a:spcPct val="0"/>
                </a:spcBef>
              </a:pPr>
              <a:t>118</a:t>
            </a:fld>
            <a:endParaRPr lang="de-DE" altLang="zh-CN"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71909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C75511-0104-4BB0-88A2-139FEF69CDCB}" type="slidenum">
              <a:rPr lang="zh-CN" altLang="de-DE" sz="1300"/>
              <a:pPr eaLnBrk="1" hangingPunct="1">
                <a:spcBef>
                  <a:spcPct val="0"/>
                </a:spcBef>
              </a:pPr>
              <a:t>119</a:t>
            </a:fld>
            <a:endParaRPr lang="de-DE" altLang="zh-CN"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71909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C75511-0104-4BB0-88A2-139FEF69CDCB}" type="slidenum">
              <a:rPr lang="zh-CN" altLang="de-DE" sz="1300"/>
              <a:pPr eaLnBrk="1" hangingPunct="1">
                <a:spcBef>
                  <a:spcPct val="0"/>
                </a:spcBef>
              </a:pPr>
              <a:t>120</a:t>
            </a:fld>
            <a:endParaRPr lang="de-DE" altLang="zh-CN"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71909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C15B5C-22AB-41F7-B139-EA07BDCD90EC}" type="slidenum">
              <a:rPr lang="zh-CN" altLang="de-DE" sz="1300"/>
              <a:pPr eaLnBrk="1" hangingPunct="1">
                <a:spcBef>
                  <a:spcPct val="0"/>
                </a:spcBef>
              </a:pPr>
              <a:t>122</a:t>
            </a:fld>
            <a:endParaRPr lang="de-DE" altLang="zh-CN" sz="1300"/>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05051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E8569-29F4-496D-9468-209A8DC234B3}" type="slidenum">
              <a:rPr lang="zh-CN" altLang="de-DE" sz="1300">
                <a:solidFill>
                  <a:srgbClr val="000000"/>
                </a:solidFill>
              </a:rPr>
              <a:pPr eaLnBrk="1" hangingPunct="1">
                <a:spcBef>
                  <a:spcPct val="0"/>
                </a:spcBef>
              </a:pPr>
              <a:t>123</a:t>
            </a:fld>
            <a:endParaRPr lang="de-DE" altLang="zh-CN" sz="1300">
              <a:solidFill>
                <a:srgbClr val="000000"/>
              </a:solidFill>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31168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488B97-054C-4F5E-8686-9245C69186FA}" type="slidenum">
              <a:rPr lang="zh-CN" altLang="de-DE" sz="1300">
                <a:solidFill>
                  <a:srgbClr val="000000"/>
                </a:solidFill>
              </a:rPr>
              <a:pPr eaLnBrk="1" hangingPunct="1">
                <a:spcBef>
                  <a:spcPct val="0"/>
                </a:spcBef>
              </a:pPr>
              <a:t>124</a:t>
            </a:fld>
            <a:endParaRPr lang="de-DE" altLang="zh-CN"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3704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72469-865A-4A0E-A3BB-C296BAF4E69A}" type="slidenum">
              <a:rPr lang="zh-CN" altLang="de-DE" sz="1300">
                <a:solidFill>
                  <a:srgbClr val="000000"/>
                </a:solidFill>
              </a:rPr>
              <a:pPr eaLnBrk="1" hangingPunct="1">
                <a:spcBef>
                  <a:spcPct val="0"/>
                </a:spcBef>
              </a:pPr>
              <a:t>125</a:t>
            </a:fld>
            <a:endParaRPr lang="de-DE" altLang="zh-CN"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26700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6D96D-2781-4F1D-BBF7-04C345285887}" type="slidenum">
              <a:rPr lang="zh-CN" altLang="de-DE" sz="1300">
                <a:solidFill>
                  <a:srgbClr val="000000"/>
                </a:solidFill>
              </a:rPr>
              <a:pPr eaLnBrk="1" hangingPunct="1">
                <a:spcBef>
                  <a:spcPct val="0"/>
                </a:spcBef>
              </a:pPr>
              <a:t>126</a:t>
            </a:fld>
            <a:endParaRPr lang="de-DE" altLang="zh-CN"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07810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8BC8C5A-2609-476C-BEFF-90D1B882F6D1}" type="slidenum">
              <a:rPr lang="zh-CN" altLang="de-DE" sz="1300">
                <a:solidFill>
                  <a:srgbClr val="000000"/>
                </a:solidFill>
              </a:rPr>
              <a:pPr algn="r" eaLnBrk="1" hangingPunct="1">
                <a:spcBef>
                  <a:spcPct val="0"/>
                </a:spcBef>
              </a:pPr>
              <a:t>127</a:t>
            </a:fld>
            <a:endParaRPr lang="de-DE" altLang="zh-CN"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34600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AF7963-1B22-4135-BBC4-59A459F1B463}" type="slidenum">
              <a:rPr lang="zh-CN" altLang="de-DE" sz="1300">
                <a:solidFill>
                  <a:srgbClr val="000000"/>
                </a:solidFill>
              </a:rPr>
              <a:pPr algn="r" eaLnBrk="1" hangingPunct="1">
                <a:spcBef>
                  <a:spcPct val="0"/>
                </a:spcBef>
              </a:pPr>
              <a:t>128</a:t>
            </a:fld>
            <a:endParaRPr lang="de-DE" altLang="zh-CN"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6676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44092-2C11-416C-B6B4-4EF2BC626F2D}" type="slidenum">
              <a:rPr lang="zh-CN" altLang="de-DE" sz="1300">
                <a:solidFill>
                  <a:srgbClr val="000000"/>
                </a:solidFill>
              </a:rPr>
              <a:pPr eaLnBrk="1" hangingPunct="1">
                <a:spcBef>
                  <a:spcPct val="0"/>
                </a:spcBef>
              </a:pPr>
              <a:t>129</a:t>
            </a:fld>
            <a:endParaRPr lang="de-DE" altLang="zh-CN"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99496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130</a:t>
            </a:fld>
            <a:endParaRPr lang="de-DE" altLang="zh-CN"/>
          </a:p>
        </p:txBody>
      </p:sp>
    </p:spTree>
    <p:extLst>
      <p:ext uri="{BB962C8B-B14F-4D97-AF65-F5344CB8AC3E}">
        <p14:creationId xmlns:p14="http://schemas.microsoft.com/office/powerpoint/2010/main" val="126986043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131</a:t>
            </a:fld>
            <a:endParaRPr lang="de-DE" altLang="zh-CN"/>
          </a:p>
        </p:txBody>
      </p:sp>
    </p:spTree>
    <p:extLst>
      <p:ext uri="{BB962C8B-B14F-4D97-AF65-F5344CB8AC3E}">
        <p14:creationId xmlns:p14="http://schemas.microsoft.com/office/powerpoint/2010/main" val="125495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CBACE293-EA21-4937-BDCA-A2DEB11335F7}"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DBBE62FD-D8F9-47D7-80D8-F0FEE5184F05}"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910152DD-6818-42E6-ABD9-D246EBE2DA64}"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CBACE293-EA21-4937-BDCA-A2DEB11335F7}"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CBACE293-EA21-4937-BDCA-A2DEB11335F7}"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E63114AF-F118-426D-84C5-DAF9F57EFA9E}"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2AC19996-1B48-457A-A674-19254DD1CA5C}"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6549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2554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26647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67235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4029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01121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4815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73654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33818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6262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60923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4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BACE293-EA21-4937-BDCA-A2DEB11335F7}"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673043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1.xml"/><Relationship Id="rId1" Type="http://schemas.openxmlformats.org/officeDocument/2006/relationships/slideLayout" Target="../slideLayouts/slideLayout5.xml"/><Relationship Id="rId4" Type="http://schemas.openxmlformats.org/officeDocument/2006/relationships/image" Target="../media/image92.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B – </a:t>
            </a:r>
            <a:r>
              <a:rPr lang="zh-CN" altLang="en-US" dirty="0">
                <a:latin typeface="SimHei" panose="02010609060101010101" pitchFamily="49" charset="-122"/>
                <a:ea typeface="SimHei" panose="02010609060101010101" pitchFamily="49" charset="-122"/>
              </a:rPr>
              <a:t>轻率下结论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93683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429187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4037646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1961320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Marked-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p>
          <a:p>
            <a:pPr marL="774827" lvl="3" indent="-342900">
              <a:spcBef>
                <a:spcPts val="1999"/>
              </a:spcBef>
              <a:buClr>
                <a:srgbClr val="333333"/>
              </a:buClr>
              <a:buFont typeface="WingDings"/>
              <a:buChar char=""/>
            </a:pPr>
            <a:r>
              <a:rPr lang="zh-CN" altLang="en-US" sz="2400" dirty="0">
                <a:solidFill>
                  <a:srgbClr val="333333"/>
                </a:solidFill>
              </a:rPr>
              <a:t>过于追求准确性</a:t>
            </a:r>
            <a:r>
              <a:rPr lang="en-US" altLang="de-DE" sz="2400" dirty="0">
                <a:solidFill>
                  <a:srgbClr val="333333"/>
                </a:solidFill>
              </a:rPr>
              <a:t> (</a:t>
            </a:r>
            <a:r>
              <a:rPr lang="zh-CN" altLang="en-US" sz="2400" dirty="0">
                <a:solidFill>
                  <a:srgbClr val="004992"/>
                </a:solidFill>
              </a:rPr>
              <a:t>缺点</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浪费时间</a:t>
            </a:r>
            <a:r>
              <a:rPr lang="en-US" altLang="de-DE" sz="2400" dirty="0">
                <a:solidFill>
                  <a:srgbClr val="333333"/>
                </a:solidFill>
              </a:rPr>
              <a:t>)</a:t>
            </a:r>
            <a:r>
              <a:rPr lang="zh-CN" altLang="de-DE" sz="2400" dirty="0">
                <a:solidFill>
                  <a:srgbClr val="333333"/>
                </a:solidFill>
              </a:rPr>
              <a:t>。</a:t>
            </a: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2635876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7</a:t>
            </a:fld>
            <a:endParaRPr lang="de-DE" altLang="zh-CN">
              <a:latin typeface="SimHei"/>
            </a:endParaRPr>
          </a:p>
        </p:txBody>
      </p:sp>
      <p:graphicFrame>
        <p:nvGraphicFramePr>
          <p:cNvPr id="6" name="Group 29"/>
          <p:cNvGraphicFramePr>
            <a:graphicFrameLocks noGrp="1"/>
          </p:cNvGraphicFramePr>
          <p:nvPr>
            <p:extLst>
              <p:ext uri="{D42A27DB-BD31-4B8C-83A1-F6EECF244321}">
                <p14:modId xmlns:p14="http://schemas.microsoft.com/office/powerpoint/2010/main" val="3329616705"/>
              </p:ext>
            </p:extLst>
          </p:nvPr>
        </p:nvGraphicFramePr>
        <p:xfrm>
          <a:off x="408955" y="2029968"/>
          <a:ext cx="11376000" cy="420625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清晨天空中扇动着翅膀的小东西</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鸟</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你房子周围的矮树丛在晚上发出沙沙声</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你们家附近一直有夜贼</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夜贼</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8</a:t>
            </a:fld>
            <a:endParaRPr lang="de-DE" altLang="zh-CN">
              <a:latin typeface="SimHei"/>
            </a:endParaRPr>
          </a:p>
        </p:txBody>
      </p:sp>
      <p:graphicFrame>
        <p:nvGraphicFramePr>
          <p:cNvPr id="6" name="Group 29"/>
          <p:cNvGraphicFramePr>
            <a:graphicFrameLocks noGrp="1"/>
          </p:cNvGraphicFramePr>
          <p:nvPr>
            <p:extLst>
              <p:ext uri="{D42A27DB-BD31-4B8C-83A1-F6EECF244321}">
                <p14:modId xmlns:p14="http://schemas.microsoft.com/office/powerpoint/2010/main" val="2253996159"/>
              </p:ext>
            </p:extLst>
          </p:nvPr>
        </p:nvGraphicFramePr>
        <p:xfrm>
          <a:off x="408955" y="2029968"/>
          <a:ext cx="11376000" cy="420625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清晨天空中扇动着翅膀的小东西</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鸟</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 </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少数的其它解释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遥控的飞机模型</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误解可能并不重要</a:t>
                      </a:r>
                      <a:r>
                        <a:rPr kumimoji="0" lang="en-US" altLang="zh-CN"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你房子周围的矮树丛在晚上发出沙沙声</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你们家附近一直有夜贼</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夜贼</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1570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9</a:t>
            </a:fld>
            <a:endParaRPr lang="de-DE" altLang="zh-CN">
              <a:latin typeface="SimHei"/>
            </a:endParaRPr>
          </a:p>
        </p:txBody>
      </p:sp>
      <p:graphicFrame>
        <p:nvGraphicFramePr>
          <p:cNvPr id="6" name="Group 29"/>
          <p:cNvGraphicFramePr>
            <a:graphicFrameLocks noGrp="1"/>
          </p:cNvGraphicFramePr>
          <p:nvPr>
            <p:extLst>
              <p:ext uri="{D42A27DB-BD31-4B8C-83A1-F6EECF244321}">
                <p14:modId xmlns:p14="http://schemas.microsoft.com/office/powerpoint/2010/main" val="1040329517"/>
              </p:ext>
            </p:extLst>
          </p:nvPr>
        </p:nvGraphicFramePr>
        <p:xfrm>
          <a:off x="408955" y="2029968"/>
          <a:ext cx="11376000" cy="420625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清晨天空中扇动着翅膀的小东西</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鸟</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 </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少数的其它解释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遥控的飞机模型</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误解可能并不重要</a:t>
                      </a:r>
                      <a:r>
                        <a:rPr kumimoji="0" lang="en-US" altLang="zh-CN"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你房子周围的矮树丛在晚上发出沙沙声</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你们家附近一直有夜贼</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夜贼</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可能 </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但有许多其它解释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如树丛中的猫，风</a:t>
                      </a:r>
                      <a:r>
                        <a:rPr kumimoji="0" lang="en-US" altLang="zh-CN" sz="2400" b="0" i="0" u="none" strike="noStrike" cap="none" normalizeH="0" baseline="0" dirty="0">
                          <a:ln>
                            <a:noFill/>
                          </a:ln>
                          <a:solidFill>
                            <a:srgbClr val="333333"/>
                          </a:solidFill>
                          <a:effectLst/>
                          <a:latin typeface="SimHei"/>
                          <a:ea typeface="SimHei"/>
                          <a:cs typeface="+mn-cs"/>
                        </a:rPr>
                        <a:t>) – </a:t>
                      </a:r>
                      <a:r>
                        <a:rPr kumimoji="0" lang="zh-CN" altLang="en-US" sz="2400" b="0" i="0" u="none" strike="noStrike" cap="none" normalizeH="0" baseline="0" dirty="0">
                          <a:ln>
                            <a:noFill/>
                          </a:ln>
                          <a:solidFill>
                            <a:srgbClr val="333333"/>
                          </a:solidFill>
                          <a:effectLst/>
                          <a:latin typeface="SimHei"/>
                          <a:ea typeface="SimHei"/>
                          <a:cs typeface="+mn-cs"/>
                        </a:rPr>
                        <a:t>考虑扔石子之类的行动也许后果重大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如伤到邻居家的宠物</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a:t>
                      </a:r>
                      <a:endParaRPr kumimoji="0" lang="es-ES"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46032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58938658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历史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媒体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104020144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历史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中世纪的女巫审判</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女性通常仅仅因为年老或有红头发而被指控为女巫。</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麦卡锡时代（美国，</a:t>
                      </a:r>
                      <a:r>
                        <a:rPr kumimoji="0" lang="en-US" altLang="zh-CN" sz="2000" b="0" i="0" u="none" strike="noStrike" cap="none" normalizeH="0" baseline="0" dirty="0">
                          <a:ln>
                            <a:noFill/>
                          </a:ln>
                          <a:solidFill>
                            <a:srgbClr val="004992"/>
                          </a:solidFill>
                          <a:effectLst/>
                          <a:latin typeface="SimHei"/>
                          <a:ea typeface="SimHei"/>
                          <a:cs typeface="+mn-cs"/>
                        </a:rPr>
                        <a:t>20</a:t>
                      </a:r>
                      <a:r>
                        <a:rPr kumimoji="0" lang="zh-CN" altLang="en-US" sz="2000" b="0" i="0" u="none" strike="noStrike" cap="none" normalizeH="0" baseline="0" dirty="0">
                          <a:ln>
                            <a:noFill/>
                          </a:ln>
                          <a:solidFill>
                            <a:srgbClr val="004992"/>
                          </a:solidFill>
                          <a:effectLst/>
                          <a:latin typeface="SimHei"/>
                          <a:ea typeface="SimHei"/>
                          <a:cs typeface="+mn-cs"/>
                        </a:rPr>
                        <a:t>世纪</a:t>
                      </a:r>
                      <a:r>
                        <a:rPr kumimoji="0" lang="en-US" altLang="zh-CN" sz="2000" b="0" i="0" u="none" strike="noStrike" cap="none" normalizeH="0" baseline="0" dirty="0">
                          <a:ln>
                            <a:noFill/>
                          </a:ln>
                          <a:solidFill>
                            <a:srgbClr val="004992"/>
                          </a:solidFill>
                          <a:effectLst/>
                          <a:latin typeface="SimHei"/>
                          <a:ea typeface="SimHei"/>
                          <a:cs typeface="+mn-cs"/>
                        </a:rPr>
                        <a:t>50</a:t>
                      </a:r>
                      <a:r>
                        <a:rPr kumimoji="0" lang="zh-CN" altLang="en-US" sz="2000" b="0" i="0" u="none" strike="noStrike" cap="none" normalizeH="0" baseline="0" dirty="0">
                          <a:ln>
                            <a:noFill/>
                          </a:ln>
                          <a:solidFill>
                            <a:srgbClr val="004992"/>
                          </a:solidFill>
                          <a:effectLst/>
                          <a:latin typeface="SimHei"/>
                          <a:ea typeface="SimHei"/>
                          <a:cs typeface="+mn-cs"/>
                        </a:rPr>
                        <a:t>年代）</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自由主义思潮的表达导致许多错误的指控</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做共产主义者</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媒体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95019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192103322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历史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中世纪的女巫审判</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女性通常仅仅因为年老或有红头发而被指控为女巫。</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麦卡锡时代（美国，</a:t>
                      </a:r>
                      <a:r>
                        <a:rPr kumimoji="0" lang="en-US" altLang="zh-CN" sz="2000" b="0" i="0" u="none" strike="noStrike" cap="none" normalizeH="0" baseline="0" dirty="0">
                          <a:ln>
                            <a:noFill/>
                          </a:ln>
                          <a:solidFill>
                            <a:srgbClr val="004992"/>
                          </a:solidFill>
                          <a:effectLst/>
                          <a:latin typeface="SimHei"/>
                          <a:ea typeface="SimHei"/>
                          <a:cs typeface="+mn-cs"/>
                        </a:rPr>
                        <a:t>20</a:t>
                      </a:r>
                      <a:r>
                        <a:rPr kumimoji="0" lang="zh-CN" altLang="en-US" sz="2000" b="0" i="0" u="none" strike="noStrike" cap="none" normalizeH="0" baseline="0" dirty="0">
                          <a:ln>
                            <a:noFill/>
                          </a:ln>
                          <a:solidFill>
                            <a:srgbClr val="004992"/>
                          </a:solidFill>
                          <a:effectLst/>
                          <a:latin typeface="SimHei"/>
                          <a:ea typeface="SimHei"/>
                          <a:cs typeface="+mn-cs"/>
                        </a:rPr>
                        <a:t>世纪</a:t>
                      </a:r>
                      <a:r>
                        <a:rPr kumimoji="0" lang="en-US" altLang="zh-CN" sz="2000" b="0" i="0" u="none" strike="noStrike" cap="none" normalizeH="0" baseline="0" dirty="0">
                          <a:ln>
                            <a:noFill/>
                          </a:ln>
                          <a:solidFill>
                            <a:srgbClr val="004992"/>
                          </a:solidFill>
                          <a:effectLst/>
                          <a:latin typeface="SimHei"/>
                          <a:ea typeface="SimHei"/>
                          <a:cs typeface="+mn-cs"/>
                        </a:rPr>
                        <a:t>50</a:t>
                      </a:r>
                      <a:r>
                        <a:rPr kumimoji="0" lang="zh-CN" altLang="en-US" sz="2000" b="0" i="0" u="none" strike="noStrike" cap="none" normalizeH="0" baseline="0" dirty="0">
                          <a:ln>
                            <a:noFill/>
                          </a:ln>
                          <a:solidFill>
                            <a:srgbClr val="004992"/>
                          </a:solidFill>
                          <a:effectLst/>
                          <a:latin typeface="SimHei"/>
                          <a:ea typeface="SimHei"/>
                          <a:cs typeface="+mn-cs"/>
                        </a:rPr>
                        <a:t>年代）</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自由主义思潮的表达导致许多错误的指控</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做共产主义者</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媒体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5305499" y="4581128"/>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zh-CN" sz="2000" dirty="0">
                <a:latin typeface="SimHei"/>
                <a:ea typeface="SimHei"/>
              </a:rPr>
              <a:t>1938</a:t>
            </a:r>
            <a:r>
              <a:rPr lang="zh-CN" altLang="en-US" sz="2000" dirty="0">
                <a:latin typeface="SimHei"/>
                <a:ea typeface="SimHei"/>
              </a:rPr>
              <a:t>年奥森韦尔斯播报的广播节目世界大战在纽约引起了大规模恐慌，因为许多听众相信地球真的遭受了外星人袭击。</a:t>
            </a:r>
          </a:p>
          <a:p>
            <a:pPr eaLnBrk="1" hangingPunct="1">
              <a:spcBef>
                <a:spcPts val="1200"/>
              </a:spcBef>
              <a:buClrTx/>
              <a:buFontTx/>
              <a:buNone/>
            </a:pPr>
            <a:r>
              <a:rPr lang="zh-CN" altLang="en-US" sz="2000" dirty="0">
                <a:solidFill>
                  <a:srgbClr val="004992"/>
                </a:solidFill>
                <a:latin typeface="SimHei"/>
                <a:ea typeface="SimHei"/>
              </a:rPr>
              <a:t>错误的假设</a:t>
            </a:r>
            <a:r>
              <a:rPr lang="en-US" altLang="zh-CN" sz="2000" dirty="0">
                <a:solidFill>
                  <a:srgbClr val="004992"/>
                </a:solidFill>
                <a:latin typeface="SimHei"/>
                <a:ea typeface="SimHei"/>
              </a:rPr>
              <a:t>: </a:t>
            </a:r>
            <a:r>
              <a:rPr lang="zh-CN" altLang="en-US" sz="2000" dirty="0">
                <a:latin typeface="SimHei"/>
                <a:ea typeface="SimHei"/>
              </a:rPr>
              <a:t>广播里所说的，一定是真的</a:t>
            </a:r>
            <a:r>
              <a:rPr lang="en-US" altLang="zh-CN" sz="2000" dirty="0">
                <a:latin typeface="SimHei"/>
                <a:ea typeface="SimHei"/>
              </a:rPr>
              <a:t>!</a:t>
            </a:r>
            <a:endParaRPr lang="de-DE" altLang="de-DE" sz="2000" dirty="0">
              <a:latin typeface="SimHei"/>
              <a:ea typeface="SimHei"/>
            </a:endParaRPr>
          </a:p>
        </p:txBody>
      </p:sp>
    </p:spTree>
    <p:extLst>
      <p:ext uri="{BB962C8B-B14F-4D97-AF65-F5344CB8AC3E}">
        <p14:creationId xmlns:p14="http://schemas.microsoft.com/office/powerpoint/2010/main" val="1194203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8032725" y="4098567"/>
            <a:ext cx="2722742" cy="70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6392" name="Text Box 8"/>
          <p:cNvSpPr txBox="1">
            <a:spLocks noChangeArrowheads="1"/>
          </p:cNvSpPr>
          <p:nvPr/>
        </p:nvSpPr>
        <p:spPr bwMode="auto">
          <a:xfrm>
            <a:off x="8032725" y="4039383"/>
            <a:ext cx="2722742" cy="338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16390" name="Rechteck 1"/>
          <p:cNvSpPr>
            <a:spLocks noChangeArrowheads="1"/>
          </p:cNvSpPr>
          <p:nvPr/>
        </p:nvSpPr>
        <p:spPr bwMode="auto">
          <a:xfrm>
            <a:off x="408955" y="635000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zh-CN" sz="1600" dirty="0">
                <a:solidFill>
                  <a:srgbClr val="333333"/>
                </a:solidFill>
                <a:latin typeface="SimHei"/>
              </a:rPr>
              <a:t>(</a:t>
            </a:r>
            <a:r>
              <a:rPr lang="zh-CN" altLang="de-DE" sz="1600" dirty="0">
                <a:solidFill>
                  <a:srgbClr val="333333"/>
                </a:solidFill>
                <a:latin typeface="SimHei"/>
              </a:rPr>
              <a:t>另一个练习请见演示末尾</a:t>
            </a:r>
            <a:r>
              <a:rPr lang="de-DE" altLang="zh-CN" sz="1600" dirty="0">
                <a:solidFill>
                  <a:srgbClr val="333333"/>
                </a:solidFill>
                <a:latin typeface="SimHei"/>
              </a:rPr>
              <a:t>)</a:t>
            </a:r>
            <a:endParaRPr lang="en-US" altLang="de-DE" sz="1600" dirty="0">
              <a:solidFill>
                <a:srgbClr val="333333"/>
              </a:solidFill>
              <a:latin typeface="SimHei"/>
            </a:endParaRPr>
          </a:p>
        </p:txBody>
      </p:sp>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altLang="zh-CN" sz="3600" dirty="0">
                <a:solidFill>
                  <a:srgbClr val="004992"/>
                </a:solidFill>
                <a:cs typeface="+mn-cs"/>
              </a:rPr>
              <a:t>1.</a:t>
            </a:r>
            <a:r>
              <a:rPr lang="zh-CN" altLang="en-US" sz="3600" dirty="0">
                <a:solidFill>
                  <a:srgbClr val="004992"/>
                </a:solidFill>
                <a:cs typeface="+mn-cs"/>
              </a:rPr>
              <a:t>美元的美钞上有任何线索提示美国被秘密组织渗透了吗</a:t>
            </a:r>
            <a:r>
              <a:rPr lang="en-US" altLang="zh-CN" sz="3600" dirty="0">
                <a:solidFill>
                  <a:srgbClr val="004992"/>
                </a:solidFill>
                <a:cs typeface="+mn-cs"/>
              </a:rPr>
              <a:t>?</a:t>
            </a:r>
            <a:br>
              <a:rPr lang="en-US" altLang="zh-CN"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13</a:t>
            </a:fld>
            <a:endParaRPr lang="de-DE" altLang="zh-CN">
              <a:latin typeface="SimHei"/>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不成熟的推理在行动</a:t>
            </a:r>
            <a:br>
              <a:rPr lang="zh-CN" altLang="en-US" sz="3600">
                <a:solidFill>
                  <a:srgbClr val="004992"/>
                </a:solidFill>
                <a:cs typeface="+mn-cs"/>
              </a:rPr>
            </a:br>
            <a:r>
              <a:rPr lang="en-US" altLang="zh-CN">
                <a:solidFill>
                  <a:srgbClr val="004992"/>
                </a:solidFill>
                <a:cs typeface="+mn-cs"/>
              </a:rPr>
              <a:t>1.</a:t>
            </a:r>
            <a:r>
              <a:rPr lang="zh-CN" altLang="en-US">
                <a:solidFill>
                  <a:srgbClr val="004992"/>
                </a:solidFill>
                <a:cs typeface="+mn-cs"/>
              </a:rPr>
              <a:t>美元的美钞上有任何线索提示美国被秘密组织渗透了吗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14</a:t>
            </a:fld>
            <a:endParaRPr lang="de-DE" altLang="zh-CN">
              <a:latin typeface="SimHei"/>
            </a:endParaRPr>
          </a:p>
        </p:txBody>
      </p:sp>
      <p:graphicFrame>
        <p:nvGraphicFramePr>
          <p:cNvPr id="16" name="Group 38"/>
          <p:cNvGraphicFramePr>
            <a:graphicFrameLocks noGrp="1"/>
          </p:cNvGraphicFramePr>
          <p:nvPr>
            <p:extLst>
              <p:ext uri="{D42A27DB-BD31-4B8C-83A1-F6EECF244321}">
                <p14:modId xmlns:p14="http://schemas.microsoft.com/office/powerpoint/2010/main" val="250471974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SimHei"/>
                          <a:ea typeface="SimHei"/>
                          <a:cs typeface="+mn-cs"/>
                        </a:rPr>
                        <a:t>支持</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SimHei"/>
                          <a:ea typeface="SimHei"/>
                          <a:cs typeface="+mn-cs"/>
                        </a:rPr>
                        <a:t>“证据”</a:t>
                      </a:r>
                      <a:endParaRPr kumimoji="0" lang="de-DE" sz="18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1: </a:t>
                      </a:r>
                      <a:r>
                        <a:rPr kumimoji="0" lang="zh-CN" altLang="en-US" sz="1800" b="0" i="0" u="none" strike="noStrike" cap="none" normalizeH="0" baseline="0">
                          <a:ln>
                            <a:noFill/>
                          </a:ln>
                          <a:solidFill>
                            <a:srgbClr val="333333"/>
                          </a:solidFill>
                          <a:effectLst/>
                          <a:latin typeface="SimHei"/>
                          <a:ea typeface="SimHei"/>
                          <a:cs typeface="+mn-cs"/>
                        </a:rPr>
                        <a:t>在背面，不同的象征符号每个出现了</a:t>
                      </a:r>
                      <a:r>
                        <a:rPr kumimoji="0" lang="en-US" altLang="zh-CN" sz="1800" b="0" i="0" u="none" strike="noStrike" cap="none" normalizeH="0" baseline="0">
                          <a:ln>
                            <a:noFill/>
                          </a:ln>
                          <a:solidFill>
                            <a:srgbClr val="333333"/>
                          </a:solidFill>
                          <a:effectLst/>
                          <a:latin typeface="SimHei"/>
                          <a:ea typeface="SimHei"/>
                          <a:cs typeface="+mn-cs"/>
                        </a:rPr>
                        <a:t>13</a:t>
                      </a:r>
                      <a:r>
                        <a:rPr kumimoji="0" lang="zh-CN" altLang="en-US" sz="1800" b="0" i="0" u="none" strike="noStrike" cap="none" normalizeH="0" baseline="0">
                          <a:ln>
                            <a:noFill/>
                          </a:ln>
                          <a:solidFill>
                            <a:srgbClr val="333333"/>
                          </a:solidFill>
                          <a:effectLst/>
                          <a:latin typeface="SimHei"/>
                          <a:ea typeface="SimHei"/>
                          <a:cs typeface="+mn-cs"/>
                        </a:rPr>
                        <a:t>次 （例如，徽章上的条纹，橄榄叶，箭头）。 </a:t>
                      </a:r>
                      <a:r>
                        <a:rPr kumimoji="0" lang="en-US" altLang="zh-CN" sz="1800" b="0" i="0" u="none" strike="noStrike" cap="none" normalizeH="0" baseline="0">
                          <a:ln>
                            <a:noFill/>
                          </a:ln>
                          <a:solidFill>
                            <a:srgbClr val="333333"/>
                          </a:solidFill>
                          <a:effectLst/>
                          <a:latin typeface="SimHei"/>
                          <a:ea typeface="SimHei"/>
                          <a:cs typeface="+mn-cs"/>
                        </a:rPr>
                        <a:t>13</a:t>
                      </a:r>
                      <a:r>
                        <a:rPr kumimoji="0" lang="zh-CN" altLang="en-US" sz="1800" b="0" i="0" u="none" strike="noStrike" cap="none" normalizeH="0" baseline="0">
                          <a:ln>
                            <a:noFill/>
                          </a:ln>
                          <a:solidFill>
                            <a:srgbClr val="333333"/>
                          </a:solidFill>
                          <a:effectLst/>
                          <a:latin typeface="SimHei"/>
                          <a:ea typeface="SimHei"/>
                          <a:cs typeface="+mn-cs"/>
                        </a:rPr>
                        <a:t>通常被认为是邪恶的数字。</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2: </a:t>
                      </a:r>
                      <a:r>
                        <a:rPr kumimoji="0" lang="zh-CN" altLang="en-US" sz="1800" b="0" i="0" u="none" strike="noStrike" cap="none" normalizeH="0" baseline="0">
                          <a:ln>
                            <a:noFill/>
                          </a:ln>
                          <a:solidFill>
                            <a:srgbClr val="333333"/>
                          </a:solidFill>
                          <a:effectLst/>
                          <a:latin typeface="SimHei"/>
                          <a:ea typeface="SimHei"/>
                          <a:cs typeface="+mn-cs"/>
                        </a:rPr>
                        <a:t>一些人声称钞票上印制的实际并不是乔治华盛顿，而是亚当威索，一个秘密组织的创始人。</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3: </a:t>
                      </a:r>
                      <a:r>
                        <a:rPr kumimoji="0" lang="zh-CN" altLang="en-US" sz="1800" b="0" i="0" u="none" strike="noStrike" cap="none" normalizeH="0" baseline="0">
                          <a:ln>
                            <a:noFill/>
                          </a:ln>
                          <a:solidFill>
                            <a:srgbClr val="333333"/>
                          </a:solidFill>
                          <a:effectLst/>
                          <a:latin typeface="SimHei"/>
                          <a:ea typeface="SimHei"/>
                          <a:cs typeface="+mn-cs"/>
                        </a:rPr>
                        <a:t>在右上角，隐藏着一只小猫头鹰，猫头鹰常被人认为是邪恶的象征。</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4: </a:t>
                      </a:r>
                      <a:r>
                        <a:rPr kumimoji="0" lang="zh-CN" altLang="en-US" sz="1800" b="0" i="0" u="none" strike="noStrike" cap="none" normalizeH="0" baseline="0">
                          <a:ln>
                            <a:noFill/>
                          </a:ln>
                          <a:solidFill>
                            <a:srgbClr val="333333"/>
                          </a:solidFill>
                          <a:effectLst/>
                          <a:latin typeface="SimHei"/>
                          <a:ea typeface="SimHei"/>
                          <a:cs typeface="+mn-cs"/>
                        </a:rPr>
                        <a:t>背面的金字塔可能是共济会会员的象征</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不成熟的推理在行动</a:t>
            </a:r>
            <a:br>
              <a:rPr lang="zh-CN" altLang="en-US" sz="3600">
                <a:solidFill>
                  <a:srgbClr val="004992"/>
                </a:solidFill>
                <a:cs typeface="+mn-cs"/>
              </a:rPr>
            </a:br>
            <a:r>
              <a:rPr lang="en-US" altLang="zh-CN">
                <a:solidFill>
                  <a:srgbClr val="004992"/>
                </a:solidFill>
                <a:cs typeface="+mn-cs"/>
              </a:rPr>
              <a:t>1.</a:t>
            </a:r>
            <a:r>
              <a:rPr lang="zh-CN" altLang="en-US">
                <a:solidFill>
                  <a:srgbClr val="004992"/>
                </a:solidFill>
                <a:cs typeface="+mn-cs"/>
              </a:rPr>
              <a:t>美元的美钞上有任何线索提示美国被秘密组织渗透了吗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15</a:t>
            </a:fld>
            <a:endParaRPr lang="de-DE" altLang="zh-CN">
              <a:latin typeface="SimHei"/>
            </a:endParaRPr>
          </a:p>
        </p:txBody>
      </p:sp>
      <p:graphicFrame>
        <p:nvGraphicFramePr>
          <p:cNvPr id="16" name="Group 38"/>
          <p:cNvGraphicFramePr>
            <a:graphicFrameLocks noGrp="1"/>
          </p:cNvGraphicFramePr>
          <p:nvPr>
            <p:extLst>
              <p:ext uri="{D42A27DB-BD31-4B8C-83A1-F6EECF244321}">
                <p14:modId xmlns:p14="http://schemas.microsoft.com/office/powerpoint/2010/main" val="3194364277"/>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SimHei"/>
                          <a:ea typeface="SimHei"/>
                          <a:cs typeface="+mn-cs"/>
                        </a:rPr>
                        <a:t>反对</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SimHei"/>
                          <a:ea typeface="SimHei"/>
                          <a:cs typeface="+mn-cs"/>
                        </a:rPr>
                        <a:t>“证据”</a:t>
                      </a:r>
                      <a:endParaRPr kumimoji="0" lang="de-DE" sz="18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1: </a:t>
                      </a:r>
                      <a:r>
                        <a:rPr kumimoji="0" lang="zh-CN" altLang="en-US" sz="1800" b="0" i="0" u="none" strike="noStrike" cap="none" normalizeH="0" baseline="0" dirty="0">
                          <a:ln>
                            <a:noFill/>
                          </a:ln>
                          <a:solidFill>
                            <a:srgbClr val="333333"/>
                          </a:solidFill>
                          <a:effectLst/>
                          <a:latin typeface="SimHei"/>
                          <a:ea typeface="SimHei"/>
                          <a:cs typeface="+mn-cs"/>
                        </a:rPr>
                        <a:t>最初美国有</a:t>
                      </a:r>
                      <a:r>
                        <a:rPr kumimoji="0" lang="en-US" altLang="zh-CN" sz="1800" b="0" i="0" u="none" strike="noStrike" cap="none" normalizeH="0" baseline="0" dirty="0">
                          <a:ln>
                            <a:noFill/>
                          </a:ln>
                          <a:solidFill>
                            <a:srgbClr val="333333"/>
                          </a:solidFill>
                          <a:effectLst/>
                          <a:latin typeface="SimHei"/>
                          <a:ea typeface="SimHei"/>
                          <a:cs typeface="+mn-cs"/>
                        </a:rPr>
                        <a:t>13</a:t>
                      </a:r>
                      <a:r>
                        <a:rPr kumimoji="0" lang="zh-CN" altLang="en-US" sz="1800" b="0" i="0" u="none" strike="noStrike" cap="none" normalizeH="0" baseline="0" dirty="0">
                          <a:ln>
                            <a:noFill/>
                          </a:ln>
                          <a:solidFill>
                            <a:srgbClr val="333333"/>
                          </a:solidFill>
                          <a:effectLst/>
                          <a:latin typeface="SimHei"/>
                          <a:ea typeface="SimHei"/>
                          <a:cs typeface="+mn-cs"/>
                        </a:rPr>
                        <a:t>个州，因此数目是</a:t>
                      </a:r>
                      <a:r>
                        <a:rPr kumimoji="0" lang="en-US" altLang="zh-CN" sz="1800" b="0" i="0" u="none" strike="noStrike" cap="none" normalizeH="0" baseline="0" dirty="0">
                          <a:ln>
                            <a:noFill/>
                          </a:ln>
                          <a:solidFill>
                            <a:srgbClr val="333333"/>
                          </a:solidFill>
                          <a:effectLst/>
                          <a:latin typeface="SimHei"/>
                          <a:ea typeface="SimHei"/>
                          <a:cs typeface="+mn-cs"/>
                        </a:rPr>
                        <a:t>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2: </a:t>
                      </a:r>
                      <a:r>
                        <a:rPr kumimoji="0" lang="zh-CN" altLang="en-US" sz="1800" b="0" i="0" u="none" strike="noStrike" cap="none" normalizeH="0" baseline="0" dirty="0">
                          <a:ln>
                            <a:noFill/>
                          </a:ln>
                          <a:solidFill>
                            <a:srgbClr val="333333"/>
                          </a:solidFill>
                          <a:effectLst/>
                          <a:latin typeface="SimHei"/>
                          <a:ea typeface="SimHei"/>
                          <a:cs typeface="+mn-cs"/>
                        </a:rPr>
                        <a:t>与谣言相反，亚当威索和乔治华盛顿并没有明显的相似性</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3: </a:t>
                      </a:r>
                      <a:r>
                        <a:rPr kumimoji="0" lang="zh-CN" altLang="en-US" sz="1800" b="0" i="0" u="none" strike="noStrike" cap="none" normalizeH="0" baseline="0" dirty="0">
                          <a:ln>
                            <a:noFill/>
                          </a:ln>
                          <a:solidFill>
                            <a:srgbClr val="333333"/>
                          </a:solidFill>
                          <a:effectLst/>
                          <a:latin typeface="SimHei"/>
                          <a:ea typeface="SimHei"/>
                          <a:cs typeface="+mn-cs"/>
                        </a:rPr>
                        <a:t>猫头鹰并没有特定的象征意义，有时它代表着恶作剧，然而，它通常代表着智慧 </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如猫头鹰被许多出版商作为象征符号</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4:</a:t>
                      </a:r>
                      <a:r>
                        <a:rPr kumimoji="0" lang="zh-CN" altLang="en-US" sz="1800" b="0" i="0" u="none" strike="noStrike" cap="none" normalizeH="0" baseline="0" dirty="0">
                          <a:ln>
                            <a:noFill/>
                          </a:ln>
                          <a:solidFill>
                            <a:srgbClr val="333333"/>
                          </a:solidFill>
                          <a:effectLst/>
                          <a:latin typeface="SimHei"/>
                          <a:ea typeface="SimHei"/>
                          <a:cs typeface="+mn-cs"/>
                        </a:rPr>
                        <a:t>三角形代表基督教中上帝之眼</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图片</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见小图</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展示了基督教教堂窗子的一部分</a:t>
                      </a:r>
                      <a:r>
                        <a:rPr kumimoji="0" lang="en-US" altLang="zh-CN" sz="1800" b="0" i="0" u="none" strike="noStrike" cap="none" normalizeH="0" baseline="0" dirty="0">
                          <a:ln>
                            <a:noFill/>
                          </a:ln>
                          <a:solidFill>
                            <a:srgbClr val="333333"/>
                          </a:solidFill>
                          <a:effectLst/>
                          <a:latin typeface="SimHei"/>
                          <a:ea typeface="SimHei"/>
                          <a:cs typeface="+mn-cs"/>
                        </a:rPr>
                        <a:t>)</a:t>
                      </a:r>
                      <a:endParaRPr kumimoji="0" lang="es-E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 Box 10"/>
          <p:cNvSpPr txBox="1">
            <a:spLocks noChangeArrowheads="1"/>
          </p:cNvSpPr>
          <p:nvPr/>
        </p:nvSpPr>
        <p:spPr bwMode="auto">
          <a:xfrm>
            <a:off x="6950315" y="4097146"/>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9465" name="Text Box 11"/>
          <p:cNvSpPr txBox="1">
            <a:spLocks noChangeArrowheads="1"/>
          </p:cNvSpPr>
          <p:nvPr/>
        </p:nvSpPr>
        <p:spPr bwMode="auto">
          <a:xfrm>
            <a:off x="6950315" y="4051032"/>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5" name="Content Placeholder 4"/>
          <p:cNvSpPr>
            <a:spLocks noGrp="1"/>
          </p:cNvSpPr>
          <p:nvPr>
            <p:ph idx="1"/>
          </p:nvPr>
        </p:nvSpPr>
        <p:spPr/>
        <p:txBody>
          <a:bodyPr/>
          <a:lstStyle/>
          <a:p>
            <a:pPr lvl="0" defTabSz="914400" fontAlgn="base"/>
            <a:r>
              <a:rPr lang="de-DE" altLang="zh-CN" sz="2400">
                <a:solidFill>
                  <a:srgbClr val="333333"/>
                </a:solidFill>
              </a:rPr>
              <a:t>1</a:t>
            </a:r>
            <a:r>
              <a:rPr lang="zh-CN" altLang="de-DE" sz="2400" dirty="0">
                <a:solidFill>
                  <a:srgbClr val="333333"/>
                </a:solidFill>
              </a:rPr>
              <a:t>美元的美钞上有任何线索提示美国被秘密组织渗透了吗</a:t>
            </a:r>
            <a:r>
              <a:rPr lang="de-DE" altLang="zh-CN"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16</a:t>
            </a:fld>
            <a:endParaRPr lang="de-DE" altLang="zh-CN">
              <a:latin typeface="SimHei"/>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ja-JP" altLang="en-US" sz="3600" b="1">
                <a:solidFill>
                  <a:srgbClr val="FF0000"/>
                </a:solidFill>
                <a:latin typeface="SimHei"/>
                <a:ea typeface="SimHei"/>
              </a:rPr>
              <a:t>没有</a:t>
            </a:r>
            <a:r>
              <a:rPr lang="en-US" altLang="ja-JP" sz="3600" b="1">
                <a:solidFill>
                  <a:srgbClr val="FF0000"/>
                </a:solidFill>
                <a:latin typeface="SimHei"/>
                <a:ea typeface="SimHei"/>
              </a:rPr>
              <a:t>!</a:t>
            </a:r>
            <a:endParaRPr lang="de-DE" altLang="de-DE" sz="3600" b="1" dirty="0">
              <a:solidFill>
                <a:srgbClr val="FF0000"/>
              </a:solidFill>
              <a:latin typeface="SimHei"/>
              <a:ea typeface="SimHei"/>
            </a:endParaRPr>
          </a:p>
        </p:txBody>
      </p:sp>
      <p:sp>
        <p:nvSpPr>
          <p:cNvPr id="6" name="Title 5"/>
          <p:cNvSpPr>
            <a:spLocks noGrp="1"/>
          </p:cNvSpPr>
          <p:nvPr>
            <p:ph type="title"/>
          </p:nvPr>
        </p:nvSpPr>
        <p:spPr/>
        <p:txBody>
          <a:bodyPr/>
          <a:lstStyle/>
          <a:p>
            <a:r>
              <a:rPr lang="zh-CN" altLang="en-US" sz="3600" dirty="0">
                <a:solidFill>
                  <a:srgbClr val="004992"/>
                </a:solidFill>
                <a:cs typeface="+mn-cs"/>
              </a:rPr>
              <a:t>不成熟的推理</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zh-CN"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000">
                <a:solidFill>
                  <a:srgbClr val="333333"/>
                </a:solidFill>
              </a:rPr>
              <a:t>这些阴谋理论通常比事实更令人毛骨悚然</a:t>
            </a:r>
            <a:r>
              <a:rPr lang="en-US" sz="2000" dirty="0">
                <a:solidFill>
                  <a:srgbClr val="333333"/>
                </a:solidFill>
              </a:rPr>
              <a:t>!</a:t>
            </a:r>
          </a:p>
          <a:p>
            <a:pPr marL="342900" lvl="0" indent="-342900" defTabSz="914400" fontAlgn="base">
              <a:buClr>
                <a:srgbClr val="333333"/>
              </a:buClr>
              <a:buFont typeface="WingDings"/>
              <a:buChar char=""/>
              <a:defRPr/>
            </a:pPr>
            <a:r>
              <a:rPr lang="zh-CN" altLang="en-US" sz="2000" dirty="0">
                <a:solidFill>
                  <a:srgbClr val="333333"/>
                </a:solidFill>
              </a:rPr>
              <a:t>他们基于一些难以去核查或证实的陈述</a:t>
            </a:r>
            <a:r>
              <a:rPr lang="en-US" sz="2000" dirty="0">
                <a:solidFill>
                  <a:srgbClr val="333333"/>
                </a:solidFill>
              </a:rPr>
              <a:t> (</a:t>
            </a:r>
            <a:r>
              <a:rPr lang="zh-CN" altLang="en-US" sz="2000" dirty="0">
                <a:solidFill>
                  <a:srgbClr val="333333"/>
                </a:solidFill>
              </a:rPr>
              <a:t>如保罗麦克莱伦的贝斯演奏风格发生了改</a:t>
            </a:r>
            <a:r>
              <a:rPr lang="zh-CN" altLang="en-US" sz="2000">
                <a:solidFill>
                  <a:srgbClr val="333333"/>
                </a:solidFill>
              </a:rPr>
              <a:t>变</a:t>
            </a:r>
            <a:r>
              <a:rPr lang="en-US" sz="2000">
                <a:solidFill>
                  <a:srgbClr val="333333"/>
                </a:solidFill>
              </a:rPr>
              <a:t>)， </a:t>
            </a:r>
            <a:r>
              <a:rPr lang="zh-CN" altLang="en-US" sz="2000" dirty="0">
                <a:solidFill>
                  <a:srgbClr val="333333"/>
                </a:solidFill>
              </a:rPr>
              <a:t>并容易被一些人天真地相信</a:t>
            </a:r>
            <a:r>
              <a:rPr lang="en-US" sz="2000" dirty="0">
                <a:solidFill>
                  <a:srgbClr val="333333"/>
                </a:solidFill>
              </a:rPr>
              <a:t>。</a:t>
            </a:r>
          </a:p>
          <a:p>
            <a:pPr marL="342900" lvl="0" indent="-342900" defTabSz="914400" fontAlgn="base">
              <a:buClr>
                <a:srgbClr val="333333"/>
              </a:buClr>
              <a:buFont typeface="WingDings"/>
              <a:buChar char=""/>
              <a:defRPr/>
            </a:pPr>
            <a:r>
              <a:rPr lang="zh-CN" altLang="en-US" sz="2000" dirty="0">
                <a:solidFill>
                  <a:srgbClr val="333333"/>
                </a:solidFill>
              </a:rPr>
              <a:t>他们掩藏了其它可能解释</a:t>
            </a:r>
            <a:r>
              <a:rPr lang="en-US" sz="2000" dirty="0">
                <a:solidFill>
                  <a:srgbClr val="333333"/>
                </a:solidFill>
              </a:rPr>
              <a:t> (</a:t>
            </a:r>
            <a:r>
              <a:rPr lang="zh-CN" altLang="en-US" sz="2000" dirty="0">
                <a:solidFill>
                  <a:srgbClr val="333333"/>
                </a:solidFill>
              </a:rPr>
              <a:t>如，</a:t>
            </a:r>
            <a:r>
              <a:rPr lang="en-US" altLang="zh-CN" sz="2000" dirty="0">
                <a:solidFill>
                  <a:srgbClr val="333333"/>
                </a:solidFill>
              </a:rPr>
              <a:t>13</a:t>
            </a:r>
            <a:r>
              <a:rPr lang="zh-CN" altLang="en-US" sz="2000" dirty="0">
                <a:solidFill>
                  <a:srgbClr val="333333"/>
                </a:solidFill>
              </a:rPr>
              <a:t>个象征符号的重复使用是和美国最初有</a:t>
            </a:r>
            <a:r>
              <a:rPr lang="en-US" altLang="zh-CN" sz="2000" dirty="0">
                <a:solidFill>
                  <a:srgbClr val="333333"/>
                </a:solidFill>
              </a:rPr>
              <a:t>13</a:t>
            </a:r>
            <a:r>
              <a:rPr lang="zh-CN" altLang="en-US" sz="2000" dirty="0">
                <a:solidFill>
                  <a:srgbClr val="333333"/>
                </a:solidFill>
              </a:rPr>
              <a:t>个州有关</a:t>
            </a:r>
            <a:r>
              <a:rPr lang="en-US" sz="2000" dirty="0">
                <a:solidFill>
                  <a:srgbClr val="333333"/>
                </a:solidFill>
              </a:rPr>
              <a:t>)。</a:t>
            </a:r>
          </a:p>
          <a:p>
            <a:pPr marL="342900" lvl="0" indent="-342900" defTabSz="914400" fontAlgn="base">
              <a:buClr>
                <a:srgbClr val="333333"/>
              </a:buClr>
              <a:buFont typeface="WingDings"/>
              <a:buChar char=""/>
              <a:defRPr/>
            </a:pPr>
            <a:r>
              <a:rPr lang="zh-CN" altLang="en-US" sz="2000" dirty="0">
                <a:solidFill>
                  <a:srgbClr val="333333"/>
                </a:solidFill>
              </a:rPr>
              <a:t>传言有时是基于一些断章取义的事实</a:t>
            </a:r>
            <a:r>
              <a:rPr lang="en-US" sz="2000" dirty="0">
                <a:solidFill>
                  <a:srgbClr val="333333"/>
                </a:solidFill>
              </a:rPr>
              <a:t>。 </a:t>
            </a:r>
            <a:r>
              <a:rPr lang="zh-CN" altLang="en-US" sz="2000" dirty="0">
                <a:solidFill>
                  <a:srgbClr val="333333"/>
                </a:solidFill>
              </a:rPr>
              <a:t>某些细节的意义被过分夸大了</a:t>
            </a:r>
            <a:r>
              <a:rPr lang="en-US" sz="2000" dirty="0">
                <a:solidFill>
                  <a:srgbClr val="333333"/>
                </a:solidFill>
              </a:rPr>
              <a:t> (</a:t>
            </a:r>
            <a:r>
              <a:rPr lang="zh-CN" altLang="en-US" sz="2000" dirty="0">
                <a:solidFill>
                  <a:srgbClr val="333333"/>
                </a:solidFill>
              </a:rPr>
              <a:t>华盛顿是共济会会员，然而，这并不意味着美国过去或现在仍然被秘密组织渗透</a:t>
            </a:r>
            <a:r>
              <a:rPr lang="en-US" sz="2000" dirty="0">
                <a:solidFill>
                  <a:srgbClr val="333333"/>
                </a:solidFill>
              </a:rPr>
              <a:t>)。</a:t>
            </a:r>
            <a:endParaRPr lang="en-US" altLang="zh-CN" sz="2000" dirty="0">
              <a:solidFill>
                <a:srgbClr val="333333"/>
              </a:solidFill>
            </a:endParaRPr>
          </a:p>
          <a:p>
            <a:pPr marL="342900" lvl="0" indent="-342900" defTabSz="914400" fontAlgn="base">
              <a:buClr>
                <a:srgbClr val="333333"/>
              </a:buClr>
              <a:buFont typeface="WingDings"/>
              <a:buChar char=""/>
              <a:defRPr/>
            </a:pPr>
            <a:r>
              <a:rPr lang="zh-CN" altLang="en-US" sz="2000" dirty="0">
                <a:solidFill>
                  <a:srgbClr val="333333"/>
                </a:solidFill>
              </a:rPr>
              <a:t>共济会和其它地下组织引起许多人和社会的怀疑，是因为他们行事诡秘。</a:t>
            </a:r>
          </a:p>
          <a:p>
            <a:pPr marL="342900" lvl="0" indent="-342900" defTabSz="914400" fontAlgn="base">
              <a:buClr>
                <a:srgbClr val="333333"/>
              </a:buClr>
              <a:buFont typeface="WingDings"/>
              <a:buChar char=""/>
              <a:defRPr/>
            </a:pPr>
            <a:r>
              <a:rPr lang="zh-CN" altLang="en-US" sz="2000" dirty="0">
                <a:solidFill>
                  <a:srgbClr val="333333"/>
                </a:solidFill>
              </a:rPr>
              <a:t>但是：与谣言相反，共济会会员并不相信撒旦，而是</a:t>
            </a:r>
            <a:r>
              <a:rPr lang="zh-CN" altLang="en-US" sz="2000">
                <a:solidFill>
                  <a:srgbClr val="333333"/>
                </a:solidFill>
              </a:rPr>
              <a:t>信仰“更</a:t>
            </a:r>
            <a:r>
              <a:rPr lang="zh-CN" altLang="en-US" sz="2000" dirty="0">
                <a:solidFill>
                  <a:srgbClr val="333333"/>
                </a:solidFill>
              </a:rPr>
              <a:t>高的</a:t>
            </a:r>
            <a:r>
              <a:rPr lang="zh-CN" altLang="en-US" sz="2000">
                <a:solidFill>
                  <a:srgbClr val="333333"/>
                </a:solidFill>
              </a:rPr>
              <a:t>存在”</a:t>
            </a:r>
            <a:r>
              <a:rPr lang="en-US" altLang="zh-CN" sz="2000">
                <a:solidFill>
                  <a:srgbClr val="333333"/>
                </a:solidFill>
              </a:rPr>
              <a:t>(</a:t>
            </a:r>
            <a:r>
              <a:rPr lang="zh-CN" altLang="en-US" sz="2000" dirty="0">
                <a:solidFill>
                  <a:srgbClr val="333333"/>
                </a:solidFill>
              </a:rPr>
              <a:t>如上帝，阿拉</a:t>
            </a:r>
            <a:r>
              <a:rPr lang="en-US" altLang="zh-CN" sz="2000" dirty="0">
                <a:solidFill>
                  <a:srgbClr val="333333"/>
                </a:solidFill>
              </a:rPr>
              <a:t>…)</a:t>
            </a:r>
            <a:r>
              <a:rPr lang="zh-CN" altLang="en-US" sz="2000" dirty="0">
                <a:solidFill>
                  <a:srgbClr val="333333"/>
                </a:solidFill>
              </a:rPr>
              <a:t>。他们追求自由主义精神，但他们并不是造反者。</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000">
                <a:solidFill>
                  <a:srgbClr val="333333"/>
                </a:solidFill>
              </a:rPr>
              <a:t>少数族裔和流浪汉被错误地指责要为一些无法控制的悲惨事件负责，这样的例子在历史上并不少见</a:t>
            </a:r>
            <a:r>
              <a:rPr lang="zh-CN" altLang="de-DE" sz="2000">
                <a:solidFill>
                  <a:srgbClr val="333333"/>
                </a:solidFill>
              </a:rPr>
              <a:t>。 例如，在中世纪收成不好通常被认为是由于魔力或宗教上的少数派作祟。</a:t>
            </a:r>
            <a:endParaRPr lang="zh-CN" altLang="en-US" sz="2000">
              <a:solidFill>
                <a:srgbClr val="333333"/>
              </a:solidFill>
            </a:endParaRPr>
          </a:p>
          <a:p>
            <a:pPr marL="342900" lvl="0" indent="-342900" defTabSz="914400" fontAlgn="base">
              <a:buClr>
                <a:srgbClr val="333333"/>
              </a:buClr>
              <a:buFont typeface="WingDings"/>
              <a:buChar char=""/>
              <a:defRPr/>
            </a:pPr>
            <a:r>
              <a:rPr lang="zh-CN" altLang="de-DE" sz="2000" dirty="0">
                <a:solidFill>
                  <a:srgbClr val="333333"/>
                </a:solidFill>
              </a:rPr>
              <a:t>这些简单的解释减轻了紧张和恐惧，提供了控制力的错觉。</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19</a:t>
            </a:fld>
            <a:endParaRPr lang="de-DE" altLang="zh-CN">
              <a:latin typeface="SimHe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defTabSz="914377">
              <a:buClr>
                <a:srgbClr val="333333"/>
              </a:buClr>
            </a:pP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20</a:t>
            </a:fld>
            <a:endParaRPr lang="de-DE" altLang="zh-CN">
              <a:latin typeface="SimHe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Marked-Content Placeholder 3"/>
          <p:cNvSpPr>
            <a:spLocks noGrp="1"/>
          </p:cNvSpPr>
          <p:nvPr>
            <p:ph idx="1"/>
          </p:nvPr>
        </p:nvSpPr>
        <p:spPr/>
        <p:txBody>
          <a:bodyPr/>
          <a:lstStyle/>
          <a:p>
            <a:pPr marL="342900" lvl="0" indent="-342900" defTabSz="914377">
              <a:buClr>
                <a:srgbClr val="333333"/>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marL="342900" lvl="0" indent="-342900" defTabSz="914377">
              <a:buClr>
                <a:srgbClr val="333333"/>
              </a:buClr>
              <a:buFont typeface="WingDings"/>
              <a:buChar char=""/>
            </a:pPr>
            <a:r>
              <a:rPr lang="zh-CN" altLang="en-US" sz="2400" dirty="0">
                <a:solidFill>
                  <a:srgbClr val="333333"/>
                </a:solidFill>
              </a:rPr>
              <a:t>这类决策风格容易导致错误。 因此，一种充分考虑所有获得</a:t>
            </a:r>
            <a:r>
              <a:rPr lang="zh-CN" altLang="en-US" sz="2400">
                <a:solidFill>
                  <a:srgbClr val="333333"/>
                </a:solidFill>
              </a:rPr>
              <a:t>信息，深</a:t>
            </a:r>
            <a:r>
              <a:rPr lang="zh-CN" altLang="en-US" sz="2400" dirty="0">
                <a:solidFill>
                  <a:srgbClr val="333333"/>
                </a:solidFill>
              </a:rPr>
              <a:t>思熟虑做决策的风格应该是首选的。</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21</a:t>
            </a:fld>
            <a:endParaRPr lang="de-DE" altLang="zh-CN">
              <a:latin typeface="SimHei"/>
            </a:endParaRPr>
          </a:p>
        </p:txBody>
      </p:sp>
    </p:spTree>
    <p:extLst>
      <p:ext uri="{BB962C8B-B14F-4D97-AF65-F5344CB8AC3E}">
        <p14:creationId xmlns:p14="http://schemas.microsoft.com/office/powerpoint/2010/main" val="1519531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在精神疾病中轻率下结论如何促使了误解形成 </a:t>
            </a:r>
            <a:r>
              <a:rPr lang="en-US" altLang="zh-CN" sz="3600">
                <a:cs typeface="+mn-cs"/>
              </a:rPr>
              <a:t>– </a:t>
            </a:r>
            <a:r>
              <a:rPr lang="zh-CN" altLang="en-US" sz="3600">
                <a:cs typeface="+mn-cs"/>
              </a:rPr>
              <a:t>举例</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22</a:t>
            </a:fld>
            <a:endParaRPr lang="de-DE" altLang="zh-CN">
              <a:latin typeface="SimHei"/>
            </a:endParaRPr>
          </a:p>
        </p:txBody>
      </p:sp>
      <p:sp>
        <p:nvSpPr>
          <p:cNvPr id="25626" name="Rechteck 1"/>
          <p:cNvSpPr>
            <a:spLocks noChangeArrowheads="1"/>
          </p:cNvSpPr>
          <p:nvPr/>
        </p:nvSpPr>
        <p:spPr bwMode="auto">
          <a:xfrm>
            <a:off x="408955" y="6021288"/>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a:solidFill>
                  <a:srgbClr val="004992"/>
                </a:solidFill>
                <a:latin typeface="SimHei"/>
              </a:rPr>
              <a:t>有人愿意分享一个简短的个人经历吗？</a:t>
            </a:r>
            <a:r>
              <a:rPr lang="en-US" altLang="de-DE" sz="2000">
                <a:solidFill>
                  <a:srgbClr val="004992"/>
                </a:solidFill>
                <a:latin typeface="SimHei"/>
              </a:rPr>
              <a:t> </a:t>
            </a:r>
            <a:endParaRPr lang="de-DE" altLang="de-DE" sz="200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2863269768"/>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精神疾病中的解释</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在医院过的第一夜醒来后，你觉得身体疼痛。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你一定是被连夜绑架了并被切除了器官；晚上另一个病人伤害了你；符咒。</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不舒适的床，紧张；在新环境睡得不舒服是常事；你神经紧张。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门诊手术后，你被注射了肝素。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由于玩忽职守，医生计划用有毒的注射剂谋杀你。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标准的血栓预防措施。</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在去朋友家的路上，你因为交通灯变红不得不停了三次。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这是你处于危险中的证据</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有人要伤害你。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纯粹偶然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当你在赶时间时，你更倾向于注意到红灯</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24</a:t>
            </a:fld>
            <a:endParaRPr lang="de-DE" altLang="zh-CN">
              <a:latin typeface="SimHei"/>
            </a:endParaRPr>
          </a:p>
        </p:txBody>
      </p:sp>
    </p:spTree>
    <p:extLst>
      <p:ext uri="{BB962C8B-B14F-4D97-AF65-F5344CB8AC3E}">
        <p14:creationId xmlns:p14="http://schemas.microsoft.com/office/powerpoint/2010/main" val="983965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Marked-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尽量避免匆忙做决定，要多想想。讨论哪些支持或不支持另一种备选答案</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25</a:t>
            </a:fld>
            <a:endParaRPr lang="de-DE" altLang="zh-CN">
              <a:latin typeface="SimHei"/>
            </a:endParaRPr>
          </a:p>
        </p:txBody>
      </p:sp>
    </p:spTree>
    <p:extLst>
      <p:ext uri="{BB962C8B-B14F-4D97-AF65-F5344CB8AC3E}">
        <p14:creationId xmlns:p14="http://schemas.microsoft.com/office/powerpoint/2010/main" val="2644872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图片</a:t>
            </a:r>
            <a:r>
              <a:rPr lang="en-US" altLang="ja-JP" sz="3600">
                <a:cs typeface="+mn-cs"/>
              </a:rPr>
              <a:t>1</a:t>
            </a:r>
            <a:endParaRPr lang="en-US" sz="3600">
              <a:cs typeface="+mn-cs"/>
            </a:endParaRPr>
          </a:p>
        </p:txBody>
      </p:sp>
      <p:sp>
        <p:nvSpPr>
          <p:cNvPr id="5" name="Content Placeholder 4"/>
          <p:cNvSpPr>
            <a:spLocks noGrp="1"/>
          </p:cNvSpPr>
          <p:nvPr>
            <p:ph idx="1"/>
          </p:nvPr>
        </p:nvSpPr>
        <p:spPr/>
        <p:txBody>
          <a:bodyPr/>
          <a:lstStyle/>
          <a:p>
            <a:pPr lvl="0" defTabSz="914400" fontAlgn="base"/>
            <a:r>
              <a:rPr lang="zh-CN" altLang="de-DE" sz="2400" dirty="0">
                <a:solidFill>
                  <a:srgbClr val="333333"/>
                </a:solidFill>
              </a:rPr>
              <a:t>几种备选的解释被提供。</a:t>
            </a:r>
            <a:r>
              <a:rPr lang="zh-CN" altLang="en-US" sz="2400" dirty="0">
                <a:solidFill>
                  <a:srgbClr val="333333"/>
                </a:solidFill>
              </a:rPr>
              <a:t> 请与组员讨论你如何可能发现每一个选项，以及你在做决策时是否感到足够自信。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27</a:t>
            </a:fld>
            <a:endParaRPr lang="de-DE" altLang="zh-CN">
              <a:latin typeface="SimHei"/>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28</a:t>
            </a:fld>
            <a:endParaRPr lang="de-DE" altLang="zh-CN">
              <a:latin typeface="SimHei"/>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29</a:t>
            </a:fld>
            <a:endParaRPr lang="de-DE" altLang="zh-CN">
              <a:latin typeface="SimHei"/>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30</a:t>
            </a:fld>
            <a:endParaRPr lang="de-DE" altLang="zh-CN">
              <a:latin typeface="SimHei"/>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31</a:t>
            </a:fld>
            <a:endParaRPr lang="de-DE" altLang="zh-CN">
              <a:latin typeface="SimHei"/>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32</a:t>
            </a:fld>
            <a:endParaRPr lang="de-DE" altLang="zh-CN">
              <a:latin typeface="SimHei"/>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33</a:t>
            </a:fld>
            <a:endParaRPr lang="de-DE" altLang="zh-CN">
              <a:latin typeface="SimHei"/>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34</a:t>
            </a:fld>
            <a:endParaRPr lang="de-DE" altLang="zh-CN">
              <a:latin typeface="SimHei"/>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2</a:t>
            </a:r>
            <a:endParaRPr lang="en-US" sz="3600">
              <a:cs typeface="+mn-cs"/>
            </a:endParaRPr>
          </a:p>
        </p:txBody>
      </p:sp>
      <p:sp>
        <p:nvSpPr>
          <p:cNvPr id="5" name="Content Placeholder 4"/>
          <p:cNvSpPr>
            <a:spLocks noGrp="1"/>
          </p:cNvSpPr>
          <p:nvPr>
            <p:ph idx="1"/>
          </p:nvPr>
        </p:nvSpPr>
        <p:spPr/>
        <p:txBody>
          <a:bodyPr/>
          <a:lstStyle/>
          <a:p>
            <a:pPr lvl="0" defTabSz="914400" fontAlgn="base"/>
            <a:r>
              <a:rPr lang="zh-CN" altLang="de-DE" sz="2400">
                <a:solidFill>
                  <a:srgbClr val="333333"/>
                </a:solidFill>
              </a:rPr>
              <a:t>现在没有备选答案提供。你必须自己来想象这张图片是什么。可自由提出几种可能性，然后在组内讨论你的印象。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35</a:t>
            </a:fld>
            <a:endParaRPr lang="de-DE" altLang="zh-CN">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36</a:t>
            </a:fld>
            <a:endParaRPr lang="de-DE" altLang="zh-CN">
              <a:latin typeface="SimHei"/>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37</a:t>
            </a:fld>
            <a:endParaRPr lang="de-DE" altLang="zh-CN">
              <a:latin typeface="SimHei"/>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38</a:t>
            </a:fld>
            <a:endParaRPr lang="de-DE" altLang="zh-CN">
              <a:latin typeface="SimHei"/>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39</a:t>
            </a:fld>
            <a:endParaRPr lang="de-DE" altLang="zh-CN">
              <a:latin typeface="SimHei"/>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40</a:t>
            </a:fld>
            <a:endParaRPr lang="de-DE" altLang="zh-CN">
              <a:latin typeface="SimHei"/>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41</a:t>
            </a:fld>
            <a:endParaRPr lang="de-DE" altLang="zh-CN">
              <a:latin typeface="SimHei"/>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42</a:t>
            </a:fld>
            <a:endParaRPr lang="de-DE" altLang="zh-CN">
              <a:latin typeface="SimHei"/>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3</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43</a:t>
            </a:fld>
            <a:endParaRPr lang="de-DE" altLang="zh-CN">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44</a:t>
            </a:fld>
            <a:endParaRPr lang="de-DE" altLang="zh-CN">
              <a:latin typeface="SimHei"/>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45</a:t>
            </a:fld>
            <a:endParaRPr lang="de-DE" altLang="zh-CN">
              <a:latin typeface="SimHei"/>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46</a:t>
            </a:fld>
            <a:endParaRPr lang="de-DE" altLang="zh-CN">
              <a:latin typeface="SimHei"/>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47</a:t>
            </a:fld>
            <a:endParaRPr lang="de-DE" altLang="zh-CN">
              <a:latin typeface="SimHei"/>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48</a:t>
            </a:fld>
            <a:endParaRPr lang="de-DE" altLang="zh-CN">
              <a:latin typeface="SimHei"/>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49</a:t>
            </a:fld>
            <a:endParaRPr lang="de-DE" altLang="zh-CN">
              <a:latin typeface="SimHei"/>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50</a:t>
            </a:fld>
            <a:endParaRPr lang="de-DE" altLang="zh-CN">
              <a:latin typeface="SimHei"/>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51</a:t>
            </a:fld>
            <a:endParaRPr lang="de-DE" altLang="zh-CN">
              <a:latin typeface="SimHei"/>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4</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52</a:t>
            </a:fld>
            <a:endParaRPr lang="de-DE" altLang="zh-CN">
              <a:latin typeface="SimHe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53</a:t>
            </a:fld>
            <a:endParaRPr lang="de-DE" altLang="zh-CN">
              <a:latin typeface="SimHei"/>
            </a:endParaRPr>
          </a:p>
        </p:txBody>
      </p:sp>
      <p:pic>
        <p:nvPicPr>
          <p:cNvPr id="9" name="Picture 1034" descr="kleid09b"/>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54</a:t>
            </a:fld>
            <a:endParaRPr lang="de-DE" altLang="zh-CN">
              <a:latin typeface="SimHei"/>
            </a:endParaRPr>
          </a:p>
        </p:txBody>
      </p:sp>
      <p:pic>
        <p:nvPicPr>
          <p:cNvPr id="9" name="Picture 9" descr="kleid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55</a:t>
            </a:fld>
            <a:endParaRPr lang="de-DE" altLang="zh-CN">
              <a:latin typeface="SimHei"/>
            </a:endParaRPr>
          </a:p>
        </p:txBody>
      </p:sp>
      <p:pic>
        <p:nvPicPr>
          <p:cNvPr id="9" name="Picture 1033"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56</a:t>
            </a:fld>
            <a:endParaRPr lang="de-DE" altLang="zh-CN">
              <a:latin typeface="SimHei"/>
            </a:endParaRPr>
          </a:p>
        </p:txBody>
      </p:sp>
      <p:pic>
        <p:nvPicPr>
          <p:cNvPr id="9" name="Picture 7"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57</a:t>
            </a:fld>
            <a:endParaRPr lang="de-DE" altLang="zh-CN">
              <a:latin typeface="SimHei"/>
            </a:endParaRPr>
          </a:p>
        </p:txBody>
      </p:sp>
      <p:pic>
        <p:nvPicPr>
          <p:cNvPr id="9" name="Picture 9" descr="Bil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58</a:t>
            </a:fld>
            <a:endParaRPr lang="de-DE" altLang="zh-CN">
              <a:latin typeface="SimHei"/>
            </a:endParaRPr>
          </a:p>
        </p:txBody>
      </p:sp>
      <p:pic>
        <p:nvPicPr>
          <p:cNvPr id="9" name="Picture 9" descr="Bil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59</a:t>
            </a:fld>
            <a:endParaRPr lang="de-DE" altLang="zh-CN">
              <a:latin typeface="SimHei"/>
            </a:endParaRPr>
          </a:p>
        </p:txBody>
      </p:sp>
      <p:pic>
        <p:nvPicPr>
          <p:cNvPr id="9" name="Picture 9" descr="Bild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60</a:t>
            </a:fld>
            <a:endParaRPr lang="de-DE" altLang="zh-CN">
              <a:latin typeface="SimHei"/>
            </a:endParaRPr>
          </a:p>
        </p:txBody>
      </p:sp>
      <p:pic>
        <p:nvPicPr>
          <p:cNvPr id="9" name="Picture 9" descr="Bild4"/>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61</a:t>
            </a:fld>
            <a:endParaRPr lang="de-DE" altLang="zh-CN">
              <a:latin typeface="SimHei"/>
            </a:endParaRPr>
          </a:p>
        </p:txBody>
      </p:sp>
      <p:pic>
        <p:nvPicPr>
          <p:cNvPr id="9" name="Picture 3" descr="Bild5"/>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衬衫</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岩石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洞穴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旧帐篷</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喷泉</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DBBE62FD-D8F9-47D7-80D8-F0FEE5184F05}" type="slidenum">
              <a:rPr lang="zh-CN" altLang="de-DE" smtClean="0">
                <a:latin typeface="SimHei"/>
              </a:rPr>
              <a:pPr/>
              <a:t>62</a:t>
            </a:fld>
            <a:endParaRPr lang="de-DE" altLang="zh-CN">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37483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5</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63</a:t>
            </a:fld>
            <a:endParaRPr lang="de-DE" altLang="zh-CN">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64</a:t>
            </a:fld>
            <a:endParaRPr lang="de-DE" altLang="zh-CN">
              <a:latin typeface="SimHei"/>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65</a:t>
            </a:fld>
            <a:endParaRPr lang="de-DE" altLang="zh-CN">
              <a:latin typeface="SimHei"/>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66</a:t>
            </a:fld>
            <a:endParaRPr lang="de-DE" altLang="zh-CN">
              <a:latin typeface="SimHei"/>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67</a:t>
            </a:fld>
            <a:endParaRPr lang="de-DE" altLang="zh-CN">
              <a:latin typeface="SimHei"/>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68</a:t>
            </a:fld>
            <a:endParaRPr lang="de-DE" altLang="zh-CN">
              <a:latin typeface="SimHei"/>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69</a:t>
            </a:fld>
            <a:endParaRPr lang="de-DE" altLang="zh-CN">
              <a:latin typeface="SimHei"/>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70</a:t>
            </a:fld>
            <a:endParaRPr lang="de-DE" altLang="zh-CN">
              <a:latin typeface="SimHei"/>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71</a:t>
            </a:fld>
            <a:endParaRPr lang="de-DE" altLang="zh-CN">
              <a:latin typeface="SimHei"/>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6</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72</a:t>
            </a:fld>
            <a:endParaRPr lang="de-DE" altLang="zh-CN">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73</a:t>
            </a:fld>
            <a:endParaRPr lang="de-DE" altLang="zh-CN">
              <a:latin typeface="SimHei"/>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74</a:t>
            </a:fld>
            <a:endParaRPr lang="de-DE" altLang="zh-CN">
              <a:latin typeface="SimHei"/>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75</a:t>
            </a:fld>
            <a:endParaRPr lang="de-DE" altLang="zh-CN">
              <a:latin typeface="SimHei"/>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76</a:t>
            </a:fld>
            <a:endParaRPr lang="de-DE" altLang="zh-CN">
              <a:latin typeface="SimHei"/>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77</a:t>
            </a:fld>
            <a:endParaRPr lang="de-DE" altLang="zh-CN">
              <a:latin typeface="SimHei"/>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78</a:t>
            </a:fld>
            <a:endParaRPr lang="de-DE" altLang="zh-CN">
              <a:latin typeface="SimHei"/>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79</a:t>
            </a:fld>
            <a:endParaRPr lang="de-DE" altLang="zh-CN">
              <a:latin typeface="SimHei"/>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80</a:t>
            </a:fld>
            <a:endParaRPr lang="de-DE" altLang="zh-CN">
              <a:latin typeface="SimHei"/>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7</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81</a:t>
            </a:fld>
            <a:endParaRPr lang="de-DE" altLang="zh-CN">
              <a:latin typeface="SimHe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82</a:t>
            </a:fld>
            <a:endParaRPr lang="de-DE" altLang="zh-CN">
              <a:latin typeface="SimHei"/>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83</a:t>
            </a:fld>
            <a:endParaRPr lang="de-DE" altLang="zh-CN">
              <a:latin typeface="SimHei"/>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84</a:t>
            </a:fld>
            <a:endParaRPr lang="de-DE" altLang="zh-CN">
              <a:latin typeface="SimHei"/>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85</a:t>
            </a:fld>
            <a:endParaRPr lang="de-DE" altLang="zh-CN">
              <a:latin typeface="SimHei"/>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86</a:t>
            </a:fld>
            <a:endParaRPr lang="de-DE" altLang="zh-CN">
              <a:latin typeface="SimHei"/>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87</a:t>
            </a:fld>
            <a:endParaRPr lang="de-DE" altLang="zh-CN">
              <a:latin typeface="SimHei"/>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88</a:t>
            </a:fld>
            <a:endParaRPr lang="de-DE" altLang="zh-CN">
              <a:latin typeface="SimHei"/>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89</a:t>
            </a:fld>
            <a:endParaRPr lang="de-DE" altLang="zh-CN">
              <a:latin typeface="SimHei"/>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8</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90</a:t>
            </a:fld>
            <a:endParaRPr lang="de-DE" altLang="zh-CN">
              <a:latin typeface="SimHe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91</a:t>
            </a:fld>
            <a:endParaRPr lang="de-DE" altLang="zh-CN">
              <a:latin typeface="SimHei"/>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92</a:t>
            </a:fld>
            <a:endParaRPr lang="de-DE" altLang="zh-CN">
              <a:latin typeface="SimHei"/>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93</a:t>
            </a:fld>
            <a:endParaRPr lang="de-DE" altLang="zh-CN">
              <a:latin typeface="SimHei"/>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94</a:t>
            </a:fld>
            <a:endParaRPr lang="de-DE" altLang="zh-CN">
              <a:latin typeface="SimHei"/>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95</a:t>
            </a:fld>
            <a:endParaRPr lang="de-DE" altLang="zh-CN">
              <a:latin typeface="SimHei"/>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96</a:t>
            </a:fld>
            <a:endParaRPr lang="de-DE" altLang="zh-CN">
              <a:latin typeface="SimHei"/>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97</a:t>
            </a:fld>
            <a:endParaRPr lang="de-DE" altLang="zh-CN">
              <a:latin typeface="SimHei"/>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2:</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98</a:t>
            </a:fld>
            <a:endParaRPr lang="de-DE" altLang="zh-CN">
              <a:latin typeface="SimHe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99</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现在你看到了什么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100</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101</a:t>
            </a:fld>
            <a:endParaRPr lang="de-DE" altLang="zh-CN">
              <a:latin typeface="SimHei"/>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algn="ctr" defTabSz="914400" fontAlgn="base"/>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102</a:t>
            </a:fld>
            <a:endParaRPr lang="de-DE" altLang="zh-CN">
              <a:latin typeface="SimHe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ked-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lvl="0" algn="ctr" defTabSz="914400" fontAlgn="base"/>
            <a:r>
              <a:rPr lang="zh-CN" altLang="de-DE" sz="2400" dirty="0">
                <a:solidFill>
                  <a:srgbClr val="004992"/>
                </a:solidFill>
              </a:rPr>
              <a:t>在下面的图片中尽力去发现所有的细节</a:t>
            </a:r>
            <a:r>
              <a:rPr lang="de-DE" altLang="zh-CN" sz="2400" dirty="0">
                <a:solidFill>
                  <a:srgbClr val="004992"/>
                </a:solidFill>
              </a:rPr>
              <a:t>/</a:t>
            </a:r>
            <a:r>
              <a:rPr lang="zh-CN" altLang="de-DE" sz="2400" dirty="0">
                <a:solidFill>
                  <a:srgbClr val="004992"/>
                </a:solidFill>
              </a:rPr>
              <a:t>图片！</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103</a:t>
            </a:fld>
            <a:endParaRPr lang="de-DE" altLang="zh-CN">
              <a:latin typeface="SimHei"/>
            </a:endParaRPr>
          </a:p>
        </p:txBody>
      </p:sp>
    </p:spTree>
    <p:extLst>
      <p:ext uri="{BB962C8B-B14F-4D97-AF65-F5344CB8AC3E}">
        <p14:creationId xmlns:p14="http://schemas.microsoft.com/office/powerpoint/2010/main" val="13429705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104</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105</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女人还是萨克斯管乐手</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106</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107</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鸭子还是兔子</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108</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109</a:t>
            </a:fld>
            <a:endParaRPr lang="de-DE" altLang="zh-CN">
              <a:latin typeface="SimHei"/>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人脸还是骑士</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110</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111</a:t>
            </a:fld>
            <a:endParaRPr lang="de-DE" altLang="zh-CN">
              <a:latin typeface="SimHei"/>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耶稣还是耶稣受难像</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112</a:t>
            </a:fld>
            <a:endParaRPr lang="de-DE" altLang="zh-CN">
              <a:latin typeface="SimHei"/>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113</a:t>
            </a:fld>
            <a:endParaRPr lang="de-DE" altLang="zh-CN">
              <a:latin typeface="SimHei"/>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圣母玛利亚还是弹竖琴的仙女</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114</a:t>
            </a:fld>
            <a:endParaRPr lang="de-DE" altLang="zh-CN">
              <a:latin typeface="SimHei"/>
            </a:endParaRPr>
          </a:p>
        </p:txBody>
      </p:sp>
    </p:spTree>
    <p:extLst>
      <p:ext uri="{BB962C8B-B14F-4D97-AF65-F5344CB8AC3E}">
        <p14:creationId xmlns:p14="http://schemas.microsoft.com/office/powerpoint/2010/main" val="6883530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因此寻找尽可能多的信息</a:t>
            </a:r>
            <a:r>
              <a:rPr lang="zh-CN" altLang="en-US" sz="2400" dirty="0">
                <a:solidFill>
                  <a:srgbClr val="333333"/>
                </a:solidFill>
              </a:rPr>
              <a:t>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s-ES" altLang="de-DE"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115</a:t>
            </a:fld>
            <a:endParaRPr lang="de-DE" altLang="zh-CN">
              <a:latin typeface="SimHei"/>
            </a:endParaRPr>
          </a:p>
        </p:txBody>
      </p:sp>
    </p:spTree>
    <p:extLst>
      <p:ext uri="{BB962C8B-B14F-4D97-AF65-F5344CB8AC3E}">
        <p14:creationId xmlns:p14="http://schemas.microsoft.com/office/powerpoint/2010/main" val="11618326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因此寻找尽可能多的信息</a:t>
            </a:r>
            <a:r>
              <a:rPr lang="zh-CN" altLang="en-US" sz="2400" dirty="0">
                <a:solidFill>
                  <a:srgbClr val="333333"/>
                </a:solidFill>
              </a:rPr>
              <a:t>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s-ES" altLang="de-DE"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116</a:t>
            </a:fld>
            <a:endParaRPr lang="de-DE" altLang="zh-CN">
              <a:latin typeface="SimHei"/>
            </a:endParaRPr>
          </a:p>
        </p:txBody>
      </p:sp>
    </p:spTree>
    <p:extLst>
      <p:ext uri="{BB962C8B-B14F-4D97-AF65-F5344CB8AC3E}">
        <p14:creationId xmlns:p14="http://schemas.microsoft.com/office/powerpoint/2010/main" val="33839258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因此寻找尽可能多的信息</a:t>
            </a:r>
            <a:r>
              <a:rPr lang="zh-CN" altLang="en-US" sz="2400" dirty="0">
                <a:solidFill>
                  <a:srgbClr val="333333"/>
                </a:solidFill>
              </a:rPr>
              <a:t>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s-ES" altLang="de-DE"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人非圣贤孰能无过</a:t>
            </a:r>
            <a:r>
              <a:rPr lang="en-US" altLang="zh-CN" sz="2400" dirty="0">
                <a:solidFill>
                  <a:srgbClr val="333333"/>
                </a:solidFill>
              </a:rPr>
              <a:t>-</a:t>
            </a:r>
            <a:r>
              <a:rPr lang="zh-CN" altLang="en-US" sz="2400" dirty="0">
                <a:solidFill>
                  <a:srgbClr val="333333"/>
                </a:solidFill>
              </a:rPr>
              <a:t>为你犯错的可能性做好准备。</a:t>
            </a:r>
            <a:endParaRPr lang="de-DE" altLang="zh-CN"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333333"/>
                </a:solidFill>
              </a:rPr>
              <a:t>在坚实的事实基础上做重要决策。纯粹猜</a:t>
            </a:r>
            <a:r>
              <a:rPr lang="zh-CN" altLang="de-DE" sz="2400">
                <a:solidFill>
                  <a:srgbClr val="333333"/>
                </a:solidFill>
              </a:rPr>
              <a:t>测是</a:t>
            </a:r>
            <a:r>
              <a:rPr lang="zh-CN" altLang="en-US" sz="2400">
                <a:solidFill>
                  <a:srgbClr val="333333"/>
                </a:solidFill>
              </a:rPr>
              <a:t>“</a:t>
            </a:r>
            <a:r>
              <a:rPr lang="zh-CN" altLang="de-DE" sz="2400">
                <a:solidFill>
                  <a:srgbClr val="333333"/>
                </a:solidFill>
              </a:rPr>
              <a:t>糟</a:t>
            </a:r>
            <a:r>
              <a:rPr lang="zh-CN" altLang="de-DE" sz="2400" dirty="0">
                <a:solidFill>
                  <a:srgbClr val="333333"/>
                </a:solidFill>
              </a:rPr>
              <a:t>糕的建</a:t>
            </a:r>
            <a:r>
              <a:rPr lang="zh-CN" altLang="de-DE" sz="2400">
                <a:solidFill>
                  <a:srgbClr val="333333"/>
                </a:solidFill>
              </a:rPr>
              <a:t>议者</a:t>
            </a:r>
            <a:r>
              <a:rPr lang="zh-CN" altLang="en-US" sz="2400">
                <a:solidFill>
                  <a:srgbClr val="333333"/>
                </a:solidFill>
              </a:rPr>
              <a:t>”</a:t>
            </a:r>
            <a:r>
              <a:rPr lang="zh-CN" altLang="de-DE" sz="2400">
                <a:solidFill>
                  <a:srgbClr val="333333"/>
                </a:solidFill>
              </a:rPr>
              <a:t>。</a:t>
            </a:r>
            <a:r>
              <a:rPr lang="zh-CN" altLang="de-DE" sz="2400" dirty="0">
                <a:solidFill>
                  <a:srgbClr val="333333"/>
                </a:solidFill>
              </a:rPr>
              <a:t>始终考虑错误判断的后果。</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117</a:t>
            </a:fld>
            <a:endParaRPr lang="de-DE" altLang="zh-CN">
              <a:latin typeface="SimHei"/>
            </a:endParaRPr>
          </a:p>
        </p:txBody>
      </p:sp>
    </p:spTree>
    <p:extLst>
      <p:ext uri="{BB962C8B-B14F-4D97-AF65-F5344CB8AC3E}">
        <p14:creationId xmlns:p14="http://schemas.microsoft.com/office/powerpoint/2010/main" val="15392505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de-DE" altLang="zh-CN" sz="2400" dirty="0">
                <a:solidFill>
                  <a:srgbClr val="333333"/>
                </a:solidFill>
              </a:rPr>
              <a:t>!</a:t>
            </a:r>
            <a:r>
              <a:rPr lang="en-AU" altLang="zh-CN" sz="2400" dirty="0">
                <a:solidFill>
                  <a:srgbClr val="333333"/>
                </a:solidFill>
              </a:rPr>
              <a:t>】</a:t>
            </a:r>
            <a:r>
              <a:rPr lang="zh-CN" altLang="en-AU" sz="2400" dirty="0">
                <a:solidFill>
                  <a:srgbClr val="333333"/>
                </a:solidFill>
              </a:rPr>
              <a:t>精神病患者倾向于轻率下结论并形成极端的观点</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118</a:t>
            </a:fld>
            <a:endParaRPr lang="de-DE" altLang="zh-CN">
              <a:latin typeface="SimHei"/>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de-DE" altLang="zh-CN" sz="2400" dirty="0">
                <a:solidFill>
                  <a:srgbClr val="333333"/>
                </a:solidFill>
              </a:rPr>
              <a:t>!</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小吴控告他的室友小王企图毒害他</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食物味道有点特别</a:t>
            </a:r>
            <a:r>
              <a:rPr lang="en-AU" altLang="de-DE" sz="2400" dirty="0">
                <a:solidFill>
                  <a:srgbClr val="333333"/>
                </a:solidFill>
              </a:rPr>
              <a:t>。 </a:t>
            </a:r>
            <a:r>
              <a:rPr lang="zh-CN" altLang="en-AU" sz="2400" dirty="0">
                <a:solidFill>
                  <a:srgbClr val="333333"/>
                </a:solidFill>
              </a:rPr>
              <a:t>他们彼此不喜欢对方</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小王怎么知道小吴将从餐车上拿哪盘菜呢？几乎不可能有人仅仅因为反感或与对方意见不一致而谋杀对方</a:t>
            </a:r>
            <a:r>
              <a:rPr lang="en-AU" altLang="de-DE" sz="2400" dirty="0">
                <a:solidFill>
                  <a:srgbClr val="333333"/>
                </a:solidFill>
              </a:rPr>
              <a:t>。</a:t>
            </a:r>
          </a:p>
          <a:p>
            <a:pPr lvl="0" defTabSz="914400" fontAlgn="base"/>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119</a:t>
            </a:fld>
            <a:endParaRPr lang="de-DE" altLang="zh-CN">
              <a:latin typeface="SimHei"/>
            </a:endParaRPr>
          </a:p>
        </p:txBody>
      </p:sp>
    </p:spTree>
    <p:extLst>
      <p:ext uri="{BB962C8B-B14F-4D97-AF65-F5344CB8AC3E}">
        <p14:creationId xmlns:p14="http://schemas.microsoft.com/office/powerpoint/2010/main" val="35293584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de-DE" altLang="zh-CN" sz="2400" dirty="0">
                <a:solidFill>
                  <a:srgbClr val="333333"/>
                </a:solidFill>
              </a:rPr>
              <a:t>!</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小吴控告他的室友小王企图毒害他</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食物味道有点特别</a:t>
            </a:r>
            <a:r>
              <a:rPr lang="en-AU" altLang="de-DE" sz="2400" dirty="0">
                <a:solidFill>
                  <a:srgbClr val="333333"/>
                </a:solidFill>
              </a:rPr>
              <a:t>。 </a:t>
            </a:r>
            <a:r>
              <a:rPr lang="zh-CN" altLang="en-AU" sz="2400" dirty="0">
                <a:solidFill>
                  <a:srgbClr val="333333"/>
                </a:solidFill>
              </a:rPr>
              <a:t>他们彼此不喜欢对方</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小王怎么知道小吴将从餐车上拿哪盘菜呢？几乎不可能有人仅仅因为反感或与对方意见不一致而谋杀对方</a:t>
            </a:r>
            <a:r>
              <a:rPr lang="en-AU" altLang="de-DE" sz="2400" dirty="0">
                <a:solidFill>
                  <a:srgbClr val="333333"/>
                </a:solidFill>
              </a:rPr>
              <a:t>。</a:t>
            </a:r>
            <a:endParaRPr lang="en-AU" altLang="zh-CN" sz="2400" dirty="0">
              <a:solidFill>
                <a:srgbClr val="333333"/>
              </a:solidFill>
            </a:endParaRPr>
          </a:p>
          <a:p>
            <a:pPr lvl="0" defTabSz="914400" fontAlgn="base"/>
            <a:r>
              <a:rPr lang="zh-CN" altLang="en-AU" sz="2400" dirty="0">
                <a:solidFill>
                  <a:srgbClr val="333333"/>
                </a:solidFill>
              </a:rPr>
              <a:t>零碎的信息应被收集起来</a:t>
            </a:r>
            <a:r>
              <a:rPr lang="en-AU" altLang="de-DE" sz="2400" dirty="0">
                <a:solidFill>
                  <a:srgbClr val="333333"/>
                </a:solidFill>
              </a:rPr>
              <a:t>。</a:t>
            </a:r>
            <a:r>
              <a:rPr lang="zh-CN" altLang="en-AU" sz="2400" dirty="0">
                <a:solidFill>
                  <a:srgbClr val="333333"/>
                </a:solidFill>
              </a:rPr>
              <a:t>不同的解释一定要和值得信赖的人讨论</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120</a:t>
            </a:fld>
            <a:endParaRPr lang="de-DE" altLang="zh-CN">
              <a:latin typeface="SimHei"/>
            </a:endParaRPr>
          </a:p>
        </p:txBody>
      </p:sp>
    </p:spTree>
    <p:extLst>
      <p:ext uri="{BB962C8B-B14F-4D97-AF65-F5344CB8AC3E}">
        <p14:creationId xmlns:p14="http://schemas.microsoft.com/office/powerpoint/2010/main" val="5541094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latin typeface="+mn-lt"/>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DBBE62FD-D8F9-47D7-80D8-F0FEE5184F05}" type="slidenum">
              <a:rPr lang="zh-CN" altLang="de-DE" smtClean="0">
                <a:latin typeface="SimHei"/>
              </a:rPr>
              <a:pPr/>
              <a:t>121</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109606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122</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376458998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cobalt123</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Different pictures/Verschiedene 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PP by 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123</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15302951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a:solidFill>
                            <a:srgbClr val="333333"/>
                          </a:solidFill>
                          <a:latin typeface="SimHei"/>
                          <a:ea typeface="SimHei"/>
                          <a:cs typeface="+mn-cs"/>
                        </a:rPr>
                        <a:t>支持的论据</a:t>
                      </a:r>
                      <a:r>
                        <a:rPr lang="en-US" altLang="ja-JP" sz="2000">
                          <a:solidFill>
                            <a:srgbClr val="333333"/>
                          </a:solidFill>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05490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124</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21834298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dirty="0">
                          <a:solidFill>
                            <a:srgbClr val="333333"/>
                          </a:solidFill>
                          <a:latin typeface="SimHei"/>
                          <a:ea typeface="SimHei"/>
                          <a:cs typeface="+mn-cs"/>
                        </a:rPr>
                        <a:t>所谓的美国的动机</a:t>
                      </a:r>
                      <a:r>
                        <a:rPr lang="en-US" altLang="zh-CN" sz="2000" dirty="0">
                          <a:solidFill>
                            <a:srgbClr val="333333"/>
                          </a:solidFill>
                          <a:latin typeface="SimHei"/>
                          <a:ea typeface="SimHei"/>
                          <a:cs typeface="+mn-cs"/>
                        </a:rPr>
                        <a:t>:</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为了在与苏联的太空旅行竞赛中获得“技术上的胜利”，因为苏联之前已经成功发射了一枚卫星入太空</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转移对越南战争的注意力</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担心政府预算削减， </a:t>
                      </a:r>
                      <a:r>
                        <a:rPr lang="en-US" altLang="zh-CN" sz="2000" dirty="0">
                          <a:solidFill>
                            <a:srgbClr val="333333"/>
                          </a:solidFill>
                          <a:latin typeface="Calibri" panose="020F0502020204030204" pitchFamily="34" charset="0"/>
                          <a:ea typeface="SimHei"/>
                          <a:cs typeface="Calibri" panose="020F0502020204030204" pitchFamily="34" charset="0"/>
                        </a:rPr>
                        <a:t>NASA</a:t>
                      </a:r>
                      <a:r>
                        <a:rPr lang="en-US" altLang="zh-CN" sz="2000" dirty="0">
                          <a:solidFill>
                            <a:srgbClr val="333333"/>
                          </a:solidFill>
                          <a:latin typeface="SimHei"/>
                          <a:ea typeface="SimHei"/>
                          <a:cs typeface="+mn-cs"/>
                        </a:rPr>
                        <a:t> </a:t>
                      </a:r>
                      <a:r>
                        <a:rPr lang="zh-CN" altLang="en-US" sz="2000" dirty="0">
                          <a:solidFill>
                            <a:srgbClr val="333333"/>
                          </a:solidFill>
                          <a:latin typeface="SimHei"/>
                          <a:ea typeface="SimHei"/>
                          <a:cs typeface="+mn-cs"/>
                        </a:rPr>
                        <a:t>伪造了登月</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41787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125</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271852299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支持</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0041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126</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30191382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zh-CN" altLang="en-US" sz="2000" b="1" i="0" u="none" strike="noStrike" cap="none" normalizeH="0" baseline="0" dirty="0">
                          <a:ln>
                            <a:noFill/>
                          </a:ln>
                          <a:solidFill>
                            <a:srgbClr val="333333"/>
                          </a:solidFill>
                          <a:effectLst/>
                          <a:latin typeface="SimHei"/>
                          <a:ea typeface="SimHei"/>
                          <a:cs typeface="+mn-cs"/>
                        </a:rPr>
                        <a:t>支持</a:t>
                      </a:r>
                      <a:r>
                        <a:rPr kumimoji="0" lang="en-US" altLang="zh-CN" sz="2000" b="1" i="0" u="none" strike="noStrike" cap="none" normalizeH="0" baseline="0" dirty="0">
                          <a:ln>
                            <a:noFill/>
                          </a:ln>
                          <a:solidFill>
                            <a:srgbClr val="333333"/>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飘</a:t>
                      </a:r>
                      <a:r>
                        <a:rPr kumimoji="0" lang="zh-CN" altLang="en-US" sz="2000" b="0" i="0" u="none" strike="noStrike" cap="none" normalizeH="0" baseline="0" dirty="0">
                          <a:ln>
                            <a:noFill/>
                          </a:ln>
                          <a:solidFill>
                            <a:srgbClr val="333333"/>
                          </a:solidFill>
                          <a:effectLst/>
                          <a:latin typeface="SimHei"/>
                          <a:ea typeface="SimHei"/>
                          <a:cs typeface="+mn-cs"/>
                        </a:rPr>
                        <a:t>动的</a:t>
                      </a:r>
                      <a:r>
                        <a:rPr kumimoji="0" lang="zh-CN" altLang="en-US" sz="2000" b="0" i="0" u="none" strike="noStrike" cap="none" normalizeH="0" baseline="0">
                          <a:ln>
                            <a:noFill/>
                          </a:ln>
                          <a:solidFill>
                            <a:srgbClr val="333333"/>
                          </a:solidFill>
                          <a:effectLst/>
                          <a:latin typeface="SimHei"/>
                          <a:ea typeface="SimHei"/>
                          <a:cs typeface="+mn-cs"/>
                        </a:rPr>
                        <a:t>国旗”：</a:t>
                      </a:r>
                      <a:r>
                        <a:rPr kumimoji="0" lang="zh-CN" altLang="en-US" sz="2000" b="0" i="0" u="none" strike="noStrike" cap="none" normalizeH="0" baseline="0" dirty="0">
                          <a:ln>
                            <a:noFill/>
                          </a:ln>
                          <a:solidFill>
                            <a:srgbClr val="333333"/>
                          </a:solidFill>
                          <a:effectLst/>
                          <a:latin typeface="SimHei"/>
                          <a:ea typeface="SimHei"/>
                          <a:cs typeface="+mn-cs"/>
                        </a:rPr>
                        <a:t>这是不可能的，因为月球上没有大气</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天气</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没有星星的天空和变化的阴影的图片提示这是电影制片厂的产物</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航天员阿姆斯特朗的无线电消息：他对尼克松总统的最后一句话反应太快。无线电信号发送至地球的时间要长于阿姆斯特朗回答问题的时间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7741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127</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15807087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反对</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9497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128</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179475585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b="1" dirty="0">
                          <a:latin typeface="SimHei"/>
                          <a:ea typeface="SimHei"/>
                          <a:cs typeface="+mn-cs"/>
                        </a:rPr>
                        <a:t>反对</a:t>
                      </a:r>
                      <a:r>
                        <a:rPr lang="en-US" altLang="zh-CN" sz="2000" b="1" dirty="0">
                          <a:latin typeface="SimHei"/>
                          <a:ea typeface="SimHei"/>
                          <a:cs typeface="+mn-cs"/>
                        </a:rPr>
                        <a:t>:</a:t>
                      </a:r>
                    </a:p>
                    <a:p>
                      <a:pPr marL="342900" indent="-342900">
                        <a:lnSpc>
                          <a:spcPct val="100000"/>
                        </a:lnSpc>
                        <a:spcBef>
                          <a:spcPts val="1200"/>
                        </a:spcBef>
                        <a:buFont typeface="+mj-lt"/>
                        <a:buAutoNum type="arabicPeriod"/>
                      </a:pPr>
                      <a:r>
                        <a:rPr lang="zh-CN" altLang="en-US" sz="2000" b="0" dirty="0">
                          <a:latin typeface="SimHei"/>
                          <a:ea typeface="SimHei"/>
                          <a:cs typeface="+mn-cs"/>
                        </a:rPr>
                        <a:t>钻在月球表面的洞和配套安装的横梁导致了国旗的飘动</a:t>
                      </a:r>
                    </a:p>
                    <a:p>
                      <a:pPr marL="342900" indent="-342900">
                        <a:lnSpc>
                          <a:spcPct val="100000"/>
                        </a:lnSpc>
                        <a:spcBef>
                          <a:spcPts val="1200"/>
                        </a:spcBef>
                        <a:buFont typeface="+mj-lt"/>
                        <a:buAutoNum type="arabicPeriod"/>
                      </a:pPr>
                      <a:r>
                        <a:rPr lang="zh-CN" altLang="en-US" sz="2000" b="0" dirty="0">
                          <a:latin typeface="SimHei"/>
                          <a:ea typeface="SimHei"/>
                          <a:cs typeface="+mn-cs"/>
                        </a:rPr>
                        <a:t>由于曝光时间以及没有星星的缘故，夜间摄影无法捕捉到微弱的光源</a:t>
                      </a:r>
                    </a:p>
                    <a:p>
                      <a:pPr marL="342900" indent="-342900">
                        <a:lnSpc>
                          <a:spcPct val="100000"/>
                        </a:lnSpc>
                        <a:spcBef>
                          <a:spcPts val="1200"/>
                        </a:spcBef>
                        <a:buFont typeface="+mj-lt"/>
                        <a:buAutoNum type="arabicPeriod"/>
                      </a:pPr>
                      <a:r>
                        <a:rPr lang="zh-CN" altLang="en-US" sz="2000" b="0" dirty="0">
                          <a:latin typeface="SimHei"/>
                          <a:ea typeface="SimHei"/>
                          <a:cs typeface="+mn-cs"/>
                        </a:rPr>
                        <a:t>不平整的月球表面导致了变化的阴影</a:t>
                      </a:r>
                    </a:p>
                    <a:p>
                      <a:pPr marL="342900" indent="-342900">
                        <a:lnSpc>
                          <a:spcPct val="100000"/>
                        </a:lnSpc>
                        <a:spcBef>
                          <a:spcPts val="1200"/>
                        </a:spcBef>
                        <a:buFont typeface="+mj-lt"/>
                        <a:buAutoNum type="arabicPeriod"/>
                      </a:pPr>
                      <a:r>
                        <a:rPr lang="zh-CN" altLang="en-US" sz="2000" b="0" dirty="0">
                          <a:latin typeface="SimHei"/>
                          <a:ea typeface="SimHei"/>
                          <a:cs typeface="+mn-cs"/>
                        </a:rPr>
                        <a:t>为了弥补原来尼克松和阿姆斯特朗对话时的时间延迟，这次访谈已经被编辑过了</a:t>
                      </a:r>
                      <a:endParaRPr lang="en-US" sz="2000" b="0" dirty="0">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1268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129</a:t>
            </a:fld>
            <a:endParaRPr lang="de-DE" altLang="zh-CN">
              <a:latin typeface="SimHei"/>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zh-CN" altLang="en-US" sz="2200" dirty="0">
                <a:solidFill>
                  <a:srgbClr val="000000"/>
                </a:solidFill>
              </a:rPr>
              <a:t>登月是由美国政府伪造的吗</a:t>
            </a:r>
            <a:r>
              <a:rPr lang="en-US" altLang="zh-CN" sz="2200" dirty="0">
                <a:solidFill>
                  <a:srgbClr val="000000"/>
                </a:solidFill>
              </a:rPr>
              <a:t>? </a:t>
            </a:r>
            <a:endParaRPr lang="de-DE" sz="2200" dirty="0">
              <a:solidFill>
                <a:srgbClr val="000000"/>
              </a:solidFill>
            </a:endParaRPr>
          </a:p>
        </p:txBody>
      </p:sp>
      <p:sp>
        <p:nvSpPr>
          <p:cNvPr id="13" name="Caption_14"/>
          <p:cNvSpPr txBox="1">
            <a:spLocks noChangeArrowheads="1"/>
          </p:cNvSpPr>
          <p:nvPr/>
        </p:nvSpPr>
        <p:spPr bwMode="auto">
          <a:xfrm>
            <a:off x="4138971" y="4735292"/>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200" dirty="0">
                <a:latin typeface="SimHei"/>
              </a:rPr>
              <a:t>来源</a:t>
            </a:r>
            <a:r>
              <a:rPr lang="en-US" altLang="ja-JP" sz="1200" dirty="0">
                <a:latin typeface="SimHei"/>
              </a:rPr>
              <a:t>: </a:t>
            </a:r>
            <a:r>
              <a:rPr lang="ja-JP" altLang="en-US" sz="1200" dirty="0">
                <a:latin typeface="SimHei"/>
              </a:rPr>
              <a:t>德国</a:t>
            </a:r>
            <a:r>
              <a:rPr lang="de-DE" altLang="de-DE" sz="1200" dirty="0">
                <a:latin typeface="SimHei"/>
              </a:rPr>
              <a:t>ZDF</a:t>
            </a:r>
            <a:r>
              <a:rPr lang="ja-JP" altLang="en-US" sz="1200" dirty="0">
                <a:latin typeface="SimHei"/>
              </a:rPr>
              <a:t>电视台 </a:t>
            </a:r>
            <a:r>
              <a:rPr lang="en-US" altLang="ja-JP" sz="1200" dirty="0">
                <a:latin typeface="SimHei"/>
              </a:rPr>
              <a:t>: </a:t>
            </a:r>
            <a:r>
              <a:rPr lang="en-US" altLang="ja-JP" sz="1200" dirty="0">
                <a:latin typeface="Calibri" panose="020F0502020204030204" pitchFamily="34" charset="0"/>
                <a:cs typeface="Calibri" panose="020F0502020204030204" pitchFamily="34" charset="0"/>
              </a:rPr>
              <a:t>“</a:t>
            </a:r>
            <a:r>
              <a:rPr lang="de-DE" altLang="de-DE" sz="1200" dirty="0">
                <a:latin typeface="Calibri" panose="020F0502020204030204" pitchFamily="34" charset="0"/>
                <a:cs typeface="Calibri" panose="020F0502020204030204" pitchFamily="34" charset="0"/>
              </a:rPr>
              <a:t>Vorsicht Verschwörung” </a:t>
            </a:r>
            <a:r>
              <a:rPr lang="de-DE" altLang="de-DE" sz="1200" dirty="0">
                <a:latin typeface="SimHei"/>
              </a:rPr>
              <a:t>(</a:t>
            </a:r>
            <a:r>
              <a:rPr lang="ja-JP" altLang="en-US" sz="1200" dirty="0">
                <a:latin typeface="SimHei"/>
              </a:rPr>
              <a:t>当心阴谋</a:t>
            </a:r>
            <a:r>
              <a:rPr lang="en-US" altLang="ja-JP" sz="1200" dirty="0">
                <a:latin typeface="SimHei"/>
              </a:rPr>
              <a:t>)</a:t>
            </a:r>
            <a:endParaRPr lang="de-DE" altLang="de-DE" sz="1200" dirty="0">
              <a:latin typeface="SimHei"/>
            </a:endParaRPr>
          </a:p>
        </p:txBody>
      </p:sp>
      <p:sp>
        <p:nvSpPr>
          <p:cNvPr id="14" name="Caption_15"/>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dirty="0">
                <a:latin typeface="SimHei"/>
              </a:rPr>
              <a:t>导演罗兰</a:t>
            </a:r>
            <a:r>
              <a:rPr lang="en-US" altLang="zh-CN" sz="2400" dirty="0">
                <a:latin typeface="SimHei"/>
              </a:rPr>
              <a:t>·</a:t>
            </a:r>
            <a:r>
              <a:rPr lang="zh-CN" altLang="en-US" sz="2400" dirty="0">
                <a:latin typeface="SimHei"/>
              </a:rPr>
              <a:t>艾默里奇</a:t>
            </a:r>
            <a:r>
              <a:rPr lang="en-US" altLang="zh-CN" sz="2400" dirty="0">
                <a:latin typeface="SimHei"/>
              </a:rPr>
              <a:t>(</a:t>
            </a:r>
            <a:r>
              <a:rPr lang="zh-CN" altLang="en-US" sz="2400" dirty="0">
                <a:latin typeface="SimHei"/>
              </a:rPr>
              <a:t>独立日</a:t>
            </a:r>
            <a:r>
              <a:rPr lang="en-US" altLang="zh-CN" sz="2400" dirty="0">
                <a:latin typeface="SimHei"/>
              </a:rPr>
              <a:t>):</a:t>
            </a:r>
            <a:br>
              <a:rPr lang="en-US" altLang="zh-CN" sz="2400" dirty="0">
                <a:latin typeface="SimHei"/>
              </a:rPr>
            </a:br>
            <a:r>
              <a:rPr lang="zh-CN" altLang="en-US" sz="2400" dirty="0">
                <a:latin typeface="SimHei"/>
              </a:rPr>
              <a:t>登月</a:t>
            </a:r>
            <a:r>
              <a:rPr lang="en-US" altLang="zh-CN" sz="2400" dirty="0">
                <a:latin typeface="SimHei"/>
              </a:rPr>
              <a:t>(…)</a:t>
            </a:r>
            <a:r>
              <a:rPr lang="zh-CN" altLang="en-US" sz="2400" dirty="0">
                <a:latin typeface="SimHei"/>
              </a:rPr>
              <a:t>太成功了。这样的事情是不可能在</a:t>
            </a:r>
            <a:r>
              <a:rPr lang="en-US" altLang="zh-CN" sz="2400" dirty="0">
                <a:latin typeface="SimHei"/>
              </a:rPr>
              <a:t>20</a:t>
            </a:r>
            <a:r>
              <a:rPr lang="zh-CN" altLang="en-US" sz="2400" dirty="0">
                <a:latin typeface="SimHei"/>
              </a:rPr>
              <a:t>世纪</a:t>
            </a:r>
            <a:r>
              <a:rPr lang="en-US" altLang="zh-CN" sz="2400" dirty="0">
                <a:latin typeface="SimHei"/>
              </a:rPr>
              <a:t>60</a:t>
            </a:r>
            <a:r>
              <a:rPr lang="zh-CN" altLang="en-US" sz="2400" dirty="0">
                <a:latin typeface="SimHei"/>
              </a:rPr>
              <a:t>年代发生的。即使采用今天的设备，都有可能发生</a:t>
            </a:r>
            <a:r>
              <a:rPr lang="zh-CN" altLang="en-US" sz="2400">
                <a:latin typeface="SimHei"/>
              </a:rPr>
              <a:t>问题“</a:t>
            </a:r>
            <a:endParaRPr lang="de-DE" altLang="de-DE" sz="2400" i="1" dirty="0">
              <a:latin typeface="SimHei"/>
            </a:endParaRPr>
          </a:p>
        </p:txBody>
      </p:sp>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ja-JP" altLang="en-US" sz="4000">
                <a:solidFill>
                  <a:srgbClr val="FF0000"/>
                </a:solidFill>
              </a:rPr>
              <a:t>不是</a:t>
            </a:r>
            <a:r>
              <a:rPr lang="en-US" altLang="ja-JP" sz="4000">
                <a:solidFill>
                  <a:srgbClr val="FF0000"/>
                </a:solidFill>
              </a:rPr>
              <a:t>! </a:t>
            </a:r>
            <a:endParaRPr lang="de-DE" altLang="de-DE" sz="4000" dirty="0"/>
          </a:p>
        </p:txBody>
      </p:sp>
    </p:spTree>
    <p:extLst>
      <p:ext uri="{BB962C8B-B14F-4D97-AF65-F5344CB8AC3E}">
        <p14:creationId xmlns:p14="http://schemas.microsoft.com/office/powerpoint/2010/main" val="10850825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130</a:t>
            </a:fld>
            <a:endParaRPr lang="de-DE" altLang="zh-CN">
              <a:latin typeface="SimHei"/>
            </a:endParaRPr>
          </a:p>
        </p:txBody>
      </p:sp>
    </p:spTree>
    <p:extLst>
      <p:ext uri="{BB962C8B-B14F-4D97-AF65-F5344CB8AC3E}">
        <p14:creationId xmlns:p14="http://schemas.microsoft.com/office/powerpoint/2010/main" val="14747523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他们往往比现实更引人注目</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他们呢基于一些难以验证而人们又容易相信的事实</a:t>
            </a:r>
            <a:r>
              <a:rPr lang="en-US" altLang="zh-CN" sz="2400" dirty="0">
                <a:solidFill>
                  <a:srgbClr val="333333"/>
                </a:solidFill>
              </a:rPr>
              <a:t>(</a:t>
            </a:r>
            <a:r>
              <a:rPr lang="zh-CN" altLang="en-US" sz="2400" dirty="0">
                <a:solidFill>
                  <a:srgbClr val="333333"/>
                </a:solidFill>
              </a:rPr>
              <a:t>比如，飘动的国旗提示照片是拍摄于地球</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他们隐瞒了其它可能解释</a:t>
            </a:r>
            <a:r>
              <a:rPr lang="en-US" altLang="zh-CN" sz="2400" dirty="0">
                <a:solidFill>
                  <a:srgbClr val="333333"/>
                </a:solidFill>
              </a:rPr>
              <a:t>(</a:t>
            </a:r>
            <a:r>
              <a:rPr lang="zh-CN" altLang="en-US" sz="2400" dirty="0">
                <a:solidFill>
                  <a:srgbClr val="333333"/>
                </a:solidFill>
              </a:rPr>
              <a:t>比如，没有星星的天空可以被解释为夜间摄影的技术局限性</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城市谣言断章取义并将其夸大到极致</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131</a:t>
            </a:fld>
            <a:endParaRPr lang="de-DE" altLang="zh-CN">
              <a:latin typeface="SimHei"/>
            </a:endParaRPr>
          </a:p>
        </p:txBody>
      </p:sp>
    </p:spTree>
    <p:extLst>
      <p:ext uri="{BB962C8B-B14F-4D97-AF65-F5344CB8AC3E}">
        <p14:creationId xmlns:p14="http://schemas.microsoft.com/office/powerpoint/2010/main" val="104689995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9500</Words>
  <Application>Microsoft Macintosh PowerPoint</Application>
  <PresentationFormat>Benutzerdefiniert</PresentationFormat>
  <Paragraphs>1217</Paragraphs>
  <Slides>131</Slides>
  <Notes>131</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131</vt:i4>
      </vt:variant>
    </vt:vector>
  </HeadingPairs>
  <TitlesOfParts>
    <vt:vector size="140" baseType="lpstr">
      <vt:lpstr>SimHei</vt:lpstr>
      <vt:lpstr>Arial</vt:lpstr>
      <vt:lpstr>Calibri</vt:lpstr>
      <vt:lpstr>Calibri Light</vt:lpstr>
      <vt:lpstr>Symbol</vt:lpstr>
      <vt:lpstr>Times New Roman</vt:lpstr>
      <vt:lpstr>WingDings</vt:lpstr>
      <vt:lpstr>UKE_PPT-Vorlage_16zu9</vt:lpstr>
      <vt:lpstr>1_UKE_PPT-Vorlage_16zu9</vt:lpstr>
      <vt:lpstr>MCT 2 B – 轻率下结论 I</vt:lpstr>
      <vt:lpstr>轻率下结论</vt:lpstr>
      <vt:lpstr>轻率下结论</vt:lpstr>
      <vt:lpstr>轻率下结论</vt:lpstr>
      <vt:lpstr>轻率下结论</vt:lpstr>
      <vt:lpstr>轻率下结论</vt:lpstr>
      <vt:lpstr>缺乏100%证据的推论</vt:lpstr>
      <vt:lpstr>缺乏100%证据的推论</vt:lpstr>
      <vt:lpstr>缺乏100%证据的推论</vt:lpstr>
      <vt:lpstr>轻率下结论 “在行动”</vt:lpstr>
      <vt:lpstr>轻率下结论 “在行动”</vt:lpstr>
      <vt:lpstr>轻率下结论 “在行动”</vt:lpstr>
      <vt:lpstr>1.美元的美钞上有任何线索提示美国被秘密组织渗透了吗? -现代谣言-</vt:lpstr>
      <vt:lpstr>不成熟的推理在行动 1.美元的美钞上有任何线索提示美国被秘密组织渗透了吗?</vt:lpstr>
      <vt:lpstr>不成熟的推理在行动 1.美元的美钞上有任何线索提示美国被秘密组织渗透了吗?</vt:lpstr>
      <vt:lpstr>不成熟的推理 -现代谣言-</vt:lpstr>
      <vt:lpstr>这些阴谋理论如何产生的呢?</vt:lpstr>
      <vt:lpstr>这些阴谋理论如何产生的呢?</vt:lpstr>
      <vt:lpstr>这些阴谋理论如何产生的呢?</vt:lpstr>
      <vt:lpstr>为何我们做这个练习?</vt:lpstr>
      <vt:lpstr>为何我们做这个练习?</vt:lpstr>
      <vt:lpstr>在精神疾病中轻率下结论如何促使了误解形成 – 举例</vt:lpstr>
      <vt:lpstr>练习 (1)</vt:lpstr>
      <vt:lpstr>练习 (1)</vt:lpstr>
      <vt:lpstr>练习 (1)</vt:lpstr>
      <vt:lpstr>图片1</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2</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3</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4</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可選修的：影片</vt:lpstr>
      <vt:lpstr>图 5</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6</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7</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8</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练习 2:</vt:lpstr>
      <vt:lpstr>你看到了什么?</vt:lpstr>
      <vt:lpstr>现在你看到了什么?</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转向日常生活</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这个谣言和其它一些阴谋理论如何产生的呢?</vt:lpstr>
      <vt:lpstr>这个谣言和其它一些阴谋理论如何产生的呢?</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292</cp:revision>
  <dcterms:created xsi:type="dcterms:W3CDTF">2002-10-15T10:55:06Z</dcterms:created>
  <dcterms:modified xsi:type="dcterms:W3CDTF">2023-12-21T21:16:30Z</dcterms:modified>
</cp:coreProperties>
</file>