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 id="2147483755" r:id="rId2"/>
  </p:sldMasterIdLst>
  <p:notesMasterIdLst>
    <p:notesMasterId r:id="rId158"/>
  </p:notesMasterIdLst>
  <p:handoutMasterIdLst>
    <p:handoutMasterId r:id="rId159"/>
  </p:handoutMasterIdLst>
  <p:sldIdLst>
    <p:sldId id="847" r:id="rId3"/>
    <p:sldId id="581" r:id="rId4"/>
    <p:sldId id="830" r:id="rId5"/>
    <p:sldId id="829" r:id="rId6"/>
    <p:sldId id="828" r:id="rId7"/>
    <p:sldId id="827" r:id="rId8"/>
    <p:sldId id="781" r:id="rId9"/>
    <p:sldId id="782" r:id="rId10"/>
    <p:sldId id="831" r:id="rId11"/>
    <p:sldId id="848" r:id="rId12"/>
    <p:sldId id="860" r:id="rId13"/>
    <p:sldId id="859" r:id="rId14"/>
    <p:sldId id="786" r:id="rId15"/>
    <p:sldId id="836" r:id="rId16"/>
    <p:sldId id="835" r:id="rId17"/>
    <p:sldId id="699" r:id="rId18"/>
    <p:sldId id="724" r:id="rId19"/>
    <p:sldId id="723" r:id="rId20"/>
    <p:sldId id="780" r:id="rId21"/>
    <p:sldId id="787" r:id="rId22"/>
    <p:sldId id="837" r:id="rId23"/>
    <p:sldId id="769" r:id="rId24"/>
    <p:sldId id="789" r:id="rId25"/>
    <p:sldId id="839" r:id="rId26"/>
    <p:sldId id="838" r:id="rId27"/>
    <p:sldId id="594" r:id="rId28"/>
    <p:sldId id="425" r:id="rId29"/>
    <p:sldId id="426" r:id="rId30"/>
    <p:sldId id="427" r:id="rId31"/>
    <p:sldId id="428" r:id="rId32"/>
    <p:sldId id="429" r:id="rId33"/>
    <p:sldId id="430" r:id="rId34"/>
    <p:sldId id="431" r:id="rId35"/>
    <p:sldId id="432" r:id="rId36"/>
    <p:sldId id="593" r:id="rId37"/>
    <p:sldId id="595" r:id="rId38"/>
    <p:sldId id="851" r:id="rId39"/>
    <p:sldId id="852" r:id="rId40"/>
    <p:sldId id="853" r:id="rId41"/>
    <p:sldId id="854" r:id="rId42"/>
    <p:sldId id="855" r:id="rId43"/>
    <p:sldId id="856" r:id="rId44"/>
    <p:sldId id="857" r:id="rId45"/>
    <p:sldId id="858" r:id="rId46"/>
    <p:sldId id="850" r:id="rId47"/>
    <p:sldId id="596" r:id="rId48"/>
    <p:sldId id="597" r:id="rId49"/>
    <p:sldId id="598" r:id="rId50"/>
    <p:sldId id="599" r:id="rId51"/>
    <p:sldId id="600" r:id="rId52"/>
    <p:sldId id="601" r:id="rId53"/>
    <p:sldId id="602" r:id="rId54"/>
    <p:sldId id="776"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25"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696" r:id="rId123"/>
    <p:sldId id="840"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21" r:id="rId139"/>
    <p:sldId id="844" r:id="rId140"/>
    <p:sldId id="843" r:id="rId141"/>
    <p:sldId id="842" r:id="rId142"/>
    <p:sldId id="841" r:id="rId143"/>
    <p:sldId id="794" r:id="rId144"/>
    <p:sldId id="846" r:id="rId145"/>
    <p:sldId id="845" r:id="rId146"/>
    <p:sldId id="826" r:id="rId147"/>
    <p:sldId id="801" r:id="rId148"/>
    <p:sldId id="813" r:id="rId149"/>
    <p:sldId id="814" r:id="rId150"/>
    <p:sldId id="815" r:id="rId151"/>
    <p:sldId id="816" r:id="rId152"/>
    <p:sldId id="817" r:id="rId153"/>
    <p:sldId id="820" r:id="rId154"/>
    <p:sldId id="808" r:id="rId155"/>
    <p:sldId id="809" r:id="rId156"/>
    <p:sldId id="810" r:id="rId157"/>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SimHei"/>
        <a:ea typeface="SimHei"/>
        <a:cs typeface="+mn-cs"/>
      </a:defRPr>
    </a:lvl1pPr>
    <a:lvl2pPr marL="457200" algn="l" rtl="0" fontAlgn="base">
      <a:spcBef>
        <a:spcPct val="0"/>
      </a:spcBef>
      <a:spcAft>
        <a:spcPct val="0"/>
      </a:spcAft>
      <a:defRPr lang="en-US" sz="4000" kern="1200">
        <a:solidFill>
          <a:schemeClr val="tx1"/>
        </a:solidFill>
        <a:latin typeface="SimHei"/>
        <a:ea typeface="SimHei"/>
        <a:cs typeface="+mn-cs"/>
      </a:defRPr>
    </a:lvl2pPr>
    <a:lvl3pPr marL="914400" algn="l" rtl="0" fontAlgn="base">
      <a:spcBef>
        <a:spcPct val="0"/>
      </a:spcBef>
      <a:spcAft>
        <a:spcPct val="0"/>
      </a:spcAft>
      <a:defRPr lang="en-US" sz="4000" kern="1200">
        <a:solidFill>
          <a:schemeClr val="tx1"/>
        </a:solidFill>
        <a:latin typeface="SimHei"/>
        <a:ea typeface="SimHei"/>
        <a:cs typeface="+mn-cs"/>
      </a:defRPr>
    </a:lvl3pPr>
    <a:lvl4pPr marL="1371600" algn="l" rtl="0" fontAlgn="base">
      <a:spcBef>
        <a:spcPct val="0"/>
      </a:spcBef>
      <a:spcAft>
        <a:spcPct val="0"/>
      </a:spcAft>
      <a:defRPr lang="en-US" sz="4000" kern="1200">
        <a:solidFill>
          <a:schemeClr val="tx1"/>
        </a:solidFill>
        <a:latin typeface="SimHei"/>
        <a:ea typeface="SimHei"/>
        <a:cs typeface="+mn-cs"/>
      </a:defRPr>
    </a:lvl4pPr>
    <a:lvl5pPr marL="1828800" algn="l" rtl="0" fontAlgn="base">
      <a:spcBef>
        <a:spcPct val="0"/>
      </a:spcBef>
      <a:spcAft>
        <a:spcPct val="0"/>
      </a:spcAft>
      <a:defRPr lang="en-US" sz="4000" kern="1200">
        <a:solidFill>
          <a:schemeClr val="tx1"/>
        </a:solidFill>
        <a:latin typeface="SimHei"/>
        <a:ea typeface="SimHei"/>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44" autoAdjust="0"/>
    <p:restoredTop sz="94677" autoAdjust="0"/>
  </p:normalViewPr>
  <p:slideViewPr>
    <p:cSldViewPr>
      <p:cViewPr varScale="1">
        <p:scale>
          <a:sx n="67" d="100"/>
          <a:sy n="67" d="100"/>
        </p:scale>
        <p:origin x="872" y="52"/>
      </p:cViewPr>
      <p:guideLst>
        <p:guide orient="horz" pos="333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2B1364C8-678C-4440-8349-187B9A7F480F}" type="slidenum">
              <a:rPr lang="en-GB" altLang="de-DE"/>
              <a:pPr/>
              <a:t>‹Nr.›</a:t>
            </a:fld>
            <a:endParaRPr lang="en-GB" altLang="de-DE"/>
          </a:p>
        </p:txBody>
      </p:sp>
    </p:spTree>
    <p:extLst>
      <p:ext uri="{BB962C8B-B14F-4D97-AF65-F5344CB8AC3E}">
        <p14:creationId xmlns:p14="http://schemas.microsoft.com/office/powerpoint/2010/main" val="4133748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ltLang="zh-CN"/>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ltLang="zh-CN"/>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ltLang="zh-CN"/>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385DDB7-008A-40DF-9ABF-13F44E6545A5}" type="slidenum">
              <a:rPr lang="zh-CN" altLang="de-DE"/>
              <a:pPr/>
              <a:t>‹Nr.›</a:t>
            </a:fld>
            <a:endParaRPr lang="de-DE" altLang="zh-CN"/>
          </a:p>
        </p:txBody>
      </p:sp>
    </p:spTree>
    <p:extLst>
      <p:ext uri="{BB962C8B-B14F-4D97-AF65-F5344CB8AC3E}">
        <p14:creationId xmlns:p14="http://schemas.microsoft.com/office/powerpoint/2010/main" val="159373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2</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3</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4</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5</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6</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52BFB5-B6AE-4744-82D8-BFE909FE9270}" type="slidenum">
              <a:rPr lang="zh-CN" altLang="de-DE" sz="1300"/>
              <a:pPr eaLnBrk="1" hangingPunct="1">
                <a:spcBef>
                  <a:spcPct val="0"/>
                </a:spcBef>
              </a:pPr>
              <a:t>7</a:t>
            </a:fld>
            <a:endParaRPr lang="de-DE" altLang="zh-CN"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72288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278B46-BB79-4CF8-A7B6-266695878487}" type="slidenum">
              <a:rPr lang="zh-CN" altLang="de-DE" sz="1300"/>
              <a:pPr eaLnBrk="1" hangingPunct="1">
                <a:spcBef>
                  <a:spcPct val="0"/>
                </a:spcBef>
              </a:pPr>
              <a:t>8</a:t>
            </a:fld>
            <a:endParaRPr lang="de-DE" altLang="zh-CN"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90328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278B46-BB79-4CF8-A7B6-266695878487}" type="slidenum">
              <a:rPr lang="zh-CN" altLang="de-DE" sz="1300"/>
              <a:pPr eaLnBrk="1" hangingPunct="1">
                <a:spcBef>
                  <a:spcPct val="0"/>
                </a:spcBef>
              </a:pPr>
              <a:t>9</a:t>
            </a:fld>
            <a:endParaRPr lang="de-DE" altLang="zh-CN"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90328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7D9F-25DC-4BAF-9395-8835D401722B}" type="slidenum">
              <a:rPr lang="zh-CN" altLang="de-DE" sz="1300"/>
              <a:pPr eaLnBrk="1" hangingPunct="1">
                <a:spcBef>
                  <a:spcPct val="0"/>
                </a:spcBef>
              </a:pPr>
              <a:t>10</a:t>
            </a:fld>
            <a:endParaRPr lang="de-DE" altLang="zh-CN"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0024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7D9F-25DC-4BAF-9395-8835D401722B}" type="slidenum">
              <a:rPr lang="zh-CN" altLang="de-DE" sz="1300"/>
              <a:pPr eaLnBrk="1" hangingPunct="1">
                <a:spcBef>
                  <a:spcPct val="0"/>
                </a:spcBef>
              </a:pPr>
              <a:t>11</a:t>
            </a:fld>
            <a:endParaRPr lang="de-DE" altLang="zh-CN"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0569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7D9F-25DC-4BAF-9395-8835D401722B}" type="slidenum">
              <a:rPr lang="zh-CN" altLang="de-DE" sz="1300"/>
              <a:pPr eaLnBrk="1" hangingPunct="1">
                <a:spcBef>
                  <a:spcPct val="0"/>
                </a:spcBef>
              </a:pPr>
              <a:t>12</a:t>
            </a:fld>
            <a:endParaRPr lang="de-DE" altLang="zh-CN"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3998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BAC02-D347-4583-A264-CF53A92EA97F}" type="slidenum">
              <a:rPr lang="zh-CN" altLang="de-DE" sz="1300"/>
              <a:pPr eaLnBrk="1" hangingPunct="1">
                <a:spcBef>
                  <a:spcPct val="0"/>
                </a:spcBef>
              </a:pPr>
              <a:t>13</a:t>
            </a:fld>
            <a:endParaRPr lang="de-DE" altLang="zh-CN"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788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BAC02-D347-4583-A264-CF53A92EA97F}" type="slidenum">
              <a:rPr lang="zh-CN" altLang="de-DE" sz="1300"/>
              <a:pPr eaLnBrk="1" hangingPunct="1">
                <a:spcBef>
                  <a:spcPct val="0"/>
                </a:spcBef>
              </a:pPr>
              <a:t>14</a:t>
            </a:fld>
            <a:endParaRPr lang="de-DE" altLang="zh-CN"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788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BAC02-D347-4583-A264-CF53A92EA97F}" type="slidenum">
              <a:rPr lang="zh-CN" altLang="de-DE" sz="1300"/>
              <a:pPr eaLnBrk="1" hangingPunct="1">
                <a:spcBef>
                  <a:spcPct val="0"/>
                </a:spcBef>
              </a:pPr>
              <a:t>15</a:t>
            </a:fld>
            <a:endParaRPr lang="de-DE" altLang="zh-CN"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78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D8EEB1-0441-44B5-A7EE-4D507CDE5979}" type="slidenum">
              <a:rPr lang="zh-CN" altLang="de-DE" sz="1300"/>
              <a:pPr eaLnBrk="1" hangingPunct="1">
                <a:spcBef>
                  <a:spcPct val="0"/>
                </a:spcBef>
              </a:pPr>
              <a:t>16</a:t>
            </a:fld>
            <a:endParaRPr lang="de-DE" altLang="zh-CN"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8636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FA8A0F-71BE-4DA6-91F3-9FD79E2D93F8}" type="slidenum">
              <a:rPr lang="zh-CN" altLang="de-DE" sz="1300"/>
              <a:pPr eaLnBrk="1" hangingPunct="1">
                <a:spcBef>
                  <a:spcPct val="0"/>
                </a:spcBef>
              </a:pPr>
              <a:t>17</a:t>
            </a:fld>
            <a:endParaRPr lang="de-DE" altLang="zh-CN"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967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593EB0-6FED-46EE-934D-3F7A3182C7DF}" type="slidenum">
              <a:rPr lang="zh-CN" altLang="de-DE" sz="1300"/>
              <a:pPr eaLnBrk="1" hangingPunct="1">
                <a:spcBef>
                  <a:spcPct val="0"/>
                </a:spcBef>
              </a:pPr>
              <a:t>18</a:t>
            </a:fld>
            <a:endParaRPr lang="de-DE" altLang="zh-CN"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424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130BDB-1BF9-4E27-A782-3EDBDA887D0B}" type="slidenum">
              <a:rPr lang="zh-CN" altLang="de-DE" sz="1300"/>
              <a:pPr eaLnBrk="1" hangingPunct="1">
                <a:spcBef>
                  <a:spcPct val="0"/>
                </a:spcBef>
              </a:pPr>
              <a:t>19</a:t>
            </a:fld>
            <a:endParaRPr lang="de-DE" altLang="zh-CN"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4168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BE6C52-690B-4018-98F8-CD6037ACCFF1}" type="slidenum">
              <a:rPr lang="zh-CN" altLang="de-DE" sz="1300"/>
              <a:pPr eaLnBrk="1" hangingPunct="1">
                <a:spcBef>
                  <a:spcPct val="0"/>
                </a:spcBef>
              </a:pPr>
              <a:t>20</a:t>
            </a:fld>
            <a:endParaRPr lang="de-DE" altLang="zh-CN"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594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BE6C52-690B-4018-98F8-CD6037ACCFF1}" type="slidenum">
              <a:rPr lang="zh-CN" altLang="de-DE" sz="1300"/>
              <a:pPr eaLnBrk="1" hangingPunct="1">
                <a:spcBef>
                  <a:spcPct val="0"/>
                </a:spcBef>
              </a:pPr>
              <a:t>21</a:t>
            </a:fld>
            <a:endParaRPr lang="de-DE" altLang="zh-CN"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594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674865-03FA-4A0C-B02A-523AF831F213}" type="slidenum">
              <a:rPr lang="zh-CN" altLang="de-DE" sz="1300"/>
              <a:pPr eaLnBrk="1" hangingPunct="1">
                <a:spcBef>
                  <a:spcPct val="0"/>
                </a:spcBef>
              </a:pPr>
              <a:t>22</a:t>
            </a:fld>
            <a:endParaRPr lang="de-DE" altLang="zh-CN"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881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473FA4-C09E-4C87-83E5-BD968F1725A8}" type="slidenum">
              <a:rPr lang="zh-CN" altLang="de-DE" sz="1300"/>
              <a:pPr eaLnBrk="1" hangingPunct="1">
                <a:spcBef>
                  <a:spcPct val="0"/>
                </a:spcBef>
              </a:pPr>
              <a:t>23</a:t>
            </a:fld>
            <a:endParaRPr lang="de-DE" altLang="zh-CN"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836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473FA4-C09E-4C87-83E5-BD968F1725A8}" type="slidenum">
              <a:rPr lang="zh-CN" altLang="de-DE" sz="1300"/>
              <a:pPr eaLnBrk="1" hangingPunct="1">
                <a:spcBef>
                  <a:spcPct val="0"/>
                </a:spcBef>
              </a:pPr>
              <a:t>24</a:t>
            </a:fld>
            <a:endParaRPr lang="de-DE" altLang="zh-CN"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836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473FA4-C09E-4C87-83E5-BD968F1725A8}" type="slidenum">
              <a:rPr lang="zh-CN" altLang="de-DE" sz="1300"/>
              <a:pPr eaLnBrk="1" hangingPunct="1">
                <a:spcBef>
                  <a:spcPct val="0"/>
                </a:spcBef>
              </a:pPr>
              <a:t>25</a:t>
            </a:fld>
            <a:endParaRPr lang="de-DE" altLang="zh-CN"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836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724AEB-EBD6-4466-B9EE-0425EE8A0DF5}" type="slidenum">
              <a:rPr lang="zh-CN" altLang="de-DE" sz="1300"/>
              <a:pPr eaLnBrk="1" hangingPunct="1">
                <a:spcBef>
                  <a:spcPct val="0"/>
                </a:spcBef>
              </a:pPr>
              <a:t>26</a:t>
            </a:fld>
            <a:endParaRPr lang="de-DE" altLang="zh-CN"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9025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86F9-709C-4233-ACF2-A25CA487ACE8}" type="slidenum">
              <a:rPr lang="zh-CN" altLang="de-DE" sz="1300"/>
              <a:pPr eaLnBrk="1" hangingPunct="1">
                <a:spcBef>
                  <a:spcPct val="0"/>
                </a:spcBef>
              </a:pPr>
              <a:t>27</a:t>
            </a:fld>
            <a:endParaRPr lang="de-DE" altLang="zh-CN"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083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BBFA0A-189B-4538-B945-789DF814D791}" type="slidenum">
              <a:rPr lang="zh-CN" altLang="de-DE" sz="1300"/>
              <a:pPr eaLnBrk="1" hangingPunct="1">
                <a:spcBef>
                  <a:spcPct val="0"/>
                </a:spcBef>
              </a:pPr>
              <a:t>28</a:t>
            </a:fld>
            <a:endParaRPr lang="de-DE" altLang="zh-CN"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4566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9502F4-AD3B-4DBC-9D0F-65F56E6F58A1}" type="slidenum">
              <a:rPr lang="zh-CN" altLang="de-DE" sz="1300"/>
              <a:pPr eaLnBrk="1" hangingPunct="1">
                <a:spcBef>
                  <a:spcPct val="0"/>
                </a:spcBef>
              </a:pPr>
              <a:t>29</a:t>
            </a:fld>
            <a:endParaRPr lang="de-DE" altLang="zh-CN"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70519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29333C-B715-4C75-A03A-6D511D0A0030}" type="slidenum">
              <a:rPr lang="zh-CN" altLang="de-DE" sz="1300"/>
              <a:pPr eaLnBrk="1" hangingPunct="1">
                <a:spcBef>
                  <a:spcPct val="0"/>
                </a:spcBef>
              </a:pPr>
              <a:t>30</a:t>
            </a:fld>
            <a:endParaRPr lang="de-DE" altLang="zh-CN"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843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C7B27-FF78-4B01-A506-7151DB471840}" type="slidenum">
              <a:rPr lang="zh-CN" altLang="de-DE" sz="1300"/>
              <a:pPr eaLnBrk="1" hangingPunct="1">
                <a:spcBef>
                  <a:spcPct val="0"/>
                </a:spcBef>
              </a:pPr>
              <a:t>31</a:t>
            </a:fld>
            <a:endParaRPr lang="de-DE" altLang="zh-CN"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1674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B827B0-912B-47D2-88ED-5187F88E903B}" type="slidenum">
              <a:rPr lang="zh-CN" altLang="de-DE" sz="1300"/>
              <a:pPr eaLnBrk="1" hangingPunct="1">
                <a:spcBef>
                  <a:spcPct val="0"/>
                </a:spcBef>
              </a:pPr>
              <a:t>32</a:t>
            </a:fld>
            <a:endParaRPr lang="de-DE" altLang="zh-CN"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220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F87E2A-9294-4020-8145-771BB4E89378}" type="slidenum">
              <a:rPr lang="zh-CN" altLang="de-DE" sz="1300"/>
              <a:pPr eaLnBrk="1" hangingPunct="1">
                <a:spcBef>
                  <a:spcPct val="0"/>
                </a:spcBef>
              </a:pPr>
              <a:t>33</a:t>
            </a:fld>
            <a:endParaRPr lang="de-DE" altLang="zh-CN"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7175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03853-A5E2-4637-8539-2924275A3CD2}" type="slidenum">
              <a:rPr lang="zh-CN" altLang="de-DE" sz="1300"/>
              <a:pPr eaLnBrk="1" hangingPunct="1">
                <a:spcBef>
                  <a:spcPct val="0"/>
                </a:spcBef>
              </a:pPr>
              <a:t>34</a:t>
            </a:fld>
            <a:endParaRPr lang="de-DE" altLang="zh-CN"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1533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62E68-A8D7-463B-BC73-0EE982631314}" type="slidenum">
              <a:rPr lang="zh-CN" altLang="de-DE" sz="1300"/>
              <a:pPr eaLnBrk="1" hangingPunct="1">
                <a:spcBef>
                  <a:spcPct val="0"/>
                </a:spcBef>
              </a:pPr>
              <a:t>35</a:t>
            </a:fld>
            <a:endParaRPr lang="de-DE" altLang="zh-CN"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8083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36</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7273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37</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6880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38</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9267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39</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41556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40</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49004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41</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7997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42</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088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43</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762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673149AA-161F-4029-A7F2-6E8108D5C835}" type="slidenum">
              <a:rPr kumimoji="0" lang="zh-CN" altLang="de-DE" sz="1300" b="0" i="0" u="none" strike="noStrike" kern="1200" cap="none" spc="0" normalizeH="0" baseline="0" noProof="0">
                <a:ln>
                  <a:noFill/>
                </a:ln>
                <a:solidFill>
                  <a:srgbClr val="000000"/>
                </a:solidFill>
                <a:effectLst/>
                <a:uLnTx/>
                <a:uFillTx/>
                <a:latin typeface="Times New Roman" panose="02020603050405020304" pitchFamily="18" charset="0"/>
                <a:ea typeface="SimHei"/>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zh-CN" sz="1300" b="0" i="0" u="none" strike="noStrike" kern="1200" cap="none" spc="0" normalizeH="0" baseline="0" noProof="0">
              <a:ln>
                <a:noFill/>
              </a:ln>
              <a:solidFill>
                <a:srgbClr val="000000"/>
              </a:solidFill>
              <a:effectLst/>
              <a:uLnTx/>
              <a:uFillTx/>
              <a:latin typeface="Times New Roman" panose="02020603050405020304" pitchFamily="18" charset="0"/>
              <a:ea typeface="SimHei"/>
              <a:cs typeface="+mn-cs"/>
            </a:endParaRPr>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6524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45</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0662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C02EC-E070-4CDC-9D66-2B8C9625699E}" type="slidenum">
              <a:rPr lang="zh-CN" altLang="de-DE" sz="1300"/>
              <a:pPr eaLnBrk="1" hangingPunct="1">
                <a:spcBef>
                  <a:spcPct val="0"/>
                </a:spcBef>
              </a:pPr>
              <a:t>46</a:t>
            </a:fld>
            <a:endParaRPr lang="de-DE" altLang="zh-CN"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5420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5A56C7-D110-4CC0-9142-4320D5BE119A}" type="slidenum">
              <a:rPr lang="zh-CN" altLang="de-DE" sz="1300"/>
              <a:pPr eaLnBrk="1" hangingPunct="1">
                <a:spcBef>
                  <a:spcPct val="0"/>
                </a:spcBef>
              </a:pPr>
              <a:t>47</a:t>
            </a:fld>
            <a:endParaRPr lang="de-DE" altLang="zh-CN"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69913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461D98-973A-4C03-B82E-2AD2BE9BF4F5}" type="slidenum">
              <a:rPr lang="zh-CN" altLang="de-DE" sz="1300"/>
              <a:pPr eaLnBrk="1" hangingPunct="1">
                <a:spcBef>
                  <a:spcPct val="0"/>
                </a:spcBef>
              </a:pPr>
              <a:t>48</a:t>
            </a:fld>
            <a:endParaRPr lang="de-DE" altLang="zh-CN"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4547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2EC2F-7D17-459A-B6D2-9AA5F02FA427}" type="slidenum">
              <a:rPr lang="zh-CN" altLang="de-DE" sz="1300"/>
              <a:pPr eaLnBrk="1" hangingPunct="1">
                <a:spcBef>
                  <a:spcPct val="0"/>
                </a:spcBef>
              </a:pPr>
              <a:t>49</a:t>
            </a:fld>
            <a:endParaRPr lang="de-DE" altLang="zh-CN"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8321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CBCB7-BD48-4EB7-AC49-F209A93286D2}" type="slidenum">
              <a:rPr lang="zh-CN" altLang="de-DE" sz="1300"/>
              <a:pPr eaLnBrk="1" hangingPunct="1">
                <a:spcBef>
                  <a:spcPct val="0"/>
                </a:spcBef>
              </a:pPr>
              <a:t>50</a:t>
            </a:fld>
            <a:endParaRPr lang="de-DE" altLang="zh-CN"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03108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4B2984-BF93-4EDA-98A6-97C5B7A37F72}" type="slidenum">
              <a:rPr lang="zh-CN" altLang="de-DE" sz="1300"/>
              <a:pPr eaLnBrk="1" hangingPunct="1">
                <a:spcBef>
                  <a:spcPct val="0"/>
                </a:spcBef>
              </a:pPr>
              <a:t>51</a:t>
            </a:fld>
            <a:endParaRPr lang="de-DE" altLang="zh-CN"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90519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03C1B0-3BFE-4752-875B-E3BCEB70C252}" type="slidenum">
              <a:rPr lang="zh-CN" altLang="de-DE" sz="1300"/>
              <a:pPr eaLnBrk="1" hangingPunct="1">
                <a:spcBef>
                  <a:spcPct val="0"/>
                </a:spcBef>
              </a:pPr>
              <a:t>52</a:t>
            </a:fld>
            <a:endParaRPr lang="de-DE" altLang="zh-CN"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7621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3149AA-161F-4029-A7F2-6E8108D5C835}" type="slidenum">
              <a:rPr lang="zh-CN" altLang="de-DE" sz="1300"/>
              <a:pPr eaLnBrk="1" hangingPunct="1">
                <a:spcBef>
                  <a:spcPct val="0"/>
                </a:spcBef>
              </a:pPr>
              <a:t>53</a:t>
            </a:fld>
            <a:endParaRPr lang="de-DE" altLang="zh-CN"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8541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C77C7-5B3E-4FD4-AEEB-CA9BBB17C07A}" type="slidenum">
              <a:rPr lang="zh-CN" altLang="de-DE" sz="1300"/>
              <a:pPr eaLnBrk="1" hangingPunct="1">
                <a:spcBef>
                  <a:spcPct val="0"/>
                </a:spcBef>
              </a:pPr>
              <a:t>54</a:t>
            </a:fld>
            <a:endParaRPr lang="de-DE" altLang="zh-CN"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47644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40AEC1-6B82-4BF0-A670-5857E9C71FDE}" type="slidenum">
              <a:rPr lang="zh-CN" altLang="de-DE" sz="1300"/>
              <a:pPr eaLnBrk="1" hangingPunct="1">
                <a:spcBef>
                  <a:spcPct val="0"/>
                </a:spcBef>
              </a:pPr>
              <a:t>55</a:t>
            </a:fld>
            <a:endParaRPr lang="de-DE" altLang="zh-CN"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30778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6003BF-46F3-4F71-BBE8-7549636339CC}" type="slidenum">
              <a:rPr lang="zh-CN" altLang="de-DE" sz="1300"/>
              <a:pPr eaLnBrk="1" hangingPunct="1">
                <a:spcBef>
                  <a:spcPct val="0"/>
                </a:spcBef>
              </a:pPr>
              <a:t>56</a:t>
            </a:fld>
            <a:endParaRPr lang="de-DE" altLang="zh-CN"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77921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F0EC1A-8703-4F40-9981-3D8986BABC16}" type="slidenum">
              <a:rPr lang="zh-CN" altLang="de-DE" sz="1300"/>
              <a:pPr eaLnBrk="1" hangingPunct="1">
                <a:spcBef>
                  <a:spcPct val="0"/>
                </a:spcBef>
              </a:pPr>
              <a:t>57</a:t>
            </a:fld>
            <a:endParaRPr lang="de-DE" altLang="zh-CN"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53972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FE9E9B-700D-427A-B73B-C656A07D4863}" type="slidenum">
              <a:rPr lang="zh-CN" altLang="de-DE" sz="1300"/>
              <a:pPr eaLnBrk="1" hangingPunct="1">
                <a:spcBef>
                  <a:spcPct val="0"/>
                </a:spcBef>
              </a:pPr>
              <a:t>58</a:t>
            </a:fld>
            <a:endParaRPr lang="de-DE" altLang="zh-CN"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6282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842190-8283-4525-A8DE-8EF666D1E125}" type="slidenum">
              <a:rPr lang="zh-CN" altLang="de-DE" sz="1300"/>
              <a:pPr eaLnBrk="1" hangingPunct="1">
                <a:spcBef>
                  <a:spcPct val="0"/>
                </a:spcBef>
              </a:pPr>
              <a:t>59</a:t>
            </a:fld>
            <a:endParaRPr lang="de-DE" altLang="zh-CN"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42668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0D0305-3127-4EF4-8259-BBEBCB241176}" type="slidenum">
              <a:rPr lang="zh-CN" altLang="de-DE" sz="1300"/>
              <a:pPr eaLnBrk="1" hangingPunct="1">
                <a:spcBef>
                  <a:spcPct val="0"/>
                </a:spcBef>
              </a:pPr>
              <a:t>60</a:t>
            </a:fld>
            <a:endParaRPr lang="de-DE" altLang="zh-CN"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1623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516F78-260B-4445-9614-CEF27A0A1187}" type="slidenum">
              <a:rPr lang="zh-CN" altLang="de-DE" sz="1300"/>
              <a:pPr eaLnBrk="1" hangingPunct="1">
                <a:spcBef>
                  <a:spcPct val="0"/>
                </a:spcBef>
              </a:pPr>
              <a:t>61</a:t>
            </a:fld>
            <a:endParaRPr lang="de-DE" altLang="zh-CN"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0448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16F1B7-5D00-402B-9602-F4D260E1BB97}" type="slidenum">
              <a:rPr lang="zh-CN" altLang="de-DE" sz="1300"/>
              <a:pPr eaLnBrk="1" hangingPunct="1">
                <a:spcBef>
                  <a:spcPct val="0"/>
                </a:spcBef>
              </a:pPr>
              <a:t>62</a:t>
            </a:fld>
            <a:endParaRPr lang="de-DE" altLang="zh-CN"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8361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6F92AD-3D94-4677-92CF-402222C31621}" type="slidenum">
              <a:rPr lang="zh-CN" altLang="de-DE" sz="1300"/>
              <a:pPr eaLnBrk="1" hangingPunct="1">
                <a:spcBef>
                  <a:spcPct val="0"/>
                </a:spcBef>
              </a:pPr>
              <a:t>63</a:t>
            </a:fld>
            <a:endParaRPr lang="de-DE" altLang="zh-CN"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330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B5503D-F3F8-418C-977B-6D75DE9C71A7}" type="slidenum">
              <a:rPr lang="zh-CN" altLang="de-DE" sz="1300"/>
              <a:pPr eaLnBrk="1" hangingPunct="1">
                <a:spcBef>
                  <a:spcPct val="0"/>
                </a:spcBef>
              </a:pPr>
              <a:t>64</a:t>
            </a:fld>
            <a:endParaRPr lang="de-DE" altLang="zh-CN"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5189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65436-A91F-4738-86D8-3B9D1311D793}" type="slidenum">
              <a:rPr lang="zh-CN" altLang="de-DE" sz="1300"/>
              <a:pPr eaLnBrk="1" hangingPunct="1">
                <a:spcBef>
                  <a:spcPct val="0"/>
                </a:spcBef>
              </a:pPr>
              <a:t>65</a:t>
            </a:fld>
            <a:endParaRPr lang="de-DE" altLang="zh-CN"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9604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02562B-364A-4773-9DDF-E43E592EB887}" type="slidenum">
              <a:rPr lang="zh-CN" altLang="de-DE" sz="1300"/>
              <a:pPr eaLnBrk="1" hangingPunct="1">
                <a:spcBef>
                  <a:spcPct val="0"/>
                </a:spcBef>
              </a:pPr>
              <a:t>66</a:t>
            </a:fld>
            <a:endParaRPr lang="de-DE" altLang="zh-CN"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17508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70E65-70BD-4F84-B2BD-4FB3639367A9}" type="slidenum">
              <a:rPr lang="zh-CN" altLang="de-DE" sz="1300"/>
              <a:pPr eaLnBrk="1" hangingPunct="1">
                <a:spcBef>
                  <a:spcPct val="0"/>
                </a:spcBef>
              </a:pPr>
              <a:t>67</a:t>
            </a:fld>
            <a:endParaRPr lang="de-DE" altLang="zh-CN"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83023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CB808-6619-434B-A306-BB2EBDF9F2FD}" type="slidenum">
              <a:rPr lang="zh-CN" altLang="de-DE" sz="1300"/>
              <a:pPr eaLnBrk="1" hangingPunct="1">
                <a:spcBef>
                  <a:spcPct val="0"/>
                </a:spcBef>
              </a:pPr>
              <a:t>68</a:t>
            </a:fld>
            <a:endParaRPr lang="de-DE" altLang="zh-CN"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50819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2E4FA-55E6-4087-B9DE-1DA6A4124403}" type="slidenum">
              <a:rPr lang="zh-CN" altLang="de-DE" sz="1300"/>
              <a:pPr eaLnBrk="1" hangingPunct="1">
                <a:spcBef>
                  <a:spcPct val="0"/>
                </a:spcBef>
              </a:pPr>
              <a:t>69</a:t>
            </a:fld>
            <a:endParaRPr lang="de-DE" altLang="zh-CN"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86886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11592-67E1-4674-A982-8D4E4A88B0B2}" type="slidenum">
              <a:rPr lang="zh-CN" altLang="de-DE" sz="1300"/>
              <a:pPr eaLnBrk="1" hangingPunct="1">
                <a:spcBef>
                  <a:spcPct val="0"/>
                </a:spcBef>
              </a:pPr>
              <a:t>70</a:t>
            </a:fld>
            <a:endParaRPr lang="de-DE" altLang="zh-CN"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20717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EE642C-3883-4C04-837E-EE17795E3A3A}" type="slidenum">
              <a:rPr lang="zh-CN" altLang="de-DE" sz="1300"/>
              <a:pPr eaLnBrk="1" hangingPunct="1">
                <a:spcBef>
                  <a:spcPct val="0"/>
                </a:spcBef>
              </a:pPr>
              <a:t>72</a:t>
            </a:fld>
            <a:endParaRPr lang="de-DE" altLang="zh-CN"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9223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41EE50-C82D-492D-BA7F-BAC44FD9EB8D}" type="slidenum">
              <a:rPr lang="zh-CN" altLang="de-DE" sz="1300"/>
              <a:pPr eaLnBrk="1" hangingPunct="1">
                <a:spcBef>
                  <a:spcPct val="0"/>
                </a:spcBef>
              </a:pPr>
              <a:t>73</a:t>
            </a:fld>
            <a:endParaRPr lang="de-DE" altLang="zh-CN"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2800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F6072F-8067-4812-8AEC-1F875D811960}" type="slidenum">
              <a:rPr lang="zh-CN" altLang="de-DE" sz="1300"/>
              <a:pPr eaLnBrk="1" hangingPunct="1">
                <a:spcBef>
                  <a:spcPct val="0"/>
                </a:spcBef>
              </a:pPr>
              <a:t>74</a:t>
            </a:fld>
            <a:endParaRPr lang="de-DE" altLang="zh-CN"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0303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39CE28-54BF-4ACB-8415-AAF96A41384A}" type="slidenum">
              <a:rPr lang="zh-CN" altLang="de-DE" sz="1300"/>
              <a:pPr eaLnBrk="1" hangingPunct="1">
                <a:spcBef>
                  <a:spcPct val="0"/>
                </a:spcBef>
              </a:pPr>
              <a:t>75</a:t>
            </a:fld>
            <a:endParaRPr lang="de-DE" altLang="zh-CN"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13526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E95790-EDAD-4DA7-83A4-AD054B61F8E5}" type="slidenum">
              <a:rPr lang="zh-CN" altLang="de-DE" sz="1300"/>
              <a:pPr eaLnBrk="1" hangingPunct="1">
                <a:spcBef>
                  <a:spcPct val="0"/>
                </a:spcBef>
              </a:pPr>
              <a:t>76</a:t>
            </a:fld>
            <a:endParaRPr lang="de-DE" altLang="zh-CN"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0513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C4D953-085D-4BE7-B306-FBE93D4AA52D}" type="slidenum">
              <a:rPr lang="zh-CN" altLang="de-DE" sz="1300"/>
              <a:pPr eaLnBrk="1" hangingPunct="1">
                <a:spcBef>
                  <a:spcPct val="0"/>
                </a:spcBef>
              </a:pPr>
              <a:t>77</a:t>
            </a:fld>
            <a:endParaRPr lang="de-DE" altLang="zh-CN"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29073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FB23B0-CF6B-48CA-9E9B-266A3964F81A}" type="slidenum">
              <a:rPr lang="zh-CN" altLang="de-DE" sz="1300"/>
              <a:pPr eaLnBrk="1" hangingPunct="1">
                <a:spcBef>
                  <a:spcPct val="0"/>
                </a:spcBef>
              </a:pPr>
              <a:t>78</a:t>
            </a:fld>
            <a:endParaRPr lang="de-DE" altLang="zh-CN"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6069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B48200-F26D-437B-A4C3-8F1ED7024C59}" type="slidenum">
              <a:rPr lang="zh-CN" altLang="de-DE" sz="1300"/>
              <a:pPr eaLnBrk="1" hangingPunct="1">
                <a:spcBef>
                  <a:spcPct val="0"/>
                </a:spcBef>
              </a:pPr>
              <a:t>79</a:t>
            </a:fld>
            <a:endParaRPr lang="de-DE" altLang="zh-CN"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57707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1ECE71-D4CF-4CF9-BD28-590062CB715B}" type="slidenum">
              <a:rPr lang="zh-CN" altLang="de-DE" sz="1300"/>
              <a:pPr eaLnBrk="1" hangingPunct="1">
                <a:spcBef>
                  <a:spcPct val="0"/>
                </a:spcBef>
              </a:pPr>
              <a:t>80</a:t>
            </a:fld>
            <a:endParaRPr lang="de-DE" altLang="zh-CN"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6716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CD8693-02E2-4985-A3C2-103A04A9859B}" type="slidenum">
              <a:rPr lang="zh-CN" altLang="de-DE" sz="1300"/>
              <a:pPr eaLnBrk="1" hangingPunct="1">
                <a:spcBef>
                  <a:spcPct val="0"/>
                </a:spcBef>
              </a:pPr>
              <a:t>81</a:t>
            </a:fld>
            <a:endParaRPr lang="de-DE" altLang="zh-CN"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9026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4BFBD5-104F-456A-BDF1-36D7A46D7FA2}" type="slidenum">
              <a:rPr lang="zh-CN" altLang="de-DE" sz="1300"/>
              <a:pPr eaLnBrk="1" hangingPunct="1">
                <a:spcBef>
                  <a:spcPct val="0"/>
                </a:spcBef>
              </a:pPr>
              <a:t>82</a:t>
            </a:fld>
            <a:endParaRPr lang="de-DE" altLang="zh-CN"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97952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2B2401-1307-4250-B3FE-BB8B10A2D278}" type="slidenum">
              <a:rPr lang="zh-CN" altLang="de-DE" sz="1300"/>
              <a:pPr eaLnBrk="1" hangingPunct="1">
                <a:spcBef>
                  <a:spcPct val="0"/>
                </a:spcBef>
              </a:pPr>
              <a:t>83</a:t>
            </a:fld>
            <a:endParaRPr lang="de-DE" altLang="zh-CN"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71662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C66335-485B-4CDC-9BCE-9C70D8FFD956}" type="slidenum">
              <a:rPr lang="zh-CN" altLang="de-DE" sz="1300"/>
              <a:pPr eaLnBrk="1" hangingPunct="1">
                <a:spcBef>
                  <a:spcPct val="0"/>
                </a:spcBef>
              </a:pPr>
              <a:t>84</a:t>
            </a:fld>
            <a:endParaRPr lang="de-DE" altLang="zh-CN"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77368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CB9529-46AA-4DBA-8E87-ECFD730AF136}" type="slidenum">
              <a:rPr lang="zh-CN" altLang="de-DE" sz="1300"/>
              <a:pPr eaLnBrk="1" hangingPunct="1">
                <a:spcBef>
                  <a:spcPct val="0"/>
                </a:spcBef>
              </a:pPr>
              <a:t>85</a:t>
            </a:fld>
            <a:endParaRPr lang="de-DE" altLang="zh-CN"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832862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965171-78EC-4B9C-A7B9-BF24A9CC48F5}" type="slidenum">
              <a:rPr lang="zh-CN" altLang="de-DE" sz="1300"/>
              <a:pPr eaLnBrk="1" hangingPunct="1">
                <a:spcBef>
                  <a:spcPct val="0"/>
                </a:spcBef>
              </a:pPr>
              <a:t>86</a:t>
            </a:fld>
            <a:endParaRPr lang="de-DE" altLang="zh-CN"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641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364D18-2A27-42C8-831C-96D43A0E0588}" type="slidenum">
              <a:rPr lang="zh-CN" altLang="de-DE" sz="1300"/>
              <a:pPr eaLnBrk="1" hangingPunct="1">
                <a:spcBef>
                  <a:spcPct val="0"/>
                </a:spcBef>
              </a:pPr>
              <a:t>87</a:t>
            </a:fld>
            <a:endParaRPr lang="de-DE" altLang="zh-CN"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65624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146E5D-60F5-4656-90DE-9AD4CEDAEE77}" type="slidenum">
              <a:rPr lang="zh-CN" altLang="de-DE" sz="1300"/>
              <a:pPr eaLnBrk="1" hangingPunct="1">
                <a:spcBef>
                  <a:spcPct val="0"/>
                </a:spcBef>
              </a:pPr>
              <a:t>88</a:t>
            </a:fld>
            <a:endParaRPr lang="de-DE" altLang="zh-CN"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7291510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47C49A-16BA-4E3D-B73B-11B261A25A95}" type="slidenum">
              <a:rPr lang="zh-CN" altLang="de-DE" sz="1300"/>
              <a:pPr eaLnBrk="1" hangingPunct="1">
                <a:spcBef>
                  <a:spcPct val="0"/>
                </a:spcBef>
              </a:pPr>
              <a:t>89</a:t>
            </a:fld>
            <a:endParaRPr lang="de-DE" altLang="zh-CN"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19965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AC9344-4710-42C5-A78D-DFAC1D478920}" type="slidenum">
              <a:rPr lang="zh-CN" altLang="de-DE" sz="1300"/>
              <a:pPr eaLnBrk="1" hangingPunct="1">
                <a:spcBef>
                  <a:spcPct val="0"/>
                </a:spcBef>
              </a:pPr>
              <a:t>90</a:t>
            </a:fld>
            <a:endParaRPr lang="de-DE" altLang="zh-CN"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9544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D653D6-46AE-497D-9C4C-3C590698A69F}" type="slidenum">
              <a:rPr lang="zh-CN" altLang="de-DE" sz="1300"/>
              <a:pPr eaLnBrk="1" hangingPunct="1">
                <a:spcBef>
                  <a:spcPct val="0"/>
                </a:spcBef>
              </a:pPr>
              <a:t>91</a:t>
            </a:fld>
            <a:endParaRPr lang="de-DE" altLang="zh-CN"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22994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15209C-1E48-44DE-8D93-63797B7F567F}" type="slidenum">
              <a:rPr lang="zh-CN" altLang="de-DE" sz="1300"/>
              <a:pPr eaLnBrk="1" hangingPunct="1">
                <a:spcBef>
                  <a:spcPct val="0"/>
                </a:spcBef>
              </a:pPr>
              <a:t>92</a:t>
            </a:fld>
            <a:endParaRPr lang="de-DE" altLang="zh-CN"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3522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CBB775-C993-449B-AB95-4A4411AC23EE}" type="slidenum">
              <a:rPr lang="zh-CN" altLang="de-DE" sz="1300"/>
              <a:pPr eaLnBrk="1" hangingPunct="1">
                <a:spcBef>
                  <a:spcPct val="0"/>
                </a:spcBef>
              </a:pPr>
              <a:t>93</a:t>
            </a:fld>
            <a:endParaRPr lang="de-DE" altLang="zh-CN"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43639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83378B-D60A-4432-B33B-A9C178E370F0}" type="slidenum">
              <a:rPr lang="zh-CN" altLang="de-DE" sz="1300"/>
              <a:pPr eaLnBrk="1" hangingPunct="1">
                <a:spcBef>
                  <a:spcPct val="0"/>
                </a:spcBef>
              </a:pPr>
              <a:t>94</a:t>
            </a:fld>
            <a:endParaRPr lang="de-DE" altLang="zh-CN"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2636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E4747-C61F-4E7A-B16A-775666017C21}" type="slidenum">
              <a:rPr lang="zh-CN" altLang="de-DE" sz="1300"/>
              <a:pPr eaLnBrk="1" hangingPunct="1">
                <a:spcBef>
                  <a:spcPct val="0"/>
                </a:spcBef>
              </a:pPr>
              <a:t>95</a:t>
            </a:fld>
            <a:endParaRPr lang="de-DE" altLang="zh-CN"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73023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14B62E-8797-4112-BC6A-389BE9626F1B}" type="slidenum">
              <a:rPr lang="zh-CN" altLang="de-DE" sz="1300"/>
              <a:pPr eaLnBrk="1" hangingPunct="1">
                <a:spcBef>
                  <a:spcPct val="0"/>
                </a:spcBef>
              </a:pPr>
              <a:t>96</a:t>
            </a:fld>
            <a:endParaRPr lang="de-DE" altLang="zh-CN"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94044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956A52-3DAF-4E30-886D-BABD7468CBBF}" type="slidenum">
              <a:rPr lang="zh-CN" altLang="de-DE" sz="1300"/>
              <a:pPr eaLnBrk="1" hangingPunct="1">
                <a:spcBef>
                  <a:spcPct val="0"/>
                </a:spcBef>
              </a:pPr>
              <a:t>97</a:t>
            </a:fld>
            <a:endParaRPr lang="de-DE" altLang="zh-CN"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3019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3A2FF-629E-4B67-8029-25BDA598C240}" type="slidenum">
              <a:rPr lang="zh-CN" altLang="de-DE" sz="1300"/>
              <a:pPr eaLnBrk="1" hangingPunct="1">
                <a:spcBef>
                  <a:spcPct val="0"/>
                </a:spcBef>
              </a:pPr>
              <a:t>98</a:t>
            </a:fld>
            <a:endParaRPr lang="de-DE" altLang="zh-CN"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2644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1728-EBE4-492B-89E2-B6A03E653E5B}" type="slidenum">
              <a:rPr lang="zh-CN" altLang="de-DE" sz="1300"/>
              <a:pPr eaLnBrk="1" hangingPunct="1">
                <a:spcBef>
                  <a:spcPct val="0"/>
                </a:spcBef>
              </a:pPr>
              <a:t>99</a:t>
            </a:fld>
            <a:endParaRPr lang="de-DE" altLang="zh-CN"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902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61BBA-80BB-42D9-974E-D99F879AA646}" type="slidenum">
              <a:rPr lang="zh-CN" altLang="de-DE" sz="1300"/>
              <a:pPr eaLnBrk="1" hangingPunct="1">
                <a:spcBef>
                  <a:spcPct val="0"/>
                </a:spcBef>
              </a:pPr>
              <a:t>100</a:t>
            </a:fld>
            <a:endParaRPr lang="de-DE" altLang="zh-CN"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3280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59637E-2840-4637-8F14-17AF6AC053F6}" type="slidenum">
              <a:rPr lang="zh-CN" altLang="de-DE" sz="1300"/>
              <a:pPr eaLnBrk="1" hangingPunct="1">
                <a:spcBef>
                  <a:spcPct val="0"/>
                </a:spcBef>
              </a:pPr>
              <a:t>101</a:t>
            </a:fld>
            <a:endParaRPr lang="de-DE" altLang="zh-CN"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68181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8538DB-78A7-4F88-910D-433D9B67CB19}" type="slidenum">
              <a:rPr lang="zh-CN" altLang="de-DE" sz="1300"/>
              <a:pPr eaLnBrk="1" hangingPunct="1">
                <a:spcBef>
                  <a:spcPct val="0"/>
                </a:spcBef>
              </a:pPr>
              <a:t>102</a:t>
            </a:fld>
            <a:endParaRPr lang="de-DE" altLang="zh-CN"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392316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79491-12BE-42ED-877E-087F4B26B99F}" type="slidenum">
              <a:rPr lang="zh-CN" altLang="de-DE" sz="1300"/>
              <a:pPr eaLnBrk="1" hangingPunct="1">
                <a:spcBef>
                  <a:spcPct val="0"/>
                </a:spcBef>
              </a:pPr>
              <a:t>103</a:t>
            </a:fld>
            <a:endParaRPr lang="de-DE" altLang="zh-CN"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70115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83D6E0-2E36-4FA8-9EA9-C14619AC2411}" type="slidenum">
              <a:rPr lang="zh-CN" altLang="de-DE" sz="1300"/>
              <a:pPr eaLnBrk="1" hangingPunct="1">
                <a:spcBef>
                  <a:spcPct val="0"/>
                </a:spcBef>
              </a:pPr>
              <a:t>104</a:t>
            </a:fld>
            <a:endParaRPr lang="de-DE" altLang="zh-CN"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437628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DC9434-47C1-4857-BEF2-0761AE023F47}" type="slidenum">
              <a:rPr lang="zh-CN" altLang="de-DE" sz="1300"/>
              <a:pPr eaLnBrk="1" hangingPunct="1">
                <a:spcBef>
                  <a:spcPct val="0"/>
                </a:spcBef>
              </a:pPr>
              <a:t>105</a:t>
            </a:fld>
            <a:endParaRPr lang="de-DE" altLang="zh-CN"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79551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AEB6C-EDDB-4C00-85B4-8CEE90766884}" type="slidenum">
              <a:rPr lang="zh-CN" altLang="de-DE" sz="1300"/>
              <a:pPr eaLnBrk="1" hangingPunct="1">
                <a:spcBef>
                  <a:spcPct val="0"/>
                </a:spcBef>
              </a:pPr>
              <a:t>106</a:t>
            </a:fld>
            <a:endParaRPr lang="de-DE" altLang="zh-CN"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76455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88E3EC-5C37-40CC-85EF-62434756B53F}" type="slidenum">
              <a:rPr lang="zh-CN" altLang="de-DE" sz="1300"/>
              <a:pPr eaLnBrk="1" hangingPunct="1">
                <a:spcBef>
                  <a:spcPct val="0"/>
                </a:spcBef>
              </a:pPr>
              <a:t>107</a:t>
            </a:fld>
            <a:endParaRPr lang="de-DE" altLang="zh-CN"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78398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297E0A-BC81-4CC5-9AA6-1DAA3B722317}" type="slidenum">
              <a:rPr lang="zh-CN" altLang="de-DE" sz="1300"/>
              <a:pPr eaLnBrk="1" hangingPunct="1">
                <a:spcBef>
                  <a:spcPct val="0"/>
                </a:spcBef>
              </a:pPr>
              <a:t>108</a:t>
            </a:fld>
            <a:endParaRPr lang="de-DE" altLang="zh-CN"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6989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FCB5D1-357D-409F-8141-8E6DCEE6832A}" type="slidenum">
              <a:rPr lang="zh-CN" altLang="de-DE" sz="1300"/>
              <a:pPr eaLnBrk="1" hangingPunct="1">
                <a:spcBef>
                  <a:spcPct val="0"/>
                </a:spcBef>
              </a:pPr>
              <a:t>109</a:t>
            </a:fld>
            <a:endParaRPr lang="de-DE" altLang="zh-CN"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551088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42235B-2185-454D-B31A-2D44B9F51FA9}" type="slidenum">
              <a:rPr lang="zh-CN" altLang="de-DE" sz="1300"/>
              <a:pPr eaLnBrk="1" hangingPunct="1">
                <a:spcBef>
                  <a:spcPct val="0"/>
                </a:spcBef>
              </a:pPr>
              <a:t>110</a:t>
            </a:fld>
            <a:endParaRPr lang="de-DE" altLang="zh-CN"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725181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215639-3969-4E49-B3E9-9DA0E2032C57}" type="slidenum">
              <a:rPr lang="zh-CN" altLang="de-DE" sz="1300"/>
              <a:pPr eaLnBrk="1" hangingPunct="1">
                <a:spcBef>
                  <a:spcPct val="0"/>
                </a:spcBef>
              </a:pPr>
              <a:t>111</a:t>
            </a:fld>
            <a:endParaRPr lang="de-DE" altLang="zh-CN"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74962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55BE8D-8C06-4E29-A752-BFA202475089}" type="slidenum">
              <a:rPr lang="zh-CN" altLang="de-DE" sz="1300"/>
              <a:pPr eaLnBrk="1" hangingPunct="1">
                <a:spcBef>
                  <a:spcPct val="0"/>
                </a:spcBef>
              </a:pPr>
              <a:t>112</a:t>
            </a:fld>
            <a:endParaRPr lang="de-DE" altLang="zh-CN"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888622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24ADE-B8DF-4A23-BD48-C348865F2448}" type="slidenum">
              <a:rPr lang="zh-CN" altLang="de-DE" sz="1300"/>
              <a:pPr eaLnBrk="1" hangingPunct="1">
                <a:spcBef>
                  <a:spcPct val="0"/>
                </a:spcBef>
              </a:pPr>
              <a:t>113</a:t>
            </a:fld>
            <a:endParaRPr lang="de-DE" altLang="zh-CN"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19009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1E740-445F-4BB9-9C55-14315A27FC18}" type="slidenum">
              <a:rPr lang="zh-CN" altLang="de-DE" sz="1300"/>
              <a:pPr eaLnBrk="1" hangingPunct="1">
                <a:spcBef>
                  <a:spcPct val="0"/>
                </a:spcBef>
              </a:pPr>
              <a:t>114</a:t>
            </a:fld>
            <a:endParaRPr lang="de-DE" altLang="zh-CN"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03249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4AF839-D1D0-4C47-A86F-B5EBB74362DE}" type="slidenum">
              <a:rPr lang="zh-CN" altLang="de-DE" sz="1300"/>
              <a:pPr eaLnBrk="1" hangingPunct="1">
                <a:spcBef>
                  <a:spcPct val="0"/>
                </a:spcBef>
              </a:pPr>
              <a:t>115</a:t>
            </a:fld>
            <a:endParaRPr lang="de-DE" altLang="zh-CN"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20528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AB5B65-33B3-4AC5-8C39-5BE1E9725F55}" type="slidenum">
              <a:rPr lang="zh-CN" altLang="de-DE" sz="1300"/>
              <a:pPr eaLnBrk="1" hangingPunct="1">
                <a:spcBef>
                  <a:spcPct val="0"/>
                </a:spcBef>
              </a:pPr>
              <a:t>116</a:t>
            </a:fld>
            <a:endParaRPr lang="de-DE" altLang="zh-CN"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13849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F6B5BA-BEAB-4766-8E90-34406E2F549D}" type="slidenum">
              <a:rPr lang="zh-CN" altLang="de-DE" sz="1300"/>
              <a:pPr eaLnBrk="1" hangingPunct="1">
                <a:spcBef>
                  <a:spcPct val="0"/>
                </a:spcBef>
              </a:pPr>
              <a:t>117</a:t>
            </a:fld>
            <a:endParaRPr lang="de-DE" altLang="zh-CN"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52842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4C7FA1-523F-4273-81B4-73E98BA77F13}" type="slidenum">
              <a:rPr lang="zh-CN" altLang="de-DE" sz="1300"/>
              <a:pPr eaLnBrk="1" hangingPunct="1">
                <a:spcBef>
                  <a:spcPct val="0"/>
                </a:spcBef>
              </a:pPr>
              <a:t>118</a:t>
            </a:fld>
            <a:endParaRPr lang="de-DE" altLang="zh-CN"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1216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664A5E-7726-4916-95D0-6C34E557F9A1}" type="slidenum">
              <a:rPr lang="zh-CN" altLang="de-DE" sz="1300"/>
              <a:pPr eaLnBrk="1" hangingPunct="1">
                <a:spcBef>
                  <a:spcPct val="0"/>
                </a:spcBef>
              </a:pPr>
              <a:t>119</a:t>
            </a:fld>
            <a:endParaRPr lang="de-DE" altLang="zh-CN"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3170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364B1-BDB1-402F-938B-8E56BA4E3AE0}" type="slidenum">
              <a:rPr lang="zh-CN" altLang="de-DE" sz="1300"/>
              <a:pPr eaLnBrk="1" hangingPunct="1">
                <a:spcBef>
                  <a:spcPct val="0"/>
                </a:spcBef>
              </a:pPr>
              <a:t>120</a:t>
            </a:fld>
            <a:endParaRPr lang="de-DE" altLang="zh-CN"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400498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4BFBAC-E8A5-4443-9685-ADCC1731C74F}" type="slidenum">
              <a:rPr lang="zh-CN" altLang="de-DE" sz="1300"/>
              <a:pPr eaLnBrk="1" hangingPunct="1">
                <a:spcBef>
                  <a:spcPct val="0"/>
                </a:spcBef>
              </a:pPr>
              <a:t>121</a:t>
            </a:fld>
            <a:endParaRPr lang="de-DE" altLang="zh-CN"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3982460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4BFBAC-E8A5-4443-9685-ADCC1731C74F}" type="slidenum">
              <a:rPr lang="zh-CN" altLang="de-DE" sz="1300"/>
              <a:pPr eaLnBrk="1" hangingPunct="1">
                <a:spcBef>
                  <a:spcPct val="0"/>
                </a:spcBef>
              </a:pPr>
              <a:t>122</a:t>
            </a:fld>
            <a:endParaRPr lang="de-DE" altLang="zh-CN"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3982460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40B396-D206-418E-8D0B-51B96D54C11B}" type="slidenum">
              <a:rPr lang="zh-CN" altLang="de-DE" sz="1300"/>
              <a:pPr eaLnBrk="1" hangingPunct="1">
                <a:spcBef>
                  <a:spcPct val="0"/>
                </a:spcBef>
              </a:pPr>
              <a:t>123</a:t>
            </a:fld>
            <a:endParaRPr lang="de-DE" altLang="zh-CN"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872190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4A351B-E8F0-4028-B5A0-59266AB9BBAD}" type="slidenum">
              <a:rPr lang="zh-CN" altLang="de-DE" sz="1300"/>
              <a:pPr eaLnBrk="1" hangingPunct="1">
                <a:spcBef>
                  <a:spcPct val="0"/>
                </a:spcBef>
              </a:pPr>
              <a:t>124</a:t>
            </a:fld>
            <a:endParaRPr lang="de-DE" altLang="zh-CN"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66197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07C9E7-CC37-4185-9EA1-2B4D979515F3}" type="slidenum">
              <a:rPr lang="zh-CN" altLang="de-DE" sz="1300"/>
              <a:pPr eaLnBrk="1" hangingPunct="1">
                <a:spcBef>
                  <a:spcPct val="0"/>
                </a:spcBef>
              </a:pPr>
              <a:t>125</a:t>
            </a:fld>
            <a:endParaRPr lang="de-DE" altLang="zh-CN"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849110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ED2CA5-D179-4DFE-92C8-AD60FD33183F}" type="slidenum">
              <a:rPr lang="zh-CN" altLang="de-DE" sz="1300"/>
              <a:pPr eaLnBrk="1" hangingPunct="1">
                <a:spcBef>
                  <a:spcPct val="0"/>
                </a:spcBef>
              </a:pPr>
              <a:t>126</a:t>
            </a:fld>
            <a:endParaRPr lang="de-DE" altLang="zh-CN"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678227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B9F23-5CAE-4D36-926B-19C808910C21}" type="slidenum">
              <a:rPr lang="zh-CN" altLang="de-DE" sz="1300"/>
              <a:pPr eaLnBrk="1" hangingPunct="1">
                <a:spcBef>
                  <a:spcPct val="0"/>
                </a:spcBef>
              </a:pPr>
              <a:t>127</a:t>
            </a:fld>
            <a:endParaRPr lang="de-DE" altLang="zh-CN"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410138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69506-A9FA-4C29-B92D-FF85F38CC657}" type="slidenum">
              <a:rPr lang="zh-CN" altLang="de-DE" sz="1300"/>
              <a:pPr eaLnBrk="1" hangingPunct="1">
                <a:spcBef>
                  <a:spcPct val="0"/>
                </a:spcBef>
              </a:pPr>
              <a:t>128</a:t>
            </a:fld>
            <a:endParaRPr lang="de-DE" altLang="zh-CN"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144492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A7547E-A19A-4DA3-8BF7-6E34E836E7F9}" type="slidenum">
              <a:rPr lang="zh-CN" altLang="de-DE" sz="1300"/>
              <a:pPr eaLnBrk="1" hangingPunct="1">
                <a:spcBef>
                  <a:spcPct val="0"/>
                </a:spcBef>
              </a:pPr>
              <a:t>129</a:t>
            </a:fld>
            <a:endParaRPr lang="de-DE" altLang="zh-CN"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12043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38CF88-B160-4025-9833-C9204C89E33D}" type="slidenum">
              <a:rPr lang="zh-CN" altLang="de-DE" sz="1300"/>
              <a:pPr eaLnBrk="1" hangingPunct="1">
                <a:spcBef>
                  <a:spcPct val="0"/>
                </a:spcBef>
              </a:pPr>
              <a:t>130</a:t>
            </a:fld>
            <a:endParaRPr lang="de-DE" altLang="zh-CN"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383775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3D9DA4-CAE3-4F8D-8AF4-9850C4023B3D}" type="slidenum">
              <a:rPr lang="zh-CN" altLang="de-DE" sz="1300"/>
              <a:pPr eaLnBrk="1" hangingPunct="1">
                <a:spcBef>
                  <a:spcPct val="0"/>
                </a:spcBef>
              </a:pPr>
              <a:t>131</a:t>
            </a:fld>
            <a:endParaRPr lang="de-DE" altLang="zh-CN"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97780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5164D-E1F3-4504-9A80-48A40C9AB73B}" type="slidenum">
              <a:rPr lang="zh-CN" altLang="de-DE" sz="1300"/>
              <a:pPr eaLnBrk="1" hangingPunct="1">
                <a:spcBef>
                  <a:spcPct val="0"/>
                </a:spcBef>
              </a:pPr>
              <a:t>132</a:t>
            </a:fld>
            <a:endParaRPr lang="de-DE" altLang="zh-CN"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67292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A07F5F-3DD6-4594-ADE3-F7200650D501}" type="slidenum">
              <a:rPr lang="zh-CN" altLang="de-DE" sz="1300"/>
              <a:pPr eaLnBrk="1" hangingPunct="1">
                <a:spcBef>
                  <a:spcPct val="0"/>
                </a:spcBef>
              </a:pPr>
              <a:t>133</a:t>
            </a:fld>
            <a:endParaRPr lang="de-DE" altLang="zh-CN"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06845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4985E9-6C64-49B8-BE78-E8D7F962EF36}" type="slidenum">
              <a:rPr lang="zh-CN" altLang="de-DE" sz="1300"/>
              <a:pPr eaLnBrk="1" hangingPunct="1">
                <a:spcBef>
                  <a:spcPct val="0"/>
                </a:spcBef>
              </a:pPr>
              <a:t>134</a:t>
            </a:fld>
            <a:endParaRPr lang="de-DE" altLang="zh-CN"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30498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6B067A-822E-40D0-BE57-9D9F3C5A86EE}" type="slidenum">
              <a:rPr lang="zh-CN" altLang="de-DE" sz="1300"/>
              <a:pPr eaLnBrk="1" hangingPunct="1">
                <a:spcBef>
                  <a:spcPct val="0"/>
                </a:spcBef>
              </a:pPr>
              <a:t>135</a:t>
            </a:fld>
            <a:endParaRPr lang="de-DE" altLang="zh-CN"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958507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FB88F7-8CC9-4484-A001-06FB56D8E2FB}" type="slidenum">
              <a:rPr lang="zh-CN" altLang="de-DE" sz="1300"/>
              <a:pPr eaLnBrk="1" hangingPunct="1">
                <a:spcBef>
                  <a:spcPct val="0"/>
                </a:spcBef>
              </a:pPr>
              <a:t>136</a:t>
            </a:fld>
            <a:endParaRPr lang="de-DE" altLang="zh-CN"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73294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137</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138</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139</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140</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141</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971DD2-7A59-4513-9ADF-42335B587A11}" type="slidenum">
              <a:rPr lang="zh-CN" altLang="de-DE" sz="1300"/>
              <a:pPr eaLnBrk="1" hangingPunct="1">
                <a:spcBef>
                  <a:spcPct val="0"/>
                </a:spcBef>
              </a:pPr>
              <a:t>142</a:t>
            </a:fld>
            <a:endParaRPr lang="de-DE" altLang="zh-CN"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83732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971DD2-7A59-4513-9ADF-42335B587A11}" type="slidenum">
              <a:rPr lang="zh-CN" altLang="de-DE" sz="1300"/>
              <a:pPr eaLnBrk="1" hangingPunct="1">
                <a:spcBef>
                  <a:spcPct val="0"/>
                </a:spcBef>
              </a:pPr>
              <a:t>143</a:t>
            </a:fld>
            <a:endParaRPr lang="de-DE" altLang="zh-CN"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83732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971DD2-7A59-4513-9ADF-42335B587A11}" type="slidenum">
              <a:rPr lang="zh-CN" altLang="de-DE" sz="1300"/>
              <a:pPr eaLnBrk="1" hangingPunct="1">
                <a:spcBef>
                  <a:spcPct val="0"/>
                </a:spcBef>
              </a:pPr>
              <a:t>144</a:t>
            </a:fld>
            <a:endParaRPr lang="de-DE" altLang="zh-CN"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83732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B6EAB-05DD-4B9B-991E-01B1E4D27B2D}" type="slidenum">
              <a:rPr lang="zh-CN" altLang="de-DE" sz="1300"/>
              <a:pPr eaLnBrk="1" hangingPunct="1">
                <a:spcBef>
                  <a:spcPct val="0"/>
                </a:spcBef>
              </a:pPr>
              <a:t>146</a:t>
            </a:fld>
            <a:endParaRPr lang="de-DE" altLang="zh-CN"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124597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E8569-29F4-496D-9468-209A8DC234B3}" type="slidenum">
              <a:rPr lang="zh-CN" altLang="de-DE" sz="1300">
                <a:solidFill>
                  <a:srgbClr val="000000"/>
                </a:solidFill>
              </a:rPr>
              <a:pPr eaLnBrk="1" hangingPunct="1">
                <a:spcBef>
                  <a:spcPct val="0"/>
                </a:spcBef>
              </a:pPr>
              <a:t>147</a:t>
            </a:fld>
            <a:endParaRPr lang="de-DE" altLang="zh-CN" sz="1300">
              <a:solidFill>
                <a:srgbClr val="000000"/>
              </a:solidFill>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31168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488B97-054C-4F5E-8686-9245C69186FA}" type="slidenum">
              <a:rPr lang="zh-CN" altLang="de-DE" sz="1300">
                <a:solidFill>
                  <a:srgbClr val="000000"/>
                </a:solidFill>
              </a:rPr>
              <a:pPr eaLnBrk="1" hangingPunct="1">
                <a:spcBef>
                  <a:spcPct val="0"/>
                </a:spcBef>
              </a:pPr>
              <a:t>148</a:t>
            </a:fld>
            <a:endParaRPr lang="de-DE" altLang="zh-CN"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3704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72469-865A-4A0E-A3BB-C296BAF4E69A}" type="slidenum">
              <a:rPr lang="zh-CN" altLang="de-DE" sz="1300">
                <a:solidFill>
                  <a:srgbClr val="000000"/>
                </a:solidFill>
              </a:rPr>
              <a:pPr eaLnBrk="1" hangingPunct="1">
                <a:spcBef>
                  <a:spcPct val="0"/>
                </a:spcBef>
              </a:pPr>
              <a:t>149</a:t>
            </a:fld>
            <a:endParaRPr lang="de-DE" altLang="zh-CN"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26700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6D96D-2781-4F1D-BBF7-04C345285887}" type="slidenum">
              <a:rPr lang="zh-CN" altLang="de-DE" sz="1300">
                <a:solidFill>
                  <a:srgbClr val="000000"/>
                </a:solidFill>
              </a:rPr>
              <a:pPr eaLnBrk="1" hangingPunct="1">
                <a:spcBef>
                  <a:spcPct val="0"/>
                </a:spcBef>
              </a:pPr>
              <a:t>150</a:t>
            </a:fld>
            <a:endParaRPr lang="de-DE" altLang="zh-CN"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07810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8BC8C5A-2609-476C-BEFF-90D1B882F6D1}" type="slidenum">
              <a:rPr lang="zh-CN" altLang="de-DE" sz="1300">
                <a:solidFill>
                  <a:srgbClr val="000000"/>
                </a:solidFill>
              </a:rPr>
              <a:pPr algn="r" eaLnBrk="1" hangingPunct="1">
                <a:spcBef>
                  <a:spcPct val="0"/>
                </a:spcBef>
              </a:pPr>
              <a:t>151</a:t>
            </a:fld>
            <a:endParaRPr lang="de-DE" altLang="zh-CN"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34600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AF7963-1B22-4135-BBC4-59A459F1B463}" type="slidenum">
              <a:rPr lang="zh-CN" altLang="de-DE" sz="1300">
                <a:solidFill>
                  <a:srgbClr val="000000"/>
                </a:solidFill>
              </a:rPr>
              <a:pPr algn="r" eaLnBrk="1" hangingPunct="1">
                <a:spcBef>
                  <a:spcPct val="0"/>
                </a:spcBef>
              </a:pPr>
              <a:t>152</a:t>
            </a:fld>
            <a:endParaRPr lang="de-DE" altLang="zh-CN"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6676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44092-2C11-416C-B6B4-4EF2BC626F2D}" type="slidenum">
              <a:rPr lang="zh-CN" altLang="de-DE" sz="1300">
                <a:solidFill>
                  <a:srgbClr val="000000"/>
                </a:solidFill>
              </a:rPr>
              <a:pPr eaLnBrk="1" hangingPunct="1">
                <a:spcBef>
                  <a:spcPct val="0"/>
                </a:spcBef>
              </a:pPr>
              <a:t>153</a:t>
            </a:fld>
            <a:endParaRPr lang="de-DE" altLang="zh-CN"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99496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154</a:t>
            </a:fld>
            <a:endParaRPr lang="de-DE" altLang="zh-CN"/>
          </a:p>
        </p:txBody>
      </p:sp>
    </p:spTree>
    <p:extLst>
      <p:ext uri="{BB962C8B-B14F-4D97-AF65-F5344CB8AC3E}">
        <p14:creationId xmlns:p14="http://schemas.microsoft.com/office/powerpoint/2010/main" val="126986043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155</a:t>
            </a:fld>
            <a:endParaRPr lang="de-DE" altLang="zh-CN"/>
          </a:p>
        </p:txBody>
      </p:sp>
    </p:spTree>
    <p:extLst>
      <p:ext uri="{BB962C8B-B14F-4D97-AF65-F5344CB8AC3E}">
        <p14:creationId xmlns:p14="http://schemas.microsoft.com/office/powerpoint/2010/main" val="125495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BDEAD491-6989-4458-AE46-627D723C376B}"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78698EB7-9847-479D-B9B6-4EFD5CB1F912}"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56751C1C-6DFF-414C-AC28-8086A0790DDE}"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BDEAD491-6989-4458-AE46-627D723C376B}"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BDEAD491-6989-4458-AE46-627D723C376B}"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C1573FC4-44E9-40ED-837D-E41017E0FF6B}"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DCDF353A-8112-429E-AE66-4F93C3FFF531}"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1777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8731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023072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65777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49057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776223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05786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3944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3532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46642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560237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268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DEAD491-6989-4458-AE46-627D723C376B}"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8078714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zh-CN" altLang="en-US" dirty="0">
                <a:latin typeface="SimHei" panose="02010609060101010101" pitchFamily="49" charset="-122"/>
                <a:ea typeface="SimHei" panose="02010609060101010101" pitchFamily="49" charset="-122"/>
              </a:rPr>
              <a:t>轻率下结论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5417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105794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1302823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endParaRPr lang="en-US" altLang="zh-CN" sz="2400" i="1" dirty="0">
              <a:solidFill>
                <a:srgbClr val="333333"/>
              </a:solidFill>
            </a:endParaRP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272598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endParaRPr lang="en-US" altLang="zh-CN" sz="2400" i="1" dirty="0">
              <a:solidFill>
                <a:srgbClr val="333333"/>
              </a:solidFill>
            </a:endParaRPr>
          </a:p>
          <a:p>
            <a:pPr marL="774827" lvl="3" indent="-342900">
              <a:spcBef>
                <a:spcPts val="1999"/>
              </a:spcBef>
              <a:buClr>
                <a:srgbClr val="333333"/>
              </a:buClr>
              <a:buFont typeface="WingDings"/>
              <a:buChar char=""/>
            </a:pPr>
            <a:r>
              <a:rPr lang="zh-CN" altLang="en-US" sz="2400" dirty="0">
                <a:solidFill>
                  <a:srgbClr val="333333"/>
                </a:solidFill>
              </a:rPr>
              <a:t>过于追求准确性</a:t>
            </a:r>
            <a:r>
              <a:rPr lang="en-US" altLang="de-DE" sz="2400" dirty="0">
                <a:solidFill>
                  <a:srgbClr val="333333"/>
                </a:solidFill>
              </a:rPr>
              <a:t> (</a:t>
            </a:r>
            <a:r>
              <a:rPr lang="zh-CN" altLang="en-US" sz="2400" dirty="0">
                <a:solidFill>
                  <a:srgbClr val="004992"/>
                </a:solidFill>
              </a:rPr>
              <a:t>缺点</a:t>
            </a:r>
            <a:r>
              <a:rPr lang="en-US" altLang="de-DE" sz="2400" dirty="0">
                <a:solidFill>
                  <a:srgbClr val="004992"/>
                </a:solidFill>
              </a:rPr>
              <a:t>: </a:t>
            </a:r>
            <a:r>
              <a:rPr lang="zh-CN" altLang="en-US" sz="2400" dirty="0">
                <a:solidFill>
                  <a:srgbClr val="333333"/>
                </a:solidFill>
              </a:rPr>
              <a:t>浪费时间</a:t>
            </a:r>
            <a:r>
              <a:rPr lang="en-US" altLang="de-DE" sz="2400" dirty="0">
                <a:solidFill>
                  <a:srgbClr val="333333"/>
                </a:solidFill>
              </a:rPr>
              <a:t>)</a:t>
            </a:r>
            <a:r>
              <a:rPr lang="zh-CN" altLang="de-DE" sz="2400" dirty="0">
                <a:solidFill>
                  <a:srgbClr val="333333"/>
                </a:solidFill>
              </a:rPr>
              <a:t>。</a:t>
            </a: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1252214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7</a:t>
            </a:fld>
            <a:endParaRPr lang="de-DE" altLang="zh-CN">
              <a:latin typeface="SimHei"/>
            </a:endParaRPr>
          </a:p>
        </p:txBody>
      </p:sp>
      <p:graphicFrame>
        <p:nvGraphicFramePr>
          <p:cNvPr id="6" name="Group 25"/>
          <p:cNvGraphicFramePr>
            <a:graphicFrameLocks noGrp="1"/>
          </p:cNvGraphicFramePr>
          <p:nvPr>
            <p:extLst>
              <p:ext uri="{D42A27DB-BD31-4B8C-83A1-F6EECF244321}">
                <p14:modId xmlns:p14="http://schemas.microsoft.com/office/powerpoint/2010/main" val="287479168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从一扇窗中飘出烟雾</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SimHei"/>
                          <a:ea typeface="SimHei"/>
                          <a:cs typeface="+mn-cs"/>
                        </a:rPr>
                        <a:t>着火了</a:t>
                      </a:r>
                      <a:r>
                        <a:rPr kumimoji="0" lang="en-US" altLang="ja-JP"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altLang="ja-JP" sz="2400" b="1" i="0" u="none" strike="noStrike" cap="none" normalizeH="0" baseline="0" dirty="0">
                          <a:ln>
                            <a:noFill/>
                          </a:ln>
                          <a:solidFill>
                            <a:srgbClr val="004992"/>
                          </a:solidFill>
                          <a:effectLst/>
                          <a:latin typeface="SimHei"/>
                          <a:ea typeface="SimHei"/>
                          <a:cs typeface="+mn-cs"/>
                        </a:rPr>
                        <a:t>??? </a:t>
                      </a:r>
                      <a:r>
                        <a:rPr kumimoji="0" lang="en-US" altLang="ja-JP" sz="2400" b="1" i="0" u="none" strike="noStrike" cap="none" normalizeH="0" baseline="0" dirty="0">
                          <a:ln>
                            <a:noFill/>
                          </a:ln>
                          <a:solidFill>
                            <a:srgbClr val="333333"/>
                          </a:solidFill>
                          <a:effectLst/>
                          <a:latin typeface="SimHei"/>
                          <a:ea typeface="SimHei"/>
                          <a:cs typeface="+mn-cs"/>
                        </a:rPr>
                        <a:t>– </a:t>
                      </a:r>
                      <a:r>
                        <a:rPr kumimoji="0" lang="ja-JP" altLang="en-US" sz="2400" b="1" i="0" u="none" strike="noStrike" cap="none" normalizeH="0" baseline="0" dirty="0">
                          <a:ln>
                            <a:noFill/>
                          </a:ln>
                          <a:solidFill>
                            <a:srgbClr val="333333"/>
                          </a:solidFill>
                          <a:effectLst/>
                          <a:latin typeface="SimHei"/>
                          <a:ea typeface="SimHei"/>
                          <a:cs typeface="+mn-cs"/>
                        </a:rPr>
                        <a:t>你将做什么</a:t>
                      </a:r>
                      <a:r>
                        <a:rPr kumimoji="0" lang="en-US" altLang="ja-JP" sz="2400" b="1"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一个男人在胡言乱语</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SimHei"/>
                          <a:ea typeface="SimHei"/>
                          <a:cs typeface="+mn-cs"/>
                        </a:rPr>
                        <a:t>喝醉了</a:t>
                      </a:r>
                      <a:r>
                        <a:rPr kumimoji="0" lang="en-US" altLang="ja-JP"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8</a:t>
            </a:fld>
            <a:endParaRPr lang="de-DE" altLang="zh-CN">
              <a:latin typeface="SimHei"/>
            </a:endParaRPr>
          </a:p>
        </p:txBody>
      </p:sp>
      <p:graphicFrame>
        <p:nvGraphicFramePr>
          <p:cNvPr id="6" name="Group 25"/>
          <p:cNvGraphicFramePr>
            <a:graphicFrameLocks noGrp="1"/>
          </p:cNvGraphicFramePr>
          <p:nvPr>
            <p:extLst>
              <p:ext uri="{D42A27DB-BD31-4B8C-83A1-F6EECF244321}">
                <p14:modId xmlns:p14="http://schemas.microsoft.com/office/powerpoint/2010/main" val="292109643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从一扇窗中飘出烟雾</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着火了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俗语说</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无</a:t>
                      </a:r>
                      <a:r>
                        <a:rPr kumimoji="0" lang="zh-CN" altLang="en-US" sz="2400" b="0" i="0" u="none" strike="noStrike" cap="none" normalizeH="0" baseline="0" dirty="0">
                          <a:ln>
                            <a:noFill/>
                          </a:ln>
                          <a:solidFill>
                            <a:srgbClr val="333333"/>
                          </a:solidFill>
                          <a:effectLst/>
                          <a:latin typeface="SimHei"/>
                          <a:ea typeface="SimHei"/>
                          <a:cs typeface="+mn-cs"/>
                        </a:rPr>
                        <a:t>风不起</a:t>
                      </a:r>
                      <a:r>
                        <a:rPr kumimoji="0" lang="zh-CN" altLang="en-US" sz="2400" b="0" i="0" u="none" strike="noStrike" cap="none" normalizeH="0" baseline="0">
                          <a:ln>
                            <a:noFill/>
                          </a:ln>
                          <a:solidFill>
                            <a:srgbClr val="333333"/>
                          </a:solidFill>
                          <a:effectLst/>
                          <a:latin typeface="SimHei"/>
                          <a:ea typeface="SimHei"/>
                          <a:cs typeface="+mn-cs"/>
                        </a:rPr>
                        <a:t>浪</a:t>
                      </a:r>
                      <a:r>
                        <a:rPr kumimoji="0" lang="en-US" altLang="zh-CN" sz="2400" b="0" i="0" u="none" strike="noStrike" cap="none" normalizeH="0" baseline="0">
                          <a:ln>
                            <a:noFill/>
                          </a:ln>
                          <a:solidFill>
                            <a:srgbClr val="333333"/>
                          </a:solidFill>
                          <a:effectLst/>
                          <a:latin typeface="SimHei"/>
                          <a:ea typeface="SimHei"/>
                          <a:cs typeface="+mn-cs"/>
                        </a:rPr>
                        <a:t>!” </a:t>
                      </a:r>
                      <a:br>
                        <a:rPr kumimoji="0" lang="en-US" altLang="zh-CN" sz="2400" b="0" i="0" u="none" strike="noStrike" cap="none" normalizeH="0" baseline="0" dirty="0">
                          <a:ln>
                            <a:noFill/>
                          </a:ln>
                          <a:solidFill>
                            <a:srgbClr val="333333"/>
                          </a:solidFill>
                          <a:effectLst/>
                          <a:latin typeface="SimHei"/>
                          <a:ea typeface="SimHei"/>
                          <a:cs typeface="+mn-cs"/>
                        </a:rPr>
                      </a:br>
                      <a:r>
                        <a:rPr kumimoji="0" lang="zh-CN" altLang="en-US" sz="2400" b="0" i="0" u="none" strike="noStrike" cap="none" normalizeH="0" baseline="0" dirty="0">
                          <a:ln>
                            <a:noFill/>
                          </a:ln>
                          <a:solidFill>
                            <a:srgbClr val="333333"/>
                          </a:solidFill>
                          <a:effectLst/>
                          <a:latin typeface="SimHei"/>
                          <a:ea typeface="SimHei"/>
                          <a:cs typeface="+mn-cs"/>
                        </a:rPr>
                        <a:t>即时怀疑，也要给消防局打电话</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报错警总比疏忽大意酿成大祸好</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一个男人在胡言乱语</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喝醉了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9</a:t>
            </a:fld>
            <a:endParaRPr lang="de-DE" altLang="zh-CN">
              <a:latin typeface="SimHei"/>
            </a:endParaRPr>
          </a:p>
        </p:txBody>
      </p:sp>
      <p:graphicFrame>
        <p:nvGraphicFramePr>
          <p:cNvPr id="6" name="Group 25"/>
          <p:cNvGraphicFramePr>
            <a:graphicFrameLocks noGrp="1"/>
          </p:cNvGraphicFramePr>
          <p:nvPr>
            <p:extLst>
              <p:ext uri="{D42A27DB-BD31-4B8C-83A1-F6EECF244321}">
                <p14:modId xmlns:p14="http://schemas.microsoft.com/office/powerpoint/2010/main" val="319715669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从一扇窗中飘出烟雾</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着火了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俗语说</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无</a:t>
                      </a:r>
                      <a:r>
                        <a:rPr kumimoji="0" lang="zh-CN" altLang="en-US" sz="2400" b="0" i="0" u="none" strike="noStrike" cap="none" normalizeH="0" baseline="0" dirty="0">
                          <a:ln>
                            <a:noFill/>
                          </a:ln>
                          <a:solidFill>
                            <a:srgbClr val="333333"/>
                          </a:solidFill>
                          <a:effectLst/>
                          <a:latin typeface="SimHei"/>
                          <a:ea typeface="SimHei"/>
                          <a:cs typeface="+mn-cs"/>
                        </a:rPr>
                        <a:t>风不起</a:t>
                      </a:r>
                      <a:r>
                        <a:rPr kumimoji="0" lang="zh-CN" altLang="en-US" sz="2400" b="0" i="0" u="none" strike="noStrike" cap="none" normalizeH="0" baseline="0">
                          <a:ln>
                            <a:noFill/>
                          </a:ln>
                          <a:solidFill>
                            <a:srgbClr val="333333"/>
                          </a:solidFill>
                          <a:effectLst/>
                          <a:latin typeface="SimHei"/>
                          <a:ea typeface="SimHei"/>
                          <a:cs typeface="+mn-cs"/>
                        </a:rPr>
                        <a:t>浪</a:t>
                      </a:r>
                      <a:r>
                        <a:rPr kumimoji="0" lang="en-US" altLang="zh-CN" sz="2400" b="0" i="0" u="none" strike="noStrike" cap="none" normalizeH="0" baseline="0">
                          <a:ln>
                            <a:noFill/>
                          </a:ln>
                          <a:solidFill>
                            <a:srgbClr val="333333"/>
                          </a:solidFill>
                          <a:effectLst/>
                          <a:latin typeface="SimHei"/>
                          <a:ea typeface="SimHei"/>
                          <a:cs typeface="+mn-cs"/>
                        </a:rPr>
                        <a:t>!” </a:t>
                      </a:r>
                      <a:br>
                        <a:rPr kumimoji="0" lang="en-US" altLang="zh-CN" sz="2400" b="0" i="0" u="none" strike="noStrike" cap="none" normalizeH="0" baseline="0" dirty="0">
                          <a:ln>
                            <a:noFill/>
                          </a:ln>
                          <a:solidFill>
                            <a:srgbClr val="333333"/>
                          </a:solidFill>
                          <a:effectLst/>
                          <a:latin typeface="SimHei"/>
                          <a:ea typeface="SimHei"/>
                          <a:cs typeface="+mn-cs"/>
                        </a:rPr>
                      </a:br>
                      <a:r>
                        <a:rPr kumimoji="0" lang="zh-CN" altLang="en-US" sz="2400" b="0" i="0" u="none" strike="noStrike" cap="none" normalizeH="0" baseline="0" dirty="0">
                          <a:ln>
                            <a:noFill/>
                          </a:ln>
                          <a:solidFill>
                            <a:srgbClr val="333333"/>
                          </a:solidFill>
                          <a:effectLst/>
                          <a:latin typeface="SimHei"/>
                          <a:ea typeface="SimHei"/>
                          <a:cs typeface="+mn-cs"/>
                        </a:rPr>
                        <a:t>即时怀疑，也要给消防局打电话</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报错警总比疏忽大意酿成大祸好</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一个男人在胡言乱语</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喝醉了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也许</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但有许多其它解释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如精神</a:t>
                      </a:r>
                      <a:r>
                        <a:rPr kumimoji="0" lang="zh-CN" altLang="en-US" sz="2400" b="0" i="0" u="none" strike="noStrike" cap="none" normalizeH="0" baseline="0">
                          <a:ln>
                            <a:noFill/>
                          </a:ln>
                          <a:solidFill>
                            <a:srgbClr val="333333"/>
                          </a:solidFill>
                          <a:effectLst/>
                          <a:latin typeface="SimHei"/>
                          <a:ea typeface="SimHei"/>
                          <a:cs typeface="+mn-cs"/>
                        </a:rPr>
                        <a:t>错乱，</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中风</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 如果你不考虑其它</a:t>
                      </a:r>
                      <a:r>
                        <a:rPr kumimoji="0" lang="zh-CN" altLang="en-US" sz="2400" b="0" i="0" u="none" strike="noStrike" cap="none" normalizeH="0" baseline="0">
                          <a:ln>
                            <a:noFill/>
                          </a:ln>
                          <a:solidFill>
                            <a:srgbClr val="333333"/>
                          </a:solidFill>
                          <a:effectLst/>
                          <a:latin typeface="SimHei"/>
                          <a:ea typeface="SimHei"/>
                          <a:cs typeface="+mn-cs"/>
                        </a:rPr>
                        <a:t>解释，</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你也许会冤枉他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如表现出对他的厌恶</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 </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765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a:t>
            </a:fld>
            <a:endParaRPr lang="de-DE" altLang="zh-CN">
              <a:latin typeface="SimHei"/>
            </a:endParaRPr>
          </a:p>
        </p:txBody>
      </p:sp>
      <p:graphicFrame>
        <p:nvGraphicFramePr>
          <p:cNvPr id="6" name="Group 111"/>
          <p:cNvGraphicFramePr>
            <a:graphicFrameLocks noGrp="1"/>
          </p:cNvGraphicFramePr>
          <p:nvPr>
            <p:extLst>
              <p:ext uri="{D42A27DB-BD31-4B8C-83A1-F6EECF244321}">
                <p14:modId xmlns:p14="http://schemas.microsoft.com/office/powerpoint/2010/main" val="3040954739"/>
              </p:ext>
            </p:extLst>
          </p:nvPr>
        </p:nvGraphicFramePr>
        <p:xfrm>
          <a:off x="408955" y="2029968"/>
          <a:ext cx="11376000" cy="41490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政治</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altLang="zh-CN" sz="1800" b="0" i="0" u="none" strike="noStrike" kern="1200" cap="none" normalizeH="0" baseline="0" dirty="0">
                          <a:ln>
                            <a:noFill/>
                          </a:ln>
                          <a:solidFill>
                            <a:schemeClr val="accent1"/>
                          </a:solidFill>
                          <a:effectLst/>
                          <a:latin typeface="SimHei" panose="02010609060101010101" pitchFamily="49" charset="-122"/>
                          <a:ea typeface="SimHei" panose="02010609060101010101" pitchFamily="49" charset="-122"/>
                          <a:cs typeface="+mn-cs"/>
                        </a:rPr>
                        <a:t>???</a:t>
                      </a:r>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 </a:t>
                      </a:r>
                      <a:r>
                        <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rPr>
                        <a:t>中听闻犯罪事件时，人们经常会跳到结论。他们可以根据政治立场而迅速地将某些动机归咎于攻击者。</a:t>
                      </a:r>
                      <a:endParaRPr kumimoji="0" lang="de-DE" altLang="zh-CN"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rPr>
                        <a:t>例子：当犯罪者和受害者属于不同种族或宗教信仰时，许多人都会认为主要的犯罪动机是种族主义或极端主义。</a:t>
                      </a:r>
                      <a:endParaRPr kumimoji="0" lang="de-DE" altLang="zh-CN"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rPr>
                        <a:t>有时候，这可能是真的。然而，公开讨论往往太快作出这样的假设，而且甚少考虑其他观点。</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医学</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40693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a:t>
            </a:fld>
            <a:endParaRPr lang="de-DE" altLang="zh-CN">
              <a:latin typeface="SimHei"/>
            </a:endParaRPr>
          </a:p>
        </p:txBody>
      </p:sp>
      <p:graphicFrame>
        <p:nvGraphicFramePr>
          <p:cNvPr id="6" name="Group 111"/>
          <p:cNvGraphicFramePr>
            <a:graphicFrameLocks noGrp="1"/>
          </p:cNvGraphicFramePr>
          <p:nvPr/>
        </p:nvGraphicFramePr>
        <p:xfrm>
          <a:off x="408955" y="2029968"/>
          <a:ext cx="11376000" cy="41490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政治</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从媒体中听闻犯罪事件时，人们经常会跳到结论。他们可以根据政治立场而迅速地将某些动机归咎于攻击者。</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例子：当犯罪者和受害者属于不同种族或宗教信仰时，许多人都会认为主要的犯罪动机是种族主义或极端主义。</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有时候，这可能是真的。然而，公开讨论往往太快作出这样的假设，而且甚少考虑其他观点。</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医学</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05823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a:t>
            </a:fld>
            <a:endParaRPr lang="de-DE" altLang="zh-CN">
              <a:latin typeface="SimHei"/>
            </a:endParaRPr>
          </a:p>
        </p:txBody>
      </p:sp>
      <p:graphicFrame>
        <p:nvGraphicFramePr>
          <p:cNvPr id="6" name="Group 111"/>
          <p:cNvGraphicFramePr>
            <a:graphicFrameLocks noGrp="1"/>
          </p:cNvGraphicFramePr>
          <p:nvPr/>
        </p:nvGraphicFramePr>
        <p:xfrm>
          <a:off x="408955" y="2029968"/>
          <a:ext cx="11376000" cy="41490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政治</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从媒体中听闻犯罪事件时，人们经常会跳到结论。他们可以根据政治立场而迅速地将某些动机归咎于攻击者。</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例子：当犯罪者和受害者属于不同种族或宗教信仰时，许多人都会认为主要的犯罪动机是种族主义或极端主义。</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有时候，这可能是真的。然而，公开讨论往往太快作出这样的假设，而且甚少考虑其他观点。</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医学</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单一症状</a:t>
                      </a:r>
                      <a:r>
                        <a:rPr kumimoji="0" lang="en-US"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sym typeface="Wingdings" panose="05000000000000000000" pitchFamily="2" charset="2"/>
                        </a:rPr>
                        <a:t>→</a:t>
                      </a:r>
                      <a:r>
                        <a:rPr kumimoji="0" lang="zh-CN" altLang="en-US"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 诊断</a:t>
                      </a:r>
                      <a:r>
                        <a:rPr kumimoji="0" lang="en-US"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单次发作的抽搐有时被误诊为癫痫 </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抽搐也可能发生于酒精戒断和高烧后</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另一方面，一些疾病由于诊断评价过程过早地结束而被忽视 </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如癌症</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86689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br>
              <a:rPr lang="en-US" altLang="zh-CN" sz="3600" dirty="0">
                <a:solidFill>
                  <a:srgbClr val="004992"/>
                </a:solidFill>
                <a:cs typeface="+mn-cs"/>
              </a:rPr>
            </a:br>
            <a:r>
              <a:rPr lang="en-US" altLang="zh-CN" sz="2000" dirty="0">
                <a:solidFill>
                  <a:srgbClr val="004992"/>
                </a:solidFill>
                <a:cs typeface="+mn-cs"/>
              </a:rPr>
              <a:t>(</a:t>
            </a:r>
            <a:r>
              <a:rPr lang="zh-CN" altLang="en-US" sz="2000" dirty="0">
                <a:solidFill>
                  <a:srgbClr val="004992"/>
                </a:solidFill>
                <a:cs typeface="+mn-cs"/>
              </a:rPr>
              <a:t>另一个练习请见演示末尾</a:t>
            </a:r>
            <a:r>
              <a:rPr lang="en-US" altLang="zh-CN" sz="2000"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a:t>
            </a:fld>
            <a:endParaRPr lang="de-DE" altLang="zh-CN">
              <a:latin typeface="SimHei"/>
            </a:endParaRPr>
          </a:p>
        </p:txBody>
      </p:sp>
      <p:graphicFrame>
        <p:nvGraphicFramePr>
          <p:cNvPr id="11" name="Group 21"/>
          <p:cNvGraphicFramePr>
            <a:graphicFrameLocks noGrp="1"/>
          </p:cNvGraphicFramePr>
          <p:nvPr>
            <p:extLst>
              <p:ext uri="{D42A27DB-BD31-4B8C-83A1-F6EECF244321}">
                <p14:modId xmlns:p14="http://schemas.microsoft.com/office/powerpoint/2010/main" val="3447465478"/>
              </p:ext>
            </p:extLst>
          </p:nvPr>
        </p:nvGraphicFramePr>
        <p:xfrm>
          <a:off x="408955" y="2443688"/>
          <a:ext cx="11376000" cy="4376928"/>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0" i="0" u="none" strike="noStrike" cap="none" normalizeH="0" baseline="0">
                          <a:ln>
                            <a:noFill/>
                          </a:ln>
                          <a:solidFill>
                            <a:srgbClr val="333333"/>
                          </a:solidFill>
                          <a:effectLst/>
                          <a:latin typeface="SimHei"/>
                          <a:ea typeface="SimHei"/>
                          <a:cs typeface="+mn-cs"/>
                        </a:rPr>
                        <a:t>保罗麦克莱伦 </a:t>
                      </a: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披头士乐队成员</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a:ln>
                            <a:noFill/>
                          </a:ln>
                          <a:solidFill>
                            <a:srgbClr val="333333"/>
                          </a:solidFill>
                          <a:effectLst/>
                          <a:latin typeface="SimHei"/>
                          <a:ea typeface="SimHei"/>
                          <a:cs typeface="+mn-cs"/>
                        </a:rPr>
                        <a:t>死于</a:t>
                      </a:r>
                      <a:r>
                        <a:rPr kumimoji="0" lang="en-US" altLang="zh-CN" sz="1800" b="0" i="0" u="none" strike="noStrike" cap="none" normalizeH="0" baseline="0">
                          <a:ln>
                            <a:noFill/>
                          </a:ln>
                          <a:solidFill>
                            <a:srgbClr val="333333"/>
                          </a:solidFill>
                          <a:effectLst/>
                          <a:latin typeface="SimHei"/>
                          <a:ea typeface="SimHei"/>
                          <a:cs typeface="+mn-cs"/>
                        </a:rPr>
                        <a:t>1966</a:t>
                      </a:r>
                      <a:r>
                        <a:rPr kumimoji="0" lang="zh-CN" altLang="en-US" sz="1800" b="0" i="0" u="none" strike="noStrike" cap="none" normalizeH="0" baseline="0">
                          <a:ln>
                            <a:noFill/>
                          </a:ln>
                          <a:solidFill>
                            <a:srgbClr val="333333"/>
                          </a:solidFill>
                          <a:effectLst/>
                          <a:latin typeface="SimHei"/>
                          <a:ea typeface="SimHei"/>
                          <a:cs typeface="+mn-cs"/>
                        </a:rPr>
                        <a:t>年一场事故，之后被一复制品取代</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支持</a:t>
                      </a:r>
                      <a:r>
                        <a:rPr kumimoji="0" lang="en-US" altLang="zh-CN" sz="1800" b="1" i="0" u="none" strike="noStrike" cap="none" normalizeH="0" baseline="0" dirty="0">
                          <a:ln>
                            <a:noFill/>
                          </a:ln>
                          <a:solidFill>
                            <a:srgbClr val="333333"/>
                          </a:solidFill>
                          <a:effectLst/>
                          <a:latin typeface="SimHei"/>
                          <a:ea typeface="SimHei"/>
                          <a:cs typeface="+mn-cs"/>
                        </a:rPr>
                        <a:t>: </a:t>
                      </a:r>
                      <a:r>
                        <a:rPr kumimoji="0" lang="en-US" sz="1800" b="0" i="0" u="none" strike="noStrike" cap="none" normalizeH="0" baseline="0" dirty="0">
                          <a:ln>
                            <a:noFill/>
                          </a:ln>
                          <a:solidFill>
                            <a:srgbClr val="004992"/>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依据</a:t>
                      </a:r>
                      <a:r>
                        <a:rPr kumimoji="0" lang="en-US" altLang="zh-CN" sz="1800" b="0" i="0" u="none" strike="noStrike" cap="none" normalizeH="0" baseline="0" dirty="0">
                          <a:ln>
                            <a:noFill/>
                          </a:ln>
                          <a:solidFill>
                            <a:srgbClr val="FFFFFF"/>
                          </a:solidFill>
                          <a:effectLst/>
                          <a:latin typeface="SimHei"/>
                          <a:ea typeface="SimHei"/>
                          <a:cs typeface="+mn-cs"/>
                        </a:rPr>
                        <a:t>70</a:t>
                      </a:r>
                      <a:r>
                        <a:rPr kumimoji="0" lang="zh-CN" altLang="en-US" sz="1800" b="0" i="0" u="none" strike="noStrike" cap="none" normalizeH="0" baseline="0" dirty="0">
                          <a:ln>
                            <a:noFill/>
                          </a:ln>
                          <a:solidFill>
                            <a:srgbClr val="FFFFFF"/>
                          </a:solidFill>
                          <a:effectLst/>
                          <a:latin typeface="SimHei"/>
                          <a:ea typeface="SimHei"/>
                          <a:cs typeface="+mn-cs"/>
                        </a:rPr>
                        <a:t>多项隐藏的证据所申述的，其中一些隐藏在</a:t>
                      </a:r>
                      <a:r>
                        <a:rPr kumimoji="0" lang="zh-CN" altLang="en-US" sz="1800" b="0" i="0" u="none" strike="noStrike" cap="none" normalizeH="0" baseline="0">
                          <a:ln>
                            <a:noFill/>
                          </a:ln>
                          <a:solidFill>
                            <a:srgbClr val="FFFFFF"/>
                          </a:solidFill>
                          <a:effectLst/>
                          <a:latin typeface="SimHei"/>
                          <a:ea typeface="SimHei"/>
                          <a:cs typeface="+mn-cs"/>
                        </a:rPr>
                        <a:t>题为“</a:t>
                      </a:r>
                      <a:r>
                        <a:rPr kumimoji="0" lang="en-US" altLang="zh-CN" sz="1800" b="0" i="0" u="none" strike="noStrike" cap="none" normalizeH="0" baseline="0">
                          <a:ln>
                            <a:noFill/>
                          </a:ln>
                          <a:solidFill>
                            <a:srgbClr val="FFFFFF"/>
                          </a:solidFill>
                          <a:effectLst/>
                          <a:latin typeface="SimHei"/>
                          <a:ea typeface="SimHei"/>
                          <a:cs typeface="+mn-cs"/>
                        </a:rPr>
                        <a:t>Abbey Road”</a:t>
                      </a:r>
                      <a:r>
                        <a:rPr kumimoji="0" lang="zh-CN" altLang="en-US" sz="1800" b="0" i="0" u="none" strike="noStrike" cap="none" normalizeH="0" baseline="0">
                          <a:ln>
                            <a:noFill/>
                          </a:ln>
                          <a:solidFill>
                            <a:srgbClr val="FFFFFF"/>
                          </a:solidFill>
                          <a:effectLst/>
                          <a:latin typeface="SimHei"/>
                          <a:ea typeface="SimHei"/>
                          <a:cs typeface="+mn-cs"/>
                        </a:rPr>
                        <a:t>的</a:t>
                      </a:r>
                      <a:r>
                        <a:rPr kumimoji="0" lang="zh-CN" altLang="en-US" sz="1800" b="0" i="0" u="none" strike="noStrike" cap="none" normalizeH="0" baseline="0" dirty="0">
                          <a:ln>
                            <a:noFill/>
                          </a:ln>
                          <a:solidFill>
                            <a:srgbClr val="FFFFFF"/>
                          </a:solidFill>
                          <a:effectLst/>
                          <a:latin typeface="SimHei"/>
                          <a:ea typeface="SimHei"/>
                          <a:cs typeface="+mn-cs"/>
                        </a:rPr>
                        <a:t>唱片封面中 </a:t>
                      </a:r>
                      <a:r>
                        <a:rPr kumimoji="0" lang="en-US" altLang="zh-CN" sz="1800" b="0" i="0" u="none" strike="noStrike" cap="none" normalizeH="0" baseline="0" dirty="0">
                          <a:ln>
                            <a:noFill/>
                          </a:ln>
                          <a:solidFill>
                            <a:srgbClr val="FFFFFF"/>
                          </a:solidFill>
                          <a:effectLst/>
                          <a:latin typeface="SimHei"/>
                          <a:ea typeface="SimHei"/>
                          <a:cs typeface="+mn-cs"/>
                        </a:rPr>
                        <a:t>(</a:t>
                      </a:r>
                      <a:r>
                        <a:rPr kumimoji="0" lang="zh-CN" altLang="en-US" sz="1800" b="0" i="0" u="none" strike="noStrike" cap="none" normalizeH="0" baseline="0" dirty="0">
                          <a:ln>
                            <a:noFill/>
                          </a:ln>
                          <a:solidFill>
                            <a:srgbClr val="FFFFFF"/>
                          </a:solidFill>
                          <a:effectLst/>
                          <a:latin typeface="SimHei"/>
                          <a:ea typeface="SimHei"/>
                          <a:cs typeface="+mn-cs"/>
                        </a:rPr>
                        <a:t>右图</a:t>
                      </a:r>
                      <a:r>
                        <a:rPr kumimoji="0" lang="en-US" altLang="zh-CN" sz="1800" b="0" i="0" u="none" strike="noStrike" cap="none" normalizeH="0" baseline="0" dirty="0">
                          <a:ln>
                            <a:noFill/>
                          </a:ln>
                          <a:solidFill>
                            <a:srgbClr val="FFFFFF"/>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保罗光着脚，面色像死一样苍白。</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 保罗是左撇子，但却用右手拿着烟</a:t>
                      </a:r>
                      <a:r>
                        <a:rPr kumimoji="0" lang="en-US" altLang="zh-CN" sz="1800" b="0" i="0" u="none" strike="noStrike" cap="none" normalizeH="0" baseline="0" dirty="0">
                          <a:ln>
                            <a:noFill/>
                          </a:ln>
                          <a:solidFill>
                            <a:srgbClr val="FFFFFF"/>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车</a:t>
                      </a:r>
                      <a:r>
                        <a:rPr kumimoji="0" lang="zh-CN" altLang="en-US" sz="1800" b="0" i="0" u="none" strike="noStrike" cap="none" normalizeH="0" baseline="0">
                          <a:ln>
                            <a:noFill/>
                          </a:ln>
                          <a:solidFill>
                            <a:srgbClr val="FFFFFF"/>
                          </a:solidFill>
                          <a:effectLst/>
                          <a:latin typeface="SimHei"/>
                          <a:ea typeface="SimHei"/>
                          <a:cs typeface="+mn-cs"/>
                        </a:rPr>
                        <a:t>牌 “</a:t>
                      </a:r>
                      <a:r>
                        <a:rPr kumimoji="0" lang="en-US" altLang="zh-CN" sz="1800" b="0" i="0" u="none" strike="noStrike" cap="none" normalizeH="0" baseline="0">
                          <a:ln>
                            <a:noFill/>
                          </a:ln>
                          <a:solidFill>
                            <a:srgbClr val="FFFFFF"/>
                          </a:solidFill>
                          <a:effectLst/>
                          <a:latin typeface="SimHei"/>
                          <a:ea typeface="SimHei"/>
                          <a:cs typeface="+mn-cs"/>
                        </a:rPr>
                        <a:t>LMW” </a:t>
                      </a:r>
                      <a:r>
                        <a:rPr kumimoji="0" lang="en-US" altLang="zh-CN" sz="1800" b="0" i="0" u="none" strike="noStrike" cap="none" normalizeH="0" baseline="0" dirty="0">
                          <a:ln>
                            <a:noFill/>
                          </a:ln>
                          <a:solidFill>
                            <a:srgbClr val="FFFFFF"/>
                          </a:solidFill>
                          <a:effectLst/>
                          <a:latin typeface="SimHei"/>
                          <a:ea typeface="SimHei"/>
                          <a:cs typeface="+mn-cs"/>
                        </a:rPr>
                        <a:t>(</a:t>
                      </a:r>
                      <a:r>
                        <a:rPr kumimoji="0" lang="zh-CN" altLang="en-US" sz="1800" b="0" i="0" u="none" strike="noStrike" cap="none" normalizeH="0" baseline="0" dirty="0">
                          <a:ln>
                            <a:noFill/>
                          </a:ln>
                          <a:solidFill>
                            <a:srgbClr val="FFFFFF"/>
                          </a:solidFill>
                          <a:effectLst/>
                          <a:latin typeface="SimHei"/>
                          <a:ea typeface="SimHei"/>
                          <a:cs typeface="+mn-cs"/>
                        </a:rPr>
                        <a:t>箭头所示</a:t>
                      </a:r>
                      <a:r>
                        <a:rPr kumimoji="0" lang="en-US" altLang="zh-CN" sz="1800" b="0" i="0" u="none" strike="noStrike" cap="none" normalizeH="0" baseline="0" dirty="0">
                          <a:ln>
                            <a:noFill/>
                          </a:ln>
                          <a:solidFill>
                            <a:srgbClr val="FFFFFF"/>
                          </a:solidFill>
                          <a:effectLst/>
                          <a:latin typeface="SimHei"/>
                          <a:ea typeface="SimHei"/>
                          <a:cs typeface="+mn-cs"/>
                        </a:rPr>
                        <a:t>)</a:t>
                      </a:r>
                      <a:r>
                        <a:rPr kumimoji="0" lang="zh-CN" altLang="en-US" sz="1800" b="0" i="0" u="none" strike="noStrike" cap="none" normalizeH="0" baseline="0" dirty="0">
                          <a:ln>
                            <a:noFill/>
                          </a:ln>
                          <a:solidFill>
                            <a:srgbClr val="FFFFFF"/>
                          </a:solidFill>
                          <a:effectLst/>
                          <a:latin typeface="SimHei"/>
                          <a:ea typeface="SimHei"/>
                          <a:cs typeface="+mn-cs"/>
                        </a:rPr>
                        <a:t>意味着</a:t>
                      </a:r>
                      <a:r>
                        <a:rPr kumimoji="0" lang="en-US" altLang="zh-CN" sz="1800" b="0" i="0" u="none" strike="noStrike" cap="none" normalizeH="0" baseline="0">
                          <a:ln>
                            <a:noFill/>
                          </a:ln>
                          <a:solidFill>
                            <a:srgbClr val="FFFFFF"/>
                          </a:solidFill>
                          <a:effectLst/>
                          <a:latin typeface="SimHei"/>
                          <a:ea typeface="SimHei"/>
                          <a:cs typeface="+mn-cs"/>
                        </a:rPr>
                        <a:t>: “</a:t>
                      </a:r>
                      <a:r>
                        <a:rPr kumimoji="0" lang="zh-CN" altLang="en-US" sz="1800" b="0" i="0" u="none" strike="noStrike" cap="none" normalizeH="0" baseline="0">
                          <a:ln>
                            <a:noFill/>
                          </a:ln>
                          <a:solidFill>
                            <a:srgbClr val="FFFFFF"/>
                          </a:solidFill>
                          <a:effectLst/>
                          <a:latin typeface="SimHei"/>
                          <a:ea typeface="SimHei"/>
                          <a:cs typeface="+mn-cs"/>
                        </a:rPr>
                        <a:t>琳</a:t>
                      </a:r>
                      <a:r>
                        <a:rPr kumimoji="0" lang="zh-CN" altLang="en-US" sz="1800" b="0" i="0" u="none" strike="noStrike" cap="none" normalizeH="0" baseline="0" dirty="0">
                          <a:ln>
                            <a:noFill/>
                          </a:ln>
                          <a:solidFill>
                            <a:srgbClr val="FFFFFF"/>
                          </a:solidFill>
                          <a:effectLst/>
                          <a:latin typeface="SimHei"/>
                          <a:ea typeface="SimHei"/>
                          <a:cs typeface="+mn-cs"/>
                        </a:rPr>
                        <a:t>达麦克莱伦在</a:t>
                      </a:r>
                      <a:r>
                        <a:rPr kumimoji="0" lang="zh-CN" altLang="en-US" sz="1800" b="0" i="0" u="none" strike="noStrike" cap="none" normalizeH="0" baseline="0">
                          <a:ln>
                            <a:noFill/>
                          </a:ln>
                          <a:solidFill>
                            <a:srgbClr val="FFFFFF"/>
                          </a:solidFill>
                          <a:effectLst/>
                          <a:latin typeface="SimHei"/>
                          <a:ea typeface="SimHei"/>
                          <a:cs typeface="+mn-cs"/>
                        </a:rPr>
                        <a:t>哭泣”。</a:t>
                      </a:r>
                      <a:endParaRPr kumimoji="0" lang="zh-CN" altLang="en-US" sz="1800" b="0" i="0" u="none" strike="noStrike" cap="none" normalizeH="0" baseline="0" dirty="0">
                        <a:ln>
                          <a:noFill/>
                        </a:ln>
                        <a:solidFill>
                          <a:srgbClr val="FFFFFF"/>
                        </a:solidFill>
                        <a:effectLst/>
                        <a:latin typeface="SimHei"/>
                        <a:ea typeface="SimHei"/>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a:ln>
                            <a:noFill/>
                          </a:ln>
                          <a:solidFill>
                            <a:srgbClr val="FFFFFF"/>
                          </a:solidFill>
                          <a:effectLst/>
                          <a:latin typeface="SimHei"/>
                          <a:ea typeface="SimHei"/>
                          <a:cs typeface="+mn-cs"/>
                        </a:rPr>
                        <a:t>此外，</a:t>
                      </a:r>
                      <a:r>
                        <a:rPr kumimoji="0" lang="en-US" altLang="zh-CN" sz="1800" b="0" i="0" u="none" strike="noStrike" cap="none" normalizeH="0" baseline="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据说</a:t>
                      </a:r>
                      <a:r>
                        <a:rPr kumimoji="0" lang="en-US" altLang="zh-CN" sz="1800" b="0" i="0" u="none" strike="noStrike" cap="none" normalizeH="0" baseline="0" dirty="0">
                          <a:ln>
                            <a:noFill/>
                          </a:ln>
                          <a:solidFill>
                            <a:srgbClr val="FFFFFF"/>
                          </a:solidFill>
                          <a:effectLst/>
                          <a:latin typeface="SimHei"/>
                          <a:ea typeface="SimHei"/>
                          <a:cs typeface="+mn-cs"/>
                        </a:rPr>
                        <a:t>1966</a:t>
                      </a:r>
                      <a:r>
                        <a:rPr kumimoji="0" lang="zh-CN" altLang="en-US" sz="1800" b="0" i="0" u="none" strike="noStrike" cap="none" normalizeH="0" baseline="0" dirty="0">
                          <a:ln>
                            <a:noFill/>
                          </a:ln>
                          <a:solidFill>
                            <a:srgbClr val="FFFFFF"/>
                          </a:solidFill>
                          <a:effectLst/>
                          <a:latin typeface="SimHei"/>
                          <a:ea typeface="SimHei"/>
                          <a:cs typeface="+mn-cs"/>
                        </a:rPr>
                        <a:t>年之后他的贝斯演奏风格发生了改变。</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反对</a:t>
                      </a:r>
                      <a:r>
                        <a:rPr kumimoji="0" lang="en-US" altLang="zh-CN" sz="1800" b="1" i="0" u="none" strike="noStrike" cap="none" normalizeH="0" baseline="0" dirty="0">
                          <a:ln>
                            <a:noFill/>
                          </a:ln>
                          <a:solidFill>
                            <a:srgbClr val="333333"/>
                          </a:solidFill>
                          <a:effectLst/>
                          <a:latin typeface="SimHei"/>
                          <a:ea typeface="SimHei"/>
                          <a:cs typeface="+mn-cs"/>
                        </a:rPr>
                        <a:t>: </a:t>
                      </a:r>
                      <a:r>
                        <a:rPr kumimoji="0" lang="en-US" sz="1800" b="0" i="0" u="none" strike="noStrike" cap="none" normalizeH="0" baseline="0" dirty="0">
                          <a:ln>
                            <a:noFill/>
                          </a:ln>
                          <a:solidFill>
                            <a:srgbClr val="004992"/>
                          </a:solidFill>
                          <a:effectLst/>
                          <a:latin typeface="SimHei"/>
                          <a:ea typeface="SimHei"/>
                          <a:cs typeface="+mn-cs"/>
                        </a:rPr>
                        <a:t>???</a:t>
                      </a:r>
                      <a:endParaRPr kumimoji="0" lang="en-US" altLang="zh-CN" sz="1800" b="1" i="0" u="none" strike="noStrike" cap="none" normalizeH="0" baseline="0" dirty="0">
                        <a:ln>
                          <a:noFill/>
                        </a:ln>
                        <a:solidFill>
                          <a:srgbClr val="004992"/>
                        </a:solidFill>
                        <a:effectLst/>
                        <a:latin typeface="SimHei"/>
                        <a:ea typeface="SimHei"/>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同样的外貌和声音。</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证据似乎是被虚</a:t>
                      </a:r>
                      <a:r>
                        <a:rPr kumimoji="0" lang="zh-CN" altLang="en-US" sz="1800" b="0" i="0" u="none" strike="noStrike" cap="none" normalizeH="0" baseline="0">
                          <a:ln>
                            <a:noFill/>
                          </a:ln>
                          <a:solidFill>
                            <a:srgbClr val="FFFFFF"/>
                          </a:solidFill>
                          <a:effectLst/>
                          <a:latin typeface="SimHei"/>
                          <a:ea typeface="SimHei"/>
                          <a:cs typeface="+mn-cs"/>
                        </a:rPr>
                        <a:t>构的，</a:t>
                      </a:r>
                      <a:r>
                        <a:rPr kumimoji="0" lang="en-US" altLang="zh-CN" sz="1800" b="0" i="0" u="none" strike="noStrike" cap="none" normalizeH="0" baseline="0">
                          <a:ln>
                            <a:noFill/>
                          </a:ln>
                          <a:solidFill>
                            <a:srgbClr val="FFFFFF"/>
                          </a:solidFill>
                          <a:effectLst/>
                          <a:latin typeface="SimHei"/>
                          <a:ea typeface="SimHei"/>
                          <a:cs typeface="+mn-cs"/>
                        </a:rPr>
                        <a:t> </a:t>
                      </a:r>
                      <a:r>
                        <a:rPr kumimoji="0" lang="en-US" altLang="zh-CN" sz="1800" b="0" i="0" u="none" strike="noStrike" cap="none" normalizeH="0" baseline="0" dirty="0">
                          <a:ln>
                            <a:noFill/>
                          </a:ln>
                          <a:solidFill>
                            <a:srgbClr val="FFFFFF"/>
                          </a:solidFill>
                          <a:effectLst/>
                          <a:latin typeface="SimHei"/>
                          <a:ea typeface="SimHei"/>
                          <a:cs typeface="+mn-cs"/>
                        </a:rPr>
                        <a:t>LMW</a:t>
                      </a:r>
                      <a:r>
                        <a:rPr kumimoji="0" lang="zh-CN" altLang="en-US" sz="1800" b="0" i="0" u="none" strike="noStrike" cap="none" normalizeH="0" baseline="0" dirty="0">
                          <a:ln>
                            <a:noFill/>
                          </a:ln>
                          <a:solidFill>
                            <a:srgbClr val="FFFFFF"/>
                          </a:solidFill>
                          <a:effectLst/>
                          <a:latin typeface="SimHei"/>
                          <a:ea typeface="SimHei"/>
                          <a:cs typeface="+mn-cs"/>
                        </a:rPr>
                        <a:t>可能意味着任何东西。</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起源</a:t>
                      </a: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谣言出现于</a:t>
                      </a:r>
                      <a:r>
                        <a:rPr kumimoji="0" lang="en-US" altLang="zh-CN" sz="1800" b="0" i="0" u="none" strike="noStrike" cap="none" normalizeH="0" baseline="0" dirty="0">
                          <a:ln>
                            <a:noFill/>
                          </a:ln>
                          <a:solidFill>
                            <a:srgbClr val="FFFFFF"/>
                          </a:solidFill>
                          <a:effectLst/>
                          <a:latin typeface="SimHei"/>
                          <a:ea typeface="SimHei"/>
                          <a:cs typeface="+mn-cs"/>
                        </a:rPr>
                        <a:t>1969</a:t>
                      </a:r>
                      <a:r>
                        <a:rPr kumimoji="0" lang="zh-CN" altLang="en-US" sz="1800" b="0" i="0" u="none" strike="noStrike" cap="none" normalizeH="0" baseline="0" dirty="0">
                          <a:ln>
                            <a:noFill/>
                          </a:ln>
                          <a:solidFill>
                            <a:srgbClr val="FFFFFF"/>
                          </a:solidFill>
                          <a:effectLst/>
                          <a:latin typeface="SimHei"/>
                          <a:ea typeface="SimHei"/>
                          <a:cs typeface="+mn-cs"/>
                        </a:rPr>
                        <a:t>年，来自一个小心而有技巧的报纸愚弄。</a:t>
                      </a:r>
                      <a:endParaRPr kumimoji="0" lang="de-DE" sz="1600" b="0" i="0" u="none" strike="noStrike" cap="none" normalizeH="0" baseline="0" dirty="0">
                        <a:ln>
                          <a:noFill/>
                        </a:ln>
                        <a:solidFill>
                          <a:srgbClr val="FFFFFF"/>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a:t>
            </a:fld>
            <a:endParaRPr lang="de-DE" altLang="zh-CN">
              <a:latin typeface="SimHei"/>
            </a:endParaRPr>
          </a:p>
        </p:txBody>
      </p:sp>
      <p:graphicFrame>
        <p:nvGraphicFramePr>
          <p:cNvPr id="11" name="Group 21"/>
          <p:cNvGraphicFramePr>
            <a:graphicFrameLocks noGrp="1"/>
          </p:cNvGraphicFramePr>
          <p:nvPr>
            <p:extLst>
              <p:ext uri="{D42A27DB-BD31-4B8C-83A1-F6EECF244321}">
                <p14:modId xmlns:p14="http://schemas.microsoft.com/office/powerpoint/2010/main" val="3569537109"/>
              </p:ext>
            </p:extLst>
          </p:nvPr>
        </p:nvGraphicFramePr>
        <p:xfrm>
          <a:off x="408955" y="2443688"/>
          <a:ext cx="11376000" cy="4376928"/>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0" i="0" u="none" strike="noStrike" cap="none" normalizeH="0" baseline="0">
                          <a:ln>
                            <a:noFill/>
                          </a:ln>
                          <a:solidFill>
                            <a:srgbClr val="333333"/>
                          </a:solidFill>
                          <a:effectLst/>
                          <a:latin typeface="SimHei"/>
                          <a:ea typeface="SimHei"/>
                          <a:cs typeface="+mn-cs"/>
                        </a:rPr>
                        <a:t>保罗麦克莱伦 </a:t>
                      </a: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披头士乐队成员</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a:ln>
                            <a:noFill/>
                          </a:ln>
                          <a:solidFill>
                            <a:srgbClr val="333333"/>
                          </a:solidFill>
                          <a:effectLst/>
                          <a:latin typeface="SimHei"/>
                          <a:ea typeface="SimHei"/>
                          <a:cs typeface="+mn-cs"/>
                        </a:rPr>
                        <a:t>死于</a:t>
                      </a:r>
                      <a:r>
                        <a:rPr kumimoji="0" lang="en-US" altLang="zh-CN" sz="1800" b="0" i="0" u="none" strike="noStrike" cap="none" normalizeH="0" baseline="0">
                          <a:ln>
                            <a:noFill/>
                          </a:ln>
                          <a:solidFill>
                            <a:srgbClr val="333333"/>
                          </a:solidFill>
                          <a:effectLst/>
                          <a:latin typeface="SimHei"/>
                          <a:ea typeface="SimHei"/>
                          <a:cs typeface="+mn-cs"/>
                        </a:rPr>
                        <a:t>1966</a:t>
                      </a:r>
                      <a:r>
                        <a:rPr kumimoji="0" lang="zh-CN" altLang="en-US" sz="1800" b="0" i="0" u="none" strike="noStrike" cap="none" normalizeH="0" baseline="0">
                          <a:ln>
                            <a:noFill/>
                          </a:ln>
                          <a:solidFill>
                            <a:srgbClr val="333333"/>
                          </a:solidFill>
                          <a:effectLst/>
                          <a:latin typeface="SimHei"/>
                          <a:ea typeface="SimHei"/>
                          <a:cs typeface="+mn-cs"/>
                        </a:rPr>
                        <a:t>年一场事故，之后被一复制品取代</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支持</a:t>
                      </a:r>
                      <a:r>
                        <a:rPr kumimoji="0" lang="en-US" altLang="zh-CN" sz="1800" b="1"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依据</a:t>
                      </a:r>
                      <a:r>
                        <a:rPr kumimoji="0" lang="en-US" altLang="zh-CN" sz="1800" b="0" i="0" u="none" strike="noStrike" cap="none" normalizeH="0" baseline="0" dirty="0">
                          <a:ln>
                            <a:noFill/>
                          </a:ln>
                          <a:solidFill>
                            <a:srgbClr val="333333"/>
                          </a:solidFill>
                          <a:effectLst/>
                          <a:latin typeface="SimHei"/>
                          <a:ea typeface="SimHei"/>
                          <a:cs typeface="+mn-cs"/>
                        </a:rPr>
                        <a:t>70</a:t>
                      </a:r>
                      <a:r>
                        <a:rPr kumimoji="0" lang="zh-CN" altLang="en-US" sz="1800" b="0" i="0" u="none" strike="noStrike" cap="none" normalizeH="0" baseline="0" dirty="0">
                          <a:ln>
                            <a:noFill/>
                          </a:ln>
                          <a:solidFill>
                            <a:srgbClr val="333333"/>
                          </a:solidFill>
                          <a:effectLst/>
                          <a:latin typeface="SimHei"/>
                          <a:ea typeface="SimHei"/>
                          <a:cs typeface="+mn-cs"/>
                        </a:rPr>
                        <a:t>多项隐藏的证据所申述的，其中一些隐藏在题为“</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Abbey Road</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的唱片封面中 </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右图</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保罗光着脚，面色像死一样苍白。</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保罗是左撇子，但却用右手拿着烟</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车牌 “</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LMW</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箭头所示</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意味着</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琳达麦克莱伦在哭泣”。</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此外，</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据说</a:t>
                      </a:r>
                      <a:r>
                        <a:rPr kumimoji="0" lang="en-US" altLang="zh-CN" sz="1800" b="0" i="0" u="none" strike="noStrike" cap="none" normalizeH="0" baseline="0" dirty="0">
                          <a:ln>
                            <a:noFill/>
                          </a:ln>
                          <a:solidFill>
                            <a:srgbClr val="333333"/>
                          </a:solidFill>
                          <a:effectLst/>
                          <a:latin typeface="SimHei"/>
                          <a:ea typeface="SimHei"/>
                          <a:cs typeface="+mn-cs"/>
                        </a:rPr>
                        <a:t>1966</a:t>
                      </a:r>
                      <a:r>
                        <a:rPr kumimoji="0" lang="zh-CN" altLang="en-US" sz="1800" b="0" i="0" u="none" strike="noStrike" cap="none" normalizeH="0" baseline="0" dirty="0">
                          <a:ln>
                            <a:noFill/>
                          </a:ln>
                          <a:solidFill>
                            <a:srgbClr val="333333"/>
                          </a:solidFill>
                          <a:effectLst/>
                          <a:latin typeface="SimHei"/>
                          <a:ea typeface="SimHei"/>
                          <a:cs typeface="+mn-cs"/>
                        </a:rPr>
                        <a:t>年之后他的贝斯演奏风格发生了改变。</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反对</a:t>
                      </a:r>
                      <a:r>
                        <a:rPr kumimoji="0" lang="en-US" altLang="zh-CN" sz="1800" b="1" i="0" u="none" strike="noStrike" cap="none" normalizeH="0" baseline="0" dirty="0">
                          <a:ln>
                            <a:noFill/>
                          </a:ln>
                          <a:solidFill>
                            <a:srgbClr val="333333"/>
                          </a:solidFill>
                          <a:effectLst/>
                          <a:latin typeface="SimHei"/>
                          <a:ea typeface="SimHei"/>
                          <a:cs typeface="+mn-cs"/>
                        </a:rPr>
                        <a:t>: </a:t>
                      </a:r>
                      <a:r>
                        <a:rPr kumimoji="0" lang="en-US" sz="1800" b="0" i="0" u="none" strike="noStrike" cap="none" normalizeH="0" baseline="0" dirty="0">
                          <a:ln>
                            <a:noFill/>
                          </a:ln>
                          <a:solidFill>
                            <a:srgbClr val="004992"/>
                          </a:solidFill>
                          <a:effectLst/>
                          <a:latin typeface="SimHei"/>
                          <a:ea typeface="SimHei"/>
                          <a:cs typeface="+mn-cs"/>
                        </a:rPr>
                        <a:t>???</a:t>
                      </a:r>
                      <a:endParaRPr kumimoji="0" lang="en-US" altLang="zh-CN" sz="1800" b="1" i="0" u="none" strike="noStrike" cap="none" normalizeH="0" baseline="0" dirty="0">
                        <a:ln>
                          <a:noFill/>
                        </a:ln>
                        <a:solidFill>
                          <a:srgbClr val="004992"/>
                        </a:solidFill>
                        <a:effectLst/>
                        <a:latin typeface="SimHei"/>
                        <a:ea typeface="SimHei"/>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同样的外貌和声音。</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证据似乎是被虚</a:t>
                      </a:r>
                      <a:r>
                        <a:rPr kumimoji="0" lang="zh-CN" altLang="en-US" sz="1800" b="0" i="0" u="none" strike="noStrike" cap="none" normalizeH="0" baseline="0">
                          <a:ln>
                            <a:noFill/>
                          </a:ln>
                          <a:solidFill>
                            <a:srgbClr val="FFFFFF"/>
                          </a:solidFill>
                          <a:effectLst/>
                          <a:latin typeface="SimHei"/>
                          <a:ea typeface="SimHei"/>
                          <a:cs typeface="+mn-cs"/>
                        </a:rPr>
                        <a:t>构的，</a:t>
                      </a:r>
                      <a:r>
                        <a:rPr kumimoji="0" lang="en-US" altLang="zh-CN" sz="1800" b="0" i="0" u="none" strike="noStrike" cap="none" normalizeH="0" baseline="0">
                          <a:ln>
                            <a:noFill/>
                          </a:ln>
                          <a:solidFill>
                            <a:srgbClr val="FFFFFF"/>
                          </a:solidFill>
                          <a:effectLst/>
                          <a:latin typeface="SimHei"/>
                          <a:ea typeface="SimHei"/>
                          <a:cs typeface="+mn-cs"/>
                        </a:rPr>
                        <a:t> </a:t>
                      </a:r>
                      <a:r>
                        <a:rPr kumimoji="0" lang="en-US" altLang="zh-CN" sz="1800" b="0" i="0" u="none" strike="noStrike" cap="none" normalizeH="0" baseline="0" dirty="0">
                          <a:ln>
                            <a:noFill/>
                          </a:ln>
                          <a:solidFill>
                            <a:srgbClr val="FFFFFF"/>
                          </a:solidFill>
                          <a:effectLst/>
                          <a:latin typeface="SimHei"/>
                          <a:ea typeface="SimHei"/>
                          <a:cs typeface="+mn-cs"/>
                        </a:rPr>
                        <a:t>LMW</a:t>
                      </a:r>
                      <a:r>
                        <a:rPr kumimoji="0" lang="zh-CN" altLang="en-US" sz="1800" b="0" i="0" u="none" strike="noStrike" cap="none" normalizeH="0" baseline="0" dirty="0">
                          <a:ln>
                            <a:noFill/>
                          </a:ln>
                          <a:solidFill>
                            <a:srgbClr val="FFFFFF"/>
                          </a:solidFill>
                          <a:effectLst/>
                          <a:latin typeface="SimHei"/>
                          <a:ea typeface="SimHei"/>
                          <a:cs typeface="+mn-cs"/>
                        </a:rPr>
                        <a:t>可能意味着任何东西。</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起源</a:t>
                      </a: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谣言出现于</a:t>
                      </a:r>
                      <a:r>
                        <a:rPr kumimoji="0" lang="en-US" altLang="zh-CN" sz="1800" b="0" i="0" u="none" strike="noStrike" cap="none" normalizeH="0" baseline="0" dirty="0">
                          <a:ln>
                            <a:noFill/>
                          </a:ln>
                          <a:solidFill>
                            <a:srgbClr val="FFFFFF"/>
                          </a:solidFill>
                          <a:effectLst/>
                          <a:latin typeface="SimHei"/>
                          <a:ea typeface="SimHei"/>
                          <a:cs typeface="+mn-cs"/>
                        </a:rPr>
                        <a:t>1969</a:t>
                      </a:r>
                      <a:r>
                        <a:rPr kumimoji="0" lang="zh-CN" altLang="en-US" sz="1800" b="0" i="0" u="none" strike="noStrike" cap="none" normalizeH="0" baseline="0" dirty="0">
                          <a:ln>
                            <a:noFill/>
                          </a:ln>
                          <a:solidFill>
                            <a:srgbClr val="FFFFFF"/>
                          </a:solidFill>
                          <a:effectLst/>
                          <a:latin typeface="SimHei"/>
                          <a:ea typeface="SimHei"/>
                          <a:cs typeface="+mn-cs"/>
                        </a:rPr>
                        <a:t>年，来自一个小心而有技巧的报纸愚弄。</a:t>
                      </a:r>
                      <a:endParaRPr kumimoji="0" lang="de-DE" sz="1600" b="0" i="0" u="none" strike="noStrike" cap="none" normalizeH="0" baseline="0" dirty="0">
                        <a:ln>
                          <a:noFill/>
                        </a:ln>
                        <a:solidFill>
                          <a:srgbClr val="FFFFFF"/>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05181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a:t>
            </a:fld>
            <a:endParaRPr lang="de-DE" altLang="zh-CN">
              <a:latin typeface="SimHei"/>
            </a:endParaRPr>
          </a:p>
        </p:txBody>
      </p:sp>
      <p:graphicFrame>
        <p:nvGraphicFramePr>
          <p:cNvPr id="11" name="Group 21"/>
          <p:cNvGraphicFramePr>
            <a:graphicFrameLocks noGrp="1"/>
          </p:cNvGraphicFramePr>
          <p:nvPr>
            <p:extLst>
              <p:ext uri="{D42A27DB-BD31-4B8C-83A1-F6EECF244321}">
                <p14:modId xmlns:p14="http://schemas.microsoft.com/office/powerpoint/2010/main" val="1119642814"/>
              </p:ext>
            </p:extLst>
          </p:nvPr>
        </p:nvGraphicFramePr>
        <p:xfrm>
          <a:off x="408955" y="2443688"/>
          <a:ext cx="11376000" cy="4376928"/>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0" i="0" u="none" strike="noStrike" cap="none" normalizeH="0" baseline="0">
                          <a:ln>
                            <a:noFill/>
                          </a:ln>
                          <a:solidFill>
                            <a:srgbClr val="333333"/>
                          </a:solidFill>
                          <a:effectLst/>
                          <a:latin typeface="SimHei"/>
                          <a:ea typeface="SimHei"/>
                          <a:cs typeface="+mn-cs"/>
                        </a:rPr>
                        <a:t>保罗麦克莱伦 </a:t>
                      </a: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披头士乐队成员</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a:ln>
                            <a:noFill/>
                          </a:ln>
                          <a:solidFill>
                            <a:srgbClr val="333333"/>
                          </a:solidFill>
                          <a:effectLst/>
                          <a:latin typeface="SimHei"/>
                          <a:ea typeface="SimHei"/>
                          <a:cs typeface="+mn-cs"/>
                        </a:rPr>
                        <a:t>死于</a:t>
                      </a:r>
                      <a:r>
                        <a:rPr kumimoji="0" lang="en-US" altLang="zh-CN" sz="1800" b="0" i="0" u="none" strike="noStrike" cap="none" normalizeH="0" baseline="0">
                          <a:ln>
                            <a:noFill/>
                          </a:ln>
                          <a:solidFill>
                            <a:srgbClr val="333333"/>
                          </a:solidFill>
                          <a:effectLst/>
                          <a:latin typeface="SimHei"/>
                          <a:ea typeface="SimHei"/>
                          <a:cs typeface="+mn-cs"/>
                        </a:rPr>
                        <a:t>1966</a:t>
                      </a:r>
                      <a:r>
                        <a:rPr kumimoji="0" lang="zh-CN" altLang="en-US" sz="1800" b="0" i="0" u="none" strike="noStrike" cap="none" normalizeH="0" baseline="0">
                          <a:ln>
                            <a:noFill/>
                          </a:ln>
                          <a:solidFill>
                            <a:srgbClr val="333333"/>
                          </a:solidFill>
                          <a:effectLst/>
                          <a:latin typeface="SimHei"/>
                          <a:ea typeface="SimHei"/>
                          <a:cs typeface="+mn-cs"/>
                        </a:rPr>
                        <a:t>年一场事故，之后被一复制品取代</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支持</a:t>
                      </a:r>
                      <a:r>
                        <a:rPr kumimoji="0" lang="en-US" altLang="zh-CN" sz="1800" b="1"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依据</a:t>
                      </a:r>
                      <a:r>
                        <a:rPr kumimoji="0" lang="en-US" altLang="zh-CN" sz="1800" b="0" i="0" u="none" strike="noStrike" cap="none" normalizeH="0" baseline="0" dirty="0">
                          <a:ln>
                            <a:noFill/>
                          </a:ln>
                          <a:solidFill>
                            <a:srgbClr val="333333"/>
                          </a:solidFill>
                          <a:effectLst/>
                          <a:latin typeface="SimHei"/>
                          <a:ea typeface="SimHei"/>
                          <a:cs typeface="+mn-cs"/>
                        </a:rPr>
                        <a:t>70</a:t>
                      </a:r>
                      <a:r>
                        <a:rPr kumimoji="0" lang="zh-CN" altLang="en-US" sz="1800" b="0" i="0" u="none" strike="noStrike" cap="none" normalizeH="0" baseline="0" dirty="0">
                          <a:ln>
                            <a:noFill/>
                          </a:ln>
                          <a:solidFill>
                            <a:srgbClr val="333333"/>
                          </a:solidFill>
                          <a:effectLst/>
                          <a:latin typeface="SimHei"/>
                          <a:ea typeface="SimHei"/>
                          <a:cs typeface="+mn-cs"/>
                        </a:rPr>
                        <a:t>多项隐藏的证据所申述的，其中一些隐藏在题为“</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Abbey Road</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的唱片封面中 </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右图</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保罗光着脚，面色像死一样苍白。</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保罗是左撇子，但却用右手拿着烟</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车牌 “</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LMW</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箭头所示</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意味着</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琳达麦克莱伦在哭泣”。</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此外，</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据说</a:t>
                      </a:r>
                      <a:r>
                        <a:rPr kumimoji="0" lang="en-US" altLang="zh-CN" sz="1800" b="0" i="0" u="none" strike="noStrike" cap="none" normalizeH="0" baseline="0" dirty="0">
                          <a:ln>
                            <a:noFill/>
                          </a:ln>
                          <a:solidFill>
                            <a:srgbClr val="333333"/>
                          </a:solidFill>
                          <a:effectLst/>
                          <a:latin typeface="SimHei"/>
                          <a:ea typeface="SimHei"/>
                          <a:cs typeface="+mn-cs"/>
                        </a:rPr>
                        <a:t>1966</a:t>
                      </a:r>
                      <a:r>
                        <a:rPr kumimoji="0" lang="zh-CN" altLang="en-US" sz="1800" b="0" i="0" u="none" strike="noStrike" cap="none" normalizeH="0" baseline="0" dirty="0">
                          <a:ln>
                            <a:noFill/>
                          </a:ln>
                          <a:solidFill>
                            <a:srgbClr val="333333"/>
                          </a:solidFill>
                          <a:effectLst/>
                          <a:latin typeface="SimHei"/>
                          <a:ea typeface="SimHei"/>
                          <a:cs typeface="+mn-cs"/>
                        </a:rPr>
                        <a:t>年之后他的贝斯演奏风格发生了改变。</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反对</a:t>
                      </a:r>
                      <a:r>
                        <a:rPr kumimoji="0" lang="en-US" altLang="zh-CN" sz="1800" b="1" i="0" u="none" strike="noStrike" cap="none" normalizeH="0" baseline="0" dirty="0">
                          <a:ln>
                            <a:noFill/>
                          </a:ln>
                          <a:solidFill>
                            <a:srgbClr val="333333"/>
                          </a:solidFill>
                          <a:effectLst/>
                          <a:latin typeface="SimHei"/>
                          <a:ea typeface="SimHei"/>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同样的外貌和声音。</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证据似乎是被虚</a:t>
                      </a:r>
                      <a:r>
                        <a:rPr kumimoji="0" lang="zh-CN" altLang="en-US" sz="1800" b="0" i="0" u="none" strike="noStrike" cap="none" normalizeH="0" baseline="0">
                          <a:ln>
                            <a:noFill/>
                          </a:ln>
                          <a:solidFill>
                            <a:srgbClr val="333333"/>
                          </a:solidFill>
                          <a:effectLst/>
                          <a:latin typeface="SimHei"/>
                          <a:ea typeface="SimHei"/>
                          <a:cs typeface="+mn-cs"/>
                        </a:rPr>
                        <a:t>构的，</a:t>
                      </a:r>
                      <a:r>
                        <a:rPr kumimoji="0" lang="en-US" altLang="zh-CN" sz="1800" b="0" i="0" u="none" strike="noStrike" cap="none" normalizeH="0" baseline="0">
                          <a:ln>
                            <a:noFill/>
                          </a:ln>
                          <a:solidFill>
                            <a:srgbClr val="333333"/>
                          </a:solidFill>
                          <a:effectLst/>
                          <a:latin typeface="SimHei"/>
                          <a:ea typeface="SimHei"/>
                          <a:cs typeface="+mn-cs"/>
                        </a:rPr>
                        <a:t> </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LMW</a:t>
                      </a:r>
                      <a:r>
                        <a:rPr kumimoji="0" lang="zh-CN" altLang="en-US" sz="1800" b="0" i="0" u="none" strike="noStrike" cap="none" normalizeH="0" baseline="0" dirty="0">
                          <a:ln>
                            <a:noFill/>
                          </a:ln>
                          <a:solidFill>
                            <a:srgbClr val="333333"/>
                          </a:solidFill>
                          <a:effectLst/>
                          <a:latin typeface="SimHei"/>
                          <a:ea typeface="SimHei"/>
                          <a:cs typeface="+mn-cs"/>
                        </a:rPr>
                        <a:t>可能意味着任何东西。</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起源</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谣言出现于</a:t>
                      </a:r>
                      <a:r>
                        <a:rPr kumimoji="0" lang="en-US" altLang="zh-CN" sz="1800" b="0" i="0" u="none" strike="noStrike" cap="none" normalizeH="0" baseline="0" dirty="0">
                          <a:ln>
                            <a:noFill/>
                          </a:ln>
                          <a:solidFill>
                            <a:srgbClr val="333333"/>
                          </a:solidFill>
                          <a:effectLst/>
                          <a:latin typeface="SimHei"/>
                          <a:ea typeface="SimHei"/>
                          <a:cs typeface="+mn-cs"/>
                        </a:rPr>
                        <a:t>1969</a:t>
                      </a:r>
                      <a:r>
                        <a:rPr kumimoji="0" lang="zh-CN" altLang="en-US" sz="1800" b="0" i="0" u="none" strike="noStrike" cap="none" normalizeH="0" baseline="0" dirty="0">
                          <a:ln>
                            <a:noFill/>
                          </a:ln>
                          <a:solidFill>
                            <a:srgbClr val="333333"/>
                          </a:solidFill>
                          <a:effectLst/>
                          <a:latin typeface="SimHei"/>
                          <a:ea typeface="SimHei"/>
                          <a:cs typeface="+mn-cs"/>
                        </a:rPr>
                        <a:t>年，来自一个小心而有技巧的报纸愚弄。</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179369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a:t>
            </a:fld>
            <a:endParaRPr lang="de-DE" altLang="zh-CN">
              <a:latin typeface="SimHei"/>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4000">
                <a:solidFill>
                  <a:srgbClr val="FF0000"/>
                </a:solidFill>
                <a:latin typeface="SimHei"/>
              </a:rPr>
              <a:t>不是的</a:t>
            </a:r>
            <a:r>
              <a:rPr lang="en-US" altLang="ja-JP" sz="4000">
                <a:solidFill>
                  <a:srgbClr val="FF0000"/>
                </a:solidFill>
                <a:latin typeface="SimHei"/>
              </a:rPr>
              <a:t>!</a:t>
            </a:r>
            <a:endParaRPr lang="de-DE" altLang="de-DE" sz="4000" dirty="0">
              <a:latin typeface="SimHei"/>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zh-CN" altLang="en-US" sz="2400">
                <a:solidFill>
                  <a:srgbClr val="333333"/>
                </a:solidFill>
                <a:latin typeface="SimHei"/>
                <a:ea typeface="SimHei"/>
              </a:rPr>
              <a:t>保罗麦克莱伦被一个复制品取代了吗</a:t>
            </a:r>
            <a:r>
              <a:rPr lang="en-US" altLang="zh-CN" sz="2400">
                <a:solidFill>
                  <a:srgbClr val="333333"/>
                </a:solidFill>
                <a:latin typeface="SimHei"/>
                <a:ea typeface="SimHei"/>
              </a:rPr>
              <a:t>?</a:t>
            </a:r>
            <a:endParaRPr lang="de-DE" altLang="de-DE" sz="2400" dirty="0">
              <a:solidFill>
                <a:srgbClr val="333333"/>
              </a:solidFill>
              <a:latin typeface="SimHei"/>
              <a:ea typeface="SimHei"/>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dirty="0">
                <a:solidFill>
                  <a:srgbClr val="333333"/>
                </a:solidFill>
                <a:latin typeface="SimHei"/>
              </a:rPr>
              <a:t>麦克莱伦对关于他死亡的谣言的幽默反应是</a:t>
            </a:r>
            <a:r>
              <a:rPr lang="en-US" altLang="zh-CN" sz="2400" dirty="0">
                <a:solidFill>
                  <a:srgbClr val="333333"/>
                </a:solidFill>
                <a:latin typeface="SimHei"/>
              </a:rPr>
              <a:t>: </a:t>
            </a:r>
            <a:r>
              <a:rPr lang="zh-CN" altLang="en-US" sz="2400" dirty="0">
                <a:solidFill>
                  <a:srgbClr val="333333"/>
                </a:solidFill>
                <a:latin typeface="SimHei"/>
              </a:rPr>
              <a:t>一张题为“保罗仍然活着”的单曲专辑。 请注意，这张专辑的封面和之前看到的那张封面很相似。 </a:t>
            </a:r>
            <a:endParaRPr lang="de-DE" altLang="de-DE" sz="2400" dirty="0">
              <a:solidFill>
                <a:srgbClr val="333333"/>
              </a:solidFill>
              <a:latin typeface="SimHei"/>
            </a:endParaRPr>
          </a:p>
        </p:txBody>
      </p:sp>
      <p:sp>
        <p:nvSpPr>
          <p:cNvPr id="5" name="Title 4"/>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zh-CN"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a:solidFill>
                  <a:srgbClr val="333333"/>
                </a:solidFill>
              </a:rPr>
              <a:t>这些阴谋理论通常比事实更令人毛骨悚然</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他们基于一些难以去核查或证实的陈述</a:t>
            </a:r>
            <a:r>
              <a:rPr lang="en-US" sz="2400" dirty="0">
                <a:solidFill>
                  <a:srgbClr val="333333"/>
                </a:solidFill>
              </a:rPr>
              <a:t> (</a:t>
            </a:r>
            <a:r>
              <a:rPr lang="zh-CN" altLang="en-US" sz="2400" dirty="0">
                <a:solidFill>
                  <a:srgbClr val="333333"/>
                </a:solidFill>
              </a:rPr>
              <a:t>如保罗麦克莱伦的贝斯演奏风格发生了改</a:t>
            </a:r>
            <a:r>
              <a:rPr lang="zh-CN" altLang="en-US" sz="2400">
                <a:solidFill>
                  <a:srgbClr val="333333"/>
                </a:solidFill>
              </a:rPr>
              <a:t>变</a:t>
            </a:r>
            <a:r>
              <a:rPr lang="en-US" sz="2400">
                <a:solidFill>
                  <a:srgbClr val="333333"/>
                </a:solidFill>
              </a:rPr>
              <a:t>)， </a:t>
            </a:r>
            <a:r>
              <a:rPr lang="zh-CN" altLang="en-US" sz="2400" dirty="0">
                <a:solidFill>
                  <a:srgbClr val="333333"/>
                </a:solidFill>
              </a:rPr>
              <a:t>并容易被一些人天真地相信</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他们掩藏了其它可能解释</a:t>
            </a:r>
            <a:r>
              <a:rPr lang="en-US" sz="2400" dirty="0">
                <a:solidFill>
                  <a:srgbClr val="333333"/>
                </a:solidFill>
              </a:rPr>
              <a:t> (</a:t>
            </a:r>
            <a:r>
              <a:rPr lang="zh-CN" altLang="en-US" sz="2400" dirty="0">
                <a:solidFill>
                  <a:srgbClr val="333333"/>
                </a:solidFill>
              </a:rPr>
              <a:t>如，</a:t>
            </a:r>
            <a:r>
              <a:rPr lang="en-US" altLang="zh-CN" sz="2400" dirty="0">
                <a:solidFill>
                  <a:srgbClr val="333333"/>
                </a:solidFill>
              </a:rPr>
              <a:t>LMW</a:t>
            </a:r>
            <a:r>
              <a:rPr lang="zh-CN" altLang="en-US" sz="2400" dirty="0">
                <a:solidFill>
                  <a:srgbClr val="333333"/>
                </a:solidFill>
              </a:rPr>
              <a:t>可能意味着任何事物</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传言有时是基于一些断章取义的事实</a:t>
            </a:r>
            <a:r>
              <a:rPr lang="en-US" sz="2400" dirty="0">
                <a:solidFill>
                  <a:srgbClr val="333333"/>
                </a:solidFill>
              </a:rPr>
              <a:t>。 </a:t>
            </a:r>
            <a:r>
              <a:rPr lang="zh-CN" altLang="en-US" sz="2400" dirty="0">
                <a:solidFill>
                  <a:srgbClr val="333333"/>
                </a:solidFill>
              </a:rPr>
              <a:t>某些细节的意义被过分夸大了</a:t>
            </a:r>
            <a:r>
              <a:rPr lang="en-US" sz="2400" dirty="0">
                <a:solidFill>
                  <a:srgbClr val="333333"/>
                </a:solidFill>
              </a:rPr>
              <a:t> (</a:t>
            </a:r>
            <a:r>
              <a:rPr lang="zh-CN" altLang="en-US" sz="2400" dirty="0">
                <a:solidFill>
                  <a:srgbClr val="333333"/>
                </a:solidFill>
              </a:rPr>
              <a:t>麦克莱伦确实是左撇子，然而，那并不排除右手持烟的可能性，比如，因为摄影师要求他这么做</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a:solidFill>
                  <a:srgbClr val="333333"/>
                </a:solidFill>
              </a:rPr>
              <a:t>少数族裔和流浪汉被错误地指责要为一些无法控制的悲惨事件负责，这样的例子在历史上并不少见</a:t>
            </a:r>
            <a:r>
              <a:rPr lang="zh-CN" altLang="de-DE" sz="2400">
                <a:solidFill>
                  <a:srgbClr val="333333"/>
                </a:solidFill>
              </a:rPr>
              <a:t>。 例如，在中世纪收成不好通常被认为是由于魔力或宗教上的少数派作祟。</a:t>
            </a:r>
            <a:endParaRPr lang="zh-CN" altLang="en-US" sz="2400">
              <a:solidFill>
                <a:srgbClr val="333333"/>
              </a:solidFill>
            </a:endParaRPr>
          </a:p>
          <a:p>
            <a:pPr marL="342900" lvl="0" indent="-342900" defTabSz="914400" fontAlgn="base">
              <a:buClr>
                <a:srgbClr val="333333"/>
              </a:buClr>
              <a:buFont typeface="WingDings"/>
              <a:buChar char=""/>
              <a:defRPr/>
            </a:pPr>
            <a:r>
              <a:rPr lang="zh-CN" altLang="de-DE" sz="2400" dirty="0">
                <a:solidFill>
                  <a:srgbClr val="333333"/>
                </a:solidFill>
              </a:rPr>
              <a:t>这些简单的解释减轻了紧张和恐惧，提供了控制力的错觉。</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19</a:t>
            </a:fld>
            <a:endParaRPr lang="de-DE" altLang="zh-CN">
              <a:latin typeface="SimHe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marL="342900" lvl="0" indent="-342900" defTabSz="914377">
              <a:buClr>
                <a:srgbClr val="333333"/>
              </a:buClr>
              <a:buFont typeface="WingDings"/>
              <a:buChar char=""/>
            </a:pP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20</a:t>
            </a:fld>
            <a:endParaRPr lang="de-DE" altLang="zh-CN">
              <a:latin typeface="SimHe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marL="342900" lvl="0" indent="-342900" defTabSz="914377">
              <a:buClr>
                <a:srgbClr val="333333"/>
              </a:buClr>
              <a:buFont typeface="WingDings"/>
              <a:buChar char=""/>
            </a:pPr>
            <a:r>
              <a:rPr lang="zh-CN" altLang="en-US" sz="2400" dirty="0">
                <a:solidFill>
                  <a:srgbClr val="333333"/>
                </a:solidFill>
              </a:rPr>
              <a:t>这类决策风格容易导致错误。 因此，一种充分考虑所有获得</a:t>
            </a:r>
            <a:r>
              <a:rPr lang="zh-CN" altLang="en-US" sz="2400">
                <a:solidFill>
                  <a:srgbClr val="333333"/>
                </a:solidFill>
              </a:rPr>
              <a:t>信息，深</a:t>
            </a:r>
            <a:r>
              <a:rPr lang="zh-CN" altLang="en-US" sz="2400" dirty="0">
                <a:solidFill>
                  <a:srgbClr val="333333"/>
                </a:solidFill>
              </a:rPr>
              <a:t>思熟虑做决策的风格应该是首选的。</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21</a:t>
            </a:fld>
            <a:endParaRPr lang="de-DE" altLang="zh-CN">
              <a:latin typeface="SimHei"/>
            </a:endParaRPr>
          </a:p>
        </p:txBody>
      </p:sp>
    </p:spTree>
    <p:extLst>
      <p:ext uri="{BB962C8B-B14F-4D97-AF65-F5344CB8AC3E}">
        <p14:creationId xmlns:p14="http://schemas.microsoft.com/office/powerpoint/2010/main" val="192109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在精神疾病中轻率下结论如何促使了误解形成 </a:t>
            </a:r>
            <a:r>
              <a:rPr lang="en-US" altLang="zh-CN" sz="3600">
                <a:cs typeface="+mn-cs"/>
              </a:rPr>
              <a:t>– </a:t>
            </a:r>
            <a:r>
              <a:rPr lang="zh-CN" altLang="en-US" sz="3600">
                <a:cs typeface="+mn-cs"/>
              </a:rPr>
              <a:t>举例</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22</a:t>
            </a:fld>
            <a:endParaRPr lang="de-DE" altLang="zh-CN">
              <a:latin typeface="SimHei"/>
            </a:endParaRPr>
          </a:p>
        </p:txBody>
      </p:sp>
      <p:sp>
        <p:nvSpPr>
          <p:cNvPr id="25626"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a:solidFill>
                  <a:srgbClr val="004992"/>
                </a:solidFill>
                <a:latin typeface="SimHei"/>
              </a:rPr>
              <a:t>有人愿意分享一个简短的个人经历吗？</a:t>
            </a:r>
            <a:r>
              <a:rPr lang="en-US" altLang="de-DE" sz="2000">
                <a:solidFill>
                  <a:srgbClr val="004992"/>
                </a:solidFill>
                <a:latin typeface="SimHei"/>
              </a:rPr>
              <a:t> </a:t>
            </a:r>
            <a:endParaRPr lang="de-DE" altLang="de-DE" sz="200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3556345175"/>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精神疾病中的解释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你听到电话线上传来噼啪声。</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国家安全局在监听你的电话。</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电线受损</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长途电话典型的声响</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手机的布线死区。</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cs typeface="+mn-cs"/>
                        </a:rPr>
                        <a:t>收音机中传来</a:t>
                      </a:r>
                      <a:r>
                        <a:rPr kumimoji="0" lang="en-US" sz="20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Britney Spears </a:t>
                      </a:r>
                      <a:r>
                        <a:rPr kumimoji="0" lang="ja-JP" altLang="en-US" sz="2000" b="0" i="0" u="none" strike="noStrike" cap="none" normalizeH="0" baseline="0" dirty="0">
                          <a:ln>
                            <a:noFill/>
                          </a:ln>
                          <a:solidFill>
                            <a:srgbClr val="333333"/>
                          </a:solidFill>
                          <a:effectLst/>
                          <a:latin typeface="SimHei"/>
                          <a:ea typeface="SimHei"/>
                          <a:cs typeface="+mn-cs"/>
                        </a:rPr>
                        <a:t>的“中毒”歌声。</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即将发生的有毒化学袭击的秘密前兆。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电台尤其偏爱流行歌曲。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厨房的餐桌上有白色的污点，这以往是没有的。</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有人企图用炭疽热毒害你</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警察偷偷放了些毒品要陷害你。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刚刚有人在烘焙食物；有段时间没人打扫灰尘了。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marL="342900" indent="-342900" algn="l" eaLnBrk="1" hangingPunct="1">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24</a:t>
            </a:fld>
            <a:endParaRPr lang="de-DE" altLang="zh-CN">
              <a:latin typeface="SimHei"/>
            </a:endParaRPr>
          </a:p>
        </p:txBody>
      </p:sp>
    </p:spTree>
    <p:extLst>
      <p:ext uri="{BB962C8B-B14F-4D97-AF65-F5344CB8AC3E}">
        <p14:creationId xmlns:p14="http://schemas.microsoft.com/office/powerpoint/2010/main" val="3778998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尽量避免匆忙做决定，要多想想。讨论哪些支持或不支持另一种备选答案</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25</a:t>
            </a:fld>
            <a:endParaRPr lang="de-DE" altLang="zh-CN">
              <a:latin typeface="SimHei"/>
            </a:endParaRPr>
          </a:p>
        </p:txBody>
      </p:sp>
    </p:spTree>
    <p:extLst>
      <p:ext uri="{BB962C8B-B14F-4D97-AF65-F5344CB8AC3E}">
        <p14:creationId xmlns:p14="http://schemas.microsoft.com/office/powerpoint/2010/main" val="2017697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1</a:t>
            </a:r>
            <a:endParaRPr lang="en-US" sz="3600">
              <a:cs typeface="+mn-cs"/>
            </a:endParaRPr>
          </a:p>
        </p:txBody>
      </p:sp>
      <p:sp>
        <p:nvSpPr>
          <p:cNvPr id="5" name="Content Placeholder 4"/>
          <p:cNvSpPr>
            <a:spLocks noGrp="1"/>
          </p:cNvSpPr>
          <p:nvPr>
            <p:ph idx="1"/>
          </p:nvPr>
        </p:nvSpPr>
        <p:spPr/>
        <p:txBody>
          <a:bodyPr/>
          <a:lstStyle/>
          <a:p>
            <a:pPr lvl="0" defTabSz="914400" fontAlgn="base"/>
            <a:r>
              <a:rPr lang="zh-CN" altLang="de-DE" sz="2400" dirty="0">
                <a:solidFill>
                  <a:srgbClr val="333333"/>
                </a:solidFill>
              </a:rPr>
              <a:t>几种备选的解释被提供。</a:t>
            </a:r>
            <a:r>
              <a:rPr lang="zh-CN" altLang="en-US" sz="2400" dirty="0">
                <a:solidFill>
                  <a:srgbClr val="333333"/>
                </a:solidFill>
              </a:rPr>
              <a:t> 请与组员讨论你如何可能发现每一个选项，以及你在做决策时是否感到足够自信。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27</a:t>
            </a:fld>
            <a:endParaRPr lang="de-DE" altLang="zh-CN">
              <a:latin typeface="SimHei"/>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28</a:t>
            </a:fld>
            <a:endParaRPr lang="de-DE" altLang="zh-CN">
              <a:latin typeface="SimHei"/>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29</a:t>
            </a:fld>
            <a:endParaRPr lang="de-DE" altLang="zh-CN">
              <a:latin typeface="SimHei"/>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30</a:t>
            </a:fld>
            <a:endParaRPr lang="de-DE" altLang="zh-CN">
              <a:latin typeface="SimHei"/>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31</a:t>
            </a:fld>
            <a:endParaRPr lang="de-DE" altLang="zh-CN">
              <a:latin typeface="SimHei"/>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32</a:t>
            </a:fld>
            <a:endParaRPr lang="de-DE" altLang="zh-CN">
              <a:latin typeface="SimHei"/>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33</a:t>
            </a:fld>
            <a:endParaRPr lang="de-DE" altLang="zh-CN">
              <a:latin typeface="SimHei"/>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34</a:t>
            </a:fld>
            <a:endParaRPr lang="de-DE" altLang="zh-CN">
              <a:latin typeface="SimHei"/>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2</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a:solidFill>
                  <a:srgbClr val="333333"/>
                </a:solidFill>
              </a:rPr>
              <a:t>现在没有备选答案提供。你必须自己来想象这张图片是什么。可自由提出几种可能性，然后在组内讨论你的印象。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35</a:t>
            </a:fld>
            <a:endParaRPr lang="de-DE" altLang="zh-CN">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CCC8C8D7-41EC-4444-9C1B-11845BC41E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36</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302828F8-90B8-4D39-84F4-BD0FC93F29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872159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78DC3B48-59C4-41F5-A0C2-E6FCB9B2A7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956979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50DEDBB0-CA8C-47CC-AFC6-5F88A371ED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297829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B6AE5435-5100-4448-95A7-0D0F22AE66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470956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8F848A52-FB06-4B04-8411-9E06940EF7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0999566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EEDE00FF-2F9D-4CDB-ACBC-DA14F2B43E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649536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AB0E0609-0529-49DE-A397-EE38C842C7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43</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41686886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3</a:t>
            </a:r>
            <a:endParaRPr lang="en-US" sz="3600" dirty="0">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a:ln>
                  <a:noFill/>
                </a:ln>
                <a:solidFill>
                  <a:srgbClr val="333333"/>
                </a:solidFill>
                <a:effectLst/>
                <a:uLnTx/>
                <a:uFillTx/>
                <a:latin typeface="SimHei"/>
                <a:ea typeface="SimHei"/>
                <a:cs typeface="Calibri Light"/>
              </a:rPr>
              <a:t>训练模块 </a:t>
            </a:r>
            <a:r>
              <a:rPr kumimoji="0" lang="en-US" altLang="zh-CN" sz="1000" b="0" i="0" u="none" strike="noStrike" kern="1200" cap="none" spc="0" normalizeH="0" baseline="0" noProof="0">
                <a:ln>
                  <a:noFill/>
                </a:ln>
                <a:solidFill>
                  <a:srgbClr val="333333"/>
                </a:solidFill>
                <a:effectLst/>
                <a:uLnTx/>
                <a:uFillTx/>
                <a:latin typeface="SimHei"/>
                <a:ea typeface="SimHei"/>
                <a:cs typeface="Calibri Light"/>
              </a:rPr>
              <a:t>2 – </a:t>
            </a:r>
            <a:r>
              <a:rPr kumimoji="0" lang="zh-CN" altLang="en-US" sz="1000" b="0" i="0" u="none" strike="noStrike" kern="1200" cap="none" spc="0" normalizeH="0" baseline="0" noProof="0">
                <a:ln>
                  <a:noFill/>
                </a:ln>
                <a:solidFill>
                  <a:srgbClr val="333333"/>
                </a:solidFill>
                <a:effectLst/>
                <a:uLnTx/>
                <a:uFillTx/>
                <a:latin typeface="SimHei"/>
                <a:ea typeface="SimHei"/>
                <a:cs typeface="Calibri Light"/>
              </a:rPr>
              <a:t>轻率下结论 </a:t>
            </a:r>
            <a:r>
              <a:rPr kumimoji="0" lang="en-US" altLang="zh-CN" sz="1000" b="0" i="0" u="none" strike="noStrike" kern="1200" cap="none" spc="0" normalizeH="0" baseline="0" noProof="0">
                <a:ln>
                  <a:noFill/>
                </a:ln>
                <a:solidFill>
                  <a:srgbClr val="333333"/>
                </a:solidFill>
                <a:effectLst/>
                <a:uLnTx/>
                <a:uFillTx/>
                <a:latin typeface="SimHei"/>
                <a:ea typeface="SimHei"/>
                <a:cs typeface="Calibri Light"/>
              </a:rPr>
              <a:t>I</a:t>
            </a:r>
            <a:endParaRPr kumimoji="0" lang="de-DE" altLang="zh-CN" sz="1000" b="0" i="0" u="none" strike="noStrike" kern="1200" cap="none" spc="0" normalizeH="0" baseline="0" noProof="0">
              <a:ln>
                <a:noFill/>
              </a:ln>
              <a:solidFill>
                <a:srgbClr val="333333"/>
              </a:solidFill>
              <a:effectLst/>
              <a:uLnTx/>
              <a:uFillTx/>
              <a:latin typeface="SimHei"/>
              <a:ea typeface="SimHei"/>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573FC4-44E9-40ED-837D-E41017E0FF6B}" type="slidenum">
              <a:rPr kumimoji="0" lang="zh-CN" altLang="de-DE" sz="1000" b="0" i="0" u="none" strike="noStrike" kern="1200" cap="none" spc="0" normalizeH="0" baseline="0" noProof="0" smtClean="0">
                <a:ln>
                  <a:noFill/>
                </a:ln>
                <a:solidFill>
                  <a:srgbClr val="333333"/>
                </a:solidFill>
                <a:effectLst/>
                <a:uLnTx/>
                <a:uFillTx/>
                <a:latin typeface="SimHei"/>
                <a:ea typeface="SimHei"/>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altLang="zh-CN" sz="1000" b="0" i="0" u="none" strike="noStrike" kern="1200" cap="none" spc="0" normalizeH="0" baseline="0" noProof="0">
              <a:ln>
                <a:noFill/>
              </a:ln>
              <a:solidFill>
                <a:srgbClr val="333333"/>
              </a:solidFill>
              <a:effectLst/>
              <a:uLnTx/>
              <a:uFillTx/>
              <a:latin typeface="SimHei"/>
              <a:ea typeface="SimHei"/>
              <a:cs typeface="Calibri Light"/>
            </a:endParaRPr>
          </a:p>
        </p:txBody>
      </p:sp>
    </p:spTree>
    <p:extLst>
      <p:ext uri="{BB962C8B-B14F-4D97-AF65-F5344CB8AC3E}">
        <p14:creationId xmlns:p14="http://schemas.microsoft.com/office/powerpoint/2010/main" val="693890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45</a:t>
            </a:fld>
            <a:endParaRPr lang="de-DE" altLang="zh-CN">
              <a:latin typeface="SimHei"/>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582358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46</a:t>
            </a:fld>
            <a:endParaRPr lang="de-DE" altLang="zh-CN">
              <a:latin typeface="SimHei"/>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47</a:t>
            </a:fld>
            <a:endParaRPr lang="de-DE" altLang="zh-CN">
              <a:latin typeface="SimHei"/>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48</a:t>
            </a:fld>
            <a:endParaRPr lang="de-DE" altLang="zh-CN">
              <a:latin typeface="SimHei"/>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49</a:t>
            </a:fld>
            <a:endParaRPr lang="de-DE" altLang="zh-CN">
              <a:latin typeface="SimHei"/>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50</a:t>
            </a:fld>
            <a:endParaRPr lang="de-DE" altLang="zh-CN">
              <a:latin typeface="SimHei"/>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51</a:t>
            </a:fld>
            <a:endParaRPr lang="de-DE" altLang="zh-CN">
              <a:latin typeface="SimHei"/>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52</a:t>
            </a:fld>
            <a:endParaRPr lang="de-DE" altLang="zh-CN">
              <a:latin typeface="SimHei"/>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4</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53</a:t>
            </a:fld>
            <a:endParaRPr lang="de-DE" altLang="zh-CN">
              <a:latin typeface="SimHe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54</a:t>
            </a:fld>
            <a:endParaRPr lang="de-DE" altLang="zh-CN">
              <a:latin typeface="SimHei"/>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55</a:t>
            </a:fld>
            <a:endParaRPr lang="de-DE" altLang="zh-CN">
              <a:latin typeface="SimHei"/>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56</a:t>
            </a:fld>
            <a:endParaRPr lang="de-DE" altLang="zh-CN">
              <a:latin typeface="SimHei"/>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57</a:t>
            </a:fld>
            <a:endParaRPr lang="de-DE" altLang="zh-CN">
              <a:latin typeface="SimHei"/>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58</a:t>
            </a:fld>
            <a:endParaRPr lang="de-DE" altLang="zh-CN">
              <a:latin typeface="SimHei"/>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59</a:t>
            </a:fld>
            <a:endParaRPr lang="de-DE" altLang="zh-CN">
              <a:latin typeface="SimHei"/>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60</a:t>
            </a:fld>
            <a:endParaRPr lang="de-DE" altLang="zh-CN">
              <a:latin typeface="SimHei"/>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61</a:t>
            </a:fld>
            <a:endParaRPr lang="de-DE" altLang="zh-CN">
              <a:latin typeface="SimHei"/>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5</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62</a:t>
            </a:fld>
            <a:endParaRPr lang="de-DE" altLang="zh-CN">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63</a:t>
            </a:fld>
            <a:endParaRPr lang="de-DE" altLang="zh-CN">
              <a:latin typeface="SimHei"/>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64</a:t>
            </a:fld>
            <a:endParaRPr lang="de-DE" altLang="zh-CN">
              <a:latin typeface="SimHei"/>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65</a:t>
            </a:fld>
            <a:endParaRPr lang="de-DE" altLang="zh-CN">
              <a:latin typeface="SimHei"/>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66</a:t>
            </a:fld>
            <a:endParaRPr lang="de-DE" altLang="zh-CN">
              <a:latin typeface="SimHei"/>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67</a:t>
            </a:fld>
            <a:endParaRPr lang="de-DE" altLang="zh-CN">
              <a:latin typeface="SimHei"/>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68</a:t>
            </a:fld>
            <a:endParaRPr lang="de-DE" altLang="zh-CN">
              <a:latin typeface="SimHei"/>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69</a:t>
            </a:fld>
            <a:endParaRPr lang="de-DE" altLang="zh-CN">
              <a:latin typeface="SimHei"/>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70</a:t>
            </a:fld>
            <a:endParaRPr lang="de-DE" altLang="zh-CN">
              <a:latin typeface="SimHei"/>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78698EB7-9847-479D-B9B6-4EFD5CB1F912}" type="slidenum">
              <a:rPr lang="zh-CN" altLang="de-DE" smtClean="0">
                <a:latin typeface="SimHei"/>
              </a:rPr>
              <a:pPr/>
              <a:t>71</a:t>
            </a:fld>
            <a:endParaRPr lang="de-DE" altLang="zh-CN">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2073695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6</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72</a:t>
            </a:fld>
            <a:endParaRPr lang="de-DE" altLang="zh-CN">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73</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74</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75</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76</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77</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78</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79</a:t>
            </a:fld>
            <a:endParaRPr lang="de-DE" altLang="zh-CN">
              <a:latin typeface="SimHei"/>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7</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80</a:t>
            </a:fld>
            <a:endParaRPr lang="de-DE" altLang="zh-CN">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81</a:t>
            </a:fld>
            <a:endParaRPr lang="de-DE" altLang="zh-CN">
              <a:latin typeface="SimHei"/>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82</a:t>
            </a:fld>
            <a:endParaRPr lang="de-DE" altLang="zh-CN">
              <a:latin typeface="SimHei"/>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83</a:t>
            </a:fld>
            <a:endParaRPr lang="de-DE" altLang="zh-CN">
              <a:latin typeface="SimHei"/>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84</a:t>
            </a:fld>
            <a:endParaRPr lang="de-DE" altLang="zh-CN">
              <a:latin typeface="SimHei"/>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85</a:t>
            </a:fld>
            <a:endParaRPr lang="de-DE" altLang="zh-CN">
              <a:latin typeface="SimHei"/>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86</a:t>
            </a:fld>
            <a:endParaRPr lang="de-DE" altLang="zh-CN">
              <a:latin typeface="SimHei"/>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87</a:t>
            </a:fld>
            <a:endParaRPr lang="de-DE" altLang="zh-CN">
              <a:latin typeface="SimHei"/>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88</a:t>
            </a:fld>
            <a:endParaRPr lang="de-DE" altLang="zh-CN">
              <a:latin typeface="SimHei"/>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8</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89</a:t>
            </a:fld>
            <a:endParaRPr lang="de-DE" altLang="zh-CN">
              <a:latin typeface="SimHe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90</a:t>
            </a:fld>
            <a:endParaRPr lang="de-DE" altLang="zh-CN">
              <a:latin typeface="SimHei"/>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6020"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91</a:t>
            </a:fld>
            <a:endParaRPr lang="de-DE" altLang="zh-CN">
              <a:latin typeface="SimHei"/>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7043"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7044"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92</a:t>
            </a:fld>
            <a:endParaRPr lang="de-DE" altLang="zh-CN">
              <a:latin typeface="SimHei"/>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8068"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8069"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93</a:t>
            </a:fld>
            <a:endParaRPr lang="de-DE" altLang="zh-CN">
              <a:latin typeface="SimHei"/>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9092"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9093"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94</a:t>
            </a:fld>
            <a:endParaRPr lang="de-DE" altLang="zh-CN">
              <a:latin typeface="SimHei"/>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0116"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0117"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95</a:t>
            </a:fld>
            <a:endParaRPr lang="de-DE" altLang="zh-CN">
              <a:latin typeface="SimHei"/>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1030"/>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1140"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96</a:t>
            </a:fld>
            <a:endParaRPr lang="de-DE" altLang="zh-CN">
              <a:latin typeface="SimHei"/>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2164"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97</a:t>
            </a:fld>
            <a:endParaRPr lang="de-DE" altLang="zh-CN">
              <a:latin typeface="SimHei"/>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
        <p:nvSpPr>
          <p:cNvPr id="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9</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98</a:t>
            </a:fld>
            <a:endParaRPr lang="de-DE" altLang="zh-CN">
              <a:latin typeface="SimHe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99</a:t>
            </a:fld>
            <a:endParaRPr lang="de-DE" altLang="zh-CN">
              <a:latin typeface="SimHei"/>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100</a:t>
            </a:fld>
            <a:endParaRPr lang="de-DE" altLang="zh-CN">
              <a:latin typeface="SimHei"/>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101</a:t>
            </a:fld>
            <a:endParaRPr lang="de-DE" altLang="zh-CN">
              <a:latin typeface="SimHei"/>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102</a:t>
            </a:fld>
            <a:endParaRPr lang="de-DE" altLang="zh-CN">
              <a:latin typeface="SimHei"/>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103</a:t>
            </a:fld>
            <a:endParaRPr lang="de-DE" altLang="zh-CN">
              <a:latin typeface="SimHei"/>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104</a:t>
            </a:fld>
            <a:endParaRPr lang="de-DE" altLang="zh-CN">
              <a:latin typeface="SimHei"/>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105</a:t>
            </a:fld>
            <a:endParaRPr lang="de-DE" altLang="zh-CN">
              <a:latin typeface="SimHei"/>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106</a:t>
            </a:fld>
            <a:endParaRPr lang="de-DE" altLang="zh-CN">
              <a:latin typeface="SimHei"/>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10</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107</a:t>
            </a:fld>
            <a:endParaRPr lang="de-DE" altLang="zh-CN">
              <a:latin typeface="SimHe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108</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109</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110</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111</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112</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113</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114</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115</a:t>
            </a:fld>
            <a:endParaRPr lang="de-DE" altLang="zh-CN">
              <a:latin typeface="SimHei"/>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2:</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116</a:t>
            </a:fld>
            <a:endParaRPr lang="de-DE" altLang="zh-CN">
              <a:latin typeface="SimHei"/>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117</a:t>
            </a:fld>
            <a:endParaRPr lang="de-DE" altLang="zh-CN">
              <a:latin typeface="SimHei"/>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118</a:t>
            </a:fld>
            <a:endParaRPr lang="de-DE" altLang="zh-CN">
              <a:latin typeface="SimHei"/>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cs typeface="+mj-cs"/>
              </a:rPr>
              <a:t>一对老年夫妇，高脚玻璃杯或。。。</a:t>
            </a:r>
            <a:r>
              <a:rPr lang="en-US" altLang="zh-CN" sz="2400">
                <a:solidFill>
                  <a:srgbClr val="333333"/>
                </a:solidFill>
                <a:latin typeface="SimHei"/>
                <a:ea typeface="SimHei"/>
                <a:cs typeface="+mj-cs"/>
              </a:rPr>
              <a:t>?</a:t>
            </a:r>
            <a:endParaRPr lang="en-US" sz="2400" dirty="0">
              <a:solidFill>
                <a:srgbClr val="333333"/>
              </a:solidFill>
              <a:latin typeface="SimHei"/>
              <a:ea typeface="SimHei"/>
              <a:cs typeface="+mj-cs"/>
            </a:endParaRPr>
          </a:p>
        </p:txBody>
      </p:sp>
      <p:sp>
        <p:nvSpPr>
          <p:cNvPr id="5" name="Title 4"/>
          <p:cNvSpPr>
            <a:spLocks noGrp="1"/>
          </p:cNvSpPr>
          <p:nvPr>
            <p:ph type="title"/>
          </p:nvPr>
        </p:nvSpPr>
        <p:spPr/>
        <p:txBody>
          <a:bodyPr/>
          <a:lstStyle/>
          <a:p>
            <a:r>
              <a:rPr lang="zh-CN" altLang="en-US" sz="3600">
                <a:solidFill>
                  <a:srgbClr val="004992"/>
                </a:solidFill>
                <a:cs typeface="+mn-cs"/>
              </a:rPr>
              <a:t>现在你看到了什么</a:t>
            </a:r>
            <a:r>
              <a:rPr lang="en-US" altLang="zh-CN" sz="3600">
                <a:solidFill>
                  <a:srgbClr val="004992"/>
                </a:solidFill>
                <a:cs typeface="+mn-cs"/>
              </a:rPr>
              <a:t>?</a:t>
            </a:r>
            <a:endParaRPr lang="en-US" sz="3600">
              <a:solidFill>
                <a:srgbClr val="004992"/>
              </a:solidFill>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119</a:t>
            </a:fld>
            <a:endParaRPr lang="de-DE" altLang="zh-CN">
              <a:latin typeface="SimHei"/>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120</a:t>
            </a:fld>
            <a:endParaRPr lang="de-DE" altLang="zh-CN">
              <a:latin typeface="SimHei"/>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lvl="0" algn="ctr" defTabSz="914400" fontAlgn="base"/>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121</a:t>
            </a:fld>
            <a:endParaRPr lang="de-DE" altLang="zh-CN">
              <a:latin typeface="SimHei"/>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lvl="0" algn="ctr" defTabSz="914400" fontAlgn="base"/>
            <a:r>
              <a:rPr lang="zh-CN" altLang="de-DE" sz="2400" dirty="0">
                <a:solidFill>
                  <a:srgbClr val="004992"/>
                </a:solidFill>
              </a:rPr>
              <a:t>在下面的图片中尽力去发现所有的细节</a:t>
            </a:r>
            <a:r>
              <a:rPr lang="de-DE" altLang="zh-CN" sz="2400" dirty="0">
                <a:solidFill>
                  <a:srgbClr val="004992"/>
                </a:solidFill>
              </a:rPr>
              <a:t>/</a:t>
            </a:r>
            <a:r>
              <a:rPr lang="zh-CN" altLang="de-DE" sz="2400" dirty="0">
                <a:solidFill>
                  <a:srgbClr val="004992"/>
                </a:solidFill>
              </a:rPr>
              <a:t>图片！</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122</a:t>
            </a:fld>
            <a:endParaRPr lang="de-DE" altLang="zh-CN">
              <a:latin typeface="SimHei"/>
            </a:endParaRPr>
          </a:p>
        </p:txBody>
      </p:sp>
    </p:spTree>
    <p:extLst>
      <p:ext uri="{BB962C8B-B14F-4D97-AF65-F5344CB8AC3E}">
        <p14:creationId xmlns:p14="http://schemas.microsoft.com/office/powerpoint/2010/main" val="17618372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123</a:t>
            </a:fld>
            <a:endParaRPr lang="de-DE" altLang="zh-CN">
              <a:latin typeface="SimHei"/>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124</a:t>
            </a:fld>
            <a:endParaRPr lang="de-DE" altLang="zh-CN">
              <a:latin typeface="SimHei"/>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老女人，年轻女子，有胡须的男人</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125</a:t>
            </a:fld>
            <a:endParaRPr lang="de-DE" altLang="zh-CN">
              <a:latin typeface="SimHei"/>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126</a:t>
            </a:fld>
            <a:endParaRPr lang="de-DE" altLang="zh-CN">
              <a:latin typeface="SimHei"/>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老人还是骑士</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127</a:t>
            </a:fld>
            <a:endParaRPr lang="de-DE" altLang="zh-CN">
              <a:latin typeface="SimHei"/>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128</a:t>
            </a:fld>
            <a:endParaRPr lang="de-DE" altLang="zh-CN">
              <a:latin typeface="SimHei"/>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鸭子还是兔子</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129</a:t>
            </a:fld>
            <a:endParaRPr lang="de-DE" altLang="zh-CN">
              <a:latin typeface="SimHei"/>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130</a:t>
            </a:fld>
            <a:endParaRPr lang="de-DE" altLang="zh-CN">
              <a:latin typeface="SimHei"/>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如果你把这张图倒转过来你将会看到什么</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131</a:t>
            </a:fld>
            <a:endParaRPr lang="de-DE" altLang="zh-CN">
              <a:latin typeface="SimHei"/>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马还是骑士</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132</a:t>
            </a:fld>
            <a:endParaRPr lang="de-DE" altLang="zh-CN">
              <a:latin typeface="SimHei"/>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133</a:t>
            </a:fld>
            <a:endParaRPr lang="de-DE" altLang="zh-CN">
              <a:latin typeface="SimHei"/>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头骨还是面包店</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134</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尽力去找出所有的细节</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135</a:t>
            </a:fld>
            <a:endParaRPr lang="de-DE" altLang="zh-CN">
              <a:latin typeface="SimHei"/>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136</a:t>
            </a:fld>
            <a:endParaRPr lang="de-DE" altLang="zh-CN">
              <a:latin typeface="SimHei"/>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137</a:t>
            </a:fld>
            <a:endParaRPr lang="de-DE" altLang="zh-CN">
              <a:latin typeface="SimHei"/>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138</a:t>
            </a:fld>
            <a:endParaRPr lang="de-DE" altLang="zh-CN">
              <a:latin typeface="SimHei"/>
            </a:endParaRPr>
          </a:p>
        </p:txBody>
      </p:sp>
    </p:spTree>
    <p:extLst>
      <p:ext uri="{BB962C8B-B14F-4D97-AF65-F5344CB8AC3E}">
        <p14:creationId xmlns:p14="http://schemas.microsoft.com/office/powerpoint/2010/main" val="20894478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139</a:t>
            </a:fld>
            <a:endParaRPr lang="de-DE" altLang="zh-CN">
              <a:latin typeface="SimHei"/>
            </a:endParaRPr>
          </a:p>
        </p:txBody>
      </p:sp>
    </p:spTree>
    <p:extLst>
      <p:ext uri="{BB962C8B-B14F-4D97-AF65-F5344CB8AC3E}">
        <p14:creationId xmlns:p14="http://schemas.microsoft.com/office/powerpoint/2010/main" val="372670798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人非圣贤孰能无过</a:t>
            </a:r>
            <a:r>
              <a:rPr lang="en-US" altLang="zh-CN" sz="2400" dirty="0">
                <a:solidFill>
                  <a:srgbClr val="333333"/>
                </a:solidFill>
              </a:rPr>
              <a:t>-</a:t>
            </a:r>
            <a:r>
              <a:rPr lang="zh-CN" altLang="en-US" sz="2400" dirty="0">
                <a:solidFill>
                  <a:srgbClr val="333333"/>
                </a:solidFill>
              </a:rPr>
              <a:t>为你犯错的可能性做好准备</a:t>
            </a:r>
            <a:endParaRPr lang="de-DE" altLang="zh-CN"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140</a:t>
            </a:fld>
            <a:endParaRPr lang="de-DE" altLang="zh-CN">
              <a:latin typeface="SimHei"/>
            </a:endParaRPr>
          </a:p>
        </p:txBody>
      </p:sp>
    </p:spTree>
    <p:extLst>
      <p:ext uri="{BB962C8B-B14F-4D97-AF65-F5344CB8AC3E}">
        <p14:creationId xmlns:p14="http://schemas.microsoft.com/office/powerpoint/2010/main" val="12336029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人非圣贤孰能无过</a:t>
            </a:r>
            <a:r>
              <a:rPr lang="en-US" altLang="zh-CN" sz="2400" dirty="0">
                <a:solidFill>
                  <a:srgbClr val="333333"/>
                </a:solidFill>
              </a:rPr>
              <a:t>-</a:t>
            </a:r>
            <a:r>
              <a:rPr lang="zh-CN" altLang="en-US" sz="2400" dirty="0">
                <a:solidFill>
                  <a:srgbClr val="333333"/>
                </a:solidFill>
              </a:rPr>
              <a:t>为你犯错的可能性做好准备</a:t>
            </a:r>
            <a:endParaRPr lang="de-DE" altLang="zh-CN" sz="2400"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zh-CN" altLang="de-DE" sz="2400" dirty="0">
                <a:solidFill>
                  <a:srgbClr val="333333"/>
                </a:solidFill>
              </a:rPr>
              <a:t>在坚实的事实基础上做重要决策。纯粹猜</a:t>
            </a:r>
            <a:r>
              <a:rPr lang="zh-CN" altLang="de-DE" sz="2400">
                <a:solidFill>
                  <a:srgbClr val="333333"/>
                </a:solidFill>
              </a:rPr>
              <a:t>测是</a:t>
            </a:r>
            <a:r>
              <a:rPr lang="zh-CN" altLang="en-US" sz="2400">
                <a:solidFill>
                  <a:srgbClr val="333333"/>
                </a:solidFill>
              </a:rPr>
              <a:t>“</a:t>
            </a:r>
            <a:r>
              <a:rPr lang="zh-CN" altLang="de-DE" sz="2400">
                <a:solidFill>
                  <a:srgbClr val="333333"/>
                </a:solidFill>
              </a:rPr>
              <a:t>糟</a:t>
            </a:r>
            <a:r>
              <a:rPr lang="zh-CN" altLang="de-DE" sz="2400" dirty="0">
                <a:solidFill>
                  <a:srgbClr val="333333"/>
                </a:solidFill>
              </a:rPr>
              <a:t>糕的建</a:t>
            </a:r>
            <a:r>
              <a:rPr lang="zh-CN" altLang="de-DE" sz="2400">
                <a:solidFill>
                  <a:srgbClr val="333333"/>
                </a:solidFill>
              </a:rPr>
              <a:t>议者</a:t>
            </a:r>
            <a:r>
              <a:rPr lang="zh-CN" altLang="en-US" sz="2400">
                <a:solidFill>
                  <a:srgbClr val="333333"/>
                </a:solidFill>
              </a:rPr>
              <a:t>”</a:t>
            </a:r>
            <a:r>
              <a:rPr lang="zh-CN" altLang="de-DE" sz="2400">
                <a:solidFill>
                  <a:srgbClr val="333333"/>
                </a:solidFill>
              </a:rPr>
              <a:t>。</a:t>
            </a:r>
            <a:r>
              <a:rPr lang="zh-CN" altLang="de-DE" sz="2400" dirty="0">
                <a:solidFill>
                  <a:srgbClr val="333333"/>
                </a:solidFill>
              </a:rPr>
              <a:t>始终考虑错误判断的后果。</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141</a:t>
            </a:fld>
            <a:endParaRPr lang="de-DE" altLang="zh-CN">
              <a:latin typeface="SimHei"/>
            </a:endParaRPr>
          </a:p>
        </p:txBody>
      </p:sp>
    </p:spTree>
    <p:extLst>
      <p:ext uri="{BB962C8B-B14F-4D97-AF65-F5344CB8AC3E}">
        <p14:creationId xmlns:p14="http://schemas.microsoft.com/office/powerpoint/2010/main" val="137148264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142</a:t>
            </a:fld>
            <a:endParaRPr lang="de-DE" altLang="zh-CN">
              <a:latin typeface="SimHei"/>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在出席一个公共集会时，卡尔声称他将是下一界德国皇帝</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卡尔在圣诞蛋上发现了一张戴着皇冠的国王像。但是！：没有皇族血统，君主立宪制很久以前就在德国废弃了；最重要的是，圣诞蛋上的内容不应作为决定性的证据！</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143</a:t>
            </a:fld>
            <a:endParaRPr lang="de-DE" altLang="zh-CN">
              <a:latin typeface="SimHei"/>
            </a:endParaRPr>
          </a:p>
        </p:txBody>
      </p:sp>
    </p:spTree>
    <p:extLst>
      <p:ext uri="{BB962C8B-B14F-4D97-AF65-F5344CB8AC3E}">
        <p14:creationId xmlns:p14="http://schemas.microsoft.com/office/powerpoint/2010/main" val="24010886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在出席一个公共集会时，卡尔声称他将是下一界德国皇帝</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卡尔在圣诞蛋上发现了一张戴着皇冠的国王像。但是！：没有皇族血统，君主立宪制很久以前就在德国废弃了；最重要的是，圣诞蛋上的内容不应作为决定性的证据！</a:t>
            </a:r>
          </a:p>
          <a:p>
            <a:pPr lvl="0" defTabSz="914400" fontAlgn="base"/>
            <a:r>
              <a:rPr lang="zh-CN" altLang="en-AU" sz="2400" dirty="0">
                <a:solidFill>
                  <a:srgbClr val="333333"/>
                </a:solidFill>
              </a:rPr>
              <a:t>零碎的信息应被收集起来</a:t>
            </a:r>
            <a:r>
              <a:rPr lang="en-AU" altLang="de-DE" sz="2400" dirty="0">
                <a:solidFill>
                  <a:srgbClr val="333333"/>
                </a:solidFill>
              </a:rPr>
              <a:t>。</a:t>
            </a:r>
            <a:r>
              <a:rPr lang="zh-CN" altLang="en-AU" sz="2400" dirty="0">
                <a:solidFill>
                  <a:srgbClr val="333333"/>
                </a:solidFill>
              </a:rPr>
              <a:t>不同的解释一定要和值得信赖的人讨论</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144</a:t>
            </a:fld>
            <a:endParaRPr lang="de-DE" altLang="zh-CN">
              <a:latin typeface="SimHei"/>
            </a:endParaRPr>
          </a:p>
        </p:txBody>
      </p:sp>
    </p:spTree>
    <p:extLst>
      <p:ext uri="{BB962C8B-B14F-4D97-AF65-F5344CB8AC3E}">
        <p14:creationId xmlns:p14="http://schemas.microsoft.com/office/powerpoint/2010/main" val="37362961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78698EB7-9847-479D-B9B6-4EFD5CB1F912}" type="slidenum">
              <a:rPr lang="zh-CN" altLang="de-DE" smtClean="0">
                <a:latin typeface="SimHei"/>
              </a:rPr>
              <a:pPr/>
              <a:t>145</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63265619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146</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1250093118"/>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147</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80673388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a:solidFill>
                            <a:srgbClr val="333333"/>
                          </a:solidFill>
                          <a:latin typeface="SimHei"/>
                          <a:ea typeface="SimHei"/>
                          <a:cs typeface="+mn-cs"/>
                        </a:rPr>
                        <a:t>支持的论据</a:t>
                      </a:r>
                      <a:r>
                        <a:rPr lang="en-US" altLang="ja-JP" sz="2000">
                          <a:solidFill>
                            <a:srgbClr val="333333"/>
                          </a:solidFill>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148</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20749688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dirty="0">
                          <a:solidFill>
                            <a:srgbClr val="333333"/>
                          </a:solidFill>
                          <a:latin typeface="SimHei"/>
                          <a:ea typeface="SimHei"/>
                          <a:cs typeface="+mn-cs"/>
                        </a:rPr>
                        <a:t>所谓的美国的动机</a:t>
                      </a:r>
                      <a:r>
                        <a:rPr lang="en-US" altLang="zh-CN" sz="2000" dirty="0">
                          <a:solidFill>
                            <a:srgbClr val="333333"/>
                          </a:solidFill>
                          <a:latin typeface="SimHei"/>
                          <a:ea typeface="SimHei"/>
                          <a:cs typeface="+mn-cs"/>
                        </a:rPr>
                        <a:t>:</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为了在与苏联的太空旅行竞赛中获得“技术上的胜利”，因为苏联之前已经成功发射了一枚卫星入太空</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转移对越南战争的注意力</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担心政府预算削减， </a:t>
                      </a:r>
                      <a:r>
                        <a:rPr lang="en-US" altLang="zh-CN" sz="2000" dirty="0">
                          <a:solidFill>
                            <a:srgbClr val="333333"/>
                          </a:solidFill>
                          <a:latin typeface="Calibri" panose="020F0502020204030204" pitchFamily="34" charset="0"/>
                          <a:ea typeface="SimHei"/>
                          <a:cs typeface="Calibri" panose="020F0502020204030204" pitchFamily="34" charset="0"/>
                        </a:rPr>
                        <a:t>NASA</a:t>
                      </a:r>
                      <a:r>
                        <a:rPr lang="en-US" altLang="zh-CN" sz="2000" dirty="0">
                          <a:solidFill>
                            <a:srgbClr val="333333"/>
                          </a:solidFill>
                          <a:latin typeface="SimHei"/>
                          <a:ea typeface="SimHei"/>
                          <a:cs typeface="+mn-cs"/>
                        </a:rPr>
                        <a:t> </a:t>
                      </a:r>
                      <a:r>
                        <a:rPr lang="zh-CN" altLang="en-US" sz="2000" dirty="0">
                          <a:solidFill>
                            <a:srgbClr val="333333"/>
                          </a:solidFill>
                          <a:latin typeface="SimHei"/>
                          <a:ea typeface="SimHei"/>
                          <a:cs typeface="+mn-cs"/>
                        </a:rPr>
                        <a:t>伪造了登月</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149</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11779253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支持</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150</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28006953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zh-CN" altLang="en-US" sz="2000" b="1" i="0" u="none" strike="noStrike" cap="none" normalizeH="0" baseline="0" dirty="0">
                          <a:ln>
                            <a:noFill/>
                          </a:ln>
                          <a:solidFill>
                            <a:srgbClr val="333333"/>
                          </a:solidFill>
                          <a:effectLst/>
                          <a:latin typeface="SimHei"/>
                          <a:ea typeface="SimHei"/>
                          <a:cs typeface="+mn-cs"/>
                        </a:rPr>
                        <a:t>支持</a:t>
                      </a:r>
                      <a:r>
                        <a:rPr kumimoji="0" lang="en-US" altLang="zh-CN" sz="2000" b="1" i="0" u="none" strike="noStrike" cap="none" normalizeH="0" baseline="0" dirty="0">
                          <a:ln>
                            <a:noFill/>
                          </a:ln>
                          <a:solidFill>
                            <a:srgbClr val="333333"/>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飘</a:t>
                      </a:r>
                      <a:r>
                        <a:rPr kumimoji="0" lang="zh-CN" altLang="en-US" sz="2000" b="0" i="0" u="none" strike="noStrike" cap="none" normalizeH="0" baseline="0" dirty="0">
                          <a:ln>
                            <a:noFill/>
                          </a:ln>
                          <a:solidFill>
                            <a:srgbClr val="333333"/>
                          </a:solidFill>
                          <a:effectLst/>
                          <a:latin typeface="SimHei"/>
                          <a:ea typeface="SimHei"/>
                          <a:cs typeface="+mn-cs"/>
                        </a:rPr>
                        <a:t>动的</a:t>
                      </a:r>
                      <a:r>
                        <a:rPr kumimoji="0" lang="zh-CN" altLang="en-US" sz="2000" b="0" i="0" u="none" strike="noStrike" cap="none" normalizeH="0" baseline="0">
                          <a:ln>
                            <a:noFill/>
                          </a:ln>
                          <a:solidFill>
                            <a:srgbClr val="333333"/>
                          </a:solidFill>
                          <a:effectLst/>
                          <a:latin typeface="SimHei"/>
                          <a:ea typeface="SimHei"/>
                          <a:cs typeface="+mn-cs"/>
                        </a:rPr>
                        <a:t>国旗”：</a:t>
                      </a:r>
                      <a:r>
                        <a:rPr kumimoji="0" lang="zh-CN" altLang="en-US" sz="2000" b="0" i="0" u="none" strike="noStrike" cap="none" normalizeH="0" baseline="0" dirty="0">
                          <a:ln>
                            <a:noFill/>
                          </a:ln>
                          <a:solidFill>
                            <a:srgbClr val="333333"/>
                          </a:solidFill>
                          <a:effectLst/>
                          <a:latin typeface="SimHei"/>
                          <a:ea typeface="SimHei"/>
                          <a:cs typeface="+mn-cs"/>
                        </a:rPr>
                        <a:t>这是不可能的，因为月球上没有大气</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天气</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没有星星的天空和变化的阴影的图片提示这是电影制片厂的产物</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航天员阿姆斯特朗的无线电消息：他对尼克松总统的最后一句话反应太快。无线电信号发送至地球的时间要长于阿姆斯特朗回答问题的时间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151</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18652758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反对</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152</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43586002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b="1" dirty="0">
                          <a:latin typeface="SimHei"/>
                          <a:ea typeface="SimHei"/>
                          <a:cs typeface="+mn-cs"/>
                        </a:rPr>
                        <a:t>反对</a:t>
                      </a:r>
                      <a:r>
                        <a:rPr lang="en-US" altLang="zh-CN" sz="2000" b="1" dirty="0">
                          <a:latin typeface="SimHei"/>
                          <a:ea typeface="SimHei"/>
                          <a:cs typeface="+mn-cs"/>
                        </a:rPr>
                        <a:t>:</a:t>
                      </a:r>
                    </a:p>
                    <a:p>
                      <a:pPr marL="342900" indent="-342900">
                        <a:lnSpc>
                          <a:spcPct val="100000"/>
                        </a:lnSpc>
                        <a:spcBef>
                          <a:spcPts val="1200"/>
                        </a:spcBef>
                        <a:buFont typeface="+mj-lt"/>
                        <a:buAutoNum type="arabicPeriod"/>
                      </a:pPr>
                      <a:r>
                        <a:rPr lang="zh-CN" altLang="en-US" sz="2000" b="0" dirty="0">
                          <a:latin typeface="SimHei"/>
                          <a:ea typeface="SimHei"/>
                          <a:cs typeface="+mn-cs"/>
                        </a:rPr>
                        <a:t>钻在月球表面的洞和配套安装的横梁导致了国旗的飘动</a:t>
                      </a:r>
                    </a:p>
                    <a:p>
                      <a:pPr marL="342900" indent="-342900">
                        <a:lnSpc>
                          <a:spcPct val="100000"/>
                        </a:lnSpc>
                        <a:spcBef>
                          <a:spcPts val="1200"/>
                        </a:spcBef>
                        <a:buFont typeface="+mj-lt"/>
                        <a:buAutoNum type="arabicPeriod"/>
                      </a:pPr>
                      <a:r>
                        <a:rPr lang="zh-CN" altLang="en-US" sz="2000" b="0" dirty="0">
                          <a:latin typeface="SimHei"/>
                          <a:ea typeface="SimHei"/>
                          <a:cs typeface="+mn-cs"/>
                        </a:rPr>
                        <a:t>由于曝光时间以及没有星星的缘故，夜间摄影无法捕捉到微弱的光源</a:t>
                      </a:r>
                    </a:p>
                    <a:p>
                      <a:pPr marL="342900" indent="-342900">
                        <a:lnSpc>
                          <a:spcPct val="100000"/>
                        </a:lnSpc>
                        <a:spcBef>
                          <a:spcPts val="1200"/>
                        </a:spcBef>
                        <a:buFont typeface="+mj-lt"/>
                        <a:buAutoNum type="arabicPeriod"/>
                      </a:pPr>
                      <a:r>
                        <a:rPr lang="zh-CN" altLang="en-US" sz="2000" b="0" dirty="0">
                          <a:latin typeface="SimHei"/>
                          <a:ea typeface="SimHei"/>
                          <a:cs typeface="+mn-cs"/>
                        </a:rPr>
                        <a:t>不平整的月球表面导致了变化的阴影</a:t>
                      </a:r>
                    </a:p>
                    <a:p>
                      <a:pPr marL="342900" indent="-342900">
                        <a:lnSpc>
                          <a:spcPct val="100000"/>
                        </a:lnSpc>
                        <a:spcBef>
                          <a:spcPts val="1200"/>
                        </a:spcBef>
                        <a:buFont typeface="+mj-lt"/>
                        <a:buAutoNum type="arabicPeriod"/>
                      </a:pPr>
                      <a:r>
                        <a:rPr lang="zh-CN" altLang="en-US" sz="2000" b="0" dirty="0">
                          <a:latin typeface="SimHei"/>
                          <a:ea typeface="SimHei"/>
                          <a:cs typeface="+mn-cs"/>
                        </a:rPr>
                        <a:t>为了弥补原来尼克松和阿姆斯特朗对话时的时间延迟，这次访谈已经被编辑过了</a:t>
                      </a:r>
                      <a:endParaRPr lang="en-US" sz="2000" b="0" dirty="0">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153</a:t>
            </a:fld>
            <a:endParaRPr lang="de-DE" altLang="zh-CN">
              <a:latin typeface="SimHei"/>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zh-CN" altLang="en-US" sz="2200" dirty="0">
                <a:solidFill>
                  <a:srgbClr val="000000"/>
                </a:solidFill>
              </a:rPr>
              <a:t>登月是由美国政府伪造的吗</a:t>
            </a:r>
            <a:r>
              <a:rPr lang="en-US" altLang="zh-CN" sz="2200" dirty="0">
                <a:solidFill>
                  <a:srgbClr val="000000"/>
                </a:solidFill>
              </a:rPr>
              <a:t>? </a:t>
            </a:r>
            <a:endParaRPr lang="de-DE" sz="2200" dirty="0">
              <a:solidFill>
                <a:srgbClr val="000000"/>
              </a:solidFill>
            </a:endParaRPr>
          </a:p>
        </p:txBody>
      </p:sp>
      <p:sp>
        <p:nvSpPr>
          <p:cNvPr id="13" name="Caption_14"/>
          <p:cNvSpPr txBox="1">
            <a:spLocks noChangeArrowheads="1"/>
          </p:cNvSpPr>
          <p:nvPr/>
        </p:nvSpPr>
        <p:spPr bwMode="auto">
          <a:xfrm>
            <a:off x="4138971" y="4735292"/>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200" dirty="0">
                <a:latin typeface="SimHei"/>
              </a:rPr>
              <a:t>来源</a:t>
            </a:r>
            <a:r>
              <a:rPr lang="en-US" altLang="ja-JP" sz="1200" dirty="0">
                <a:latin typeface="SimHei"/>
              </a:rPr>
              <a:t>: </a:t>
            </a:r>
            <a:r>
              <a:rPr lang="ja-JP" altLang="en-US" sz="1200" dirty="0">
                <a:latin typeface="SimHei"/>
              </a:rPr>
              <a:t>德国</a:t>
            </a:r>
            <a:r>
              <a:rPr lang="de-DE" altLang="de-DE" sz="1200" dirty="0">
                <a:latin typeface="SimHei"/>
              </a:rPr>
              <a:t>ZDF</a:t>
            </a:r>
            <a:r>
              <a:rPr lang="ja-JP" altLang="en-US" sz="1200" dirty="0">
                <a:latin typeface="SimHei"/>
              </a:rPr>
              <a:t>电视台 </a:t>
            </a:r>
            <a:r>
              <a:rPr lang="en-US" altLang="ja-JP" sz="1200" dirty="0">
                <a:latin typeface="SimHei"/>
              </a:rPr>
              <a:t>: </a:t>
            </a:r>
            <a:r>
              <a:rPr lang="en-US" altLang="ja-JP" sz="1200" dirty="0">
                <a:latin typeface="Calibri" panose="020F0502020204030204" pitchFamily="34" charset="0"/>
                <a:cs typeface="Calibri" panose="020F0502020204030204" pitchFamily="34" charset="0"/>
              </a:rPr>
              <a:t>“</a:t>
            </a:r>
            <a:r>
              <a:rPr lang="de-DE" altLang="de-DE" sz="1200" dirty="0">
                <a:latin typeface="Calibri" panose="020F0502020204030204" pitchFamily="34" charset="0"/>
                <a:cs typeface="Calibri" panose="020F0502020204030204" pitchFamily="34" charset="0"/>
              </a:rPr>
              <a:t>Vorsicht Verschwörung” </a:t>
            </a:r>
            <a:r>
              <a:rPr lang="de-DE" altLang="de-DE" sz="1200" dirty="0">
                <a:latin typeface="SimHei"/>
              </a:rPr>
              <a:t>(</a:t>
            </a:r>
            <a:r>
              <a:rPr lang="ja-JP" altLang="en-US" sz="1200" dirty="0">
                <a:latin typeface="SimHei"/>
              </a:rPr>
              <a:t>当心阴谋</a:t>
            </a:r>
            <a:r>
              <a:rPr lang="en-US" altLang="ja-JP" sz="1200" dirty="0">
                <a:latin typeface="SimHei"/>
              </a:rPr>
              <a:t>)</a:t>
            </a:r>
            <a:endParaRPr lang="de-DE" altLang="de-DE" sz="1200" dirty="0">
              <a:latin typeface="SimHei"/>
            </a:endParaRPr>
          </a:p>
        </p:txBody>
      </p:sp>
      <p:sp>
        <p:nvSpPr>
          <p:cNvPr id="14" name="Caption_15"/>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dirty="0">
                <a:latin typeface="SimHei"/>
              </a:rPr>
              <a:t>导演罗兰</a:t>
            </a:r>
            <a:r>
              <a:rPr lang="en-US" altLang="zh-CN" sz="2400" dirty="0">
                <a:latin typeface="SimHei"/>
              </a:rPr>
              <a:t>·</a:t>
            </a:r>
            <a:r>
              <a:rPr lang="zh-CN" altLang="en-US" sz="2400" dirty="0">
                <a:latin typeface="SimHei"/>
              </a:rPr>
              <a:t>艾默里奇</a:t>
            </a:r>
            <a:r>
              <a:rPr lang="en-US" altLang="zh-CN" sz="2400" dirty="0">
                <a:latin typeface="SimHei"/>
              </a:rPr>
              <a:t>(</a:t>
            </a:r>
            <a:r>
              <a:rPr lang="zh-CN" altLang="en-US" sz="2400" dirty="0">
                <a:latin typeface="SimHei"/>
              </a:rPr>
              <a:t>独立日</a:t>
            </a:r>
            <a:r>
              <a:rPr lang="en-US" altLang="zh-CN" sz="2400" dirty="0">
                <a:latin typeface="SimHei"/>
              </a:rPr>
              <a:t>):</a:t>
            </a:r>
            <a:br>
              <a:rPr lang="en-US" altLang="zh-CN" sz="2400" dirty="0">
                <a:latin typeface="SimHei"/>
              </a:rPr>
            </a:br>
            <a:r>
              <a:rPr lang="zh-CN" altLang="en-US" sz="2400" dirty="0">
                <a:latin typeface="SimHei"/>
              </a:rPr>
              <a:t>登月</a:t>
            </a:r>
            <a:r>
              <a:rPr lang="en-US" altLang="zh-CN" sz="2400" dirty="0">
                <a:latin typeface="SimHei"/>
              </a:rPr>
              <a:t>(…)</a:t>
            </a:r>
            <a:r>
              <a:rPr lang="zh-CN" altLang="en-US" sz="2400" dirty="0">
                <a:latin typeface="SimHei"/>
              </a:rPr>
              <a:t>太成功了。这样的事情是不可能在</a:t>
            </a:r>
            <a:r>
              <a:rPr lang="en-US" altLang="zh-CN" sz="2400" dirty="0">
                <a:latin typeface="SimHei"/>
              </a:rPr>
              <a:t>20</a:t>
            </a:r>
            <a:r>
              <a:rPr lang="zh-CN" altLang="en-US" sz="2400" dirty="0">
                <a:latin typeface="SimHei"/>
              </a:rPr>
              <a:t>世纪</a:t>
            </a:r>
            <a:r>
              <a:rPr lang="en-US" altLang="zh-CN" sz="2400" dirty="0">
                <a:latin typeface="SimHei"/>
              </a:rPr>
              <a:t>60</a:t>
            </a:r>
            <a:r>
              <a:rPr lang="zh-CN" altLang="en-US" sz="2400" dirty="0">
                <a:latin typeface="SimHei"/>
              </a:rPr>
              <a:t>年代发生的。即使采用今天的设备，都有可能发生</a:t>
            </a:r>
            <a:r>
              <a:rPr lang="zh-CN" altLang="en-US" sz="2400">
                <a:latin typeface="SimHei"/>
              </a:rPr>
              <a:t>问题“</a:t>
            </a:r>
            <a:endParaRPr lang="de-DE" altLang="de-DE" sz="2400" i="1" dirty="0">
              <a:latin typeface="SimHei"/>
            </a:endParaRPr>
          </a:p>
        </p:txBody>
      </p:sp>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ja-JP" altLang="en-US" sz="4000">
                <a:solidFill>
                  <a:srgbClr val="FF0000"/>
                </a:solidFill>
              </a:rPr>
              <a:t>不是</a:t>
            </a:r>
            <a:r>
              <a:rPr lang="en-US" altLang="ja-JP" sz="4000">
                <a:solidFill>
                  <a:srgbClr val="FF0000"/>
                </a:solidFill>
              </a:rPr>
              <a:t>! </a:t>
            </a:r>
            <a:endParaRPr lang="de-DE" altLang="de-DE" sz="400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154</a:t>
            </a:fld>
            <a:endParaRPr lang="de-DE" altLang="zh-CN">
              <a:latin typeface="SimHei"/>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他们往往比现实更引人注目</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他们呢基于一些难以验证而人们又容易相信的事实</a:t>
            </a:r>
            <a:r>
              <a:rPr lang="en-US" altLang="zh-CN" sz="2400" dirty="0">
                <a:solidFill>
                  <a:srgbClr val="333333"/>
                </a:solidFill>
              </a:rPr>
              <a:t>(</a:t>
            </a:r>
            <a:r>
              <a:rPr lang="zh-CN" altLang="en-US" sz="2400" dirty="0">
                <a:solidFill>
                  <a:srgbClr val="333333"/>
                </a:solidFill>
              </a:rPr>
              <a:t>比如，飘动的国旗提示照片是拍摄于地球</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他们隐瞒了其它可能解释</a:t>
            </a:r>
            <a:r>
              <a:rPr lang="en-US" altLang="zh-CN" sz="2400" dirty="0">
                <a:solidFill>
                  <a:srgbClr val="333333"/>
                </a:solidFill>
              </a:rPr>
              <a:t>(</a:t>
            </a:r>
            <a:r>
              <a:rPr lang="zh-CN" altLang="en-US" sz="2400" dirty="0">
                <a:solidFill>
                  <a:srgbClr val="333333"/>
                </a:solidFill>
              </a:rPr>
              <a:t>比如，没有星星的天空可以被解释为夜间摄影的技术局限性</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城市谣言断章取义并将其夸大到极致</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155</a:t>
            </a:fld>
            <a:endParaRPr lang="de-DE" altLang="zh-CN">
              <a:latin typeface="SimHei"/>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10914</Words>
  <Application>Microsoft Office PowerPoint</Application>
  <PresentationFormat>Benutzerdefiniert</PresentationFormat>
  <Paragraphs>1309</Paragraphs>
  <Slides>155</Slides>
  <Notes>155</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155</vt:i4>
      </vt:variant>
    </vt:vector>
  </HeadingPairs>
  <TitlesOfParts>
    <vt:vector size="164" baseType="lpstr">
      <vt:lpstr>SimHei</vt:lpstr>
      <vt:lpstr>Arial</vt:lpstr>
      <vt:lpstr>Calibri</vt:lpstr>
      <vt:lpstr>Calibri Light</vt:lpstr>
      <vt:lpstr>Symbol</vt:lpstr>
      <vt:lpstr>Times New Roman</vt:lpstr>
      <vt:lpstr>WingDings</vt:lpstr>
      <vt:lpstr>UKE_PPT-Vorlage_16zu9</vt:lpstr>
      <vt:lpstr>1_UKE_PPT-Vorlage_16zu9</vt:lpstr>
      <vt:lpstr>MCT 2 A – 轻率下结论 I</vt:lpstr>
      <vt:lpstr>轻率下结论</vt:lpstr>
      <vt:lpstr>轻率下结论</vt:lpstr>
      <vt:lpstr>轻率下结论</vt:lpstr>
      <vt:lpstr>轻率下结论</vt:lpstr>
      <vt:lpstr>轻率下结论</vt:lpstr>
      <vt:lpstr>缺乏100%证据的推论</vt:lpstr>
      <vt:lpstr>缺乏100%证据的推论</vt:lpstr>
      <vt:lpstr>缺乏100%证据的推论</vt:lpstr>
      <vt:lpstr>轻率下结论 “在行动”</vt:lpstr>
      <vt:lpstr>轻率下结论 “在行动”</vt:lpstr>
      <vt:lpstr>轻率下结论 “在行动”</vt:lpstr>
      <vt:lpstr>轻率下结论 “在行动” -现代谣言- (另一个练习请见演示末尾)</vt:lpstr>
      <vt:lpstr>轻率下结论 “在行动” -现代谣言-</vt:lpstr>
      <vt:lpstr>轻率下结论 “在行动” -现代谣言-</vt:lpstr>
      <vt:lpstr>轻率下结论 “在行动” -现代谣言-</vt:lpstr>
      <vt:lpstr>这些阴谋理论如何产生的呢?</vt:lpstr>
      <vt:lpstr>这些阴谋理论如何产生的呢?</vt:lpstr>
      <vt:lpstr>这些阴谋理论如何产生的呢?</vt:lpstr>
      <vt:lpstr>为何我们做这个练习?</vt:lpstr>
      <vt:lpstr>为何我们做这个练习?</vt:lpstr>
      <vt:lpstr>在精神疾病中轻率下结论如何促使了误解形成 – 举例</vt:lpstr>
      <vt:lpstr>练习 (1)</vt:lpstr>
      <vt:lpstr>练习 (1)</vt:lpstr>
      <vt:lpstr>练习 (1)</vt:lpstr>
      <vt:lpstr>图 1</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2</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3</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4</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5</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可選修的：影片</vt:lpstr>
      <vt:lpstr>图 6</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7</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8</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9</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10</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练习 2:</vt:lpstr>
      <vt:lpstr>你看到了什么?</vt:lpstr>
      <vt:lpstr>现在你看到了什么?</vt:lpstr>
      <vt:lpstr>你看到了什么?</vt:lpstr>
      <vt:lpstr>你看到了什么?</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你看到了什么?</vt:lpstr>
      <vt:lpstr>尽力去找出所有的细节!</vt:lpstr>
      <vt:lpstr>PowerPoint-Präsentation</vt:lpstr>
      <vt:lpstr>转向日常生活</vt:lpstr>
      <vt:lpstr>转向日常生活</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这个谣言和其它一些阴谋理论如何产生的呢?</vt:lpstr>
      <vt:lpstr>这个谣言和其它一些阴谋理论如何产生的呢?</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331</cp:revision>
  <dcterms:created xsi:type="dcterms:W3CDTF">2002-10-15T10:55:06Z</dcterms:created>
  <dcterms:modified xsi:type="dcterms:W3CDTF">2022-08-10T10:32:16Z</dcterms:modified>
</cp:coreProperties>
</file>