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157"/>
  </p:notesMasterIdLst>
  <p:handoutMasterIdLst>
    <p:handoutMasterId r:id="rId158"/>
  </p:handoutMasterIdLst>
  <p:sldIdLst>
    <p:sldId id="894" r:id="rId2"/>
    <p:sldId id="843" r:id="rId3"/>
    <p:sldId id="877" r:id="rId4"/>
    <p:sldId id="876" r:id="rId5"/>
    <p:sldId id="875" r:id="rId6"/>
    <p:sldId id="874" r:id="rId7"/>
    <p:sldId id="791" r:id="rId8"/>
    <p:sldId id="834" r:id="rId9"/>
    <p:sldId id="878" r:id="rId10"/>
    <p:sldId id="879" r:id="rId11"/>
    <p:sldId id="896" r:id="rId12"/>
    <p:sldId id="895" r:id="rId13"/>
    <p:sldId id="844" r:id="rId14"/>
    <p:sldId id="882" r:id="rId15"/>
    <p:sldId id="881" r:id="rId16"/>
    <p:sldId id="699" r:id="rId17"/>
    <p:sldId id="724" r:id="rId18"/>
    <p:sldId id="723" r:id="rId19"/>
    <p:sldId id="780" r:id="rId20"/>
    <p:sldId id="590" r:id="rId21"/>
    <p:sldId id="883" r:id="rId22"/>
    <p:sldId id="769" r:id="rId23"/>
    <p:sldId id="845" r:id="rId24"/>
    <p:sldId id="885" r:id="rId25"/>
    <p:sldId id="884" r:id="rId26"/>
    <p:sldId id="594" r:id="rId27"/>
    <p:sldId id="425" r:id="rId28"/>
    <p:sldId id="426" r:id="rId29"/>
    <p:sldId id="427" r:id="rId30"/>
    <p:sldId id="428" r:id="rId31"/>
    <p:sldId id="429" r:id="rId32"/>
    <p:sldId id="430" r:id="rId33"/>
    <p:sldId id="431" r:id="rId34"/>
    <p:sldId id="432" r:id="rId35"/>
    <p:sldId id="593" r:id="rId36"/>
    <p:sldId id="595" r:id="rId37"/>
    <p:sldId id="596" r:id="rId38"/>
    <p:sldId id="597" r:id="rId39"/>
    <p:sldId id="598" r:id="rId40"/>
    <p:sldId id="599" r:id="rId41"/>
    <p:sldId id="600" r:id="rId42"/>
    <p:sldId id="601" r:id="rId43"/>
    <p:sldId id="602" r:id="rId44"/>
    <p:sldId id="776" r:id="rId45"/>
    <p:sldId id="865" r:id="rId46"/>
    <p:sldId id="866" r:id="rId47"/>
    <p:sldId id="867" r:id="rId48"/>
    <p:sldId id="868" r:id="rId49"/>
    <p:sldId id="869" r:id="rId50"/>
    <p:sldId id="870" r:id="rId51"/>
    <p:sldId id="871" r:id="rId52"/>
    <p:sldId id="872" r:id="rId53"/>
    <p:sldId id="873" r:id="rId54"/>
    <p:sldId id="441" r:id="rId55"/>
    <p:sldId id="700" r:id="rId56"/>
    <p:sldId id="701" r:id="rId57"/>
    <p:sldId id="702" r:id="rId58"/>
    <p:sldId id="703" r:id="rId59"/>
    <p:sldId id="704" r:id="rId60"/>
    <p:sldId id="705" r:id="rId61"/>
    <p:sldId id="706" r:id="rId62"/>
    <p:sldId id="450" r:id="rId63"/>
    <p:sldId id="754" r:id="rId64"/>
    <p:sldId id="755" r:id="rId65"/>
    <p:sldId id="756" r:id="rId66"/>
    <p:sldId id="757" r:id="rId67"/>
    <p:sldId id="758" r:id="rId68"/>
    <p:sldId id="759" r:id="rId69"/>
    <p:sldId id="760" r:id="rId70"/>
    <p:sldId id="761" r:id="rId71"/>
    <p:sldId id="886" r:id="rId72"/>
    <p:sldId id="708" r:id="rId73"/>
    <p:sldId id="709" r:id="rId74"/>
    <p:sldId id="711" r:id="rId75"/>
    <p:sldId id="712" r:id="rId76"/>
    <p:sldId id="713" r:id="rId77"/>
    <p:sldId id="714" r:id="rId78"/>
    <p:sldId id="715" r:id="rId79"/>
    <p:sldId id="710" r:id="rId80"/>
    <p:sldId id="716" r:id="rId81"/>
    <p:sldId id="651" r:id="rId82"/>
    <p:sldId id="652" r:id="rId83"/>
    <p:sldId id="653" r:id="rId84"/>
    <p:sldId id="654" r:id="rId85"/>
    <p:sldId id="655" r:id="rId86"/>
    <p:sldId id="656" r:id="rId87"/>
    <p:sldId id="657" r:id="rId88"/>
    <p:sldId id="658" r:id="rId89"/>
    <p:sldId id="667" r:id="rId90"/>
    <p:sldId id="618" r:id="rId91"/>
    <p:sldId id="619" r:id="rId92"/>
    <p:sldId id="620" r:id="rId93"/>
    <p:sldId id="621" r:id="rId94"/>
    <p:sldId id="622" r:id="rId95"/>
    <p:sldId id="623" r:id="rId96"/>
    <p:sldId id="624" r:id="rId97"/>
    <p:sldId id="625" r:id="rId98"/>
    <p:sldId id="468" r:id="rId99"/>
    <p:sldId id="626" r:id="rId100"/>
    <p:sldId id="627" r:id="rId101"/>
    <p:sldId id="628" r:id="rId102"/>
    <p:sldId id="629" r:id="rId103"/>
    <p:sldId id="630" r:id="rId104"/>
    <p:sldId id="631" r:id="rId105"/>
    <p:sldId id="632" r:id="rId106"/>
    <p:sldId id="633" r:id="rId107"/>
    <p:sldId id="742" r:id="rId108"/>
    <p:sldId id="734" r:id="rId109"/>
    <p:sldId id="735" r:id="rId110"/>
    <p:sldId id="736" r:id="rId111"/>
    <p:sldId id="737" r:id="rId112"/>
    <p:sldId id="738" r:id="rId113"/>
    <p:sldId id="739" r:id="rId114"/>
    <p:sldId id="740" r:id="rId115"/>
    <p:sldId id="741" r:id="rId116"/>
    <p:sldId id="556" r:id="rId117"/>
    <p:sldId id="557" r:id="rId118"/>
    <p:sldId id="558" r:id="rId119"/>
    <p:sldId id="669" r:id="rId120"/>
    <p:sldId id="668" r:id="rId121"/>
    <p:sldId id="799" r:id="rId122"/>
    <p:sldId id="887" r:id="rId123"/>
    <p:sldId id="670" r:id="rId124"/>
    <p:sldId id="671" r:id="rId125"/>
    <p:sldId id="763" r:id="rId126"/>
    <p:sldId id="764" r:id="rId127"/>
    <p:sldId id="677" r:id="rId128"/>
    <p:sldId id="678" r:id="rId129"/>
    <p:sldId id="679" r:id="rId130"/>
    <p:sldId id="680" r:id="rId131"/>
    <p:sldId id="681" r:id="rId132"/>
    <p:sldId id="765" r:id="rId133"/>
    <p:sldId id="766" r:id="rId134"/>
    <p:sldId id="767" r:id="rId135"/>
    <p:sldId id="721" r:id="rId136"/>
    <p:sldId id="768" r:id="rId137"/>
    <p:sldId id="859" r:id="rId138"/>
    <p:sldId id="891" r:id="rId139"/>
    <p:sldId id="890" r:id="rId140"/>
    <p:sldId id="889" r:id="rId141"/>
    <p:sldId id="888" r:id="rId142"/>
    <p:sldId id="804" r:id="rId143"/>
    <p:sldId id="893" r:id="rId144"/>
    <p:sldId id="892" r:id="rId145"/>
    <p:sldId id="864" r:id="rId146"/>
    <p:sldId id="842" r:id="rId147"/>
    <p:sldId id="848" r:id="rId148"/>
    <p:sldId id="857" r:id="rId149"/>
    <p:sldId id="849" r:id="rId150"/>
    <p:sldId id="850" r:id="rId151"/>
    <p:sldId id="851" r:id="rId152"/>
    <p:sldId id="852" r:id="rId153"/>
    <p:sldId id="853" r:id="rId154"/>
    <p:sldId id="854" r:id="rId155"/>
    <p:sldId id="855" r:id="rId156"/>
  </p:sldIdLst>
  <p:sldSz cx="12195175" cy="6858000"/>
  <p:notesSz cx="6781800" cy="9926638"/>
  <p:embeddedFontLst>
    <p:embeddedFont>
      <p:font typeface="Calibri" panose="020F0502020204030204" pitchFamily="34" charset="0"/>
      <p:regular r:id="rId159"/>
      <p:bold r:id="rId160"/>
      <p:italic r:id="rId161"/>
      <p:boldItalic r:id="rId162"/>
    </p:embeddedFont>
    <p:embeddedFont>
      <p:font typeface="Calibri Light" panose="020F0302020204030204" pitchFamily="34" charset="0"/>
      <p:regular r:id="rId163"/>
      <p:italic r:id="rId164"/>
    </p:embeddedFont>
  </p:embeddedFontLst>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51" autoAdjust="0"/>
    <p:restoredTop sz="97022" autoAdjust="0"/>
  </p:normalViewPr>
  <p:slideViewPr>
    <p:cSldViewPr>
      <p:cViewPr varScale="1">
        <p:scale>
          <a:sx n="67" d="100"/>
          <a:sy n="67" d="100"/>
        </p:scale>
        <p:origin x="772" y="44"/>
      </p:cViewPr>
      <p:guideLst>
        <p:guide orient="horz" pos="3339"/>
        <p:guide pos="240"/>
        <p:guide pos="320"/>
      </p:guideLst>
    </p:cSldViewPr>
  </p:slideViewPr>
  <p:outlineViewPr>
    <p:cViewPr>
      <p:scale>
        <a:sx n="33" d="100"/>
        <a:sy n="33" d="100"/>
      </p:scale>
      <p:origin x="0" y="18456"/>
    </p:cViewPr>
    <p:sldLst>
      <p:sld r:id="rId1" collapse="1"/>
      <p:sld r:id="rId2" collapse="1"/>
    </p:sldLst>
  </p:outlineViewPr>
  <p:notesTextViewPr>
    <p:cViewPr>
      <p:scale>
        <a:sx n="100" d="100"/>
        <a:sy n="100" d="100"/>
      </p:scale>
      <p:origin x="0" y="0"/>
    </p:cViewPr>
  </p:notesTextViewPr>
  <p:sorterViewPr>
    <p:cViewPr>
      <p:scale>
        <a:sx n="50" d="100"/>
        <a:sy n="50" d="100"/>
      </p:scale>
      <p:origin x="0" y="11940"/>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font" Target="fonts/font1.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font" Target="fonts/font2.fntdata"/><Relationship Id="rId16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font" Target="fonts/font3.fntdata"/><Relationship Id="rId16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font" Target="fonts/font5.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_rels/viewProps.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50BC22C0-D1F9-4117-8AFC-FF11B32E921F}" type="slidenum">
              <a:rPr lang="en-GB" altLang="de-DE"/>
              <a:pPr/>
              <a:t>‹Nr.›</a:t>
            </a:fld>
            <a:endParaRPr lang="en-GB" altLang="de-DE"/>
          </a:p>
        </p:txBody>
      </p:sp>
    </p:spTree>
    <p:extLst>
      <p:ext uri="{BB962C8B-B14F-4D97-AF65-F5344CB8AC3E}">
        <p14:creationId xmlns:p14="http://schemas.microsoft.com/office/powerpoint/2010/main" val="40223002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de-DE"/>
          </a:p>
        </p:txBody>
      </p:sp>
      <p:sp>
        <p:nvSpPr>
          <p:cNvPr id="151556"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AEA875F2-84EB-468A-97A1-96C8D1922EF2}" type="slidenum">
              <a:rPr lang="de-DE" altLang="de-DE"/>
              <a:pPr/>
              <a:t>‹Nr.›</a:t>
            </a:fld>
            <a:endParaRPr lang="de-DE" altLang="de-DE"/>
          </a:p>
        </p:txBody>
      </p:sp>
    </p:spTree>
    <p:extLst>
      <p:ext uri="{BB962C8B-B14F-4D97-AF65-F5344CB8AC3E}">
        <p14:creationId xmlns:p14="http://schemas.microsoft.com/office/powerpoint/2010/main" val="40548066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6776DAA-9929-4DFF-8ED8-3A4B446947C2}" type="slidenum">
              <a:rPr lang="de-DE" altLang="de-DE" sz="1300"/>
              <a:pPr algn="r" eaLnBrk="1" hangingPunct="1">
                <a:spcBef>
                  <a:spcPct val="0"/>
                </a:spcBef>
              </a:pPr>
              <a:t>2</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4" tIns="44068" rIns="88134" bIns="44068"/>
          <a:lstStyle/>
          <a:p>
            <a:pPr eaLnBrk="1" hangingPunct="1"/>
            <a:endParaRPr lang="en-US" altLang="de-DE"/>
          </a:p>
        </p:txBody>
      </p:sp>
    </p:spTree>
    <p:extLst>
      <p:ext uri="{BB962C8B-B14F-4D97-AF65-F5344CB8AC3E}">
        <p14:creationId xmlns:p14="http://schemas.microsoft.com/office/powerpoint/2010/main" val="1100489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6776DAA-9929-4DFF-8ED8-3A4B446947C2}" type="slidenum">
              <a:rPr lang="de-DE" altLang="de-DE" sz="1300"/>
              <a:pPr algn="r" eaLnBrk="1" hangingPunct="1">
                <a:spcBef>
                  <a:spcPct val="0"/>
                </a:spcBef>
              </a:pPr>
              <a:t>3</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4" tIns="44068" rIns="88134" bIns="44068"/>
          <a:lstStyle/>
          <a:p>
            <a:pPr eaLnBrk="1" hangingPunct="1"/>
            <a:endParaRPr lang="en-US" altLang="de-DE"/>
          </a:p>
        </p:txBody>
      </p:sp>
    </p:spTree>
    <p:extLst>
      <p:ext uri="{BB962C8B-B14F-4D97-AF65-F5344CB8AC3E}">
        <p14:creationId xmlns:p14="http://schemas.microsoft.com/office/powerpoint/2010/main" val="1100489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6776DAA-9929-4DFF-8ED8-3A4B446947C2}" type="slidenum">
              <a:rPr lang="de-DE" altLang="de-DE" sz="1300"/>
              <a:pPr algn="r" eaLnBrk="1" hangingPunct="1">
                <a:spcBef>
                  <a:spcPct val="0"/>
                </a:spcBef>
              </a:pPr>
              <a:t>4</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4" tIns="44068" rIns="88134" bIns="44068"/>
          <a:lstStyle/>
          <a:p>
            <a:pPr eaLnBrk="1" hangingPunct="1"/>
            <a:endParaRPr lang="en-US" altLang="de-DE"/>
          </a:p>
        </p:txBody>
      </p:sp>
    </p:spTree>
    <p:extLst>
      <p:ext uri="{BB962C8B-B14F-4D97-AF65-F5344CB8AC3E}">
        <p14:creationId xmlns:p14="http://schemas.microsoft.com/office/powerpoint/2010/main" val="1100489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6776DAA-9929-4DFF-8ED8-3A4B446947C2}" type="slidenum">
              <a:rPr lang="de-DE" altLang="de-DE" sz="1300"/>
              <a:pPr algn="r" eaLnBrk="1" hangingPunct="1">
                <a:spcBef>
                  <a:spcPct val="0"/>
                </a:spcBef>
              </a:pPr>
              <a:t>5</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4" tIns="44068" rIns="88134" bIns="44068"/>
          <a:lstStyle/>
          <a:p>
            <a:pPr eaLnBrk="1" hangingPunct="1"/>
            <a:endParaRPr lang="en-US" altLang="de-DE"/>
          </a:p>
        </p:txBody>
      </p:sp>
    </p:spTree>
    <p:extLst>
      <p:ext uri="{BB962C8B-B14F-4D97-AF65-F5344CB8AC3E}">
        <p14:creationId xmlns:p14="http://schemas.microsoft.com/office/powerpoint/2010/main" val="1100489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6776DAA-9929-4DFF-8ED8-3A4B446947C2}" type="slidenum">
              <a:rPr lang="de-DE" altLang="de-DE" sz="1300"/>
              <a:pPr algn="r" eaLnBrk="1" hangingPunct="1">
                <a:spcBef>
                  <a:spcPct val="0"/>
                </a:spcBef>
              </a:pPr>
              <a:t>6</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4" tIns="44068" rIns="88134" bIns="44068"/>
          <a:lstStyle/>
          <a:p>
            <a:pPr eaLnBrk="1" hangingPunct="1"/>
            <a:endParaRPr lang="en-US" altLang="de-DE"/>
          </a:p>
        </p:txBody>
      </p:sp>
    </p:spTree>
    <p:extLst>
      <p:ext uri="{BB962C8B-B14F-4D97-AF65-F5344CB8AC3E}">
        <p14:creationId xmlns:p14="http://schemas.microsoft.com/office/powerpoint/2010/main" val="1100489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1355F6DB-8D51-4AE0-9B43-EEF75BE1996D}" type="slidenum">
              <a:rPr lang="de-DE" altLang="de-DE" sz="1300"/>
              <a:pPr algn="r" eaLnBrk="1" hangingPunct="1">
                <a:spcBef>
                  <a:spcPct val="0"/>
                </a:spcBef>
              </a:pPr>
              <a:t>7</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486700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FE3210E-06D6-4E3F-BC00-C69FC9B5CF25}" type="slidenum">
              <a:rPr lang="de-DE" altLang="de-DE" sz="1300"/>
              <a:pPr algn="r" eaLnBrk="1" hangingPunct="1">
                <a:spcBef>
                  <a:spcPct val="0"/>
                </a:spcBef>
              </a:pPr>
              <a:t>8</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1418543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FE3210E-06D6-4E3F-BC00-C69FC9B5CF25}" type="slidenum">
              <a:rPr lang="de-DE" altLang="de-DE" sz="1300"/>
              <a:pPr algn="r" eaLnBrk="1" hangingPunct="1">
                <a:spcBef>
                  <a:spcPct val="0"/>
                </a:spcBef>
              </a:pPr>
              <a:t>9</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141854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F511FC-1837-4B92-AD0A-DCC4ED6BDD39}" type="slidenum">
              <a:rPr lang="de-DE" altLang="de-DE" sz="1300"/>
              <a:pPr eaLnBrk="1" hangingPunct="1">
                <a:spcBef>
                  <a:spcPct val="0"/>
                </a:spcBef>
              </a:pPr>
              <a:t>10</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729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F511FC-1837-4B92-AD0A-DCC4ED6BDD39}" type="slidenum">
              <a:rPr lang="de-DE" altLang="de-DE" sz="1300"/>
              <a:pPr eaLnBrk="1" hangingPunct="1">
                <a:spcBef>
                  <a:spcPct val="0"/>
                </a:spcBef>
              </a:pPr>
              <a:t>11</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8709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F511FC-1837-4B92-AD0A-DCC4ED6BDD39}" type="slidenum">
              <a:rPr lang="de-DE" altLang="de-DE" sz="1300"/>
              <a:pPr eaLnBrk="1" hangingPunct="1">
                <a:spcBef>
                  <a:spcPct val="0"/>
                </a:spcBef>
              </a:pPr>
              <a:t>12</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8195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32C120-A05B-4752-9507-861CD8AE8AA3}" type="slidenum">
              <a:rPr lang="de-DE" altLang="de-DE" sz="1300"/>
              <a:pPr eaLnBrk="1" hangingPunct="1">
                <a:spcBef>
                  <a:spcPct val="0"/>
                </a:spcBef>
              </a:pPr>
              <a:t>13</a:t>
            </a:fld>
            <a:endParaRPr lang="de-DE" altLang="de-DE" sz="1300"/>
          </a:p>
        </p:txBody>
      </p:sp>
      <p:sp>
        <p:nvSpPr>
          <p:cNvPr id="16691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033261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32C120-A05B-4752-9507-861CD8AE8AA3}" type="slidenum">
              <a:rPr lang="de-DE" altLang="de-DE" sz="1300"/>
              <a:pPr eaLnBrk="1" hangingPunct="1">
                <a:spcBef>
                  <a:spcPct val="0"/>
                </a:spcBef>
              </a:pPr>
              <a:t>14</a:t>
            </a:fld>
            <a:endParaRPr lang="de-DE" altLang="de-DE" sz="1300"/>
          </a:p>
        </p:txBody>
      </p:sp>
      <p:sp>
        <p:nvSpPr>
          <p:cNvPr id="16691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0332618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32C120-A05B-4752-9507-861CD8AE8AA3}" type="slidenum">
              <a:rPr lang="de-DE" altLang="de-DE" sz="1300"/>
              <a:pPr eaLnBrk="1" hangingPunct="1">
                <a:spcBef>
                  <a:spcPct val="0"/>
                </a:spcBef>
              </a:pPr>
              <a:t>15</a:t>
            </a:fld>
            <a:endParaRPr lang="de-DE" altLang="de-DE" sz="1300"/>
          </a:p>
        </p:txBody>
      </p:sp>
      <p:sp>
        <p:nvSpPr>
          <p:cNvPr id="16691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0332618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6755FF-59DA-4BC3-B913-EF2C7879443D}" type="slidenum">
              <a:rPr lang="de-DE" altLang="de-DE" sz="1300"/>
              <a:pPr eaLnBrk="1" hangingPunct="1">
                <a:spcBef>
                  <a:spcPct val="0"/>
                </a:spcBef>
              </a:pPr>
              <a:t>16</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18441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A05350-D0DA-48D1-9366-4D6794BA0215}" type="slidenum">
              <a:rPr lang="de-DE" altLang="de-DE" sz="1300"/>
              <a:pPr eaLnBrk="1" hangingPunct="1">
                <a:spcBef>
                  <a:spcPct val="0"/>
                </a:spcBef>
              </a:pPr>
              <a:t>17</a:t>
            </a:fld>
            <a:endParaRPr lang="de-DE" altLang="de-DE" sz="1300"/>
          </a:p>
        </p:txBody>
      </p:sp>
      <p:sp>
        <p:nvSpPr>
          <p:cNvPr id="168963" name="Rectangle 2"/>
          <p:cNvSpPr>
            <a:spLocks noGrp="1" noRot="1" noChangeAspect="1" noChangeArrowheads="1" noTextEdit="1"/>
          </p:cNvSpPr>
          <p:nvPr>
            <p:ph type="sldImg"/>
          </p:nvPr>
        </p:nvSpPr>
        <p:spPr>
          <a:xfrm>
            <a:off x="84138" y="744538"/>
            <a:ext cx="6618287"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68879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2F70C2-FE21-4303-9E43-12F32ED9B8F7}" type="slidenum">
              <a:rPr lang="de-DE" altLang="de-DE" sz="1300"/>
              <a:pPr eaLnBrk="1" hangingPunct="1">
                <a:spcBef>
                  <a:spcPct val="0"/>
                </a:spcBef>
              </a:pPr>
              <a:t>18</a:t>
            </a:fld>
            <a:endParaRPr lang="de-DE" altLang="de-DE" sz="1300"/>
          </a:p>
        </p:txBody>
      </p:sp>
      <p:sp>
        <p:nvSpPr>
          <p:cNvPr id="169987" name="Rectangle 2"/>
          <p:cNvSpPr>
            <a:spLocks noGrp="1" noRot="1" noChangeAspect="1" noChangeArrowheads="1" noTextEdit="1"/>
          </p:cNvSpPr>
          <p:nvPr>
            <p:ph type="sldImg"/>
          </p:nvPr>
        </p:nvSpPr>
        <p:spPr>
          <a:xfrm>
            <a:off x="84138" y="744538"/>
            <a:ext cx="6618287"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6628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59E2EB-E63E-4919-865E-C87DB379C674}" type="slidenum">
              <a:rPr lang="de-DE" altLang="de-DE" sz="1300"/>
              <a:pPr eaLnBrk="1" hangingPunct="1">
                <a:spcBef>
                  <a:spcPct val="0"/>
                </a:spcBef>
              </a:pPr>
              <a:t>19</a:t>
            </a:fld>
            <a:endParaRPr lang="de-DE" altLang="de-DE" sz="1300"/>
          </a:p>
        </p:txBody>
      </p:sp>
      <p:sp>
        <p:nvSpPr>
          <p:cNvPr id="171011" name="Rectangle 2"/>
          <p:cNvSpPr>
            <a:spLocks noGrp="1" noRot="1" noChangeAspect="1" noChangeArrowheads="1" noTextEdit="1"/>
          </p:cNvSpPr>
          <p:nvPr>
            <p:ph type="sldImg"/>
          </p:nvPr>
        </p:nvSpPr>
        <p:spPr>
          <a:xfrm>
            <a:off x="84138" y="744538"/>
            <a:ext cx="6618287"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51055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76C3C6-B03D-4A52-87DC-406AE09B59FB}" type="slidenum">
              <a:rPr lang="de-DE" altLang="de-DE" sz="1300"/>
              <a:pPr eaLnBrk="1" hangingPunct="1">
                <a:spcBef>
                  <a:spcPct val="0"/>
                </a:spcBef>
              </a:pPr>
              <a:t>20</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731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76C3C6-B03D-4A52-87DC-406AE09B59FB}" type="slidenum">
              <a:rPr lang="de-DE" altLang="de-DE" sz="1300"/>
              <a:pPr eaLnBrk="1" hangingPunct="1">
                <a:spcBef>
                  <a:spcPct val="0"/>
                </a:spcBef>
              </a:pPr>
              <a:t>21</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7310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95971C-B695-4C3E-87CA-BEE86181F439}" type="slidenum">
              <a:rPr lang="de-DE" altLang="de-DE" sz="1300"/>
              <a:pPr eaLnBrk="1" hangingPunct="1">
                <a:spcBef>
                  <a:spcPct val="0"/>
                </a:spcBef>
              </a:pPr>
              <a:t>22</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0763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74B3BDB-B4F3-48FA-8EEC-6914A0C91A70}" type="slidenum">
              <a:rPr lang="de-DE" altLang="de-DE" sz="1300"/>
              <a:pPr algn="r" eaLnBrk="1" hangingPunct="1">
                <a:spcBef>
                  <a:spcPct val="0"/>
                </a:spcBef>
              </a:pPr>
              <a:t>23</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77881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74B3BDB-B4F3-48FA-8EEC-6914A0C91A70}" type="slidenum">
              <a:rPr lang="de-DE" altLang="de-DE" sz="1300"/>
              <a:pPr algn="r" eaLnBrk="1" hangingPunct="1">
                <a:spcBef>
                  <a:spcPct val="0"/>
                </a:spcBef>
              </a:pPr>
              <a:t>24</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77881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74B3BDB-B4F3-48FA-8EEC-6914A0C91A70}" type="slidenum">
              <a:rPr lang="de-DE" altLang="de-DE" sz="1300"/>
              <a:pPr algn="r" eaLnBrk="1" hangingPunct="1">
                <a:spcBef>
                  <a:spcPct val="0"/>
                </a:spcBef>
              </a:pPr>
              <a:t>25</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77881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5FC165-50B4-40CF-8187-3121735EEC5E}" type="slidenum">
              <a:rPr lang="de-DE" altLang="de-DE" sz="1300"/>
              <a:pPr eaLnBrk="1" hangingPunct="1">
                <a:spcBef>
                  <a:spcPct val="0"/>
                </a:spcBef>
              </a:pPr>
              <a:t>26</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65327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70B0BD-63BA-43AC-8965-D322578A3D9D}" type="slidenum">
              <a:rPr lang="de-DE" altLang="de-DE" sz="1300"/>
              <a:pPr eaLnBrk="1" hangingPunct="1">
                <a:spcBef>
                  <a:spcPct val="0"/>
                </a:spcBef>
              </a:pPr>
              <a:t>27</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36621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F34576-FB42-4A12-8A43-F73495579F65}" type="slidenum">
              <a:rPr lang="de-DE" altLang="de-DE" sz="1300"/>
              <a:pPr eaLnBrk="1" hangingPunct="1">
                <a:spcBef>
                  <a:spcPct val="0"/>
                </a:spcBef>
              </a:pPr>
              <a:t>28</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010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E1CA14-B3BE-4788-B720-BE8A71709F9A}" type="slidenum">
              <a:rPr lang="de-DE" altLang="de-DE" sz="1300"/>
              <a:pPr eaLnBrk="1" hangingPunct="1">
                <a:spcBef>
                  <a:spcPct val="0"/>
                </a:spcBef>
              </a:pPr>
              <a:t>29</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57826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CEAFF8-254C-43F3-BC3F-3DEFBC63FF86}" type="slidenum">
              <a:rPr lang="de-DE" altLang="de-DE" sz="1300"/>
              <a:pPr eaLnBrk="1" hangingPunct="1">
                <a:spcBef>
                  <a:spcPct val="0"/>
                </a:spcBef>
              </a:pPr>
              <a:t>30</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25873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079CF5-B729-4E77-997A-8A63CC90695C}" type="slidenum">
              <a:rPr lang="de-DE" altLang="de-DE" sz="1300"/>
              <a:pPr eaLnBrk="1" hangingPunct="1">
                <a:spcBef>
                  <a:spcPct val="0"/>
                </a:spcBef>
              </a:pPr>
              <a:t>31</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31900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61977E-4A75-4582-8DCF-FDC3D6E0EF0C}" type="slidenum">
              <a:rPr lang="de-DE" altLang="de-DE" sz="1300"/>
              <a:pPr eaLnBrk="1" hangingPunct="1">
                <a:spcBef>
                  <a:spcPct val="0"/>
                </a:spcBef>
              </a:pPr>
              <a:t>32</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95320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6FA6CB-7A02-46EA-8676-19111346B58E}" type="slidenum">
              <a:rPr lang="de-DE" altLang="de-DE" sz="1300"/>
              <a:pPr eaLnBrk="1" hangingPunct="1">
                <a:spcBef>
                  <a:spcPct val="0"/>
                </a:spcBef>
              </a:pPr>
              <a:t>33</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26974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88E39D-74A5-4117-A0AC-958E80A9F757}" type="slidenum">
              <a:rPr lang="de-DE" altLang="de-DE" sz="1300"/>
              <a:pPr eaLnBrk="1" hangingPunct="1">
                <a:spcBef>
                  <a:spcPct val="0"/>
                </a:spcBef>
              </a:pPr>
              <a:t>34</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75458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2E18C6-116F-44E0-899A-2ACF92E3D7B0}" type="slidenum">
              <a:rPr lang="de-DE" altLang="de-DE" sz="1300"/>
              <a:pPr eaLnBrk="1" hangingPunct="1">
                <a:spcBef>
                  <a:spcPct val="0"/>
                </a:spcBef>
              </a:pPr>
              <a:t>35</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46265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04FC43-424B-45F2-9253-49E4B6036F3C}" type="slidenum">
              <a:rPr lang="de-DE" altLang="de-DE" sz="1300"/>
              <a:pPr eaLnBrk="1" hangingPunct="1">
                <a:spcBef>
                  <a:spcPct val="0"/>
                </a:spcBef>
              </a:pPr>
              <a:t>36</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78040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BDAC5B-3761-4B3B-B7B2-E3F221789D73}" type="slidenum">
              <a:rPr lang="de-DE" altLang="de-DE" sz="1300"/>
              <a:pPr eaLnBrk="1" hangingPunct="1">
                <a:spcBef>
                  <a:spcPct val="0"/>
                </a:spcBef>
              </a:pPr>
              <a:t>37</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61016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9ECB26-D4B6-4291-97FC-2E1D2143DACF}" type="slidenum">
              <a:rPr lang="de-DE" altLang="de-DE" sz="1300"/>
              <a:pPr eaLnBrk="1" hangingPunct="1">
                <a:spcBef>
                  <a:spcPct val="0"/>
                </a:spcBef>
              </a:pPr>
              <a:t>38</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93723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3B95CA-0DD0-4910-9D6B-8104198BB0EC}" type="slidenum">
              <a:rPr lang="de-DE" altLang="de-DE" sz="1300"/>
              <a:pPr eaLnBrk="1" hangingPunct="1">
                <a:spcBef>
                  <a:spcPct val="0"/>
                </a:spcBef>
              </a:pPr>
              <a:t>39</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08591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E01A64-B46A-4902-9BE5-77D68DC11CB1}" type="slidenum">
              <a:rPr lang="de-DE" altLang="de-DE" sz="1300"/>
              <a:pPr eaLnBrk="1" hangingPunct="1">
                <a:spcBef>
                  <a:spcPct val="0"/>
                </a:spcBef>
              </a:pPr>
              <a:t>40</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3614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D23459-3AB3-46FA-88E7-8F068380A5B3}" type="slidenum">
              <a:rPr lang="de-DE" altLang="de-DE" sz="1300"/>
              <a:pPr eaLnBrk="1" hangingPunct="1">
                <a:spcBef>
                  <a:spcPct val="0"/>
                </a:spcBef>
              </a:pPr>
              <a:t>41</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01810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0CD60A-0C0D-42DE-A0FA-F3E05CC298EE}" type="slidenum">
              <a:rPr lang="de-DE" altLang="de-DE" sz="1300"/>
              <a:pPr eaLnBrk="1" hangingPunct="1">
                <a:spcBef>
                  <a:spcPct val="0"/>
                </a:spcBef>
              </a:pPr>
              <a:t>42</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63606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A81910-EBCD-4F64-B239-E326B9EB2243}" type="slidenum">
              <a:rPr lang="de-DE" altLang="de-DE" sz="1300"/>
              <a:pPr eaLnBrk="1" hangingPunct="1">
                <a:spcBef>
                  <a:spcPct val="0"/>
                </a:spcBef>
              </a:pPr>
              <a:t>43</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4701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B37147-A984-4090-B5D1-1D6E2DE02EB7}" type="slidenum">
              <a:rPr lang="de-DE" altLang="de-DE" sz="1300"/>
              <a:pPr eaLnBrk="1" hangingPunct="1">
                <a:spcBef>
                  <a:spcPct val="0"/>
                </a:spcBef>
              </a:pPr>
              <a:t>44</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37057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04FC43-424B-45F2-9253-49E4B6036F3C}" type="slidenum">
              <a:rPr lang="de-DE" altLang="de-DE" sz="1300"/>
              <a:pPr eaLnBrk="1" hangingPunct="1">
                <a:spcBef>
                  <a:spcPct val="0"/>
                </a:spcBef>
              </a:pPr>
              <a:t>45</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78040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BDAC5B-3761-4B3B-B7B2-E3F221789D73}" type="slidenum">
              <a:rPr lang="de-DE" altLang="de-DE" sz="1300"/>
              <a:pPr eaLnBrk="1" hangingPunct="1">
                <a:spcBef>
                  <a:spcPct val="0"/>
                </a:spcBef>
              </a:pPr>
              <a:t>46</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61016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9ECB26-D4B6-4291-97FC-2E1D2143DACF}" type="slidenum">
              <a:rPr lang="de-DE" altLang="de-DE" sz="1300"/>
              <a:pPr eaLnBrk="1" hangingPunct="1">
                <a:spcBef>
                  <a:spcPct val="0"/>
                </a:spcBef>
              </a:pPr>
              <a:t>47</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93723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3B95CA-0DD0-4910-9D6B-8104198BB0EC}" type="slidenum">
              <a:rPr lang="de-DE" altLang="de-DE" sz="1300"/>
              <a:pPr eaLnBrk="1" hangingPunct="1">
                <a:spcBef>
                  <a:spcPct val="0"/>
                </a:spcBef>
              </a:pPr>
              <a:t>48</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08591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E01A64-B46A-4902-9BE5-77D68DC11CB1}" type="slidenum">
              <a:rPr lang="de-DE" altLang="de-DE" sz="1300"/>
              <a:pPr eaLnBrk="1" hangingPunct="1">
                <a:spcBef>
                  <a:spcPct val="0"/>
                </a:spcBef>
              </a:pPr>
              <a:t>49</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3614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D23459-3AB3-46FA-88E7-8F068380A5B3}" type="slidenum">
              <a:rPr lang="de-DE" altLang="de-DE" sz="1300"/>
              <a:pPr eaLnBrk="1" hangingPunct="1">
                <a:spcBef>
                  <a:spcPct val="0"/>
                </a:spcBef>
              </a:pPr>
              <a:t>50</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01810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0CD60A-0C0D-42DE-A0FA-F3E05CC298EE}" type="slidenum">
              <a:rPr lang="de-DE" altLang="de-DE" sz="1300"/>
              <a:pPr eaLnBrk="1" hangingPunct="1">
                <a:spcBef>
                  <a:spcPct val="0"/>
                </a:spcBef>
              </a:pPr>
              <a:t>51</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63606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A81910-EBCD-4F64-B239-E326B9EB2243}" type="slidenum">
              <a:rPr lang="de-DE" altLang="de-DE" sz="1300"/>
              <a:pPr eaLnBrk="1" hangingPunct="1">
                <a:spcBef>
                  <a:spcPct val="0"/>
                </a:spcBef>
              </a:pPr>
              <a:t>52</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47016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B37147-A984-4090-B5D1-1D6E2DE02EB7}" type="slidenum">
              <a:rPr lang="de-DE" altLang="de-DE" sz="1300"/>
              <a:pPr eaLnBrk="1" hangingPunct="1">
                <a:spcBef>
                  <a:spcPct val="0"/>
                </a:spcBef>
              </a:pPr>
              <a:t>53</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37057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9744A1-99DF-43C3-ACE0-0BFF68029B9D}" type="slidenum">
              <a:rPr lang="de-DE" altLang="de-DE" sz="1300"/>
              <a:pPr eaLnBrk="1" hangingPunct="1">
                <a:spcBef>
                  <a:spcPct val="0"/>
                </a:spcBef>
              </a:pPr>
              <a:t>54</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75132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36015F-0952-426F-8DA6-04A225954DA3}" type="slidenum">
              <a:rPr lang="de-DE" altLang="de-DE" sz="1300"/>
              <a:pPr eaLnBrk="1" hangingPunct="1">
                <a:spcBef>
                  <a:spcPct val="0"/>
                </a:spcBef>
              </a:pPr>
              <a:t>55</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29421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159098-E596-49EC-ABD8-357A88A2FECA}" type="slidenum">
              <a:rPr lang="de-DE" altLang="de-DE" sz="1300"/>
              <a:pPr eaLnBrk="1" hangingPunct="1">
                <a:spcBef>
                  <a:spcPct val="0"/>
                </a:spcBef>
              </a:pPr>
              <a:t>56</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459563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B0F908-813A-4BBE-BB06-C56B30FDDC56}" type="slidenum">
              <a:rPr lang="de-DE" altLang="de-DE" sz="1300"/>
              <a:pPr eaLnBrk="1" hangingPunct="1">
                <a:spcBef>
                  <a:spcPct val="0"/>
                </a:spcBef>
              </a:pPr>
              <a:t>57</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786020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21D6AE3-CDEB-47BB-B982-8A05F745A820}" type="slidenum">
              <a:rPr lang="de-DE" altLang="de-DE" sz="1300"/>
              <a:pPr eaLnBrk="1" hangingPunct="1">
                <a:spcBef>
                  <a:spcPct val="0"/>
                </a:spcBef>
              </a:pPr>
              <a:t>58</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33893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45AAF98-918A-426D-AECB-BB5F9DBB2CE4}" type="slidenum">
              <a:rPr lang="de-DE" altLang="de-DE" sz="1300"/>
              <a:pPr eaLnBrk="1" hangingPunct="1">
                <a:spcBef>
                  <a:spcPct val="0"/>
                </a:spcBef>
              </a:pPr>
              <a:t>59</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2130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9EEDAD6-D599-4294-9AE9-08BCDDF9C937}" type="slidenum">
              <a:rPr lang="de-DE" altLang="de-DE" sz="1300"/>
              <a:pPr eaLnBrk="1" hangingPunct="1">
                <a:spcBef>
                  <a:spcPct val="0"/>
                </a:spcBef>
              </a:pPr>
              <a:t>60</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24036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1E7F53-48B6-421E-B909-045433885FF9}" type="slidenum">
              <a:rPr lang="de-DE" altLang="de-DE" sz="1300"/>
              <a:pPr eaLnBrk="1" hangingPunct="1">
                <a:spcBef>
                  <a:spcPct val="0"/>
                </a:spcBef>
              </a:pPr>
              <a:t>61</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43584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004BE5B-BB67-4832-9813-7EE1AFCED232}" type="slidenum">
              <a:rPr lang="de-DE" altLang="de-DE" sz="1300"/>
              <a:pPr eaLnBrk="1" hangingPunct="1">
                <a:spcBef>
                  <a:spcPct val="0"/>
                </a:spcBef>
              </a:pPr>
              <a:t>62</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16140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820254-8B35-4BA1-A8FF-0A94EDEE081F}" type="slidenum">
              <a:rPr lang="de-DE" altLang="de-DE" sz="1300"/>
              <a:pPr eaLnBrk="1" hangingPunct="1">
                <a:spcBef>
                  <a:spcPct val="0"/>
                </a:spcBef>
              </a:pPr>
              <a:t>63</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971524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57B0F77-C29F-4FFF-8568-F880B18D2E46}" type="slidenum">
              <a:rPr lang="de-DE" altLang="de-DE" sz="1300"/>
              <a:pPr eaLnBrk="1" hangingPunct="1">
                <a:spcBef>
                  <a:spcPct val="0"/>
                </a:spcBef>
              </a:pPr>
              <a:t>64</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344513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11F93B-181E-49C9-9C2C-CE4434C0CF87}" type="slidenum">
              <a:rPr lang="de-DE" altLang="de-DE" sz="1300"/>
              <a:pPr eaLnBrk="1" hangingPunct="1">
                <a:spcBef>
                  <a:spcPct val="0"/>
                </a:spcBef>
              </a:pPr>
              <a:t>65</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28093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0680A8-7D3D-4BE9-8DA5-251B8BCD8534}" type="slidenum">
              <a:rPr lang="de-DE" altLang="de-DE" sz="1300"/>
              <a:pPr eaLnBrk="1" hangingPunct="1">
                <a:spcBef>
                  <a:spcPct val="0"/>
                </a:spcBef>
              </a:pPr>
              <a:t>66</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538110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A81808-CBE1-4F5B-862D-ABF8863ACB20}" type="slidenum">
              <a:rPr lang="de-DE" altLang="de-DE" sz="1300"/>
              <a:pPr eaLnBrk="1" hangingPunct="1">
                <a:spcBef>
                  <a:spcPct val="0"/>
                </a:spcBef>
              </a:pPr>
              <a:t>67</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16422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74CC7E-56B9-4685-8991-8A6183FC1EF6}" type="slidenum">
              <a:rPr lang="de-DE" altLang="de-DE" sz="1300"/>
              <a:pPr eaLnBrk="1" hangingPunct="1">
                <a:spcBef>
                  <a:spcPct val="0"/>
                </a:spcBef>
              </a:pPr>
              <a:t>68</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684382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F64DF3-09DE-458D-8F0B-F6CFB4F88873}" type="slidenum">
              <a:rPr lang="de-DE" altLang="de-DE" sz="1300"/>
              <a:pPr eaLnBrk="1" hangingPunct="1">
                <a:spcBef>
                  <a:spcPct val="0"/>
                </a:spcBef>
              </a:pPr>
              <a:t>69</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417642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9962FD-9941-422D-8B81-483C28DD4D5F}" type="slidenum">
              <a:rPr lang="de-DE" altLang="de-DE" sz="1300"/>
              <a:pPr eaLnBrk="1" hangingPunct="1">
                <a:spcBef>
                  <a:spcPct val="0"/>
                </a:spcBef>
              </a:pPr>
              <a:t>70</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92379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AC5BEC-A29B-4E90-AA0C-CE0214D421DC}" type="slidenum">
              <a:rPr lang="de-DE" altLang="de-DE" sz="1300"/>
              <a:pPr eaLnBrk="1" hangingPunct="1">
                <a:spcBef>
                  <a:spcPct val="0"/>
                </a:spcBef>
              </a:pPr>
              <a:t>72</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9128476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F5DFE0-C924-4472-B3BF-C8F75B5F8DB7}" type="slidenum">
              <a:rPr lang="de-DE" altLang="de-DE" sz="1300"/>
              <a:pPr eaLnBrk="1" hangingPunct="1">
                <a:spcBef>
                  <a:spcPct val="0"/>
                </a:spcBef>
              </a:pPr>
              <a:t>73</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588096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C538B9-0D34-4170-9891-CF7F7DFEF057}" type="slidenum">
              <a:rPr lang="de-DE" altLang="de-DE" sz="1300"/>
              <a:pPr eaLnBrk="1" hangingPunct="1">
                <a:spcBef>
                  <a:spcPct val="0"/>
                </a:spcBef>
              </a:pPr>
              <a:t>74</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4579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E05B3E-594E-4698-84A7-AF7A0F7581D6}" type="slidenum">
              <a:rPr lang="de-DE" altLang="de-DE" sz="1300"/>
              <a:pPr eaLnBrk="1" hangingPunct="1">
                <a:spcBef>
                  <a:spcPct val="0"/>
                </a:spcBef>
              </a:pPr>
              <a:t>75</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826896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9F1B8C-F32C-4C82-B2AD-20793EE9D6F6}" type="slidenum">
              <a:rPr lang="de-DE" altLang="de-DE" sz="1300"/>
              <a:pPr eaLnBrk="1" hangingPunct="1">
                <a:spcBef>
                  <a:spcPct val="0"/>
                </a:spcBef>
              </a:pPr>
              <a:t>76</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795792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C7D83E-A506-468C-A1E9-930D32C8C14D}" type="slidenum">
              <a:rPr lang="de-DE" altLang="de-DE" sz="1300"/>
              <a:pPr eaLnBrk="1" hangingPunct="1">
                <a:spcBef>
                  <a:spcPct val="0"/>
                </a:spcBef>
              </a:pPr>
              <a:t>77</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9380641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D4EE04-4DB9-4CEE-A305-6A464C47BADA}" type="slidenum">
              <a:rPr lang="de-DE" altLang="de-DE" sz="1300"/>
              <a:pPr eaLnBrk="1" hangingPunct="1">
                <a:spcBef>
                  <a:spcPct val="0"/>
                </a:spcBef>
              </a:pPr>
              <a:t>78</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671675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F6303F-799F-4389-89B7-A08A7458A939}" type="slidenum">
              <a:rPr lang="de-DE" altLang="de-DE" sz="1300"/>
              <a:pPr eaLnBrk="1" hangingPunct="1">
                <a:spcBef>
                  <a:spcPct val="0"/>
                </a:spcBef>
              </a:pPr>
              <a:t>79</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359022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58D102-366A-442F-AC25-42F6747CDCED}" type="slidenum">
              <a:rPr lang="de-DE" altLang="de-DE" sz="1300"/>
              <a:pPr eaLnBrk="1" hangingPunct="1">
                <a:spcBef>
                  <a:spcPct val="0"/>
                </a:spcBef>
              </a:pPr>
              <a:t>80</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206568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A94F94-8F72-49F4-9B45-35DBD62F21F7}" type="slidenum">
              <a:rPr lang="de-DE" altLang="de-DE" sz="1300"/>
              <a:pPr eaLnBrk="1" hangingPunct="1">
                <a:spcBef>
                  <a:spcPct val="0"/>
                </a:spcBef>
              </a:pPr>
              <a:t>81</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06710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1BB8F4-9BD9-4FD8-9F6A-C369615610BF}" type="slidenum">
              <a:rPr lang="de-DE" altLang="de-DE" sz="1300"/>
              <a:pPr eaLnBrk="1" hangingPunct="1">
                <a:spcBef>
                  <a:spcPct val="0"/>
                </a:spcBef>
              </a:pPr>
              <a:t>82</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677783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8A8210B-F6D3-41DF-9D1E-E4C49D98B698}" type="slidenum">
              <a:rPr lang="de-DE" altLang="de-DE" sz="1300"/>
              <a:pPr eaLnBrk="1" hangingPunct="1">
                <a:spcBef>
                  <a:spcPct val="0"/>
                </a:spcBef>
              </a:pPr>
              <a:t>83</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9982712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2D2620-BEA5-4E2D-8E46-FB490BC6EC64}" type="slidenum">
              <a:rPr lang="de-DE" altLang="de-DE" sz="1300"/>
              <a:pPr eaLnBrk="1" hangingPunct="1">
                <a:spcBef>
                  <a:spcPct val="0"/>
                </a:spcBef>
              </a:pPr>
              <a:t>84</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86785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0164B8-A5D4-454E-A7FB-54DF47151DB2}" type="slidenum">
              <a:rPr lang="de-DE" altLang="de-DE" sz="1300"/>
              <a:pPr eaLnBrk="1" hangingPunct="1">
                <a:spcBef>
                  <a:spcPct val="0"/>
                </a:spcBef>
              </a:pPr>
              <a:t>85</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8330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1F5E10-EE43-427A-BD91-39463F504A09}" type="slidenum">
              <a:rPr lang="de-DE" altLang="de-DE" sz="1300"/>
              <a:pPr eaLnBrk="1" hangingPunct="1">
                <a:spcBef>
                  <a:spcPct val="0"/>
                </a:spcBef>
              </a:pPr>
              <a:t>86</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277056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2D7606-2CCA-4DE4-BDA7-A5FB740047E5}" type="slidenum">
              <a:rPr lang="de-DE" altLang="de-DE" sz="1300"/>
              <a:pPr eaLnBrk="1" hangingPunct="1">
                <a:spcBef>
                  <a:spcPct val="0"/>
                </a:spcBef>
              </a:pPr>
              <a:t>87</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834524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571041-298D-4B4B-B1E1-4F506D38224D}" type="slidenum">
              <a:rPr lang="de-DE" altLang="de-DE" sz="1300"/>
              <a:pPr eaLnBrk="1" hangingPunct="1">
                <a:spcBef>
                  <a:spcPct val="0"/>
                </a:spcBef>
              </a:pPr>
              <a:t>88</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142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3364755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D3C19D-CE2F-470C-92CA-D108FE1C92D1}" type="slidenum">
              <a:rPr lang="de-DE" altLang="de-DE" sz="1300"/>
              <a:pPr eaLnBrk="1" hangingPunct="1">
                <a:spcBef>
                  <a:spcPct val="0"/>
                </a:spcBef>
              </a:pPr>
              <a:t>89</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9954191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A4DD99-C918-4394-8BD5-AF9333BCD5CF}" type="slidenum">
              <a:rPr lang="de-DE" altLang="de-DE" sz="1300"/>
              <a:pPr eaLnBrk="1" hangingPunct="1">
                <a:spcBef>
                  <a:spcPct val="0"/>
                </a:spcBef>
              </a:pPr>
              <a:t>90</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523230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8A3EC0E-114A-40E3-8DE3-9ED82569E762}" type="slidenum">
              <a:rPr lang="de-DE" altLang="de-DE" sz="1300"/>
              <a:pPr eaLnBrk="1" hangingPunct="1">
                <a:spcBef>
                  <a:spcPct val="0"/>
                </a:spcBef>
              </a:pPr>
              <a:t>91</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768226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0DDEEA-DE09-467C-806A-82EAAC9B418A}" type="slidenum">
              <a:rPr lang="de-DE" altLang="de-DE" sz="1300"/>
              <a:pPr eaLnBrk="1" hangingPunct="1">
                <a:spcBef>
                  <a:spcPct val="0"/>
                </a:spcBef>
              </a:pPr>
              <a:t>92</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089546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38366B-CD58-4C0D-8C9F-88DAC80B5094}" type="slidenum">
              <a:rPr lang="de-DE" altLang="de-DE" sz="1300"/>
              <a:pPr eaLnBrk="1" hangingPunct="1">
                <a:spcBef>
                  <a:spcPct val="0"/>
                </a:spcBef>
              </a:pPr>
              <a:t>93</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602587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B8DB740-8EA1-4C9F-957F-57FC832F2DBB}" type="slidenum">
              <a:rPr lang="de-DE" altLang="de-DE" sz="1300"/>
              <a:pPr eaLnBrk="1" hangingPunct="1">
                <a:spcBef>
                  <a:spcPct val="0"/>
                </a:spcBef>
              </a:pPr>
              <a:t>94</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390808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2A7D10-3B5D-4729-B921-EE301CE3F819}" type="slidenum">
              <a:rPr lang="de-DE" altLang="de-DE" sz="1300"/>
              <a:pPr eaLnBrk="1" hangingPunct="1">
                <a:spcBef>
                  <a:spcPct val="0"/>
                </a:spcBef>
              </a:pPr>
              <a:t>95</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687851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20B210-097A-4A7F-9392-469CA376E450}" type="slidenum">
              <a:rPr lang="de-DE" altLang="de-DE" sz="1300"/>
              <a:pPr eaLnBrk="1" hangingPunct="1">
                <a:spcBef>
                  <a:spcPct val="0"/>
                </a:spcBef>
              </a:pPr>
              <a:t>96</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489817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8D9A02-14DF-43DD-8AE2-5F5D79EF5EDF}" type="slidenum">
              <a:rPr lang="de-DE" altLang="de-DE" sz="1300"/>
              <a:pPr eaLnBrk="1" hangingPunct="1">
                <a:spcBef>
                  <a:spcPct val="0"/>
                </a:spcBef>
              </a:pPr>
              <a:t>97</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215751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8B58CE-1FAC-41DC-BECA-34B6148E927C}" type="slidenum">
              <a:rPr lang="de-DE" altLang="de-DE" sz="1300"/>
              <a:pPr eaLnBrk="1" hangingPunct="1">
                <a:spcBef>
                  <a:spcPct val="0"/>
                </a:spcBef>
              </a:pPr>
              <a:t>98</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070648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EEEB91-4F12-4B16-8700-B1394DFC7087}" type="slidenum">
              <a:rPr lang="de-DE" altLang="de-DE" sz="1300"/>
              <a:pPr eaLnBrk="1" hangingPunct="1">
                <a:spcBef>
                  <a:spcPct val="0"/>
                </a:spcBef>
              </a:pPr>
              <a:t>99</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707565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A700DB-6F80-43F2-B600-F334393C933A}" type="slidenum">
              <a:rPr lang="de-DE" altLang="de-DE" sz="1300"/>
              <a:pPr eaLnBrk="1" hangingPunct="1">
                <a:spcBef>
                  <a:spcPct val="0"/>
                </a:spcBef>
              </a:pPr>
              <a:t>100</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290344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8A887D-51F6-4F59-8989-080B7B6E7A28}" type="slidenum">
              <a:rPr lang="de-DE" altLang="de-DE" sz="1300"/>
              <a:pPr eaLnBrk="1" hangingPunct="1">
                <a:spcBef>
                  <a:spcPct val="0"/>
                </a:spcBef>
              </a:pPr>
              <a:t>101</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5853148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865CD0-7DC8-47BC-AA66-B68512986818}" type="slidenum">
              <a:rPr lang="de-DE" altLang="de-DE" sz="1300"/>
              <a:pPr eaLnBrk="1" hangingPunct="1">
                <a:spcBef>
                  <a:spcPct val="0"/>
                </a:spcBef>
              </a:pPr>
              <a:t>102</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652297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118674-E8DD-46C0-93E0-C2CD49C0F45A}" type="slidenum">
              <a:rPr lang="de-DE" altLang="de-DE" sz="1300"/>
              <a:pPr eaLnBrk="1" hangingPunct="1">
                <a:spcBef>
                  <a:spcPct val="0"/>
                </a:spcBef>
              </a:pPr>
              <a:t>103</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026723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1CF462-280A-455B-BEFB-140050D7FE56}" type="slidenum">
              <a:rPr lang="de-DE" altLang="de-DE" sz="1300"/>
              <a:pPr eaLnBrk="1" hangingPunct="1">
                <a:spcBef>
                  <a:spcPct val="0"/>
                </a:spcBef>
              </a:pPr>
              <a:t>104</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127544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2F1631-FC12-4B22-92D4-A94636F8BD95}" type="slidenum">
              <a:rPr lang="de-DE" altLang="de-DE" sz="1300"/>
              <a:pPr eaLnBrk="1" hangingPunct="1">
                <a:spcBef>
                  <a:spcPct val="0"/>
                </a:spcBef>
              </a:pPr>
              <a:t>105</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266633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4600A03-170E-4727-900E-58E7E4DB8F8C}" type="slidenum">
              <a:rPr lang="de-DE" altLang="de-DE" sz="1300"/>
              <a:pPr eaLnBrk="1" hangingPunct="1">
                <a:spcBef>
                  <a:spcPct val="0"/>
                </a:spcBef>
              </a:pPr>
              <a:t>106</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727593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342509-2A92-41C5-B138-3EC0B7D29B7A}" type="slidenum">
              <a:rPr lang="de-DE" altLang="de-DE" sz="1300"/>
              <a:pPr eaLnBrk="1" hangingPunct="1">
                <a:spcBef>
                  <a:spcPct val="0"/>
                </a:spcBef>
              </a:pPr>
              <a:t>107</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980413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506393C-6F37-47FF-9EC1-1678620036C2}" type="slidenum">
              <a:rPr lang="de-DE" altLang="de-DE" sz="1300"/>
              <a:pPr eaLnBrk="1" hangingPunct="1">
                <a:spcBef>
                  <a:spcPct val="0"/>
                </a:spcBef>
              </a:pPr>
              <a:t>108</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039950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9B381D-075D-4941-99F1-1F96C51CC069}" type="slidenum">
              <a:rPr lang="de-DE" altLang="de-DE" sz="1300"/>
              <a:pPr eaLnBrk="1" hangingPunct="1">
                <a:spcBef>
                  <a:spcPct val="0"/>
                </a:spcBef>
              </a:pPr>
              <a:t>109</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260843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D81F035-B2C5-444D-BBFB-D1DB12A65909}" type="slidenum">
              <a:rPr lang="de-DE" altLang="de-DE" sz="1300"/>
              <a:pPr eaLnBrk="1" hangingPunct="1">
                <a:spcBef>
                  <a:spcPct val="0"/>
                </a:spcBef>
              </a:pPr>
              <a:t>110</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036209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E0B4CB-7A2E-424D-9C45-BE7149AE95FB}" type="slidenum">
              <a:rPr lang="de-DE" altLang="de-DE" sz="1300"/>
              <a:pPr eaLnBrk="1" hangingPunct="1">
                <a:spcBef>
                  <a:spcPct val="0"/>
                </a:spcBef>
              </a:pPr>
              <a:t>111</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964133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1D674C-C66C-42A5-A123-3A52E2E699CD}" type="slidenum">
              <a:rPr lang="de-DE" altLang="de-DE" sz="1300"/>
              <a:pPr eaLnBrk="1" hangingPunct="1">
                <a:spcBef>
                  <a:spcPct val="0"/>
                </a:spcBef>
              </a:pPr>
              <a:t>112</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084673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9E9C001-F458-44ED-8195-1FA76D3AF3A9}" type="slidenum">
              <a:rPr lang="de-DE" altLang="de-DE" sz="1300"/>
              <a:pPr eaLnBrk="1" hangingPunct="1">
                <a:spcBef>
                  <a:spcPct val="0"/>
                </a:spcBef>
              </a:pPr>
              <a:t>113</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674121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61AC4A-6FA6-4ADD-8271-47DACBE77DAC}" type="slidenum">
              <a:rPr lang="de-DE" altLang="de-DE" sz="1300"/>
              <a:pPr eaLnBrk="1" hangingPunct="1">
                <a:spcBef>
                  <a:spcPct val="0"/>
                </a:spcBef>
              </a:pPr>
              <a:t>114</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510539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1023D3-C839-4D91-BAC5-D699DC59DC77}" type="slidenum">
              <a:rPr lang="de-DE" altLang="de-DE" sz="1300"/>
              <a:pPr eaLnBrk="1" hangingPunct="1">
                <a:spcBef>
                  <a:spcPct val="0"/>
                </a:spcBef>
              </a:pPr>
              <a:t>115</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337778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40734F-D1B0-4E2C-A500-E365F2277059}" type="slidenum">
              <a:rPr lang="de-DE" altLang="de-DE" sz="1300"/>
              <a:pPr eaLnBrk="1" hangingPunct="1">
                <a:spcBef>
                  <a:spcPct val="0"/>
                </a:spcBef>
              </a:pPr>
              <a:t>116</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919030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8F3791-964D-4C25-BE8F-6D8EDBF92BD7}" type="slidenum">
              <a:rPr lang="de-DE" altLang="de-DE" sz="1300"/>
              <a:pPr eaLnBrk="1" hangingPunct="1">
                <a:spcBef>
                  <a:spcPct val="0"/>
                </a:spcBef>
              </a:pPr>
              <a:t>117</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356154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50D381-2EE3-4DD0-9064-7C0647192010}" type="slidenum">
              <a:rPr lang="de-DE" altLang="de-DE" sz="1300"/>
              <a:pPr eaLnBrk="1" hangingPunct="1">
                <a:spcBef>
                  <a:spcPct val="0"/>
                </a:spcBef>
              </a:pPr>
              <a:t>118</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061214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4314AD4-35F3-42C2-9899-EAB9B936C52E}" type="slidenum">
              <a:rPr lang="de-DE" altLang="de-DE" sz="1300"/>
              <a:pPr eaLnBrk="1" hangingPunct="1">
                <a:spcBef>
                  <a:spcPct val="0"/>
                </a:spcBef>
              </a:pPr>
              <a:t>119</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797931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531495-FD0D-4835-9F54-5E04CD6B5F74}" type="slidenum">
              <a:rPr lang="de-DE" altLang="de-DE" sz="1300"/>
              <a:pPr eaLnBrk="1" hangingPunct="1">
                <a:spcBef>
                  <a:spcPct val="0"/>
                </a:spcBef>
              </a:pPr>
              <a:t>120</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6314547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10B79A4D-D81A-433D-9FB0-120784AF85B7}" type="slidenum">
              <a:rPr lang="de-DE" altLang="de-DE" sz="1300"/>
              <a:pPr algn="r" eaLnBrk="1" hangingPunct="1">
                <a:spcBef>
                  <a:spcPct val="0"/>
                </a:spcBef>
              </a:pPr>
              <a:t>121</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51114389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10B79A4D-D81A-433D-9FB0-120784AF85B7}" type="slidenum">
              <a:rPr lang="de-DE" altLang="de-DE" sz="1300"/>
              <a:pPr algn="r" eaLnBrk="1" hangingPunct="1">
                <a:spcBef>
                  <a:spcPct val="0"/>
                </a:spcBef>
              </a:pPr>
              <a:t>122</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51114389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624862-154C-45FB-AE5B-268A3A0EDB29}" type="slidenum">
              <a:rPr lang="de-DE" altLang="de-DE" sz="1300"/>
              <a:pPr eaLnBrk="1" hangingPunct="1">
                <a:spcBef>
                  <a:spcPct val="0"/>
                </a:spcBef>
              </a:pPr>
              <a:t>123</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727987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D1DE28-90B1-4668-89E1-16EFF8CBCC84}" type="slidenum">
              <a:rPr lang="de-DE" altLang="de-DE" sz="1300"/>
              <a:pPr eaLnBrk="1" hangingPunct="1">
                <a:spcBef>
                  <a:spcPct val="0"/>
                </a:spcBef>
              </a:pPr>
              <a:t>124</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065025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F1C4D0-79EC-4754-8CC4-196DB0D84354}" type="slidenum">
              <a:rPr lang="de-DE" altLang="de-DE" sz="1300"/>
              <a:pPr eaLnBrk="1" hangingPunct="1">
                <a:spcBef>
                  <a:spcPct val="0"/>
                </a:spcBef>
              </a:pPr>
              <a:t>125</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19106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4520ED-8CDE-467F-999E-AABFA63D7FC9}" type="slidenum">
              <a:rPr lang="de-DE" altLang="de-DE" sz="1300"/>
              <a:pPr eaLnBrk="1" hangingPunct="1">
                <a:spcBef>
                  <a:spcPct val="0"/>
                </a:spcBef>
              </a:pPr>
              <a:t>126</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419496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AD75EB-F948-46DD-A1A8-382EF7F5698F}" type="slidenum">
              <a:rPr lang="de-DE" altLang="de-DE" sz="1300"/>
              <a:pPr eaLnBrk="1" hangingPunct="1">
                <a:spcBef>
                  <a:spcPct val="0"/>
                </a:spcBef>
              </a:pPr>
              <a:t>127</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685561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4FD980-4960-4B0F-8F29-504B73B27111}" type="slidenum">
              <a:rPr lang="de-DE" altLang="de-DE" sz="1300"/>
              <a:pPr eaLnBrk="1" hangingPunct="1">
                <a:spcBef>
                  <a:spcPct val="0"/>
                </a:spcBef>
              </a:pPr>
              <a:t>128</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080814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F50218-B678-4D1B-BACD-46C0469F6487}" type="slidenum">
              <a:rPr lang="de-DE" altLang="de-DE" sz="1300"/>
              <a:pPr eaLnBrk="1" hangingPunct="1">
                <a:spcBef>
                  <a:spcPct val="0"/>
                </a:spcBef>
              </a:pPr>
              <a:t>129</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138977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6D79D6-6F87-4640-A232-875D1B0C4C93}" type="slidenum">
              <a:rPr lang="de-DE" altLang="de-DE" sz="1300"/>
              <a:pPr eaLnBrk="1" hangingPunct="1">
                <a:spcBef>
                  <a:spcPct val="0"/>
                </a:spcBef>
              </a:pPr>
              <a:t>130</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986026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932E0E-138E-4114-8F8E-C10899ED7F5D}" type="slidenum">
              <a:rPr lang="de-DE" altLang="de-DE" sz="1300"/>
              <a:pPr eaLnBrk="1" hangingPunct="1">
                <a:spcBef>
                  <a:spcPct val="0"/>
                </a:spcBef>
              </a:pPr>
              <a:t>131</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387061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A02433-5D7F-4052-991D-A23FCE39F13E}" type="slidenum">
              <a:rPr lang="de-DE" altLang="de-DE" sz="1300"/>
              <a:pPr eaLnBrk="1" hangingPunct="1">
                <a:spcBef>
                  <a:spcPct val="0"/>
                </a:spcBef>
              </a:pPr>
              <a:t>132</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4433565"/>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1EC57A-A7AB-4D9D-AEC8-61FD0F008ADE}" type="slidenum">
              <a:rPr lang="de-DE" altLang="de-DE" sz="1300"/>
              <a:pPr eaLnBrk="1" hangingPunct="1">
                <a:spcBef>
                  <a:spcPct val="0"/>
                </a:spcBef>
              </a:pPr>
              <a:t>133</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349589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A26144-BE00-4224-97C8-B2983AF8C0B6}" type="slidenum">
              <a:rPr lang="de-DE" altLang="de-DE" sz="1300"/>
              <a:pPr eaLnBrk="1" hangingPunct="1">
                <a:spcBef>
                  <a:spcPct val="0"/>
                </a:spcBef>
              </a:pPr>
              <a:t>134</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021143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DE42B4-7259-4CC3-B958-AC52DF1C1F9D}" type="slidenum">
              <a:rPr lang="de-DE" altLang="de-DE" sz="1300"/>
              <a:pPr eaLnBrk="1" hangingPunct="1">
                <a:spcBef>
                  <a:spcPct val="0"/>
                </a:spcBef>
              </a:pPr>
              <a:t>135</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867185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4F5748-6E32-48F5-8BC7-F4F9CE432F96}" type="slidenum">
              <a:rPr lang="de-DE" altLang="de-DE" sz="1300"/>
              <a:pPr eaLnBrk="1" hangingPunct="1">
                <a:spcBef>
                  <a:spcPct val="0"/>
                </a:spcBef>
              </a:pPr>
              <a:t>136</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566796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9D41913-4267-4995-AB05-3DB64E985248}" type="slidenum">
              <a:rPr lang="de-DE" altLang="de-DE" sz="1300"/>
              <a:pPr algn="r" eaLnBrk="1" hangingPunct="1">
                <a:spcBef>
                  <a:spcPct val="0"/>
                </a:spcBef>
              </a:pPr>
              <a:t>137</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865553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9D41913-4267-4995-AB05-3DB64E985248}" type="slidenum">
              <a:rPr lang="de-DE" altLang="de-DE" sz="1300"/>
              <a:pPr algn="r" eaLnBrk="1" hangingPunct="1">
                <a:spcBef>
                  <a:spcPct val="0"/>
                </a:spcBef>
              </a:pPr>
              <a:t>138</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865553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9D41913-4267-4995-AB05-3DB64E985248}" type="slidenum">
              <a:rPr lang="de-DE" altLang="de-DE" sz="1300"/>
              <a:pPr algn="r" eaLnBrk="1" hangingPunct="1">
                <a:spcBef>
                  <a:spcPct val="0"/>
                </a:spcBef>
              </a:pPr>
              <a:t>139</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865553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9D41913-4267-4995-AB05-3DB64E985248}" type="slidenum">
              <a:rPr lang="de-DE" altLang="de-DE" sz="1300"/>
              <a:pPr algn="r" eaLnBrk="1" hangingPunct="1">
                <a:spcBef>
                  <a:spcPct val="0"/>
                </a:spcBef>
              </a:pPr>
              <a:t>140</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865553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9D41913-4267-4995-AB05-3DB64E985248}" type="slidenum">
              <a:rPr lang="de-DE" altLang="de-DE" sz="1300"/>
              <a:pPr algn="r" eaLnBrk="1" hangingPunct="1">
                <a:spcBef>
                  <a:spcPct val="0"/>
                </a:spcBef>
              </a:pPr>
              <a:t>141</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865553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33A877D-D0E2-45B0-B0F8-09FCA99488F3}" type="slidenum">
              <a:rPr lang="de-DE" altLang="de-DE" sz="1300"/>
              <a:pPr algn="r" eaLnBrk="1" hangingPunct="1">
                <a:spcBef>
                  <a:spcPct val="0"/>
                </a:spcBef>
              </a:pPr>
              <a:t>142</a:t>
            </a:fld>
            <a:endParaRPr lang="de-DE" altLang="de-DE" sz="1300"/>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38869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33A877D-D0E2-45B0-B0F8-09FCA99488F3}" type="slidenum">
              <a:rPr lang="de-DE" altLang="de-DE" sz="1300"/>
              <a:pPr algn="r" eaLnBrk="1" hangingPunct="1">
                <a:spcBef>
                  <a:spcPct val="0"/>
                </a:spcBef>
              </a:pPr>
              <a:t>143</a:t>
            </a:fld>
            <a:endParaRPr lang="de-DE" altLang="de-DE" sz="1300"/>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388699"/>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33A877D-D0E2-45B0-B0F8-09FCA99488F3}" type="slidenum">
              <a:rPr lang="de-DE" altLang="de-DE" sz="1300"/>
              <a:pPr algn="r" eaLnBrk="1" hangingPunct="1">
                <a:spcBef>
                  <a:spcPct val="0"/>
                </a:spcBef>
              </a:pPr>
              <a:t>144</a:t>
            </a:fld>
            <a:endParaRPr lang="de-DE" altLang="de-DE" sz="1300"/>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388699"/>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36438C7-EEBC-4EF9-9E31-A300CBFFDAEE}" type="slidenum">
              <a:rPr lang="de-DE" altLang="de-DE" sz="1300"/>
              <a:pPr algn="r" eaLnBrk="1" hangingPunct="1">
                <a:spcBef>
                  <a:spcPct val="0"/>
                </a:spcBef>
              </a:pPr>
              <a:t>146</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4950308"/>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0B5C58-999C-4AC7-8010-D6952A0CA6DB}" type="slidenum">
              <a:rPr lang="de-DE" altLang="de-DE" sz="1300"/>
              <a:pPr eaLnBrk="1" hangingPunct="1">
                <a:spcBef>
                  <a:spcPct val="0"/>
                </a:spcBef>
              </a:pPr>
              <a:t>147</a:t>
            </a:fld>
            <a:endParaRPr lang="de-DE" altLang="de-DE"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554560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AE9CB8-3ED4-4C95-9A78-2370CE5828A3}" type="slidenum">
              <a:rPr lang="de-DE" altLang="de-DE" sz="1300"/>
              <a:pPr eaLnBrk="1" hangingPunct="1">
                <a:spcBef>
                  <a:spcPct val="0"/>
                </a:spcBef>
              </a:pPr>
              <a:t>148</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40573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C75F0B-5018-4A96-9C00-BFA13220761E}" type="slidenum">
              <a:rPr lang="de-DE" altLang="de-DE" sz="1300"/>
              <a:pPr eaLnBrk="1" hangingPunct="1">
                <a:spcBef>
                  <a:spcPct val="0"/>
                </a:spcBef>
              </a:pPr>
              <a:t>149</a:t>
            </a:fld>
            <a:endParaRPr lang="de-DE" altLang="de-DE" sz="1300"/>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2743888"/>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17FB5F-4DE9-4717-86A8-98AE6479BA91}" type="slidenum">
              <a:rPr lang="de-DE" altLang="de-DE" sz="1300"/>
              <a:pPr eaLnBrk="1" hangingPunct="1">
                <a:spcBef>
                  <a:spcPct val="0"/>
                </a:spcBef>
              </a:pPr>
              <a:t>150</a:t>
            </a:fld>
            <a:endParaRPr lang="de-DE" altLang="de-DE" sz="1300"/>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598340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B987FC-B073-4C5E-B9AC-1BC565825602}" type="slidenum">
              <a:rPr lang="de-DE" altLang="de-DE" sz="1300"/>
              <a:pPr eaLnBrk="1" hangingPunct="1">
                <a:spcBef>
                  <a:spcPct val="0"/>
                </a:spcBef>
              </a:pPr>
              <a:t>151</a:t>
            </a:fld>
            <a:endParaRPr lang="de-DE" altLang="de-DE" sz="1300"/>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0812983"/>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624D3E-972A-4120-AD1A-B7DD43C3C830}" type="slidenum">
              <a:rPr lang="de-DE" altLang="de-DE" sz="1300"/>
              <a:pPr eaLnBrk="1" hangingPunct="1">
                <a:spcBef>
                  <a:spcPct val="0"/>
                </a:spcBef>
              </a:pPr>
              <a:t>152</a:t>
            </a:fld>
            <a:endParaRPr lang="de-DE" altLang="de-DE" sz="1300"/>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0853649"/>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A59133-2F62-4359-B261-D6498939BAB5}" type="slidenum">
              <a:rPr lang="de-DE" altLang="de-DE" sz="1300"/>
              <a:pPr eaLnBrk="1" hangingPunct="1">
                <a:spcBef>
                  <a:spcPct val="0"/>
                </a:spcBef>
              </a:pPr>
              <a:t>153</a:t>
            </a:fld>
            <a:endParaRPr lang="de-DE" altLang="de-DE" sz="1300"/>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9376107"/>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875F2-84EB-468A-97A1-96C8D1922EF2}" type="slidenum">
              <a:rPr lang="de-DE" altLang="de-DE" smtClean="0"/>
              <a:pPr/>
              <a:t>154</a:t>
            </a:fld>
            <a:endParaRPr lang="de-DE" altLang="de-DE"/>
          </a:p>
        </p:txBody>
      </p:sp>
    </p:spTree>
    <p:extLst>
      <p:ext uri="{BB962C8B-B14F-4D97-AF65-F5344CB8AC3E}">
        <p14:creationId xmlns:p14="http://schemas.microsoft.com/office/powerpoint/2010/main" val="156231133"/>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875F2-84EB-468A-97A1-96C8D1922EF2}" type="slidenum">
              <a:rPr lang="de-DE" altLang="de-DE" smtClean="0"/>
              <a:pPr/>
              <a:t>155</a:t>
            </a:fld>
            <a:endParaRPr lang="de-DE" altLang="de-DE"/>
          </a:p>
        </p:txBody>
      </p:sp>
    </p:spTree>
    <p:extLst>
      <p:ext uri="{BB962C8B-B14F-4D97-AF65-F5344CB8AC3E}">
        <p14:creationId xmlns:p14="http://schemas.microsoft.com/office/powerpoint/2010/main" val="37053224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Použití</a:t>
            </a:r>
            <a:r>
              <a:rPr lang="en-US" altLang="ko-KR" sz="1000" dirty="0">
                <a:latin typeface="+mj-lt"/>
              </a:rPr>
              <a:t> </a:t>
            </a:r>
            <a:r>
              <a:rPr lang="en-US" altLang="ko-KR" sz="1000" dirty="0" err="1">
                <a:latin typeface="+mj-lt"/>
              </a:rPr>
              <a:t>obrázků</a:t>
            </a:r>
            <a:r>
              <a:rPr lang="en-US" altLang="ko-KR" sz="1000" dirty="0">
                <a:latin typeface="+mj-lt"/>
              </a:rPr>
              <a:t> v </a:t>
            </a:r>
            <a:r>
              <a:rPr lang="en-US" altLang="ko-KR" sz="1000" dirty="0" err="1">
                <a:latin typeface="+mj-lt"/>
              </a:rPr>
              <a:t>tomto</a:t>
            </a:r>
            <a:r>
              <a:rPr lang="en-US" altLang="ko-KR" sz="1000" dirty="0">
                <a:latin typeface="+mj-lt"/>
              </a:rPr>
              <a:t> </a:t>
            </a:r>
            <a:r>
              <a:rPr lang="en-US" altLang="ko-KR" sz="1000" dirty="0" err="1">
                <a:latin typeface="+mj-lt"/>
              </a:rPr>
              <a:t>modulu</a:t>
            </a:r>
            <a:r>
              <a:rPr lang="en-US" altLang="ko-KR" sz="1000" dirty="0">
                <a:latin typeface="+mj-lt"/>
              </a:rPr>
              <a:t> </a:t>
            </a:r>
            <a:r>
              <a:rPr lang="en-US" altLang="ko-KR" sz="1000" dirty="0" err="1">
                <a:latin typeface="+mj-lt"/>
              </a:rPr>
              <a:t>bylo</a:t>
            </a:r>
            <a:r>
              <a:rPr lang="en-US" altLang="ko-KR" sz="1000" dirty="0">
                <a:latin typeface="+mj-lt"/>
              </a:rPr>
              <a:t> </a:t>
            </a:r>
            <a:r>
              <a:rPr lang="en-US" altLang="ko-KR" sz="1000" dirty="0" err="1">
                <a:latin typeface="+mj-lt"/>
              </a:rPr>
              <a:t>laskavě</a:t>
            </a:r>
            <a:r>
              <a:rPr lang="en-US" altLang="ko-KR" sz="1000" dirty="0">
                <a:latin typeface="+mj-lt"/>
              </a:rPr>
              <a:t> </a:t>
            </a:r>
            <a:r>
              <a:rPr lang="en-US" altLang="ko-KR" sz="1000" dirty="0" err="1">
                <a:latin typeface="+mj-lt"/>
              </a:rPr>
              <a:t>umožněno</a:t>
            </a:r>
            <a:r>
              <a:rPr lang="en-US" altLang="ko-KR" sz="1000" dirty="0">
                <a:latin typeface="+mj-lt"/>
              </a:rPr>
              <a:t> </a:t>
            </a:r>
            <a:r>
              <a:rPr lang="en-US" altLang="ko-KR" sz="1000" dirty="0" err="1">
                <a:latin typeface="+mj-lt"/>
              </a:rPr>
              <a:t>různými</a:t>
            </a:r>
            <a:r>
              <a:rPr lang="en-US" altLang="ko-KR" sz="1000" dirty="0">
                <a:latin typeface="+mj-lt"/>
              </a:rPr>
              <a:t> </a:t>
            </a:r>
            <a:r>
              <a:rPr lang="en-US" altLang="ko-KR" sz="1000" dirty="0" err="1">
                <a:latin typeface="+mj-lt"/>
              </a:rPr>
              <a:t>umělci</a:t>
            </a:r>
            <a:r>
              <a:rPr lang="en-US" altLang="ko-KR" sz="1000" dirty="0">
                <a:latin typeface="+mj-lt"/>
              </a:rPr>
              <a:t> a </a:t>
            </a:r>
            <a:r>
              <a:rPr lang="en-US" altLang="ko-KR" sz="1000" dirty="0" err="1">
                <a:latin typeface="+mj-lt"/>
              </a:rPr>
              <a:t>držiteli</a:t>
            </a:r>
            <a:r>
              <a:rPr lang="en-US" altLang="ko-KR" sz="1000" dirty="0">
                <a:latin typeface="+mj-lt"/>
              </a:rPr>
              <a:t> </a:t>
            </a:r>
            <a:r>
              <a:rPr lang="en-US" altLang="ko-KR" sz="1000" dirty="0" err="1">
                <a:latin typeface="+mj-lt"/>
              </a:rPr>
              <a:t>copyrightů</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umělec</a:t>
            </a:r>
            <a:r>
              <a:rPr lang="en-US" altLang="ko-KR" sz="1000" dirty="0">
                <a:latin typeface="+mj-lt"/>
              </a:rPr>
              <a:t>, </a:t>
            </a:r>
            <a:r>
              <a:rPr lang="en-US" altLang="ko-KR" sz="1000" dirty="0" err="1">
                <a:latin typeface="+mj-lt"/>
              </a:rPr>
              <a:t>dílo</a:t>
            </a:r>
            <a:r>
              <a:rPr lang="en-US" altLang="ko-KR" sz="1000" dirty="0">
                <a:latin typeface="+mj-lt"/>
              </a:rPr>
              <a:t>) </a:t>
            </a:r>
            <a:r>
              <a:rPr lang="en-US" altLang="ko-KR" sz="1000" dirty="0" err="1">
                <a:latin typeface="+mj-lt"/>
              </a:rPr>
              <a:t>jsou</a:t>
            </a:r>
            <a:r>
              <a:rPr lang="en-US" altLang="ko-KR" sz="1000" dirty="0">
                <a:latin typeface="+mj-lt"/>
              </a:rPr>
              <a:t> </a:t>
            </a:r>
            <a:r>
              <a:rPr lang="en-US" altLang="ko-KR" sz="1000" dirty="0" err="1">
                <a:latin typeface="+mj-lt"/>
              </a:rPr>
              <a:t>uvedeny</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konci</a:t>
            </a:r>
            <a:r>
              <a:rPr lang="en-US" altLang="ko-KR" sz="1000" dirty="0">
                <a:latin typeface="+mj-lt"/>
              </a:rPr>
              <a:t> </a:t>
            </a:r>
            <a:r>
              <a:rPr lang="en-US" altLang="ko-KR" sz="1000" dirty="0" err="1">
                <a:latin typeface="+mj-lt"/>
              </a:rPr>
              <a:t>této</a:t>
            </a:r>
            <a:r>
              <a:rPr lang="en-US" altLang="ko-KR" sz="1000" dirty="0">
                <a:latin typeface="+mj-lt"/>
              </a:rPr>
              <a:t> </a:t>
            </a:r>
            <a:r>
              <a:rPr lang="en-US" altLang="ko-KR" sz="1000" dirty="0" err="1">
                <a:latin typeface="+mj-lt"/>
              </a:rPr>
              <a:t>prezentace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4" name="Slide Number Placeholder 3"/>
          <p:cNvSpPr>
            <a:spLocks noGrp="1"/>
          </p:cNvSpPr>
          <p:nvPr>
            <p:ph type="sldNum" sz="quarter" idx="12"/>
          </p:nvPr>
        </p:nvSpPr>
        <p:spPr bwMode="gray"/>
        <p:txBody>
          <a:bodyPr/>
          <a:lstStyle>
            <a:lvl1pPr>
              <a:defRPr b="0"/>
            </a:lvl1pPr>
          </a:lstStyle>
          <a:p>
            <a:fld id="{3E309BCE-EEFE-48DE-97EE-8BEF5ACAB3E1}"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Metakognitivní trénink 2 – Unáhlené Závěry I</a:t>
            </a:r>
          </a:p>
        </p:txBody>
      </p:sp>
      <p:sp>
        <p:nvSpPr>
          <p:cNvPr id="6" name="Slide Number Placeholder 5"/>
          <p:cNvSpPr>
            <a:spLocks noGrp="1"/>
          </p:cNvSpPr>
          <p:nvPr>
            <p:ph type="sldNum" sz="quarter" idx="12"/>
          </p:nvPr>
        </p:nvSpPr>
        <p:spPr bwMode="gray"/>
        <p:txBody>
          <a:bodyPr>
            <a:noAutofit/>
          </a:bodyPr>
          <a:lstStyle>
            <a:lvl1pPr>
              <a:defRPr b="0"/>
            </a:lvl1pPr>
          </a:lstStyle>
          <a:p>
            <a:fld id="{C4F3F175-7298-4170-8B11-8A29DAD30E09}"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7" name="Slide Number Placeholder 6"/>
          <p:cNvSpPr>
            <a:spLocks noGrp="1"/>
          </p:cNvSpPr>
          <p:nvPr>
            <p:ph type="sldNum" sz="quarter" idx="12"/>
          </p:nvPr>
        </p:nvSpPr>
        <p:spPr bwMode="gray"/>
        <p:txBody>
          <a:bodyPr/>
          <a:lstStyle>
            <a:lvl1pPr>
              <a:defRPr b="0"/>
            </a:lvl1pPr>
          </a:lstStyle>
          <a:p>
            <a:fld id="{1D5FFEC0-A974-4A2D-BD98-66563581D548}"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7" name="Slide Number Placeholder 6"/>
          <p:cNvSpPr>
            <a:spLocks noGrp="1"/>
          </p:cNvSpPr>
          <p:nvPr>
            <p:ph type="sldNum" sz="quarter" idx="12"/>
          </p:nvPr>
        </p:nvSpPr>
        <p:spPr bwMode="gray"/>
        <p:txBody>
          <a:bodyPr/>
          <a:lstStyle>
            <a:lvl1pPr>
              <a:defRPr b="0"/>
            </a:lvl1pPr>
          </a:lstStyle>
          <a:p>
            <a:fld id="{3E309BCE-EEFE-48DE-97EE-8BEF5ACAB3E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7" name="Slide Number Placeholder 6"/>
          <p:cNvSpPr>
            <a:spLocks noGrp="1"/>
          </p:cNvSpPr>
          <p:nvPr>
            <p:ph type="sldNum" sz="quarter" idx="12"/>
          </p:nvPr>
        </p:nvSpPr>
        <p:spPr bwMode="gray"/>
        <p:txBody>
          <a:bodyPr/>
          <a:lstStyle>
            <a:lvl1pPr>
              <a:defRPr b="0"/>
            </a:lvl1pPr>
          </a:lstStyle>
          <a:p>
            <a:fld id="{3E309BCE-EEFE-48DE-97EE-8BEF5ACAB3E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5" name="Slide Number Placeholder 4"/>
          <p:cNvSpPr>
            <a:spLocks noGrp="1"/>
          </p:cNvSpPr>
          <p:nvPr>
            <p:ph type="sldNum" sz="quarter" idx="12"/>
          </p:nvPr>
        </p:nvSpPr>
        <p:spPr bwMode="gray"/>
        <p:txBody>
          <a:bodyPr/>
          <a:lstStyle>
            <a:lvl1pPr>
              <a:defRPr b="0"/>
            </a:lvl1pPr>
          </a:lstStyle>
          <a:p>
            <a:fld id="{4441768E-0C6E-47F7-B814-29E774830C88}"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4" name="Slide Number Placeholder 3"/>
          <p:cNvSpPr>
            <a:spLocks noGrp="1"/>
          </p:cNvSpPr>
          <p:nvPr>
            <p:ph type="sldNum" sz="quarter" idx="12"/>
          </p:nvPr>
        </p:nvSpPr>
        <p:spPr bwMode="gray"/>
        <p:txBody>
          <a:bodyPr/>
          <a:lstStyle>
            <a:lvl1pPr>
              <a:defRPr b="0"/>
            </a:lvl1pPr>
          </a:lstStyle>
          <a:p>
            <a:fld id="{416DD16D-9860-40B7-A203-3BEBBF3CB62A}"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Metakognitivní trénink 2 – Unáhlené Závěry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3E309BCE-EEFE-48DE-97EE-8BEF5ACAB3E1}"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5.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3.xml"/><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2 A – </a:t>
            </a:r>
            <a:r>
              <a:rPr lang="en-US" altLang="ko-KR" dirty="0" err="1">
                <a:latin typeface="+mn-lt"/>
                <a:ea typeface="+mn-ea"/>
                <a:cs typeface="+mn-cs"/>
              </a:rPr>
              <a:t>Unáhlené</a:t>
            </a:r>
            <a:r>
              <a:rPr lang="en-US" altLang="ko-KR" dirty="0">
                <a:latin typeface="+mn-lt"/>
                <a:ea typeface="+mn-ea"/>
                <a:cs typeface="+mn-cs"/>
              </a:rPr>
              <a:t> </a:t>
            </a:r>
            <a:r>
              <a:rPr lang="en-US" altLang="ko-KR" dirty="0" err="1">
                <a:latin typeface="+mn-lt"/>
                <a:ea typeface="+mn-ea"/>
                <a:cs typeface="+mn-cs"/>
              </a:rPr>
              <a:t>Závěry</a:t>
            </a:r>
            <a:r>
              <a:rPr lang="en-US" altLang="ko-KR" dirty="0">
                <a:latin typeface="+mn-lt"/>
                <a:ea typeface="+mn-ea"/>
                <a:cs typeface="+mn-cs"/>
              </a:rPr>
              <a:t>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Mozny </a:t>
            </a:r>
            <a:r>
              <a:rPr lang="nl-NL" sz="1600" dirty="0">
                <a:solidFill>
                  <a:srgbClr val="004992"/>
                </a:solidFill>
              </a:rPr>
              <a:t>(8|22)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772208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Mnohdy musíme činit určité závěry na základě velmi složitých informací z okolního prostředí</a:t>
            </a:r>
            <a:r>
              <a:rPr lang="de-DE"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Mnohdy musíme činit určité závěry na základě velmi složitých informací z okolního prostředí</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Proto někdy dospějeme k určitému závěru, i když nemáme </a:t>
            </a:r>
            <a:r>
              <a:rPr lang="en-US" altLang="de-DE" sz="2400" dirty="0">
                <a:solidFill>
                  <a:srgbClr val="333333"/>
                </a:solidFill>
              </a:rPr>
              <a:t>100%</a:t>
            </a:r>
            <a:r>
              <a:rPr lang="cs-CZ" altLang="de-DE" sz="2400" dirty="0">
                <a:solidFill>
                  <a:srgbClr val="333333"/>
                </a:solidFill>
              </a:rPr>
              <a:t> jistotu, že je </a:t>
            </a:r>
            <a:r>
              <a:rPr lang="cs-CZ" altLang="de-DE" sz="2400">
                <a:solidFill>
                  <a:srgbClr val="333333"/>
                </a:solidFill>
              </a:rPr>
              <a:t>správný</a:t>
            </a:r>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3</a:t>
            </a:fld>
            <a:endParaRPr lang="de-DE" altLang="de-DE"/>
          </a:p>
        </p:txBody>
      </p:sp>
    </p:spTree>
    <p:extLst>
      <p:ext uri="{BB962C8B-B14F-4D97-AF65-F5344CB8AC3E}">
        <p14:creationId xmlns:p14="http://schemas.microsoft.com/office/powerpoint/2010/main" val="1557568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Mnohdy musíme činit určité závěry na základě velmi složitých informací z okolního prostředí</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Proto někdy dospějeme k určitému závěru, i když nemáme </a:t>
            </a:r>
            <a:r>
              <a:rPr lang="en-US" altLang="de-DE" sz="2400" dirty="0">
                <a:solidFill>
                  <a:srgbClr val="333333"/>
                </a:solidFill>
              </a:rPr>
              <a:t>100%</a:t>
            </a:r>
            <a:r>
              <a:rPr lang="cs-CZ" altLang="de-DE" sz="2400" dirty="0">
                <a:solidFill>
                  <a:srgbClr val="333333"/>
                </a:solidFill>
              </a:rPr>
              <a:t> jistotu, že je správný</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Měli bychom hledat zlatou střední cestu </a:t>
            </a:r>
            <a:r>
              <a:rPr lang="cs-CZ" altLang="de-DE" sz="2400">
                <a:solidFill>
                  <a:srgbClr val="333333"/>
                </a:solidFill>
              </a:rPr>
              <a:t>mezi</a:t>
            </a:r>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4</a:t>
            </a:fld>
            <a:endParaRPr lang="de-DE" altLang="de-DE"/>
          </a:p>
        </p:txBody>
      </p:sp>
    </p:spTree>
    <p:extLst>
      <p:ext uri="{BB962C8B-B14F-4D97-AF65-F5344CB8AC3E}">
        <p14:creationId xmlns:p14="http://schemas.microsoft.com/office/powerpoint/2010/main" val="2287502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Mnohdy musíme činit určité závěry na základě velmi složitých informací z okolního prostředí</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Proto někdy dospějeme k určitému závěru, i když nemáme </a:t>
            </a:r>
            <a:r>
              <a:rPr lang="en-US" altLang="de-DE" sz="2400" dirty="0">
                <a:solidFill>
                  <a:srgbClr val="333333"/>
                </a:solidFill>
              </a:rPr>
              <a:t>100%</a:t>
            </a:r>
            <a:r>
              <a:rPr lang="cs-CZ" altLang="de-DE" sz="2400" dirty="0">
                <a:solidFill>
                  <a:srgbClr val="333333"/>
                </a:solidFill>
              </a:rPr>
              <a:t> jistotu, že je správný</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Měli bychom hledat zlatou střední cestu mezi</a:t>
            </a:r>
            <a:r>
              <a:rPr lang="de-DE" altLang="de-DE" sz="2400" dirty="0">
                <a:solidFill>
                  <a:srgbClr val="333333"/>
                </a:solidFill>
              </a:rPr>
              <a:t>:</a:t>
            </a:r>
            <a:endParaRPr lang="en-US" altLang="de-DE" sz="2400" dirty="0">
              <a:solidFill>
                <a:srgbClr val="333333"/>
              </a:solidFill>
            </a:endParaRPr>
          </a:p>
          <a:p>
            <a:pPr marL="774827" lvl="3" indent="-342900" defTabSz="914400" fontAlgn="base">
              <a:spcBef>
                <a:spcPts val="1999"/>
              </a:spcBef>
              <a:buClr>
                <a:srgbClr val="000000"/>
              </a:buClr>
              <a:buFont typeface="WingDings"/>
              <a:buChar char=""/>
            </a:pPr>
            <a:r>
              <a:rPr lang="cs-CZ" altLang="de-DE" sz="2400" dirty="0">
                <a:solidFill>
                  <a:srgbClr val="333333"/>
                </a:solidFill>
              </a:rPr>
              <a:t>příliš unáhleným</a:t>
            </a:r>
            <a:r>
              <a:rPr lang="en-US" altLang="de-DE" sz="2400" dirty="0">
                <a:solidFill>
                  <a:srgbClr val="333333"/>
                </a:solidFill>
              </a:rPr>
              <a:t> </a:t>
            </a:r>
            <a:r>
              <a:rPr lang="cs-CZ" altLang="de-DE" sz="2400" dirty="0">
                <a:solidFill>
                  <a:srgbClr val="333333"/>
                </a:solidFill>
              </a:rPr>
              <a:t>rozhodnutím </a:t>
            </a:r>
            <a:r>
              <a:rPr lang="en-US" altLang="de-DE" sz="2400" dirty="0">
                <a:solidFill>
                  <a:srgbClr val="333333"/>
                </a:solidFill>
              </a:rPr>
              <a:t>(</a:t>
            </a:r>
            <a:r>
              <a:rPr lang="cs-CZ" altLang="de-DE" sz="2400" dirty="0">
                <a:solidFill>
                  <a:srgbClr val="004992"/>
                </a:solidFill>
              </a:rPr>
              <a:t>riziko</a:t>
            </a:r>
            <a:r>
              <a:rPr lang="en-US" altLang="de-DE" sz="2400" dirty="0">
                <a:solidFill>
                  <a:srgbClr val="004992"/>
                </a:solidFill>
              </a:rPr>
              <a:t>: </a:t>
            </a:r>
            <a:r>
              <a:rPr lang="cs-CZ" altLang="de-DE" sz="2400" dirty="0">
                <a:solidFill>
                  <a:srgbClr val="333333"/>
                </a:solidFill>
              </a:rPr>
              <a:t>chybné rozhodnutí</a:t>
            </a:r>
            <a:r>
              <a:rPr lang="en-US" altLang="de-DE" sz="2400" dirty="0">
                <a:solidFill>
                  <a:srgbClr val="333333"/>
                </a:solidFill>
              </a:rPr>
              <a:t>)</a:t>
            </a:r>
            <a:br>
              <a:rPr lang="en-US" altLang="de-DE" sz="2400">
                <a:solidFill>
                  <a:srgbClr val="333333"/>
                </a:solidFill>
              </a:rPr>
            </a:br>
            <a:r>
              <a:rPr lang="cs-CZ" altLang="de-DE" sz="2400" i="1">
                <a:solidFill>
                  <a:srgbClr val="333333"/>
                </a:solidFill>
              </a:rPr>
              <a:t>a</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5</a:t>
            </a:fld>
            <a:endParaRPr lang="de-DE" altLang="de-DE"/>
          </a:p>
        </p:txBody>
      </p:sp>
    </p:spTree>
    <p:extLst>
      <p:ext uri="{BB962C8B-B14F-4D97-AF65-F5344CB8AC3E}">
        <p14:creationId xmlns:p14="http://schemas.microsoft.com/office/powerpoint/2010/main" val="2975445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Mnohdy musíme činit určité závěry na základě velmi složitých informací z okolního prostředí</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Proto někdy dospějeme k určitému závěru, i když nemáme </a:t>
            </a:r>
            <a:r>
              <a:rPr lang="en-US" altLang="de-DE" sz="2400" dirty="0">
                <a:solidFill>
                  <a:srgbClr val="333333"/>
                </a:solidFill>
              </a:rPr>
              <a:t>100%</a:t>
            </a:r>
            <a:r>
              <a:rPr lang="cs-CZ" altLang="de-DE" sz="2400" dirty="0">
                <a:solidFill>
                  <a:srgbClr val="333333"/>
                </a:solidFill>
              </a:rPr>
              <a:t> jistotu, že je správný</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Měli bychom hledat zlatou střední cestu mezi</a:t>
            </a:r>
            <a:r>
              <a:rPr lang="de-DE" altLang="de-DE" sz="2400" dirty="0">
                <a:solidFill>
                  <a:srgbClr val="333333"/>
                </a:solidFill>
              </a:rPr>
              <a:t>:</a:t>
            </a:r>
            <a:endParaRPr lang="en-US" altLang="de-DE" sz="2400" dirty="0">
              <a:solidFill>
                <a:srgbClr val="333333"/>
              </a:solidFill>
            </a:endParaRPr>
          </a:p>
          <a:p>
            <a:pPr marL="774827" lvl="3" indent="-342900" defTabSz="914400" fontAlgn="base">
              <a:spcBef>
                <a:spcPts val="1999"/>
              </a:spcBef>
              <a:buClr>
                <a:srgbClr val="000000"/>
              </a:buClr>
              <a:buFont typeface="WingDings"/>
              <a:buChar char=""/>
            </a:pPr>
            <a:r>
              <a:rPr lang="cs-CZ" altLang="de-DE" sz="2400" dirty="0">
                <a:solidFill>
                  <a:srgbClr val="333333"/>
                </a:solidFill>
              </a:rPr>
              <a:t>příliš unáhleným</a:t>
            </a:r>
            <a:r>
              <a:rPr lang="en-US" altLang="de-DE" sz="2400" dirty="0">
                <a:solidFill>
                  <a:srgbClr val="333333"/>
                </a:solidFill>
              </a:rPr>
              <a:t> </a:t>
            </a:r>
            <a:r>
              <a:rPr lang="cs-CZ" altLang="de-DE" sz="2400" dirty="0">
                <a:solidFill>
                  <a:srgbClr val="333333"/>
                </a:solidFill>
              </a:rPr>
              <a:t>rozhodnutím </a:t>
            </a:r>
            <a:r>
              <a:rPr lang="en-US" altLang="de-DE" sz="2400" dirty="0">
                <a:solidFill>
                  <a:srgbClr val="333333"/>
                </a:solidFill>
              </a:rPr>
              <a:t>(</a:t>
            </a:r>
            <a:r>
              <a:rPr lang="cs-CZ" altLang="de-DE" sz="2400" dirty="0">
                <a:solidFill>
                  <a:srgbClr val="004992"/>
                </a:solidFill>
              </a:rPr>
              <a:t>riziko</a:t>
            </a:r>
            <a:r>
              <a:rPr lang="en-US" altLang="de-DE" sz="2400" dirty="0">
                <a:solidFill>
                  <a:srgbClr val="004992"/>
                </a:solidFill>
              </a:rPr>
              <a:t>: </a:t>
            </a:r>
            <a:r>
              <a:rPr lang="cs-CZ" altLang="de-DE" sz="2400" dirty="0">
                <a:solidFill>
                  <a:srgbClr val="333333"/>
                </a:solidFill>
              </a:rPr>
              <a:t>chybné rozhodnutí</a:t>
            </a:r>
            <a:r>
              <a:rPr lang="en-US" altLang="de-DE" sz="2400" dirty="0">
                <a:solidFill>
                  <a:srgbClr val="333333"/>
                </a:solidFill>
              </a:rPr>
              <a:t>)</a:t>
            </a:r>
            <a:br>
              <a:rPr lang="en-US" altLang="de-DE" sz="2400" dirty="0">
                <a:solidFill>
                  <a:srgbClr val="333333"/>
                </a:solidFill>
              </a:rPr>
            </a:br>
            <a:r>
              <a:rPr lang="cs-CZ" altLang="de-DE" sz="2400" i="1" dirty="0">
                <a:solidFill>
                  <a:srgbClr val="333333"/>
                </a:solidFill>
              </a:rPr>
              <a:t>a</a:t>
            </a:r>
            <a:endParaRPr lang="en-US" altLang="de-DE" sz="2400" i="1" dirty="0">
              <a:solidFill>
                <a:srgbClr val="333333"/>
              </a:solidFill>
            </a:endParaRPr>
          </a:p>
          <a:p>
            <a:pPr marL="774827" lvl="3" indent="-342900" defTabSz="914400" fontAlgn="base">
              <a:spcBef>
                <a:spcPts val="1999"/>
              </a:spcBef>
              <a:buClr>
                <a:srgbClr val="000000"/>
              </a:buClr>
              <a:buFont typeface="WingDings"/>
              <a:buChar char=""/>
            </a:pPr>
            <a:r>
              <a:rPr lang="cs-CZ" altLang="de-DE" sz="2400" dirty="0">
                <a:solidFill>
                  <a:srgbClr val="333333"/>
                </a:solidFill>
              </a:rPr>
              <a:t>příliš pečlivým rozhodováním </a:t>
            </a:r>
            <a:r>
              <a:rPr lang="en-US" altLang="de-DE" sz="2400" dirty="0">
                <a:solidFill>
                  <a:srgbClr val="333333"/>
                </a:solidFill>
              </a:rPr>
              <a:t>(</a:t>
            </a:r>
            <a:r>
              <a:rPr lang="cs-CZ" altLang="de-DE" sz="2400" dirty="0">
                <a:solidFill>
                  <a:srgbClr val="004992"/>
                </a:solidFill>
              </a:rPr>
              <a:t>nevýhoda</a:t>
            </a:r>
            <a:r>
              <a:rPr lang="en-US" altLang="de-DE" sz="2400" dirty="0">
                <a:solidFill>
                  <a:srgbClr val="004992"/>
                </a:solidFill>
              </a:rPr>
              <a:t>: </a:t>
            </a:r>
            <a:r>
              <a:rPr lang="cs-CZ" altLang="de-DE" sz="2400" dirty="0">
                <a:solidFill>
                  <a:srgbClr val="333333"/>
                </a:solidFill>
              </a:rPr>
              <a:t>trvá příliš dlouho)</a:t>
            </a:r>
            <a:r>
              <a:rPr lang="de-DE"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6</a:t>
            </a:fld>
            <a:endParaRPr lang="de-DE" altLang="de-DE"/>
          </a:p>
        </p:txBody>
      </p:sp>
    </p:spTree>
    <p:extLst>
      <p:ext uri="{BB962C8B-B14F-4D97-AF65-F5344CB8AC3E}">
        <p14:creationId xmlns:p14="http://schemas.microsoft.com/office/powerpoint/2010/main" val="1960865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Závěry bez 100% jistoty</a:t>
            </a:r>
          </a:p>
        </p:txBody>
      </p:sp>
      <p:graphicFrame>
        <p:nvGraphicFramePr>
          <p:cNvPr id="6" name="Group 25"/>
          <p:cNvGraphicFramePr>
            <a:graphicFrameLocks noGrp="1"/>
          </p:cNvGraphicFramePr>
          <p:nvPr>
            <p:extLst>
              <p:ext uri="{D42A27DB-BD31-4B8C-83A1-F6EECF244321}">
                <p14:modId xmlns:p14="http://schemas.microsoft.com/office/powerpoint/2010/main" val="886440970"/>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Událost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Vysvětlení</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Správné?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fi-FI" sz="2400" b="0" i="0" u="none" strike="noStrike" cap="none" normalizeH="0" baseline="0">
                          <a:ln>
                            <a:noFill/>
                          </a:ln>
                          <a:solidFill>
                            <a:srgbClr val="333333"/>
                          </a:solidFill>
                          <a:effectLst/>
                          <a:latin typeface="Calibri Light"/>
                        </a:rPr>
                        <a:t>Z okna se valí kouř.</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Hoří?</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r>
                        <a:rPr kumimoji="0" lang="en-US" sz="2400" b="0" i="0" u="none" strike="noStrike" cap="none" normalizeH="0" baseline="0" dirty="0">
                          <a:ln>
                            <a:noFill/>
                          </a:ln>
                          <a:solidFill>
                            <a:srgbClr val="333333"/>
                          </a:solidFill>
                          <a:effectLst/>
                          <a:latin typeface="Calibri Light"/>
                        </a:rPr>
                        <a:t> </a:t>
                      </a:r>
                      <a:r>
                        <a:rPr kumimoji="0" lang="en-US" sz="2400" b="1" i="0" u="none" strike="noStrike" cap="none" normalizeH="0" baseline="0" dirty="0">
                          <a:ln>
                            <a:noFill/>
                          </a:ln>
                          <a:solidFill>
                            <a:srgbClr val="333333"/>
                          </a:solidFill>
                          <a:effectLst/>
                          <a:latin typeface="Calibri Light"/>
                        </a:rPr>
                        <a:t>– Co </a:t>
                      </a:r>
                      <a:r>
                        <a:rPr kumimoji="0" lang="en-US" sz="2400" b="1" i="0" u="none" strike="noStrike" cap="none" normalizeH="0" baseline="0" dirty="0" err="1">
                          <a:ln>
                            <a:noFill/>
                          </a:ln>
                          <a:solidFill>
                            <a:srgbClr val="333333"/>
                          </a:solidFill>
                          <a:effectLst/>
                          <a:latin typeface="Calibri Light"/>
                        </a:rPr>
                        <a:t>byste</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udělali</a:t>
                      </a:r>
                      <a:r>
                        <a:rPr kumimoji="0" lang="en-US" sz="2400" b="1" i="0" u="none" strike="noStrike" cap="none" normalizeH="0" baseline="0" dirty="0">
                          <a:ln>
                            <a:noFill/>
                          </a:ln>
                          <a:solidFill>
                            <a:srgbClr val="333333"/>
                          </a:solidFill>
                          <a:effectLst/>
                          <a:latin typeface="Calibri Light"/>
                        </a:rPr>
                        <a:t>?</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Muž na ulici vrávorá a nesrozumitelně blábolí.</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Opilec?</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441768E-0C6E-47F7-B814-29E774830C88}"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Závěry bez 100% jistoty</a:t>
            </a:r>
          </a:p>
        </p:txBody>
      </p:sp>
      <p:graphicFrame>
        <p:nvGraphicFramePr>
          <p:cNvPr id="6" name="Group 25"/>
          <p:cNvGraphicFramePr>
            <a:graphicFrameLocks noGrp="1"/>
          </p:cNvGraphicFramePr>
          <p:nvPr>
            <p:extLst>
              <p:ext uri="{D42A27DB-BD31-4B8C-83A1-F6EECF244321}">
                <p14:modId xmlns:p14="http://schemas.microsoft.com/office/powerpoint/2010/main" val="3235747107"/>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Událost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Vysvětlení</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Správné?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fi-FI" sz="2400" b="0" i="0" u="none" strike="noStrike" cap="none" normalizeH="0" baseline="0">
                          <a:ln>
                            <a:noFill/>
                          </a:ln>
                          <a:solidFill>
                            <a:srgbClr val="333333"/>
                          </a:solidFill>
                          <a:effectLst/>
                          <a:latin typeface="Calibri Light"/>
                        </a:rPr>
                        <a:t>Z okna se valí kouř.</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Hoří?</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Pravděpodobně</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ano</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err="1">
                          <a:ln>
                            <a:noFill/>
                          </a:ln>
                          <a:solidFill>
                            <a:srgbClr val="333333"/>
                          </a:solidFill>
                          <a:effectLst/>
                          <a:latin typeface="Calibri Light"/>
                        </a:rPr>
                        <a:t>přísloví</a:t>
                      </a:r>
                      <a:r>
                        <a:rPr kumimoji="0" lang="en-US" sz="2400" b="0" i="0" u="none" strike="noStrike" cap="none" normalizeH="0" baseline="0">
                          <a:ln>
                            <a:noFill/>
                          </a:ln>
                          <a:solidFill>
                            <a:srgbClr val="333333"/>
                          </a:solidFill>
                          <a:effectLst/>
                          <a:latin typeface="Calibri Light"/>
                        </a:rPr>
                        <a:t>: “Není </a:t>
                      </a:r>
                      <a:r>
                        <a:rPr kumimoji="0" lang="en-US" sz="2400" b="0" i="0" u="none" strike="noStrike" cap="none" normalizeH="0" baseline="0" dirty="0" err="1">
                          <a:ln>
                            <a:noFill/>
                          </a:ln>
                          <a:solidFill>
                            <a:srgbClr val="333333"/>
                          </a:solidFill>
                          <a:effectLst/>
                          <a:latin typeface="Calibri Light"/>
                        </a:rPr>
                        <a:t>kouře</a:t>
                      </a:r>
                      <a:r>
                        <a:rPr kumimoji="0" lang="en-US" sz="2400" b="0" i="0" u="none" strike="noStrike" cap="none" normalizeH="0" baseline="0" dirty="0">
                          <a:ln>
                            <a:noFill/>
                          </a:ln>
                          <a:solidFill>
                            <a:srgbClr val="333333"/>
                          </a:solidFill>
                          <a:effectLst/>
                          <a:latin typeface="Calibri Light"/>
                        </a:rPr>
                        <a:t> bez </a:t>
                      </a:r>
                      <a:r>
                        <a:rPr kumimoji="0" lang="en-US" sz="2400" b="0" i="0" u="none" strike="noStrike" cap="none" normalizeH="0" baseline="0" err="1">
                          <a:ln>
                            <a:noFill/>
                          </a:ln>
                          <a:solidFill>
                            <a:srgbClr val="333333"/>
                          </a:solidFill>
                          <a:effectLst/>
                          <a:latin typeface="Calibri Light"/>
                        </a:rPr>
                        <a:t>ohně</a:t>
                      </a:r>
                      <a:r>
                        <a:rPr kumimoji="0" lang="en-US" sz="2400" b="0" i="0" u="none" strike="noStrike" cap="none" normalizeH="0" baseline="0">
                          <a:ln>
                            <a:noFill/>
                          </a:ln>
                          <a:solidFill>
                            <a:srgbClr val="333333"/>
                          </a:solidFill>
                          <a:effectLst/>
                          <a:latin typeface="Calibri Light"/>
                        </a:rPr>
                        <a:t>!”</a:t>
                      </a:r>
                      <a:br>
                        <a:rPr kumimoji="0" lang="en-US" sz="2400" b="0" i="0" u="none" strike="noStrike" cap="none" normalizeH="0" baseline="0" dirty="0">
                          <a:ln>
                            <a:noFill/>
                          </a:ln>
                          <a:solidFill>
                            <a:srgbClr val="333333"/>
                          </a:solidFill>
                          <a:effectLst/>
                          <a:latin typeface="Calibri Light"/>
                        </a:rPr>
                      </a:br>
                      <a:r>
                        <a:rPr kumimoji="0" lang="en-US" sz="2400" b="0" i="0" u="none" strike="noStrike" cap="none" normalizeH="0" baseline="0" dirty="0" err="1">
                          <a:ln>
                            <a:noFill/>
                          </a:ln>
                          <a:solidFill>
                            <a:srgbClr val="333333"/>
                          </a:solidFill>
                          <a:effectLst/>
                          <a:latin typeface="Calibri Light"/>
                        </a:rPr>
                        <a:t>Zavolejte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hasiče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Nevšímavost</a:t>
                      </a:r>
                      <a:r>
                        <a:rPr kumimoji="0" lang="en-US" sz="2400" b="0" i="0" u="none" strike="noStrike" cap="none" normalizeH="0" baseline="0" dirty="0">
                          <a:ln>
                            <a:noFill/>
                          </a:ln>
                          <a:solidFill>
                            <a:srgbClr val="333333"/>
                          </a:solidFill>
                          <a:effectLst/>
                          <a:latin typeface="Calibri Light"/>
                        </a:rPr>
                        <a:t> by </a:t>
                      </a:r>
                      <a:r>
                        <a:rPr kumimoji="0" lang="en-US" sz="2400" b="0" i="0" u="none" strike="noStrike" cap="none" normalizeH="0" baseline="0" dirty="0" err="1">
                          <a:ln>
                            <a:noFill/>
                          </a:ln>
                          <a:solidFill>
                            <a:srgbClr val="333333"/>
                          </a:solidFill>
                          <a:effectLst/>
                          <a:latin typeface="Calibri Light"/>
                        </a:rPr>
                        <a:t>mohla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být</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horší</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než</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falešný</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poplach</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Muž na ulici vrávorá a nesrozumitelně blábolí.</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Opilec?</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mn-lt"/>
                        </a:rPr>
                        <a:t>???</a:t>
                      </a:r>
                      <a:endParaRPr kumimoji="0" lang="de-DE" sz="24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441768E-0C6E-47F7-B814-29E774830C88}"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Závěry bez 100% jistoty</a:t>
            </a:r>
          </a:p>
        </p:txBody>
      </p:sp>
      <p:graphicFrame>
        <p:nvGraphicFramePr>
          <p:cNvPr id="6" name="Group 25"/>
          <p:cNvGraphicFramePr>
            <a:graphicFrameLocks noGrp="1"/>
          </p:cNvGraphicFramePr>
          <p:nvPr>
            <p:extLst>
              <p:ext uri="{D42A27DB-BD31-4B8C-83A1-F6EECF244321}">
                <p14:modId xmlns:p14="http://schemas.microsoft.com/office/powerpoint/2010/main" val="4069807510"/>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Událost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Vysvětlení</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Správné?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fi-FI" sz="2400" b="0" i="0" u="none" strike="noStrike" cap="none" normalizeH="0" baseline="0">
                          <a:ln>
                            <a:noFill/>
                          </a:ln>
                          <a:solidFill>
                            <a:srgbClr val="333333"/>
                          </a:solidFill>
                          <a:effectLst/>
                          <a:latin typeface="Calibri Light"/>
                        </a:rPr>
                        <a:t>Z okna se valí kouř.</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Hoří?</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Pravděpodobně</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ano</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err="1">
                          <a:ln>
                            <a:noFill/>
                          </a:ln>
                          <a:solidFill>
                            <a:srgbClr val="333333"/>
                          </a:solidFill>
                          <a:effectLst/>
                          <a:latin typeface="Calibri Light"/>
                        </a:rPr>
                        <a:t>přísloví</a:t>
                      </a:r>
                      <a:r>
                        <a:rPr kumimoji="0" lang="en-US" sz="2400" b="0" i="0" u="none" strike="noStrike" cap="none" normalizeH="0" baseline="0">
                          <a:ln>
                            <a:noFill/>
                          </a:ln>
                          <a:solidFill>
                            <a:srgbClr val="333333"/>
                          </a:solidFill>
                          <a:effectLst/>
                          <a:latin typeface="Calibri Light"/>
                        </a:rPr>
                        <a:t>: “Není </a:t>
                      </a:r>
                      <a:r>
                        <a:rPr kumimoji="0" lang="en-US" sz="2400" b="0" i="0" u="none" strike="noStrike" cap="none" normalizeH="0" baseline="0" dirty="0" err="1">
                          <a:ln>
                            <a:noFill/>
                          </a:ln>
                          <a:solidFill>
                            <a:srgbClr val="333333"/>
                          </a:solidFill>
                          <a:effectLst/>
                          <a:latin typeface="Calibri Light"/>
                        </a:rPr>
                        <a:t>kouře</a:t>
                      </a:r>
                      <a:r>
                        <a:rPr kumimoji="0" lang="en-US" sz="2400" b="0" i="0" u="none" strike="noStrike" cap="none" normalizeH="0" baseline="0" dirty="0">
                          <a:ln>
                            <a:noFill/>
                          </a:ln>
                          <a:solidFill>
                            <a:srgbClr val="333333"/>
                          </a:solidFill>
                          <a:effectLst/>
                          <a:latin typeface="Calibri Light"/>
                        </a:rPr>
                        <a:t> bez </a:t>
                      </a:r>
                      <a:r>
                        <a:rPr kumimoji="0" lang="en-US" sz="2400" b="0" i="0" u="none" strike="noStrike" cap="none" normalizeH="0" baseline="0" err="1">
                          <a:ln>
                            <a:noFill/>
                          </a:ln>
                          <a:solidFill>
                            <a:srgbClr val="333333"/>
                          </a:solidFill>
                          <a:effectLst/>
                          <a:latin typeface="Calibri Light"/>
                        </a:rPr>
                        <a:t>ohně</a:t>
                      </a:r>
                      <a:r>
                        <a:rPr kumimoji="0" lang="en-US" sz="2400" b="0" i="0" u="none" strike="noStrike" cap="none" normalizeH="0" baseline="0">
                          <a:ln>
                            <a:noFill/>
                          </a:ln>
                          <a:solidFill>
                            <a:srgbClr val="333333"/>
                          </a:solidFill>
                          <a:effectLst/>
                          <a:latin typeface="Calibri Light"/>
                        </a:rPr>
                        <a:t>!”</a:t>
                      </a:r>
                      <a:br>
                        <a:rPr kumimoji="0" lang="en-US" sz="2400" b="0" i="0" u="none" strike="noStrike" cap="none" normalizeH="0" baseline="0" dirty="0">
                          <a:ln>
                            <a:noFill/>
                          </a:ln>
                          <a:solidFill>
                            <a:srgbClr val="333333"/>
                          </a:solidFill>
                          <a:effectLst/>
                          <a:latin typeface="Calibri Light"/>
                        </a:rPr>
                      </a:br>
                      <a:r>
                        <a:rPr kumimoji="0" lang="en-US" sz="2400" b="0" i="0" u="none" strike="noStrike" cap="none" normalizeH="0" baseline="0" dirty="0" err="1">
                          <a:ln>
                            <a:noFill/>
                          </a:ln>
                          <a:solidFill>
                            <a:srgbClr val="333333"/>
                          </a:solidFill>
                          <a:effectLst/>
                          <a:latin typeface="Calibri Light"/>
                        </a:rPr>
                        <a:t>Zavolejte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hasiče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Nevšímavost</a:t>
                      </a:r>
                      <a:r>
                        <a:rPr kumimoji="0" lang="en-US" sz="2400" b="0" i="0" u="none" strike="noStrike" cap="none" normalizeH="0" baseline="0" dirty="0">
                          <a:ln>
                            <a:noFill/>
                          </a:ln>
                          <a:solidFill>
                            <a:srgbClr val="333333"/>
                          </a:solidFill>
                          <a:effectLst/>
                          <a:latin typeface="Calibri Light"/>
                        </a:rPr>
                        <a:t> by </a:t>
                      </a:r>
                      <a:r>
                        <a:rPr kumimoji="0" lang="en-US" sz="2400" b="0" i="0" u="none" strike="noStrike" cap="none" normalizeH="0" baseline="0" dirty="0" err="1">
                          <a:ln>
                            <a:noFill/>
                          </a:ln>
                          <a:solidFill>
                            <a:srgbClr val="333333"/>
                          </a:solidFill>
                          <a:effectLst/>
                          <a:latin typeface="Calibri Light"/>
                        </a:rPr>
                        <a:t>mohla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být</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horší</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než</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falešný</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poplach</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Muž na ulici vrávorá a nesrozumitelně blábolí.</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Opilec?</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Může</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být</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a:ln>
                            <a:noFill/>
                          </a:ln>
                          <a:solidFill>
                            <a:srgbClr val="333333"/>
                          </a:solidFill>
                          <a:effectLst/>
                          <a:latin typeface="Calibri Light"/>
                        </a:rPr>
                        <a:t>ale </a:t>
                      </a:r>
                      <a:r>
                        <a:rPr kumimoji="0" lang="en-US" sz="2400" b="0" i="0" u="none" strike="noStrike" cap="none" normalizeH="0" baseline="0" dirty="0" err="1">
                          <a:ln>
                            <a:noFill/>
                          </a:ln>
                          <a:solidFill>
                            <a:srgbClr val="333333"/>
                          </a:solidFill>
                          <a:effectLst/>
                          <a:latin typeface="Calibri Light"/>
                        </a:rPr>
                        <a:t>existuje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řada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jiných</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možných</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vysvětlení</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např</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utrpěl</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mrtvici</a:t>
                      </a:r>
                      <a:r>
                        <a:rPr kumimoji="0" lang="en-US" sz="2400" b="0" i="0" u="none" strike="noStrike" cap="none" normalizeH="0" baseline="0" dirty="0">
                          <a:ln>
                            <a:noFill/>
                          </a:ln>
                          <a:solidFill>
                            <a:srgbClr val="333333"/>
                          </a:solidFill>
                          <a:effectLst/>
                          <a:latin typeface="Calibri Light"/>
                        </a:rPr>
                        <a:t>, je </a:t>
                      </a:r>
                      <a:r>
                        <a:rPr kumimoji="0" lang="en-US" sz="2400" b="0" i="0" u="none" strike="noStrike" cap="none" normalizeH="0" baseline="0" dirty="0" err="1">
                          <a:ln>
                            <a:noFill/>
                          </a:ln>
                          <a:solidFill>
                            <a:srgbClr val="333333"/>
                          </a:solidFill>
                          <a:effectLst/>
                          <a:latin typeface="Calibri Light"/>
                        </a:rPr>
                        <a:t>dementní</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Pokud</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nezvážíme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jiná</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vysvětlení</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můžeme</a:t>
                      </a:r>
                      <a:r>
                        <a:rPr kumimoji="0" lang="en-US" sz="2400" b="0" i="0" u="none" strike="noStrike" cap="none" normalizeH="0" baseline="0" dirty="0">
                          <a:ln>
                            <a:noFill/>
                          </a:ln>
                          <a:solidFill>
                            <a:srgbClr val="333333"/>
                          </a:solidFill>
                          <a:effectLst/>
                          <a:latin typeface="Calibri Light"/>
                        </a:rPr>
                        <a:t> mu </a:t>
                      </a:r>
                      <a:r>
                        <a:rPr kumimoji="0" lang="en-US" sz="2400" b="0" i="0" u="none" strike="noStrike" cap="none" normalizeH="0" baseline="0" dirty="0" err="1">
                          <a:ln>
                            <a:noFill/>
                          </a:ln>
                          <a:solidFill>
                            <a:srgbClr val="333333"/>
                          </a:solidFill>
                          <a:effectLst/>
                          <a:latin typeface="Calibri Light"/>
                        </a:rPr>
                        <a:t>křivdit</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např</a:t>
                      </a:r>
                      <a:r>
                        <a:rPr kumimoji="0" lang="en-US" sz="2400" b="0" i="0" u="none" strike="noStrike" cap="none" normalizeH="0" baseline="0" dirty="0">
                          <a:ln>
                            <a:noFill/>
                          </a:ln>
                          <a:solidFill>
                            <a:srgbClr val="333333"/>
                          </a:solidFill>
                          <a:effectLst/>
                          <a:latin typeface="Calibri Light"/>
                        </a:rPr>
                        <a:t>. mu </a:t>
                      </a:r>
                      <a:r>
                        <a:rPr kumimoji="0" lang="en-US" sz="2400" b="0" i="0" u="none" strike="noStrike" cap="none" normalizeH="0" baseline="0" dirty="0" err="1">
                          <a:ln>
                            <a:noFill/>
                          </a:ln>
                          <a:solidFill>
                            <a:srgbClr val="333333"/>
                          </a:solidFill>
                          <a:effectLst/>
                          <a:latin typeface="Calibri Light"/>
                        </a:rPr>
                        <a:t>vynadat</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neposkytnout</a:t>
                      </a:r>
                      <a:r>
                        <a:rPr kumimoji="0" lang="en-US" sz="2400" b="0" i="0" u="none" strike="noStrike" cap="none" normalizeH="0" baseline="0" dirty="0">
                          <a:ln>
                            <a:noFill/>
                          </a:ln>
                          <a:solidFill>
                            <a:srgbClr val="333333"/>
                          </a:solidFill>
                          <a:effectLst/>
                          <a:latin typeface="Calibri Light"/>
                        </a:rPr>
                        <a:t> mu </a:t>
                      </a:r>
                      <a:r>
                        <a:rPr kumimoji="0" lang="en-US" sz="2400" b="0" i="0" u="none" strike="noStrike" cap="none" normalizeH="0" baseline="0" dirty="0" err="1">
                          <a:ln>
                            <a:noFill/>
                          </a:ln>
                          <a:solidFill>
                            <a:srgbClr val="333333"/>
                          </a:solidFill>
                          <a:effectLst/>
                          <a:latin typeface="Calibri Light"/>
                        </a:rPr>
                        <a:t>pomoc</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441768E-0C6E-47F7-B814-29E774830C88}" type="slidenum">
              <a:rPr lang="de-DE" altLang="de-DE" smtClean="0"/>
              <a:pPr/>
              <a:t>9</a:t>
            </a:fld>
            <a:endParaRPr lang="de-DE" altLang="de-DE"/>
          </a:p>
        </p:txBody>
      </p:sp>
    </p:spTree>
    <p:extLst>
      <p:ext uri="{BB962C8B-B14F-4D97-AF65-F5344CB8AC3E}">
        <p14:creationId xmlns:p14="http://schemas.microsoft.com/office/powerpoint/2010/main" val="16842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Unáhlené závěry “v praxi”</a:t>
            </a:r>
          </a:p>
        </p:txBody>
      </p:sp>
      <p:graphicFrame>
        <p:nvGraphicFramePr>
          <p:cNvPr id="6" name="Group 111"/>
          <p:cNvGraphicFramePr>
            <a:graphicFrameLocks noGrp="1"/>
          </p:cNvGraphicFramePr>
          <p:nvPr>
            <p:extLst>
              <p:ext uri="{D42A27DB-BD31-4B8C-83A1-F6EECF244321}">
                <p14:modId xmlns:p14="http://schemas.microsoft.com/office/powerpoint/2010/main" val="1377262973"/>
              </p:ext>
            </p:extLst>
          </p:nvPr>
        </p:nvGraphicFramePr>
        <p:xfrm>
          <a:off x="408955" y="1628800"/>
          <a:ext cx="11376000" cy="484632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Oblast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Příklad</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e-DE" sz="1800" kern="1200" dirty="0">
                          <a:solidFill>
                            <a:schemeClr val="accent1"/>
                          </a:solidFill>
                          <a:effectLst/>
                          <a:latin typeface="+mn-lt"/>
                          <a:ea typeface="+mn-ea"/>
                          <a:cs typeface="+mn-cs"/>
                        </a:rPr>
                        <a:t>???</a:t>
                      </a:r>
                      <a:r>
                        <a:rPr lang="cs-CZ" sz="1800" kern="1200" dirty="0">
                          <a:solidFill>
                            <a:schemeClr val="bg1"/>
                          </a:solidFill>
                          <a:effectLst/>
                          <a:latin typeface="+mn-lt"/>
                          <a:ea typeface="+mn-ea"/>
                          <a:cs typeface="+mn-cs"/>
                        </a:rPr>
                        <a:t>závěry se často objeví tehdy, když je někdo napaden. V závislosti na politickém přesvědčení lidé často zbrkle přičítají útočníkovi určitou motivaci.</a:t>
                      </a:r>
                      <a:endParaRPr lang="de-DE" sz="1800" kern="1200" dirty="0">
                        <a:solidFill>
                          <a:schemeClr val="bg1"/>
                        </a:solidFill>
                        <a:effectLst/>
                        <a:latin typeface="+mn-lt"/>
                        <a:ea typeface="+mn-ea"/>
                        <a:cs typeface="+mn-cs"/>
                      </a:endParaRPr>
                    </a:p>
                    <a:p>
                      <a:r>
                        <a:rPr lang="cs-CZ" sz="1800" kern="1200" dirty="0">
                          <a:solidFill>
                            <a:schemeClr val="bg1"/>
                          </a:solidFill>
                          <a:effectLst/>
                          <a:latin typeface="+mn-lt"/>
                          <a:ea typeface="+mn-ea"/>
                          <a:cs typeface="+mn-cs"/>
                        </a:rPr>
                        <a:t>Příklady:</a:t>
                      </a:r>
                      <a:endParaRPr lang="de-DE" sz="1800" kern="1200" dirty="0">
                        <a:solidFill>
                          <a:schemeClr val="bg1"/>
                        </a:solidFill>
                        <a:effectLst/>
                        <a:latin typeface="+mn-lt"/>
                        <a:ea typeface="+mn-ea"/>
                        <a:cs typeface="+mn-cs"/>
                      </a:endParaRPr>
                    </a:p>
                    <a:p>
                      <a:r>
                        <a:rPr lang="cs-CZ" sz="1800" kern="1200" dirty="0">
                          <a:solidFill>
                            <a:schemeClr val="bg1"/>
                          </a:solidFill>
                          <a:effectLst/>
                          <a:latin typeface="+mn-lt"/>
                          <a:ea typeface="+mn-ea"/>
                          <a:cs typeface="+mn-cs"/>
                        </a:rPr>
                        <a:t>1. Když je pachatel z muslimské země, mnoho lidí je přesvědčeno, že jeho útok byl nábožensky motivován.</a:t>
                      </a:r>
                      <a:endParaRPr lang="de-DE" sz="1800" kern="1200" dirty="0">
                        <a:solidFill>
                          <a:schemeClr val="bg1"/>
                        </a:solidFill>
                        <a:effectLst/>
                        <a:latin typeface="+mn-lt"/>
                        <a:ea typeface="+mn-ea"/>
                        <a:cs typeface="+mn-cs"/>
                      </a:endParaRPr>
                    </a:p>
                    <a:p>
                      <a:r>
                        <a:rPr lang="cs-CZ" sz="1800" kern="1200" dirty="0">
                          <a:solidFill>
                            <a:schemeClr val="bg1"/>
                          </a:solidFill>
                          <a:effectLst/>
                          <a:latin typeface="+mn-lt"/>
                          <a:ea typeface="+mn-ea"/>
                          <a:cs typeface="+mn-cs"/>
                        </a:rPr>
                        <a:t>2. Když je pachatelem běloch a oběť je tmavé pleti, mnoho lidí je přesvědčeno, že útočník pravicový radikál nebo rasista.</a:t>
                      </a:r>
                      <a:endParaRPr lang="de-DE" sz="1800" kern="1200" dirty="0">
                        <a:solidFill>
                          <a:schemeClr val="bg1"/>
                        </a:solidFill>
                        <a:effectLst/>
                        <a:latin typeface="+mn-lt"/>
                        <a:ea typeface="+mn-ea"/>
                        <a:cs typeface="+mn-cs"/>
                      </a:endParaRPr>
                    </a:p>
                    <a:p>
                      <a:r>
                        <a:rPr lang="cs-CZ" sz="1800" kern="1200" dirty="0">
                          <a:solidFill>
                            <a:schemeClr val="bg1"/>
                          </a:solidFill>
                          <a:effectLst/>
                          <a:latin typeface="+mn-lt"/>
                          <a:ea typeface="+mn-ea"/>
                          <a:cs typeface="+mn-cs"/>
                        </a:rPr>
                        <a:t> Někdy se ukáže, že tomu tak skutečně je. Ve veřejné diskusi se však tato obvinění objevují příliš rychle a málokdy jsou zvažovány I jiné motivy útoku.</a:t>
                      </a:r>
                      <a:endParaRPr lang="de-DE" sz="1800" kern="1200" dirty="0">
                        <a:solidFill>
                          <a:schemeClr val="bg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Medicína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441768E-0C6E-47F7-B814-29E774830C88}" type="slidenum">
              <a:rPr lang="de-DE" altLang="de-DE" smtClean="0"/>
              <a:pPr/>
              <a:t>10</a:t>
            </a:fld>
            <a:endParaRPr lang="de-DE" altLang="de-DE"/>
          </a:p>
        </p:txBody>
      </p:sp>
    </p:spTree>
    <p:extLst>
      <p:ext uri="{BB962C8B-B14F-4D97-AF65-F5344CB8AC3E}">
        <p14:creationId xmlns:p14="http://schemas.microsoft.com/office/powerpoint/2010/main" val="539214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Unáhlené závěry “v praxi”</a:t>
            </a:r>
          </a:p>
        </p:txBody>
      </p:sp>
      <p:graphicFrame>
        <p:nvGraphicFramePr>
          <p:cNvPr id="6" name="Group 111"/>
          <p:cNvGraphicFramePr>
            <a:graphicFrameLocks noGrp="1"/>
          </p:cNvGraphicFramePr>
          <p:nvPr>
            <p:extLst>
              <p:ext uri="{D42A27DB-BD31-4B8C-83A1-F6EECF244321}">
                <p14:modId xmlns:p14="http://schemas.microsoft.com/office/powerpoint/2010/main" val="4084647690"/>
              </p:ext>
            </p:extLst>
          </p:nvPr>
        </p:nvGraphicFramePr>
        <p:xfrm>
          <a:off x="408955" y="1628800"/>
          <a:ext cx="11376000" cy="484632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Oblast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Příklad</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de-DE" sz="1800" b="0" i="0" u="none" strike="noStrike" kern="1200" dirty="0" err="1">
                          <a:solidFill>
                            <a:schemeClr val="dk1"/>
                          </a:solidFill>
                          <a:effectLst/>
                          <a:latin typeface="+mn-lt"/>
                          <a:ea typeface="+mn-ea"/>
                          <a:cs typeface="+mn-cs"/>
                        </a:rPr>
                        <a:t>Lidé</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často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dělají</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předčasné</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závěry</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když</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ve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sdělovacích</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prostředcích</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uslyší</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zprávu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že</a:t>
                      </a:r>
                      <a:r>
                        <a:rPr lang="de-DE" sz="1800" b="0" i="0" u="none" strike="noStrike" kern="1200" dirty="0">
                          <a:solidFill>
                            <a:schemeClr val="dk1"/>
                          </a:solidFill>
                          <a:effectLst/>
                          <a:latin typeface="+mn-lt"/>
                          <a:ea typeface="+mn-ea"/>
                          <a:cs typeface="+mn-cs"/>
                        </a:rPr>
                        <a:t> se </a:t>
                      </a:r>
                      <a:r>
                        <a:rPr lang="de-DE" sz="1800" b="0" i="0" u="none" strike="noStrike" kern="1200" dirty="0" err="1">
                          <a:solidFill>
                            <a:schemeClr val="dk1"/>
                          </a:solidFill>
                          <a:effectLst/>
                          <a:latin typeface="+mn-lt"/>
                          <a:ea typeface="+mn-ea"/>
                          <a:cs typeface="+mn-cs"/>
                        </a:rPr>
                        <a:t>stal</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nějaký</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zločin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Podle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toho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jaké</a:t>
                      </a:r>
                      <a:r>
                        <a:rPr lang="de-DE" sz="1800" b="0" i="0" u="none" strike="noStrike" kern="1200" dirty="0">
                          <a:solidFill>
                            <a:schemeClr val="dk1"/>
                          </a:solidFill>
                          <a:effectLst/>
                          <a:latin typeface="+mn-lt"/>
                          <a:ea typeface="+mn-ea"/>
                          <a:cs typeface="+mn-cs"/>
                        </a:rPr>
                        <a:t> je </a:t>
                      </a:r>
                      <a:r>
                        <a:rPr lang="de-DE" sz="1800" b="0" i="0" u="none" strike="noStrike" kern="1200" dirty="0" err="1">
                          <a:solidFill>
                            <a:schemeClr val="dk1"/>
                          </a:solidFill>
                          <a:effectLst/>
                          <a:latin typeface="+mn-lt"/>
                          <a:ea typeface="+mn-ea"/>
                          <a:cs typeface="+mn-cs"/>
                        </a:rPr>
                        <a:t>jejich</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politické</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přesvědčení</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mají</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sklon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rychle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připisovat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pachateli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určité</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motivy</a:t>
                      </a:r>
                      <a:endParaRPr lang="de-DE" b="0" dirty="0">
                        <a:effectLst/>
                      </a:endParaRPr>
                    </a:p>
                    <a:p>
                      <a:pPr rtl="0"/>
                      <a:r>
                        <a:rPr lang="de-DE" sz="1800" b="0" i="0" u="none" strike="noStrike" kern="1200" dirty="0" err="1">
                          <a:solidFill>
                            <a:schemeClr val="dk1"/>
                          </a:solidFill>
                          <a:effectLst/>
                          <a:latin typeface="+mn-lt"/>
                          <a:ea typeface="+mn-ea"/>
                          <a:cs typeface="+mn-cs"/>
                        </a:rPr>
                        <a:t>Příklad</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Pachatel</a:t>
                      </a:r>
                      <a:r>
                        <a:rPr lang="de-DE" sz="1800" b="0" i="0" u="none" strike="noStrike" kern="1200" dirty="0">
                          <a:solidFill>
                            <a:schemeClr val="dk1"/>
                          </a:solidFill>
                          <a:effectLst/>
                          <a:latin typeface="+mn-lt"/>
                          <a:ea typeface="+mn-ea"/>
                          <a:cs typeface="+mn-cs"/>
                        </a:rPr>
                        <a:t> a </a:t>
                      </a:r>
                      <a:r>
                        <a:rPr lang="de-DE" sz="1800" b="0" i="0" u="none" strike="noStrike" kern="1200" dirty="0" err="1">
                          <a:solidFill>
                            <a:schemeClr val="dk1"/>
                          </a:solidFill>
                          <a:effectLst/>
                          <a:latin typeface="+mn-lt"/>
                          <a:ea typeface="+mn-ea"/>
                          <a:cs typeface="+mn-cs"/>
                        </a:rPr>
                        <a:t>oběť</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jsou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odlišné</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rasy</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nebo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náboženství</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Mnoho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lidí</a:t>
                      </a:r>
                      <a:r>
                        <a:rPr lang="de-DE" sz="1800" b="0" i="0" u="none" strike="noStrike" kern="1200" dirty="0">
                          <a:solidFill>
                            <a:schemeClr val="dk1"/>
                          </a:solidFill>
                          <a:effectLst/>
                          <a:latin typeface="+mn-lt"/>
                          <a:ea typeface="+mn-ea"/>
                          <a:cs typeface="+mn-cs"/>
                        </a:rPr>
                        <a:t> je v </a:t>
                      </a:r>
                      <a:r>
                        <a:rPr lang="de-DE" sz="1800" b="0" i="0" u="none" strike="noStrike" kern="1200" dirty="0" err="1">
                          <a:solidFill>
                            <a:schemeClr val="dk1"/>
                          </a:solidFill>
                          <a:effectLst/>
                          <a:latin typeface="+mn-lt"/>
                          <a:ea typeface="+mn-ea"/>
                          <a:cs typeface="+mn-cs"/>
                        </a:rPr>
                        <a:t>takovém</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případě</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přesvědčeno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že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hlavním</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důvodem</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zločinu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byl</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rasismus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nebo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extremismus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pachatele</a:t>
                      </a:r>
                      <a:r>
                        <a:rPr lang="de-DE" sz="1800" b="0" i="0" u="none" strike="noStrike" kern="1200" dirty="0">
                          <a:solidFill>
                            <a:schemeClr val="dk1"/>
                          </a:solidFill>
                          <a:effectLst/>
                          <a:latin typeface="+mn-lt"/>
                          <a:ea typeface="+mn-ea"/>
                          <a:cs typeface="+mn-cs"/>
                        </a:rPr>
                        <a:t>. </a:t>
                      </a:r>
                      <a:endParaRPr lang="de-DE" b="0" dirty="0">
                        <a:effectLst/>
                      </a:endParaRPr>
                    </a:p>
                    <a:p>
                      <a:pPr rtl="0"/>
                      <a:br>
                        <a:rPr lang="de-DE" b="0" dirty="0">
                          <a:effectLst/>
                        </a:rPr>
                      </a:br>
                      <a:r>
                        <a:rPr lang="de-DE" sz="1800" b="0" i="0" u="none" strike="noStrike" kern="1200" dirty="0" err="1">
                          <a:solidFill>
                            <a:schemeClr val="dk1"/>
                          </a:solidFill>
                          <a:effectLst/>
                          <a:latin typeface="+mn-lt"/>
                          <a:ea typeface="+mn-ea"/>
                          <a:cs typeface="+mn-cs"/>
                        </a:rPr>
                        <a:t>Někdy</a:t>
                      </a:r>
                      <a:r>
                        <a:rPr lang="de-DE" sz="1800" b="0" i="0" u="none" strike="noStrike" kern="1200" dirty="0">
                          <a:solidFill>
                            <a:schemeClr val="dk1"/>
                          </a:solidFill>
                          <a:effectLst/>
                          <a:latin typeface="+mn-lt"/>
                          <a:ea typeface="+mn-ea"/>
                          <a:cs typeface="+mn-cs"/>
                        </a:rPr>
                        <a:t> se </a:t>
                      </a:r>
                      <a:r>
                        <a:rPr lang="de-DE" sz="1800" b="0" i="0" u="none" strike="noStrike" kern="1200" dirty="0" err="1">
                          <a:solidFill>
                            <a:schemeClr val="dk1"/>
                          </a:solidFill>
                          <a:effectLst/>
                          <a:latin typeface="+mn-lt"/>
                          <a:ea typeface="+mn-ea"/>
                          <a:cs typeface="+mn-cs"/>
                        </a:rPr>
                        <a:t>ukáže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že</a:t>
                      </a:r>
                      <a:r>
                        <a:rPr lang="de-DE" sz="1800" b="0" i="0" u="none" strike="noStrike" kern="1200" dirty="0">
                          <a:solidFill>
                            <a:schemeClr val="dk1"/>
                          </a:solidFill>
                          <a:effectLst/>
                          <a:latin typeface="+mn-lt"/>
                          <a:ea typeface="+mn-ea"/>
                          <a:cs typeface="+mn-cs"/>
                        </a:rPr>
                        <a:t> je </a:t>
                      </a:r>
                      <a:r>
                        <a:rPr lang="de-DE" sz="1800" b="0" i="0" u="none" strike="noStrike" kern="1200" dirty="0" err="1">
                          <a:solidFill>
                            <a:schemeClr val="dk1"/>
                          </a:solidFill>
                          <a:effectLst/>
                          <a:latin typeface="+mn-lt"/>
                          <a:ea typeface="+mn-ea"/>
                          <a:cs typeface="+mn-cs"/>
                        </a:rPr>
                        <a:t>to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pravda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Ve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veřejné</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diskuzi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jsou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však</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tyto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předpoklady</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přijímány</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příliš</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rychle</a:t>
                      </a:r>
                      <a:r>
                        <a:rPr lang="de-DE" sz="1800" b="0" i="0" u="none" strike="noStrike" kern="1200" dirty="0">
                          <a:solidFill>
                            <a:schemeClr val="dk1"/>
                          </a:solidFill>
                          <a:effectLst/>
                          <a:latin typeface="+mn-lt"/>
                          <a:ea typeface="+mn-ea"/>
                          <a:cs typeface="+mn-cs"/>
                        </a:rPr>
                        <a:t> a </a:t>
                      </a:r>
                      <a:r>
                        <a:rPr lang="de-DE" sz="1800" b="0" i="0" u="none" strike="noStrike" kern="1200" dirty="0" err="1">
                          <a:solidFill>
                            <a:schemeClr val="dk1"/>
                          </a:solidFill>
                          <a:effectLst/>
                          <a:latin typeface="+mn-lt"/>
                          <a:ea typeface="+mn-ea"/>
                          <a:cs typeface="+mn-cs"/>
                        </a:rPr>
                        <a:t>jen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zřídka</a:t>
                      </a:r>
                      <a:r>
                        <a:rPr lang="de-DE" sz="1800" b="0" i="0" u="none" strike="noStrike" kern="1200" dirty="0">
                          <a:solidFill>
                            <a:schemeClr val="dk1"/>
                          </a:solidFill>
                          <a:effectLst/>
                          <a:latin typeface="+mn-lt"/>
                          <a:ea typeface="+mn-ea"/>
                          <a:cs typeface="+mn-cs"/>
                        </a:rPr>
                        <a:t> se </a:t>
                      </a:r>
                      <a:r>
                        <a:rPr lang="de-DE" sz="1800" b="0" i="0" u="none" strike="noStrike" kern="1200" dirty="0" err="1">
                          <a:solidFill>
                            <a:schemeClr val="dk1"/>
                          </a:solidFill>
                          <a:effectLst/>
                          <a:latin typeface="+mn-lt"/>
                          <a:ea typeface="+mn-ea"/>
                          <a:cs typeface="+mn-cs"/>
                        </a:rPr>
                        <a:t>uvažuje</a:t>
                      </a:r>
                      <a:r>
                        <a:rPr lang="de-DE" sz="1800" b="0" i="0" u="none" strike="noStrike" kern="1200" dirty="0">
                          <a:solidFill>
                            <a:schemeClr val="dk1"/>
                          </a:solidFill>
                          <a:effectLst/>
                          <a:latin typeface="+mn-lt"/>
                          <a:ea typeface="+mn-ea"/>
                          <a:cs typeface="+mn-cs"/>
                        </a:rPr>
                        <a:t> o </a:t>
                      </a:r>
                      <a:r>
                        <a:rPr lang="de-DE" sz="1800" b="0" i="0" u="none" strike="noStrike" kern="1200" dirty="0" err="1">
                          <a:solidFill>
                            <a:schemeClr val="dk1"/>
                          </a:solidFill>
                          <a:effectLst/>
                          <a:latin typeface="+mn-lt"/>
                          <a:ea typeface="+mn-ea"/>
                          <a:cs typeface="+mn-cs"/>
                        </a:rPr>
                        <a:t>jiných</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možných</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vysvětleních</a:t>
                      </a:r>
                      <a:r>
                        <a:rPr lang="de-DE" sz="1800" b="0" i="0" u="none" strike="noStrike" kern="1200" dirty="0">
                          <a:solidFill>
                            <a:schemeClr val="dk1"/>
                          </a:solidFill>
                          <a:effectLst/>
                          <a:latin typeface="+mn-lt"/>
                          <a:ea typeface="+mn-ea"/>
                          <a:cs typeface="+mn-cs"/>
                        </a:rPr>
                        <a:t>.</a:t>
                      </a:r>
                      <a:endParaRPr lang="de-DE"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Medicína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441768E-0C6E-47F7-B814-29E774830C88}" type="slidenum">
              <a:rPr lang="de-DE" altLang="de-DE" smtClean="0"/>
              <a:pPr/>
              <a:t>11</a:t>
            </a:fld>
            <a:endParaRPr lang="de-DE" altLang="de-DE"/>
          </a:p>
        </p:txBody>
      </p:sp>
    </p:spTree>
    <p:extLst>
      <p:ext uri="{BB962C8B-B14F-4D97-AF65-F5344CB8AC3E}">
        <p14:creationId xmlns:p14="http://schemas.microsoft.com/office/powerpoint/2010/main" val="2900909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Unáhlené závěry “v praxi”</a:t>
            </a:r>
          </a:p>
        </p:txBody>
      </p:sp>
      <p:graphicFrame>
        <p:nvGraphicFramePr>
          <p:cNvPr id="6" name="Group 111"/>
          <p:cNvGraphicFramePr>
            <a:graphicFrameLocks noGrp="1"/>
          </p:cNvGraphicFramePr>
          <p:nvPr>
            <p:extLst>
              <p:ext uri="{D42A27DB-BD31-4B8C-83A1-F6EECF244321}">
                <p14:modId xmlns:p14="http://schemas.microsoft.com/office/powerpoint/2010/main" val="32605472"/>
              </p:ext>
            </p:extLst>
          </p:nvPr>
        </p:nvGraphicFramePr>
        <p:xfrm>
          <a:off x="408955" y="1628800"/>
          <a:ext cx="11376000" cy="484632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Oblast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Příklad</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err="1">
                          <a:ln>
                            <a:noFill/>
                          </a:ln>
                          <a:solidFill>
                            <a:srgbClr val="333333"/>
                          </a:solidFill>
                          <a:effectLst/>
                          <a:latin typeface="Calibri Light"/>
                          <a:ea typeface="+mn-ea"/>
                          <a:cs typeface="+mn-cs"/>
                        </a:rPr>
                        <a:t>Lidé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často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dělají</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předčasné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závěry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když</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sdělovacích</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prostředcích</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uslyší</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zprávu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že</a:t>
                      </a:r>
                      <a:r>
                        <a:rPr kumimoji="0" lang="de-DE" sz="1800" b="0" i="0" u="none" strike="noStrike" kern="1200" cap="none" normalizeH="0" baseline="0" dirty="0">
                          <a:ln>
                            <a:noFill/>
                          </a:ln>
                          <a:solidFill>
                            <a:srgbClr val="333333"/>
                          </a:solidFill>
                          <a:effectLst/>
                          <a:latin typeface="Calibri Light"/>
                          <a:ea typeface="+mn-ea"/>
                          <a:cs typeface="+mn-cs"/>
                        </a:rPr>
                        <a:t> se </a:t>
                      </a:r>
                      <a:r>
                        <a:rPr kumimoji="0" lang="de-DE" sz="1800" b="0" i="0" u="none" strike="noStrike" kern="1200" cap="none" normalizeH="0" baseline="0" dirty="0" err="1">
                          <a:ln>
                            <a:noFill/>
                          </a:ln>
                          <a:solidFill>
                            <a:srgbClr val="333333"/>
                          </a:solidFill>
                          <a:effectLst/>
                          <a:latin typeface="Calibri Light"/>
                          <a:ea typeface="+mn-ea"/>
                          <a:cs typeface="+mn-cs"/>
                        </a:rPr>
                        <a:t>stal</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nějaký</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Podle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toho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jaké</a:t>
                      </a:r>
                      <a:r>
                        <a:rPr kumimoji="0" lang="de-DE" sz="1800" b="0" i="0" u="none" strike="noStrike" kern="1200" cap="none" normalizeH="0" baseline="0" dirty="0">
                          <a:ln>
                            <a:noFill/>
                          </a:ln>
                          <a:solidFill>
                            <a:srgbClr val="333333"/>
                          </a:solidFill>
                          <a:effectLst/>
                          <a:latin typeface="Calibri Light"/>
                          <a:ea typeface="+mn-ea"/>
                          <a:cs typeface="+mn-cs"/>
                        </a:rPr>
                        <a:t> je </a:t>
                      </a:r>
                      <a:r>
                        <a:rPr kumimoji="0" lang="de-DE" sz="1800" b="0" i="0" u="none" strike="noStrike" kern="1200" cap="none" normalizeH="0" baseline="0" dirty="0" err="1">
                          <a:ln>
                            <a:noFill/>
                          </a:ln>
                          <a:solidFill>
                            <a:srgbClr val="333333"/>
                          </a:solidFill>
                          <a:effectLst/>
                          <a:latin typeface="Calibri Light"/>
                          <a:ea typeface="+mn-ea"/>
                          <a:cs typeface="+mn-cs"/>
                        </a:rPr>
                        <a:t>jejich</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politické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přesvědčení</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mají</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sklon</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rychle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připisovat</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pachateli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určité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motivy</a:t>
                      </a:r>
                      <a:endParaRPr kumimoji="0" lang="de-DE" sz="1800" b="0" i="0" u="none" strike="noStrike" kern="1200" cap="none" normalizeH="0" baseline="0" dirty="0">
                        <a:ln>
                          <a:noFill/>
                        </a:ln>
                        <a:solidFill>
                          <a:srgbClr val="333333"/>
                        </a:solidFill>
                        <a:effectLst/>
                        <a:latin typeface="Calibri Light"/>
                        <a:ea typeface="+mn-ea"/>
                        <a:cs typeface="+mn-cs"/>
                      </a:endParaRPr>
                    </a:p>
                    <a:p>
                      <a:pPr rtl="0"/>
                      <a:r>
                        <a:rPr kumimoji="0" lang="de-DE" sz="1800" b="0" i="0" u="none" strike="noStrike" kern="1200" cap="none" normalizeH="0" baseline="0" dirty="0" err="1">
                          <a:ln>
                            <a:noFill/>
                          </a:ln>
                          <a:solidFill>
                            <a:srgbClr val="333333"/>
                          </a:solidFill>
                          <a:effectLst/>
                          <a:latin typeface="Calibri Light"/>
                          <a:ea typeface="+mn-ea"/>
                          <a:cs typeface="+mn-cs"/>
                        </a:rPr>
                        <a:t>Příklad</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Pachatel</a:t>
                      </a:r>
                      <a:r>
                        <a:rPr kumimoji="0" lang="de-DE" sz="1800" b="0" i="0" u="none" strike="noStrike" kern="1200" cap="none" normalizeH="0" baseline="0" dirty="0">
                          <a:ln>
                            <a:noFill/>
                          </a:ln>
                          <a:solidFill>
                            <a:srgbClr val="333333"/>
                          </a:solidFill>
                          <a:effectLst/>
                          <a:latin typeface="Calibri Light"/>
                          <a:ea typeface="+mn-ea"/>
                          <a:cs typeface="+mn-cs"/>
                        </a:rPr>
                        <a:t> a </a:t>
                      </a:r>
                      <a:r>
                        <a:rPr kumimoji="0" lang="de-DE" sz="1800" b="0" i="0" u="none" strike="noStrike" kern="1200" cap="none" normalizeH="0" baseline="0" dirty="0" err="1">
                          <a:ln>
                            <a:noFill/>
                          </a:ln>
                          <a:solidFill>
                            <a:srgbClr val="333333"/>
                          </a:solidFill>
                          <a:effectLst/>
                          <a:latin typeface="Calibri Light"/>
                          <a:ea typeface="+mn-ea"/>
                          <a:cs typeface="+mn-cs"/>
                        </a:rPr>
                        <a:t>oběť</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jsou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odlišné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rasy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nebo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náboženství</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Mnoho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lidí</a:t>
                      </a:r>
                      <a:r>
                        <a:rPr kumimoji="0" lang="de-DE" sz="1800" b="0" i="0" u="none" strike="noStrike" kern="1200" cap="none" normalizeH="0" baseline="0" dirty="0">
                          <a:ln>
                            <a:noFill/>
                          </a:ln>
                          <a:solidFill>
                            <a:srgbClr val="333333"/>
                          </a:solidFill>
                          <a:effectLst/>
                          <a:latin typeface="Calibri Light"/>
                          <a:ea typeface="+mn-ea"/>
                          <a:cs typeface="+mn-cs"/>
                        </a:rPr>
                        <a:t> je v </a:t>
                      </a:r>
                      <a:r>
                        <a:rPr kumimoji="0" lang="de-DE" sz="1800" b="0" i="0" u="none" strike="noStrike" kern="1200" cap="none" normalizeH="0" baseline="0" dirty="0" err="1">
                          <a:ln>
                            <a:noFill/>
                          </a:ln>
                          <a:solidFill>
                            <a:srgbClr val="333333"/>
                          </a:solidFill>
                          <a:effectLst/>
                          <a:latin typeface="Calibri Light"/>
                          <a:ea typeface="+mn-ea"/>
                          <a:cs typeface="+mn-cs"/>
                        </a:rPr>
                        <a:t>takovém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případě</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přesvědčeno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že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hlavním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důvodem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byl</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rasismus</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nebo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extremismus</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pachatele</a:t>
                      </a:r>
                      <a:r>
                        <a:rPr kumimoji="0" lang="de-DE" sz="1800" b="0" i="0" u="none" strike="noStrike" kern="1200" cap="none" normalizeH="0" baseline="0" dirty="0">
                          <a:ln>
                            <a:noFill/>
                          </a:ln>
                          <a:solidFill>
                            <a:srgbClr val="333333"/>
                          </a:solidFill>
                          <a:effectLst/>
                          <a:latin typeface="Calibri Light"/>
                          <a:ea typeface="+mn-ea"/>
                          <a:cs typeface="+mn-cs"/>
                        </a:rPr>
                        <a:t>. </a:t>
                      </a:r>
                    </a:p>
                    <a:p>
                      <a:pPr rtl="0"/>
                      <a:br>
                        <a:rPr kumimoji="0" lang="de-DE" sz="1800" b="0" i="0" u="none" strike="noStrike" kern="1200" cap="none" normalizeH="0" baseline="0" dirty="0">
                          <a:ln>
                            <a:noFill/>
                          </a:ln>
                          <a:solidFill>
                            <a:srgbClr val="333333"/>
                          </a:solidFill>
                          <a:effectLst/>
                          <a:latin typeface="Calibri Light"/>
                          <a:ea typeface="+mn-ea"/>
                          <a:cs typeface="+mn-cs"/>
                        </a:rPr>
                      </a:br>
                      <a:r>
                        <a:rPr kumimoji="0" lang="de-DE" sz="1800" b="0" i="0" u="none" strike="noStrike" kern="1200" cap="none" normalizeH="0" baseline="0" dirty="0" err="1">
                          <a:ln>
                            <a:noFill/>
                          </a:ln>
                          <a:solidFill>
                            <a:srgbClr val="333333"/>
                          </a:solidFill>
                          <a:effectLst/>
                          <a:latin typeface="Calibri Light"/>
                          <a:ea typeface="+mn-ea"/>
                          <a:cs typeface="+mn-cs"/>
                        </a:rPr>
                        <a:t>Někdy</a:t>
                      </a:r>
                      <a:r>
                        <a:rPr kumimoji="0" lang="de-DE" sz="1800" b="0" i="0" u="none" strike="noStrike" kern="1200" cap="none" normalizeH="0" baseline="0" dirty="0">
                          <a:ln>
                            <a:noFill/>
                          </a:ln>
                          <a:solidFill>
                            <a:srgbClr val="333333"/>
                          </a:solidFill>
                          <a:effectLst/>
                          <a:latin typeface="Calibri Light"/>
                          <a:ea typeface="+mn-ea"/>
                          <a:cs typeface="+mn-cs"/>
                        </a:rPr>
                        <a:t> se </a:t>
                      </a:r>
                      <a:r>
                        <a:rPr kumimoji="0" lang="de-DE" sz="1800" b="0" i="0" u="none" strike="noStrike" kern="1200" cap="none" normalizeH="0" baseline="0" dirty="0" err="1">
                          <a:ln>
                            <a:noFill/>
                          </a:ln>
                          <a:solidFill>
                            <a:srgbClr val="333333"/>
                          </a:solidFill>
                          <a:effectLst/>
                          <a:latin typeface="Calibri Light"/>
                          <a:ea typeface="+mn-ea"/>
                          <a:cs typeface="+mn-cs"/>
                        </a:rPr>
                        <a:t>ukáže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že</a:t>
                      </a:r>
                      <a:r>
                        <a:rPr kumimoji="0" lang="de-DE" sz="1800" b="0" i="0" u="none" strike="noStrike" kern="1200" cap="none" normalizeH="0" baseline="0" dirty="0">
                          <a:ln>
                            <a:noFill/>
                          </a:ln>
                          <a:solidFill>
                            <a:srgbClr val="333333"/>
                          </a:solidFill>
                          <a:effectLst/>
                          <a:latin typeface="Calibri Light"/>
                          <a:ea typeface="+mn-ea"/>
                          <a:cs typeface="+mn-cs"/>
                        </a:rPr>
                        <a:t> je </a:t>
                      </a:r>
                      <a:r>
                        <a:rPr kumimoji="0" lang="de-DE" sz="1800" b="0" i="0" u="none" strike="noStrike" kern="1200" cap="none" normalizeH="0" baseline="0" dirty="0" err="1">
                          <a:ln>
                            <a:noFill/>
                          </a:ln>
                          <a:solidFill>
                            <a:srgbClr val="333333"/>
                          </a:solidFill>
                          <a:effectLst/>
                          <a:latin typeface="Calibri Light"/>
                          <a:ea typeface="+mn-ea"/>
                          <a:cs typeface="+mn-cs"/>
                        </a:rPr>
                        <a:t>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pravda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veřejné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diskuzi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jsou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však</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tyto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předpoklady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přijímány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příliš</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rychle</a:t>
                      </a:r>
                      <a:r>
                        <a:rPr kumimoji="0" lang="de-DE" sz="1800" b="0" i="0" u="none" strike="noStrike" kern="1200" cap="none" normalizeH="0" baseline="0" dirty="0">
                          <a:ln>
                            <a:noFill/>
                          </a:ln>
                          <a:solidFill>
                            <a:srgbClr val="333333"/>
                          </a:solidFill>
                          <a:effectLst/>
                          <a:latin typeface="Calibri Light"/>
                          <a:ea typeface="+mn-ea"/>
                          <a:cs typeface="+mn-cs"/>
                        </a:rPr>
                        <a:t> a </a:t>
                      </a:r>
                      <a:r>
                        <a:rPr kumimoji="0" lang="de-DE" sz="1800" b="0" i="0" u="none" strike="noStrike" kern="1200" cap="none" normalizeH="0" baseline="0" dirty="0" err="1">
                          <a:ln>
                            <a:noFill/>
                          </a:ln>
                          <a:solidFill>
                            <a:srgbClr val="333333"/>
                          </a:solidFill>
                          <a:effectLst/>
                          <a:latin typeface="Calibri Light"/>
                          <a:ea typeface="+mn-ea"/>
                          <a:cs typeface="+mn-cs"/>
                        </a:rPr>
                        <a:t>jen</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zřídka</a:t>
                      </a:r>
                      <a:r>
                        <a:rPr kumimoji="0" lang="de-DE" sz="1800" b="0" i="0" u="none" strike="noStrike" kern="1200" cap="none" normalizeH="0" baseline="0" dirty="0">
                          <a:ln>
                            <a:noFill/>
                          </a:ln>
                          <a:solidFill>
                            <a:srgbClr val="333333"/>
                          </a:solidFill>
                          <a:effectLst/>
                          <a:latin typeface="Calibri Light"/>
                          <a:ea typeface="+mn-ea"/>
                          <a:cs typeface="+mn-cs"/>
                        </a:rPr>
                        <a:t> se </a:t>
                      </a:r>
                      <a:r>
                        <a:rPr kumimoji="0" lang="de-DE" sz="1800" b="0" i="0" u="none" strike="noStrike" kern="1200" cap="none" normalizeH="0" baseline="0" dirty="0" err="1">
                          <a:ln>
                            <a:noFill/>
                          </a:ln>
                          <a:solidFill>
                            <a:srgbClr val="333333"/>
                          </a:solidFill>
                          <a:effectLst/>
                          <a:latin typeface="Calibri Light"/>
                          <a:ea typeface="+mn-ea"/>
                          <a:cs typeface="+mn-cs"/>
                        </a:rPr>
                        <a:t>uvažuje</a:t>
                      </a:r>
                      <a:r>
                        <a:rPr kumimoji="0" lang="de-DE" sz="1800" b="0" i="0" u="none" strike="noStrike" kern="1200" cap="none" normalizeH="0" baseline="0" dirty="0">
                          <a:ln>
                            <a:noFill/>
                          </a:ln>
                          <a:solidFill>
                            <a:srgbClr val="333333"/>
                          </a:solidFill>
                          <a:effectLst/>
                          <a:latin typeface="Calibri Light"/>
                          <a:ea typeface="+mn-ea"/>
                          <a:cs typeface="+mn-cs"/>
                        </a:rPr>
                        <a:t> o </a:t>
                      </a:r>
                      <a:r>
                        <a:rPr kumimoji="0" lang="de-DE" sz="1800" b="0" i="0" u="none" strike="noStrike" kern="1200" cap="none" normalizeH="0" baseline="0" dirty="0" err="1">
                          <a:ln>
                            <a:noFill/>
                          </a:ln>
                          <a:solidFill>
                            <a:srgbClr val="333333"/>
                          </a:solidFill>
                          <a:effectLst/>
                          <a:latin typeface="Calibri Light"/>
                          <a:ea typeface="+mn-ea"/>
                          <a:cs typeface="+mn-cs"/>
                        </a:rPr>
                        <a:t>jiných</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možných</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vysvětleních</a:t>
                      </a:r>
                      <a:r>
                        <a:rPr kumimoji="0" lang="de-DE" sz="1800" b="0" i="0" u="none" strike="noStrike" kern="1200" cap="none" normalizeH="0" baseline="0" dirty="0">
                          <a:ln>
                            <a:noFill/>
                          </a:ln>
                          <a:solidFill>
                            <a:srgbClr val="333333"/>
                          </a:solidFill>
                          <a:effectLst/>
                          <a:latin typeface="Calibri Ligh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Medicína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004992"/>
                          </a:solidFill>
                          <a:effectLst/>
                          <a:latin typeface="Calibri Light"/>
                        </a:rPr>
                        <a:t>Jediný</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příznak</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a:ln>
                            <a:noFill/>
                          </a:ln>
                          <a:solidFill>
                            <a:srgbClr val="004992"/>
                          </a:solidFill>
                          <a:effectLst/>
                          <a:latin typeface="Times New Roman"/>
                          <a:sym typeface="Wingdings" panose="05000000000000000000" pitchFamily="2" charset="2"/>
                        </a:rPr>
                        <a:t>→</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diagnóza</a:t>
                      </a:r>
                      <a:r>
                        <a:rPr kumimoji="0" lang="en-US" sz="18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Jediný</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záchvat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křečí</a:t>
                      </a:r>
                      <a:r>
                        <a:rPr kumimoji="0" lang="en-US" sz="1800" b="0" i="0" u="none" strike="noStrike" cap="none" normalizeH="0" baseline="0" dirty="0">
                          <a:ln>
                            <a:noFill/>
                          </a:ln>
                          <a:solidFill>
                            <a:srgbClr val="333333"/>
                          </a:solidFill>
                          <a:effectLst/>
                          <a:latin typeface="Calibri Light"/>
                        </a:rPr>
                        <a:t> je </a:t>
                      </a:r>
                      <a:r>
                        <a:rPr kumimoji="0" lang="en-US" sz="1800" b="0" i="0" u="none" strike="noStrike" cap="none" normalizeH="0" baseline="0" dirty="0" err="1">
                          <a:ln>
                            <a:noFill/>
                          </a:ln>
                          <a:solidFill>
                            <a:srgbClr val="333333"/>
                          </a:solidFill>
                          <a:effectLst/>
                          <a:latin typeface="Calibri Light"/>
                        </a:rPr>
                        <a:t>někdy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mylně</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považován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epilepsii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Záchvat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křečí</a:t>
                      </a:r>
                      <a:r>
                        <a:rPr kumimoji="0" lang="en-US" sz="1800" b="0" i="0" u="none" strike="noStrike" cap="none" normalizeH="0" baseline="0" dirty="0">
                          <a:ln>
                            <a:noFill/>
                          </a:ln>
                          <a:solidFill>
                            <a:srgbClr val="333333"/>
                          </a:solidFill>
                          <a:effectLst/>
                          <a:latin typeface="Calibri Light"/>
                        </a:rPr>
                        <a:t> se </a:t>
                      </a:r>
                      <a:r>
                        <a:rPr kumimoji="0" lang="en-US" sz="1800" b="0" i="0" u="none" strike="noStrike" cap="none" normalizeH="0" baseline="0" dirty="0" err="1">
                          <a:ln>
                            <a:noFill/>
                          </a:ln>
                          <a:solidFill>
                            <a:srgbClr val="333333"/>
                          </a:solidFill>
                          <a:effectLst/>
                          <a:latin typeface="Calibri Light"/>
                        </a:rPr>
                        <a:t>však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může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objevit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jako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abstinenční</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příznak</a:t>
                      </a:r>
                      <a:r>
                        <a:rPr kumimoji="0" lang="en-US" sz="1800" b="0" i="0" u="none" strike="noStrike" cap="none" normalizeH="0" baseline="0" dirty="0">
                          <a:ln>
                            <a:noFill/>
                          </a:ln>
                          <a:solidFill>
                            <a:srgbClr val="333333"/>
                          </a:solidFill>
                          <a:effectLst/>
                          <a:latin typeface="Calibri Light"/>
                        </a:rPr>
                        <a:t> u </a:t>
                      </a:r>
                      <a:r>
                        <a:rPr kumimoji="0" lang="en-US" sz="1800" b="0" i="0" u="none" strike="noStrike" cap="none" normalizeH="0" baseline="0" dirty="0" err="1">
                          <a:ln>
                            <a:noFill/>
                          </a:ln>
                          <a:solidFill>
                            <a:srgbClr val="333333"/>
                          </a:solidFill>
                          <a:effectLst/>
                          <a:latin typeface="Calibri Light"/>
                        </a:rPr>
                        <a:t>alkoholismu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nebo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při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vysoké</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horečce</a:t>
                      </a:r>
                      <a:r>
                        <a:rPr kumimoji="0" lang="en-U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Na </a:t>
                      </a:r>
                      <a:r>
                        <a:rPr kumimoji="0" lang="en-US" sz="1800" b="0" i="0" u="none" strike="noStrike" cap="none" normalizeH="0" baseline="0" dirty="0" err="1">
                          <a:ln>
                            <a:noFill/>
                          </a:ln>
                          <a:solidFill>
                            <a:srgbClr val="333333"/>
                          </a:solidFill>
                          <a:effectLst/>
                          <a:latin typeface="Calibri Light"/>
                        </a:rPr>
                        <a:t>druhé</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straně</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mohou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být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některé</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diagnózy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přehlédnuty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protože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diagnostické</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vyšetření</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bylo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předčasně</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ukončeno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např</a:t>
                      </a:r>
                      <a:r>
                        <a:rPr kumimoji="0" lang="en-US" sz="1800" b="0" i="0" u="none" strike="noStrike" cap="none" normalizeH="0" baseline="0" dirty="0">
                          <a:ln>
                            <a:noFill/>
                          </a:ln>
                          <a:solidFill>
                            <a:srgbClr val="333333"/>
                          </a:solidFill>
                          <a:effectLst/>
                          <a:latin typeface="Calibri Light"/>
                        </a:rPr>
                        <a:t>. u </a:t>
                      </a:r>
                      <a:r>
                        <a:rPr kumimoji="0" lang="en-US" sz="1800" b="0" i="0" u="none" strike="noStrike" cap="none" normalizeH="0" baseline="0" dirty="0" err="1">
                          <a:ln>
                            <a:noFill/>
                          </a:ln>
                          <a:solidFill>
                            <a:srgbClr val="333333"/>
                          </a:solidFill>
                          <a:effectLst/>
                          <a:latin typeface="Calibri Light"/>
                        </a:rPr>
                        <a:t>rakoviny</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441768E-0C6E-47F7-B814-29E774830C88}" type="slidenum">
              <a:rPr lang="de-DE" altLang="de-DE" smtClean="0"/>
              <a:pPr/>
              <a:t>12</a:t>
            </a:fld>
            <a:endParaRPr lang="de-DE" altLang="de-DE"/>
          </a:p>
        </p:txBody>
      </p:sp>
    </p:spTree>
    <p:extLst>
      <p:ext uri="{BB962C8B-B14F-4D97-AF65-F5344CB8AC3E}">
        <p14:creationId xmlns:p14="http://schemas.microsoft.com/office/powerpoint/2010/main" val="1035099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Unáhlené</a:t>
            </a:r>
            <a:r>
              <a:rPr lang="en-US" sz="3600" dirty="0">
                <a:solidFill>
                  <a:srgbClr val="004992"/>
                </a:solidFill>
                <a:latin typeface="+mn-lt"/>
                <a:ea typeface="+mn-ea"/>
                <a:cs typeface="+mn-cs"/>
              </a:rPr>
              <a:t> </a:t>
            </a:r>
            <a:r>
              <a:rPr lang="en-US" sz="3600" err="1">
                <a:solidFill>
                  <a:srgbClr val="004992"/>
                </a:solidFill>
                <a:latin typeface="+mn-lt"/>
                <a:ea typeface="+mn-ea"/>
                <a:cs typeface="+mn-cs"/>
              </a:rPr>
              <a:t>závěry</a:t>
            </a:r>
            <a:r>
              <a:rPr lang="en-US" sz="3600">
                <a:solidFill>
                  <a:srgbClr val="004992"/>
                </a:solidFill>
                <a:latin typeface="+mn-lt"/>
                <a:ea typeface="+mn-ea"/>
                <a:cs typeface="+mn-cs"/>
              </a:rPr>
              <a:t> “v praxi”</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Nepravdivé</a:t>
            </a:r>
            <a:r>
              <a:rPr lang="en-US" dirty="0">
                <a:solidFill>
                  <a:srgbClr val="004992"/>
                </a:solidFill>
                <a:latin typeface="+mn-lt"/>
                <a:ea typeface="+mn-ea"/>
                <a:cs typeface="+mn-cs"/>
              </a:rPr>
              <a:t> </a:t>
            </a:r>
            <a:r>
              <a:rPr lang="en-US" dirty="0" err="1">
                <a:solidFill>
                  <a:srgbClr val="004992"/>
                </a:solidFill>
                <a:latin typeface="+mn-lt"/>
                <a:ea typeface="+mn-ea"/>
                <a:cs typeface="+mn-cs"/>
              </a:rPr>
              <a:t>historky</a:t>
            </a:r>
            <a:r>
              <a:rPr lang="en-US" dirty="0">
                <a:solidFill>
                  <a:srgbClr val="004992"/>
                </a:solidFill>
                <a:latin typeface="+mn-lt"/>
                <a:ea typeface="+mn-ea"/>
                <a:cs typeface="+mn-cs"/>
              </a:rPr>
              <a:t> -</a:t>
            </a:r>
            <a:br>
              <a:rPr lang="en-US" sz="3600" dirty="0">
                <a:solidFill>
                  <a:srgbClr val="004992"/>
                </a:solidFill>
                <a:latin typeface="+mn-lt"/>
                <a:ea typeface="+mn-ea"/>
                <a:cs typeface="+mn-cs"/>
              </a:rPr>
            </a:br>
            <a:r>
              <a:rPr lang="en-US" sz="1800" dirty="0">
                <a:solidFill>
                  <a:srgbClr val="004992"/>
                </a:solidFill>
                <a:latin typeface="+mn-lt"/>
                <a:ea typeface="+mn-ea"/>
                <a:cs typeface="+mn-cs"/>
              </a:rPr>
              <a:t>(</a:t>
            </a:r>
            <a:r>
              <a:rPr lang="en-US" sz="1800" dirty="0" err="1">
                <a:solidFill>
                  <a:srgbClr val="004992"/>
                </a:solidFill>
                <a:latin typeface="+mn-lt"/>
                <a:ea typeface="+mn-ea"/>
                <a:cs typeface="+mn-cs"/>
              </a:rPr>
              <a:t>alternativní</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cvičení</a:t>
            </a:r>
            <a:r>
              <a:rPr lang="en-US" sz="1800" dirty="0">
                <a:solidFill>
                  <a:srgbClr val="004992"/>
                </a:solidFill>
                <a:latin typeface="+mn-lt"/>
                <a:ea typeface="+mn-ea"/>
                <a:cs typeface="+mn-cs"/>
              </a:rPr>
              <a:t> je </a:t>
            </a:r>
            <a:r>
              <a:rPr lang="en-US" sz="1800" dirty="0" err="1">
                <a:solidFill>
                  <a:srgbClr val="004992"/>
                </a:solidFill>
                <a:latin typeface="+mn-lt"/>
                <a:ea typeface="+mn-ea"/>
                <a:cs typeface="+mn-cs"/>
              </a:rPr>
              <a:t>uvedeno</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na</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konci</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prezentace</a:t>
            </a:r>
            <a:r>
              <a:rPr lang="en-US" sz="1800" dirty="0">
                <a:solidFill>
                  <a:srgbClr val="004992"/>
                </a:solidFill>
                <a:latin typeface="+mn-lt"/>
                <a:ea typeface="+mn-ea"/>
                <a:cs typeface="+mn-cs"/>
              </a:rPr>
              <a:t>)</a:t>
            </a:r>
          </a:p>
        </p:txBody>
      </p:sp>
      <p:graphicFrame>
        <p:nvGraphicFramePr>
          <p:cNvPr id="11" name="Group 21"/>
          <p:cNvGraphicFramePr>
            <a:graphicFrameLocks noGrp="1"/>
          </p:cNvGraphicFramePr>
          <p:nvPr>
            <p:extLst>
              <p:ext uri="{D42A27DB-BD31-4B8C-83A1-F6EECF244321}">
                <p14:modId xmlns:p14="http://schemas.microsoft.com/office/powerpoint/2010/main" val="3550294829"/>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Historka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a:ln>
                            <a:noFill/>
                          </a:ln>
                          <a:solidFill>
                            <a:srgbClr val="333333"/>
                          </a:solidFill>
                          <a:effectLst/>
                          <a:latin typeface="Calibri Light"/>
                        </a:rPr>
                        <a:t>Paul McCartney (z Beatles) v roce 1966 zemřel při autonehodě a byl nahrazen dvojníkem.</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en-US" sz="1600" b="1" i="0" u="none" strike="noStrike" cap="none" normalizeH="0" baseline="0" dirty="0">
                          <a:ln>
                            <a:noFill/>
                          </a:ln>
                          <a:solidFill>
                            <a:srgbClr val="333333"/>
                          </a:solidFill>
                          <a:effectLst/>
                          <a:latin typeface="Calibri Light"/>
                        </a:rPr>
                        <a:t>Pro: </a:t>
                      </a:r>
                      <a:r>
                        <a:rPr kumimoji="0" lang="en-US" sz="1600" b="0" i="0" u="none" strike="noStrike" cap="none" normalizeH="0" baseline="0" dirty="0">
                          <a:ln>
                            <a:noFill/>
                          </a:ln>
                          <a:solidFill>
                            <a:srgbClr val="004992"/>
                          </a:solidFill>
                          <a:effectLst/>
                          <a:latin typeface="Calibri Light"/>
                        </a:rPr>
                        <a:t>???</a:t>
                      </a:r>
                      <a:r>
                        <a:rPr kumimoji="0" lang="en-US" sz="1600" b="1"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FFFFFF"/>
                          </a:solidFill>
                          <a:effectLst/>
                          <a:latin typeface="Calibri Light"/>
                        </a:rPr>
                        <a:t>údajně</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přes</a:t>
                      </a:r>
                      <a:r>
                        <a:rPr kumimoji="0" lang="en-US" sz="1600" b="0" i="0" u="none" strike="noStrike" cap="none" normalizeH="0" baseline="0" dirty="0">
                          <a:ln>
                            <a:noFill/>
                          </a:ln>
                          <a:solidFill>
                            <a:srgbClr val="FFFFFF"/>
                          </a:solidFill>
                          <a:effectLst/>
                          <a:latin typeface="Calibri Light"/>
                        </a:rPr>
                        <a:t> 70 </a:t>
                      </a:r>
                      <a:r>
                        <a:rPr kumimoji="0" lang="en-US" sz="1600" b="0" i="0" u="none" strike="noStrike" cap="none" normalizeH="0" baseline="0" dirty="0" err="1">
                          <a:ln>
                            <a:noFill/>
                          </a:ln>
                          <a:solidFill>
                            <a:srgbClr val="FFFFFF"/>
                          </a:solidFill>
                          <a:effectLst/>
                          <a:latin typeface="Calibri Light"/>
                        </a:rPr>
                        <a:t>skrytých</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vodítek</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některé</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obalu</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a:ln>
                            <a:noFill/>
                          </a:ln>
                          <a:solidFill>
                            <a:srgbClr val="FFFFFF"/>
                          </a:solidFill>
                          <a:effectLst/>
                          <a:latin typeface="Calibri Light"/>
                        </a:rPr>
                        <a:t>alba “Abbey Road” </a:t>
                      </a:r>
                      <a:r>
                        <a:rPr kumimoji="0" lang="en-US" sz="1600" b="0" i="0" u="none" strike="noStrike" cap="none" normalizeH="0" baseline="0" dirty="0">
                          <a:ln>
                            <a:noFill/>
                          </a:ln>
                          <a:solidFill>
                            <a:srgbClr val="FFFFFF"/>
                          </a:solidFill>
                          <a:effectLst/>
                          <a:latin typeface="Calibri Light"/>
                        </a:rPr>
                        <a:t>(</a:t>
                      </a:r>
                      <a:r>
                        <a:rPr kumimoji="0" lang="en-US" sz="1600" b="0" i="0" u="none" strike="noStrike" cap="none" normalizeH="0" baseline="0" dirty="0" err="1">
                          <a:ln>
                            <a:noFill/>
                          </a:ln>
                          <a:solidFill>
                            <a:srgbClr val="FFFFFF"/>
                          </a:solidFill>
                          <a:effectLst/>
                          <a:latin typeface="Calibri Light"/>
                        </a:rPr>
                        <a:t>vpravo</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rPr>
                        <a:t>Paul je </a:t>
                      </a:r>
                      <a:r>
                        <a:rPr kumimoji="0" lang="en-US" sz="1600" b="0" i="0" u="none" strike="noStrike" cap="none" normalizeH="0" baseline="0" dirty="0" err="1">
                          <a:ln>
                            <a:noFill/>
                          </a:ln>
                          <a:solidFill>
                            <a:srgbClr val="FFFFFF"/>
                          </a:solidFill>
                          <a:effectLst/>
                          <a:latin typeface="Calibri Light"/>
                        </a:rPr>
                        <a:t>bosý</a:t>
                      </a:r>
                      <a:r>
                        <a:rPr kumimoji="0" lang="en-US" sz="1600" b="0" i="0" u="none" strike="noStrike" cap="none" normalizeH="0" baseline="0" dirty="0">
                          <a:ln>
                            <a:noFill/>
                          </a:ln>
                          <a:solidFill>
                            <a:srgbClr val="FFFFFF"/>
                          </a:solidFill>
                          <a:effectLst/>
                          <a:latin typeface="Calibri Light"/>
                        </a:rPr>
                        <a:t> a </a:t>
                      </a:r>
                      <a:r>
                        <a:rPr kumimoji="0" lang="en-US" sz="1600" b="0" i="0" u="none" strike="noStrike" cap="none" normalizeH="0" baseline="0" dirty="0" err="1">
                          <a:ln>
                            <a:noFill/>
                          </a:ln>
                          <a:solidFill>
                            <a:srgbClr val="FFFFFF"/>
                          </a:solidFill>
                          <a:effectLst/>
                          <a:latin typeface="Calibri Light"/>
                        </a:rPr>
                        <a:t>smrtelně</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bledý</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rPr>
                        <a:t>Paul je </a:t>
                      </a:r>
                      <a:r>
                        <a:rPr kumimoji="0" lang="en-US" sz="1600" b="0" i="0" u="none" strike="noStrike" cap="none" normalizeH="0" baseline="0" dirty="0" err="1">
                          <a:ln>
                            <a:noFill/>
                          </a:ln>
                          <a:solidFill>
                            <a:srgbClr val="FFFFFF"/>
                          </a:solidFill>
                          <a:effectLst/>
                          <a:latin typeface="Calibri Light"/>
                        </a:rPr>
                        <a:t>levák</a:t>
                      </a:r>
                      <a:r>
                        <a:rPr kumimoji="0" lang="en-US" sz="1600" b="0" i="0" u="none" strike="noStrike" cap="none" normalizeH="0" baseline="0" dirty="0">
                          <a:ln>
                            <a:noFill/>
                          </a:ln>
                          <a:solidFill>
                            <a:srgbClr val="FFFFFF"/>
                          </a:solidFill>
                          <a:effectLst/>
                          <a:latin typeface="Calibri Light"/>
                        </a:rPr>
                        <a:t>, ale </a:t>
                      </a:r>
                      <a:r>
                        <a:rPr kumimoji="0" lang="en-US" sz="1600" b="0" i="0" u="none" strike="noStrike" cap="none" normalizeH="0" baseline="0" dirty="0" err="1">
                          <a:ln>
                            <a:noFill/>
                          </a:ln>
                          <a:solidFill>
                            <a:srgbClr val="FFFFFF"/>
                          </a:solidFill>
                          <a:effectLst/>
                          <a:latin typeface="Calibri Light"/>
                        </a:rPr>
                        <a:t>cigaretu</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drží</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ve</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své</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pravé</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ruce</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Poznávací</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značka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err="1">
                          <a:ln>
                            <a:noFill/>
                          </a:ln>
                          <a:solidFill>
                            <a:srgbClr val="FFFFFF"/>
                          </a:solidFill>
                          <a:effectLst/>
                          <a:latin typeface="Calibri Light"/>
                        </a:rPr>
                        <a:t>autě</a:t>
                      </a:r>
                      <a:r>
                        <a:rPr kumimoji="0" lang="en-US" sz="1600" b="0" i="0" u="none" strike="noStrike" cap="none" normalizeH="0" baseline="0">
                          <a:ln>
                            <a:noFill/>
                          </a:ln>
                          <a:solidFill>
                            <a:srgbClr val="FFFFFF"/>
                          </a:solidFill>
                          <a:effectLst/>
                          <a:latin typeface="Calibri Light"/>
                        </a:rPr>
                        <a:t> “LMW” </a:t>
                      </a:r>
                      <a:r>
                        <a:rPr kumimoji="0" lang="en-US" sz="1600" b="0" i="0" u="none" strike="noStrike" cap="none" normalizeH="0" baseline="0" dirty="0">
                          <a:ln>
                            <a:noFill/>
                          </a:ln>
                          <a:solidFill>
                            <a:srgbClr val="FFFFFF"/>
                          </a:solidFill>
                          <a:effectLst/>
                          <a:latin typeface="Calibri Light"/>
                        </a:rPr>
                        <a:t>(</a:t>
                      </a:r>
                      <a:r>
                        <a:rPr kumimoji="0" lang="en-US" sz="1600" b="0" i="0" u="none" strike="noStrike" cap="none" normalizeH="0" baseline="0" dirty="0" err="1">
                          <a:ln>
                            <a:noFill/>
                          </a:ln>
                          <a:solidFill>
                            <a:srgbClr val="FFFFFF"/>
                          </a:solidFill>
                          <a:effectLst/>
                          <a:latin typeface="Calibri Light"/>
                        </a:rPr>
                        <a:t>viz</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šipka</a:t>
                      </a:r>
                      <a:r>
                        <a:rPr kumimoji="0" lang="en-US" sz="1600" b="0" i="0" u="none" strike="noStrike" cap="none" normalizeH="0" baseline="0">
                          <a:ln>
                            <a:noFill/>
                          </a:ln>
                          <a:solidFill>
                            <a:srgbClr val="FFFFFF"/>
                          </a:solidFill>
                          <a:effectLst/>
                          <a:latin typeface="Calibri Light"/>
                        </a:rPr>
                        <a:t>): “Linda McCartney Weeping” </a:t>
                      </a:r>
                      <a:r>
                        <a:rPr kumimoji="0" lang="en-US" sz="1600" b="0" i="0" u="none" strike="noStrike" cap="none" normalizeH="0" baseline="0" dirty="0">
                          <a:ln>
                            <a:noFill/>
                          </a:ln>
                          <a:solidFill>
                            <a:srgbClr val="FFFFFF"/>
                          </a:solidFill>
                          <a:effectLst/>
                          <a:latin typeface="Calibri Light"/>
                        </a:rPr>
                        <a:t>(Linda McCartney </a:t>
                      </a:r>
                      <a:r>
                        <a:rPr kumimoji="0" lang="en-US" sz="1600" b="0" i="0" u="none" strike="noStrike" cap="none" normalizeH="0" baseline="0" dirty="0" err="1">
                          <a:ln>
                            <a:noFill/>
                          </a:ln>
                          <a:solidFill>
                            <a:srgbClr val="FFFFFF"/>
                          </a:solidFill>
                          <a:effectLst/>
                          <a:latin typeface="Calibri Light"/>
                        </a:rPr>
                        <a:t>pláče</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Také</a:t>
                      </a:r>
                      <a:r>
                        <a:rPr kumimoji="0" lang="en-US" sz="1600" b="0" i="0" u="none" strike="noStrike" cap="none" normalizeH="0" baseline="0" dirty="0">
                          <a:ln>
                            <a:noFill/>
                          </a:ln>
                          <a:solidFill>
                            <a:srgbClr val="FFFFFF"/>
                          </a:solidFill>
                          <a:effectLst/>
                          <a:latin typeface="Calibri Light"/>
                        </a:rPr>
                        <a:t> se </a:t>
                      </a:r>
                      <a:r>
                        <a:rPr kumimoji="0" lang="en-US" sz="1600" b="0" i="0" u="none" strike="noStrike" cap="none" normalizeH="0" baseline="0" dirty="0" err="1">
                          <a:ln>
                            <a:noFill/>
                          </a:ln>
                          <a:solidFill>
                            <a:srgbClr val="FFFFFF"/>
                          </a:solidFill>
                          <a:effectLst/>
                          <a:latin typeface="Calibri Light"/>
                        </a:rPr>
                        <a:t>říká</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že</a:t>
                      </a:r>
                      <a:r>
                        <a:rPr kumimoji="0" lang="en-US" sz="1600" b="0" i="0" u="none" strike="noStrike" cap="none" normalizeH="0" baseline="0" dirty="0">
                          <a:ln>
                            <a:noFill/>
                          </a:ln>
                          <a:solidFill>
                            <a:srgbClr val="FFFFFF"/>
                          </a:solidFill>
                          <a:effectLst/>
                          <a:latin typeface="Calibri Light"/>
                        </a:rPr>
                        <a:t> se </a:t>
                      </a:r>
                      <a:r>
                        <a:rPr kumimoji="0" lang="en-US" sz="1600" b="0" i="0" u="none" strike="noStrike" cap="none" normalizeH="0" baseline="0" dirty="0" err="1">
                          <a:ln>
                            <a:noFill/>
                          </a:ln>
                          <a:solidFill>
                            <a:srgbClr val="FFFFFF"/>
                          </a:solidFill>
                          <a:effectLst/>
                          <a:latin typeface="Calibri Light"/>
                        </a:rPr>
                        <a:t>jeho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styl</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hraní</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basovou</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kytaru</a:t>
                      </a:r>
                      <a:r>
                        <a:rPr kumimoji="0" lang="en-US" sz="1600" b="0" i="0" u="none" strike="noStrike" cap="none" normalizeH="0" baseline="0" dirty="0">
                          <a:ln>
                            <a:noFill/>
                          </a:ln>
                          <a:solidFill>
                            <a:srgbClr val="FFFFFF"/>
                          </a:solidFill>
                          <a:effectLst/>
                          <a:latin typeface="Calibri Light"/>
                        </a:rPr>
                        <a:t> v </a:t>
                      </a:r>
                      <a:r>
                        <a:rPr kumimoji="0" lang="en-US" sz="1600" b="0" i="0" u="none" strike="noStrike" cap="none" normalizeH="0" baseline="0" dirty="0" err="1">
                          <a:ln>
                            <a:noFill/>
                          </a:ln>
                          <a:solidFill>
                            <a:srgbClr val="FFFFFF"/>
                          </a:solidFill>
                          <a:effectLst/>
                          <a:latin typeface="Calibri Light"/>
                        </a:rPr>
                        <a:t>roce</a:t>
                      </a:r>
                      <a:r>
                        <a:rPr kumimoji="0" lang="en-US" sz="1600" b="0" i="0" u="none" strike="noStrike" cap="none" normalizeH="0" baseline="0" dirty="0">
                          <a:ln>
                            <a:noFill/>
                          </a:ln>
                          <a:solidFill>
                            <a:srgbClr val="FFFFFF"/>
                          </a:solidFill>
                          <a:effectLst/>
                          <a:latin typeface="Calibri Light"/>
                        </a:rPr>
                        <a:t> 1966 </a:t>
                      </a:r>
                      <a:r>
                        <a:rPr kumimoji="0" lang="en-US" sz="1600" b="0" i="0" u="none" strike="noStrike" cap="none" normalizeH="0" baseline="0" dirty="0" err="1">
                          <a:ln>
                            <a:noFill/>
                          </a:ln>
                          <a:solidFill>
                            <a:srgbClr val="FFFFFF"/>
                          </a:solidFill>
                          <a:effectLst/>
                          <a:latin typeface="Calibri Light"/>
                        </a:rPr>
                        <a:t>změnil</a:t>
                      </a:r>
                      <a:r>
                        <a:rPr kumimoji="0" lang="en-US" sz="1600" b="0" i="0" u="none" strike="noStrike" cap="none" normalizeH="0" baseline="0" dirty="0">
                          <a:ln>
                            <a:noFill/>
                          </a:ln>
                          <a:solidFill>
                            <a:srgbClr val="FFFFFF"/>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Proti</a:t>
                      </a:r>
                      <a:r>
                        <a:rPr kumimoji="0" lang="en-US" sz="1600" b="1" i="0" u="none" strike="noStrike" cap="none" normalizeH="0" baseline="0" dirty="0">
                          <a:ln>
                            <a:noFill/>
                          </a:ln>
                          <a:solidFill>
                            <a:srgbClr val="333333"/>
                          </a:solidFill>
                          <a:effectLst/>
                          <a:latin typeface="Calibri Light"/>
                        </a:rPr>
                        <a:t>: </a:t>
                      </a:r>
                      <a:r>
                        <a:rPr kumimoji="0" lang="en-US" sz="16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rPr>
                        <a:t>Paul </a:t>
                      </a:r>
                      <a:r>
                        <a:rPr kumimoji="0" lang="en-US" sz="1600" b="0" i="0" u="none" strike="noStrike" cap="none" normalizeH="0" baseline="0" dirty="0" err="1">
                          <a:ln>
                            <a:noFill/>
                          </a:ln>
                          <a:solidFill>
                            <a:srgbClr val="FFFFFF"/>
                          </a:solidFill>
                          <a:effectLst/>
                          <a:latin typeface="Calibri Light"/>
                        </a:rPr>
                        <a:t>vypadá</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stále</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stejně</a:t>
                      </a:r>
                      <a:r>
                        <a:rPr kumimoji="0" lang="en-US" sz="1600" b="0" i="0" u="none" strike="noStrike" cap="none" normalizeH="0" baseline="0" dirty="0">
                          <a:ln>
                            <a:noFill/>
                          </a:ln>
                          <a:solidFill>
                            <a:srgbClr val="FFFFFF"/>
                          </a:solidFill>
                          <a:effectLst/>
                          <a:latin typeface="Calibri Light"/>
                        </a:rPr>
                        <a:t> a </a:t>
                      </a:r>
                      <a:r>
                        <a:rPr kumimoji="0" lang="en-US" sz="1600" b="0" i="0" u="none" strike="noStrike" cap="none" normalizeH="0" baseline="0" dirty="0" err="1">
                          <a:ln>
                            <a:noFill/>
                          </a:ln>
                          <a:solidFill>
                            <a:srgbClr val="FFFFFF"/>
                          </a:solidFill>
                          <a:effectLst/>
                          <a:latin typeface="Calibri Light"/>
                        </a:rPr>
                        <a:t>má</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stejný</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hlas</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Důkazy</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jsou</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nepřesvědčivé</a:t>
                      </a:r>
                      <a:r>
                        <a:rPr kumimoji="0" lang="en-US" sz="1600" b="0" i="0" u="none" strike="noStrike" cap="none" normalizeH="0" baseline="0" dirty="0">
                          <a:ln>
                            <a:noFill/>
                          </a:ln>
                          <a:solidFill>
                            <a:srgbClr val="FFFFFF"/>
                          </a:solidFill>
                          <a:effectLst/>
                          <a:latin typeface="Calibri Light"/>
                        </a:rPr>
                        <a:t>, LMW </a:t>
                      </a:r>
                      <a:r>
                        <a:rPr kumimoji="0" lang="en-US" sz="1600" b="0" i="0" u="none" strike="noStrike" cap="none" normalizeH="0" baseline="0" dirty="0" err="1">
                          <a:ln>
                            <a:noFill/>
                          </a:ln>
                          <a:solidFill>
                            <a:srgbClr val="FFFFFF"/>
                          </a:solidFill>
                          <a:effectLst/>
                          <a:latin typeface="Calibri Light"/>
                        </a:rPr>
                        <a:t>může</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znamenat</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cokoli</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Původ</a:t>
                      </a:r>
                      <a:r>
                        <a:rPr kumimoji="0" lang="en-US" sz="1600" b="0" i="0" u="none" strike="noStrike" cap="none" normalizeH="0" baseline="0" dirty="0">
                          <a:ln>
                            <a:noFill/>
                          </a:ln>
                          <a:solidFill>
                            <a:srgbClr val="FFFFFF"/>
                          </a:solidFill>
                          <a:effectLst/>
                          <a:latin typeface="Calibri Light"/>
                        </a:rPr>
                        <a:t>: Tato </a:t>
                      </a:r>
                      <a:r>
                        <a:rPr kumimoji="0" lang="en-US" sz="1600" b="0" i="0" u="none" strike="noStrike" cap="none" normalizeH="0" baseline="0" dirty="0" err="1">
                          <a:ln>
                            <a:noFill/>
                          </a:ln>
                          <a:solidFill>
                            <a:srgbClr val="FFFFFF"/>
                          </a:solidFill>
                          <a:effectLst/>
                          <a:latin typeface="Calibri Light"/>
                        </a:rPr>
                        <a:t>historka</a:t>
                      </a:r>
                      <a:r>
                        <a:rPr kumimoji="0" lang="en-US" sz="1600" b="0" i="0" u="none" strike="noStrike" cap="none" normalizeH="0" baseline="0" dirty="0">
                          <a:ln>
                            <a:noFill/>
                          </a:ln>
                          <a:solidFill>
                            <a:srgbClr val="FFFFFF"/>
                          </a:solidFill>
                          <a:effectLst/>
                          <a:latin typeface="Calibri Light"/>
                        </a:rPr>
                        <a:t> se </a:t>
                      </a:r>
                      <a:r>
                        <a:rPr kumimoji="0" lang="en-US" sz="1600" b="0" i="0" u="none" strike="noStrike" cap="none" normalizeH="0" baseline="0" dirty="0" err="1">
                          <a:ln>
                            <a:noFill/>
                          </a:ln>
                          <a:solidFill>
                            <a:srgbClr val="FFFFFF"/>
                          </a:solidFill>
                          <a:effectLst/>
                          <a:latin typeface="Calibri Light"/>
                        </a:rPr>
                        <a:t>objevila</a:t>
                      </a:r>
                      <a:r>
                        <a:rPr kumimoji="0" lang="en-US" sz="1600" b="0" i="0" u="none" strike="noStrike" cap="none" normalizeH="0" baseline="0" dirty="0">
                          <a:ln>
                            <a:noFill/>
                          </a:ln>
                          <a:solidFill>
                            <a:srgbClr val="FFFFFF"/>
                          </a:solidFill>
                          <a:effectLst/>
                          <a:latin typeface="Calibri Light"/>
                        </a:rPr>
                        <a:t> v </a:t>
                      </a:r>
                      <a:r>
                        <a:rPr kumimoji="0" lang="en-US" sz="1600" b="0" i="0" u="none" strike="noStrike" cap="none" normalizeH="0" baseline="0" dirty="0" err="1">
                          <a:ln>
                            <a:noFill/>
                          </a:ln>
                          <a:solidFill>
                            <a:srgbClr val="FFFFFF"/>
                          </a:solidFill>
                          <a:effectLst/>
                          <a:latin typeface="Calibri Light"/>
                        </a:rPr>
                        <a:t>roce</a:t>
                      </a:r>
                      <a:r>
                        <a:rPr kumimoji="0" lang="en-US" sz="1600" b="0" i="0" u="none" strike="noStrike" cap="none" normalizeH="0" baseline="0" dirty="0">
                          <a:ln>
                            <a:noFill/>
                          </a:ln>
                          <a:solidFill>
                            <a:srgbClr val="FFFFFF"/>
                          </a:solidFill>
                          <a:effectLst/>
                          <a:latin typeface="Calibri Light"/>
                        </a:rPr>
                        <a:t> 1969 </a:t>
                      </a:r>
                      <a:r>
                        <a:rPr kumimoji="0" lang="en-US" sz="1600" b="0" i="0" u="none" strike="noStrike" cap="none" normalizeH="0" baseline="0" dirty="0" err="1">
                          <a:ln>
                            <a:noFill/>
                          </a:ln>
                          <a:solidFill>
                            <a:srgbClr val="FFFFFF"/>
                          </a:solidFill>
                          <a:effectLst/>
                          <a:latin typeface="Calibri Light"/>
                        </a:rPr>
                        <a:t>jako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kachna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uveřejněná</a:t>
                      </a:r>
                      <a:r>
                        <a:rPr kumimoji="0" lang="en-US" sz="1600" b="0" i="0" u="none" strike="noStrike" cap="none" normalizeH="0" baseline="0" dirty="0">
                          <a:ln>
                            <a:noFill/>
                          </a:ln>
                          <a:solidFill>
                            <a:srgbClr val="FFFFFF"/>
                          </a:solidFill>
                          <a:effectLst/>
                          <a:latin typeface="Calibri Light"/>
                        </a:rPr>
                        <a:t> v </a:t>
                      </a:r>
                      <a:r>
                        <a:rPr kumimoji="0" lang="en-US" sz="1600" b="0" i="0" u="none" strike="noStrike" cap="none" normalizeH="0" baseline="0" dirty="0" err="1">
                          <a:ln>
                            <a:noFill/>
                          </a:ln>
                          <a:solidFill>
                            <a:srgbClr val="FFFFFF"/>
                          </a:solidFill>
                          <a:effectLst/>
                          <a:latin typeface="Calibri Light"/>
                        </a:rPr>
                        <a:t>jedněch</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novinách</a:t>
                      </a:r>
                      <a:r>
                        <a:rPr kumimoji="0" lang="en-US" sz="1600" b="0" i="0" u="none" strike="noStrike" cap="none" normalizeH="0" baseline="0" dirty="0">
                          <a:ln>
                            <a:noFill/>
                          </a:ln>
                          <a:solidFill>
                            <a:srgbClr val="FFFFFF"/>
                          </a:solidFill>
                          <a:effectLst/>
                          <a:latin typeface="Calibri Light"/>
                        </a:rPr>
                        <a:t>.</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4441768E-0C6E-47F7-B814-29E774830C88}"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Nepravdivé historky -</a:t>
            </a:r>
          </a:p>
        </p:txBody>
      </p:sp>
      <p:graphicFrame>
        <p:nvGraphicFramePr>
          <p:cNvPr id="11" name="Group 21"/>
          <p:cNvGraphicFramePr>
            <a:graphicFrameLocks noGrp="1"/>
          </p:cNvGraphicFramePr>
          <p:nvPr>
            <p:extLst>
              <p:ext uri="{D42A27DB-BD31-4B8C-83A1-F6EECF244321}">
                <p14:modId xmlns:p14="http://schemas.microsoft.com/office/powerpoint/2010/main" val="1555655713"/>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Historka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a:ln>
                            <a:noFill/>
                          </a:ln>
                          <a:solidFill>
                            <a:srgbClr val="333333"/>
                          </a:solidFill>
                          <a:effectLst/>
                          <a:latin typeface="Calibri Light"/>
                        </a:rPr>
                        <a:t>Paul McCartney (z Beatles) v roce 1966 zemřel při autonehodě a byl nahrazen dvojníkem.</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1" i="0" u="none" strike="noStrike" cap="none" normalizeH="0" baseline="0" dirty="0">
                          <a:ln>
                            <a:noFill/>
                          </a:ln>
                          <a:solidFill>
                            <a:srgbClr val="333333"/>
                          </a:solidFill>
                          <a:effectLst/>
                          <a:latin typeface="Calibri Light"/>
                        </a:rPr>
                        <a:t>Pro: </a:t>
                      </a:r>
                      <a:r>
                        <a:rPr kumimoji="0" lang="en-US" sz="1600" b="0" i="0" u="none" strike="noStrike" cap="none" normalizeH="0" baseline="0" dirty="0" err="1">
                          <a:ln>
                            <a:noFill/>
                          </a:ln>
                          <a:solidFill>
                            <a:srgbClr val="333333"/>
                          </a:solidFill>
                          <a:effectLst/>
                          <a:latin typeface="Calibri Light"/>
                        </a:rPr>
                        <a:t>údajně</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přes</a:t>
                      </a:r>
                      <a:r>
                        <a:rPr kumimoji="0" lang="en-US" sz="1600" b="0" i="0" u="none" strike="noStrike" cap="none" normalizeH="0" baseline="0" dirty="0">
                          <a:ln>
                            <a:noFill/>
                          </a:ln>
                          <a:solidFill>
                            <a:srgbClr val="333333"/>
                          </a:solidFill>
                          <a:effectLst/>
                          <a:latin typeface="Calibri Light"/>
                        </a:rPr>
                        <a:t> 70 </a:t>
                      </a:r>
                      <a:r>
                        <a:rPr kumimoji="0" lang="en-US" sz="1600" b="0" i="0" u="none" strike="noStrike" cap="none" normalizeH="0" baseline="0" dirty="0" err="1">
                          <a:ln>
                            <a:noFill/>
                          </a:ln>
                          <a:solidFill>
                            <a:srgbClr val="333333"/>
                          </a:solidFill>
                          <a:effectLst/>
                          <a:latin typeface="Calibri Light"/>
                        </a:rPr>
                        <a:t>skrytých</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vodítek</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některé</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obalu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a:ln>
                            <a:noFill/>
                          </a:ln>
                          <a:solidFill>
                            <a:srgbClr val="333333"/>
                          </a:solidFill>
                          <a:effectLst/>
                          <a:latin typeface="Calibri Light"/>
                        </a:rPr>
                        <a:t>alba “Abbey Road”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dirty="0" err="1">
                          <a:ln>
                            <a:noFill/>
                          </a:ln>
                          <a:solidFill>
                            <a:srgbClr val="333333"/>
                          </a:solidFill>
                          <a:effectLst/>
                          <a:latin typeface="Calibri Light"/>
                        </a:rPr>
                        <a:t>vpravo</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je </a:t>
                      </a:r>
                      <a:r>
                        <a:rPr kumimoji="0" lang="en-US" sz="1600" b="0" i="0" u="none" strike="noStrike" cap="none" normalizeH="0" baseline="0" dirty="0" err="1">
                          <a:ln>
                            <a:noFill/>
                          </a:ln>
                          <a:solidFill>
                            <a:srgbClr val="333333"/>
                          </a:solidFill>
                          <a:effectLst/>
                          <a:latin typeface="Calibri Light"/>
                        </a:rPr>
                        <a:t>bosý</a:t>
                      </a:r>
                      <a:r>
                        <a:rPr kumimoji="0" lang="en-US" sz="1600" b="0" i="0" u="none" strike="noStrike" cap="none" normalizeH="0" baseline="0" dirty="0">
                          <a:ln>
                            <a:noFill/>
                          </a:ln>
                          <a:solidFill>
                            <a:srgbClr val="333333"/>
                          </a:solidFill>
                          <a:effectLst/>
                          <a:latin typeface="Calibri Light"/>
                        </a:rPr>
                        <a:t> a </a:t>
                      </a:r>
                      <a:r>
                        <a:rPr kumimoji="0" lang="en-US" sz="1600" b="0" i="0" u="none" strike="noStrike" cap="none" normalizeH="0" baseline="0" dirty="0" err="1">
                          <a:ln>
                            <a:noFill/>
                          </a:ln>
                          <a:solidFill>
                            <a:srgbClr val="333333"/>
                          </a:solidFill>
                          <a:effectLst/>
                          <a:latin typeface="Calibri Light"/>
                        </a:rPr>
                        <a:t>smrtelně</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bledý</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je </a:t>
                      </a:r>
                      <a:r>
                        <a:rPr kumimoji="0" lang="en-US" sz="1600" b="0" i="0" u="none" strike="noStrike" cap="none" normalizeH="0" baseline="0" dirty="0" err="1">
                          <a:ln>
                            <a:noFill/>
                          </a:ln>
                          <a:solidFill>
                            <a:srgbClr val="333333"/>
                          </a:solidFill>
                          <a:effectLst/>
                          <a:latin typeface="Calibri Light"/>
                        </a:rPr>
                        <a:t>levák</a:t>
                      </a:r>
                      <a:r>
                        <a:rPr kumimoji="0" lang="en-US" sz="1600" b="0" i="0" u="none" strike="noStrike" cap="none" normalizeH="0" baseline="0" dirty="0">
                          <a:ln>
                            <a:noFill/>
                          </a:ln>
                          <a:solidFill>
                            <a:srgbClr val="333333"/>
                          </a:solidFill>
                          <a:effectLst/>
                          <a:latin typeface="Calibri Light"/>
                        </a:rPr>
                        <a:t>, ale </a:t>
                      </a:r>
                      <a:r>
                        <a:rPr kumimoji="0" lang="en-US" sz="1600" b="0" i="0" u="none" strike="noStrike" cap="none" normalizeH="0" baseline="0" dirty="0" err="1">
                          <a:ln>
                            <a:noFill/>
                          </a:ln>
                          <a:solidFill>
                            <a:srgbClr val="333333"/>
                          </a:solidFill>
                          <a:effectLst/>
                          <a:latin typeface="Calibri Light"/>
                        </a:rPr>
                        <a:t>cigaretu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drží</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ve</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své</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pravé</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ruce</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Poznávací</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značka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err="1">
                          <a:ln>
                            <a:noFill/>
                          </a:ln>
                          <a:solidFill>
                            <a:srgbClr val="333333"/>
                          </a:solidFill>
                          <a:effectLst/>
                          <a:latin typeface="Calibri Light"/>
                        </a:rPr>
                        <a:t>autě</a:t>
                      </a:r>
                      <a:r>
                        <a:rPr kumimoji="0" lang="en-US" sz="1600" b="0" i="0" u="none" strike="noStrike" cap="none" normalizeH="0" baseline="0">
                          <a:ln>
                            <a:noFill/>
                          </a:ln>
                          <a:solidFill>
                            <a:srgbClr val="333333"/>
                          </a:solidFill>
                          <a:effectLst/>
                          <a:latin typeface="Calibri Light"/>
                        </a:rPr>
                        <a:t> “LMW”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dirty="0" err="1">
                          <a:ln>
                            <a:noFill/>
                          </a:ln>
                          <a:solidFill>
                            <a:srgbClr val="333333"/>
                          </a:solidFill>
                          <a:effectLst/>
                          <a:latin typeface="Calibri Light"/>
                        </a:rPr>
                        <a:t>viz</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šipka</a:t>
                      </a:r>
                      <a:r>
                        <a:rPr kumimoji="0" lang="en-US" sz="1600" b="0" i="0" u="none" strike="noStrike" cap="none" normalizeH="0" baseline="0">
                          <a:ln>
                            <a:noFill/>
                          </a:ln>
                          <a:solidFill>
                            <a:srgbClr val="333333"/>
                          </a:solidFill>
                          <a:effectLst/>
                          <a:latin typeface="Calibri Light"/>
                        </a:rPr>
                        <a:t>): “Linda McCartney Weeping” </a:t>
                      </a:r>
                      <a:r>
                        <a:rPr kumimoji="0" lang="en-US" sz="1600" b="0" i="0" u="none" strike="noStrike" cap="none" normalizeH="0" baseline="0" dirty="0">
                          <a:ln>
                            <a:noFill/>
                          </a:ln>
                          <a:solidFill>
                            <a:srgbClr val="333333"/>
                          </a:solidFill>
                          <a:effectLst/>
                          <a:latin typeface="Calibri Light"/>
                        </a:rPr>
                        <a:t>(Linda McCartney </a:t>
                      </a:r>
                      <a:r>
                        <a:rPr kumimoji="0" lang="en-US" sz="1600" b="0" i="0" u="none" strike="noStrike" cap="none" normalizeH="0" baseline="0" dirty="0" err="1">
                          <a:ln>
                            <a:noFill/>
                          </a:ln>
                          <a:solidFill>
                            <a:srgbClr val="333333"/>
                          </a:solidFill>
                          <a:effectLst/>
                          <a:latin typeface="Calibri Light"/>
                        </a:rPr>
                        <a:t>pláče</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Také</a:t>
                      </a:r>
                      <a:r>
                        <a:rPr kumimoji="0" lang="en-US" sz="1600" b="0" i="0" u="none" strike="noStrike" cap="none" normalizeH="0" baseline="0" dirty="0">
                          <a:ln>
                            <a:noFill/>
                          </a:ln>
                          <a:solidFill>
                            <a:srgbClr val="333333"/>
                          </a:solidFill>
                          <a:effectLst/>
                          <a:latin typeface="Calibri Light"/>
                        </a:rPr>
                        <a:t> se </a:t>
                      </a:r>
                      <a:r>
                        <a:rPr kumimoji="0" lang="en-US" sz="1600" b="0" i="0" u="none" strike="noStrike" cap="none" normalizeH="0" baseline="0" dirty="0" err="1">
                          <a:ln>
                            <a:noFill/>
                          </a:ln>
                          <a:solidFill>
                            <a:srgbClr val="333333"/>
                          </a:solidFill>
                          <a:effectLst/>
                          <a:latin typeface="Calibri Light"/>
                        </a:rPr>
                        <a:t>říká</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že</a:t>
                      </a:r>
                      <a:r>
                        <a:rPr kumimoji="0" lang="en-US" sz="1600" b="0" i="0" u="none" strike="noStrike" cap="none" normalizeH="0" baseline="0" dirty="0">
                          <a:ln>
                            <a:noFill/>
                          </a:ln>
                          <a:solidFill>
                            <a:srgbClr val="333333"/>
                          </a:solidFill>
                          <a:effectLst/>
                          <a:latin typeface="Calibri Light"/>
                        </a:rPr>
                        <a:t> se </a:t>
                      </a:r>
                      <a:r>
                        <a:rPr kumimoji="0" lang="en-US" sz="1600" b="0" i="0" u="none" strike="noStrike" cap="none" normalizeH="0" baseline="0" dirty="0" err="1">
                          <a:ln>
                            <a:noFill/>
                          </a:ln>
                          <a:solidFill>
                            <a:srgbClr val="333333"/>
                          </a:solidFill>
                          <a:effectLst/>
                          <a:latin typeface="Calibri Light"/>
                        </a:rPr>
                        <a:t>jeho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styl</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hraní</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basovou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kytaru</a:t>
                      </a:r>
                      <a:r>
                        <a:rPr kumimoji="0" lang="en-US" sz="1600" b="0" i="0" u="none" strike="noStrike" cap="none" normalizeH="0" baseline="0" dirty="0">
                          <a:ln>
                            <a:noFill/>
                          </a:ln>
                          <a:solidFill>
                            <a:srgbClr val="333333"/>
                          </a:solidFill>
                          <a:effectLst/>
                          <a:latin typeface="Calibri Light"/>
                        </a:rPr>
                        <a:t> v </a:t>
                      </a:r>
                      <a:r>
                        <a:rPr kumimoji="0" lang="en-US" sz="1600" b="0" i="0" u="none" strike="noStrike" cap="none" normalizeH="0" baseline="0" dirty="0" err="1">
                          <a:ln>
                            <a:noFill/>
                          </a:ln>
                          <a:solidFill>
                            <a:srgbClr val="333333"/>
                          </a:solidFill>
                          <a:effectLst/>
                          <a:latin typeface="Calibri Light"/>
                        </a:rPr>
                        <a:t>roce</a:t>
                      </a:r>
                      <a:r>
                        <a:rPr kumimoji="0" lang="en-US" sz="1600" b="0" i="0" u="none" strike="noStrike" cap="none" normalizeH="0" baseline="0" dirty="0">
                          <a:ln>
                            <a:noFill/>
                          </a:ln>
                          <a:solidFill>
                            <a:srgbClr val="333333"/>
                          </a:solidFill>
                          <a:effectLst/>
                          <a:latin typeface="Calibri Light"/>
                        </a:rPr>
                        <a:t> 1966 </a:t>
                      </a:r>
                      <a:r>
                        <a:rPr kumimoji="0" lang="en-US" sz="1600" b="0" i="0" u="none" strike="noStrike" cap="none" normalizeH="0" baseline="0" dirty="0" err="1">
                          <a:ln>
                            <a:noFill/>
                          </a:ln>
                          <a:solidFill>
                            <a:srgbClr val="333333"/>
                          </a:solidFill>
                          <a:effectLst/>
                          <a:latin typeface="Calibri Light"/>
                        </a:rPr>
                        <a:t>změnil</a:t>
                      </a:r>
                      <a:r>
                        <a:rPr kumimoji="0" lang="en-US" sz="16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Proti</a:t>
                      </a:r>
                      <a:r>
                        <a:rPr kumimoji="0" lang="en-US" sz="1600" b="1" i="0" u="none" strike="noStrike" cap="none" normalizeH="0" baseline="0" dirty="0">
                          <a:ln>
                            <a:noFill/>
                          </a:ln>
                          <a:solidFill>
                            <a:srgbClr val="333333"/>
                          </a:solidFill>
                          <a:effectLst/>
                          <a:latin typeface="Calibri Light"/>
                        </a:rPr>
                        <a:t>: </a:t>
                      </a:r>
                      <a:r>
                        <a:rPr kumimoji="0" lang="en-US" sz="16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rPr>
                        <a:t>Paul </a:t>
                      </a:r>
                      <a:r>
                        <a:rPr kumimoji="0" lang="en-US" sz="1600" b="0" i="0" u="none" strike="noStrike" cap="none" normalizeH="0" baseline="0" dirty="0" err="1">
                          <a:ln>
                            <a:noFill/>
                          </a:ln>
                          <a:solidFill>
                            <a:srgbClr val="FFFFFF"/>
                          </a:solidFill>
                          <a:effectLst/>
                          <a:latin typeface="Calibri Light"/>
                        </a:rPr>
                        <a:t>vypadá</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stále</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stejně</a:t>
                      </a:r>
                      <a:r>
                        <a:rPr kumimoji="0" lang="en-US" sz="1600" b="0" i="0" u="none" strike="noStrike" cap="none" normalizeH="0" baseline="0" dirty="0">
                          <a:ln>
                            <a:noFill/>
                          </a:ln>
                          <a:solidFill>
                            <a:srgbClr val="FFFFFF"/>
                          </a:solidFill>
                          <a:effectLst/>
                          <a:latin typeface="Calibri Light"/>
                        </a:rPr>
                        <a:t> a </a:t>
                      </a:r>
                      <a:r>
                        <a:rPr kumimoji="0" lang="en-US" sz="1600" b="0" i="0" u="none" strike="noStrike" cap="none" normalizeH="0" baseline="0" dirty="0" err="1">
                          <a:ln>
                            <a:noFill/>
                          </a:ln>
                          <a:solidFill>
                            <a:srgbClr val="FFFFFF"/>
                          </a:solidFill>
                          <a:effectLst/>
                          <a:latin typeface="Calibri Light"/>
                        </a:rPr>
                        <a:t>má</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stejný</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hlas</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Důkazy</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jsou</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nepřesvědčivé</a:t>
                      </a:r>
                      <a:r>
                        <a:rPr kumimoji="0" lang="en-US" sz="1600" b="0" i="0" u="none" strike="noStrike" cap="none" normalizeH="0" baseline="0" dirty="0">
                          <a:ln>
                            <a:noFill/>
                          </a:ln>
                          <a:solidFill>
                            <a:srgbClr val="FFFFFF"/>
                          </a:solidFill>
                          <a:effectLst/>
                          <a:latin typeface="Calibri Light"/>
                        </a:rPr>
                        <a:t>, LMW </a:t>
                      </a:r>
                      <a:r>
                        <a:rPr kumimoji="0" lang="en-US" sz="1600" b="0" i="0" u="none" strike="noStrike" cap="none" normalizeH="0" baseline="0" dirty="0" err="1">
                          <a:ln>
                            <a:noFill/>
                          </a:ln>
                          <a:solidFill>
                            <a:srgbClr val="FFFFFF"/>
                          </a:solidFill>
                          <a:effectLst/>
                          <a:latin typeface="Calibri Light"/>
                        </a:rPr>
                        <a:t>může</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znamenat</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cokoli</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Původ</a:t>
                      </a:r>
                      <a:r>
                        <a:rPr kumimoji="0" lang="en-US" sz="1600" b="0" i="0" u="none" strike="noStrike" cap="none" normalizeH="0" baseline="0" dirty="0">
                          <a:ln>
                            <a:noFill/>
                          </a:ln>
                          <a:solidFill>
                            <a:srgbClr val="FFFFFF"/>
                          </a:solidFill>
                          <a:effectLst/>
                          <a:latin typeface="Calibri Light"/>
                        </a:rPr>
                        <a:t>: Tato </a:t>
                      </a:r>
                      <a:r>
                        <a:rPr kumimoji="0" lang="en-US" sz="1600" b="0" i="0" u="none" strike="noStrike" cap="none" normalizeH="0" baseline="0" dirty="0" err="1">
                          <a:ln>
                            <a:noFill/>
                          </a:ln>
                          <a:solidFill>
                            <a:srgbClr val="FFFFFF"/>
                          </a:solidFill>
                          <a:effectLst/>
                          <a:latin typeface="Calibri Light"/>
                        </a:rPr>
                        <a:t>historka</a:t>
                      </a:r>
                      <a:r>
                        <a:rPr kumimoji="0" lang="en-US" sz="1600" b="0" i="0" u="none" strike="noStrike" cap="none" normalizeH="0" baseline="0" dirty="0">
                          <a:ln>
                            <a:noFill/>
                          </a:ln>
                          <a:solidFill>
                            <a:srgbClr val="FFFFFF"/>
                          </a:solidFill>
                          <a:effectLst/>
                          <a:latin typeface="Calibri Light"/>
                        </a:rPr>
                        <a:t> se </a:t>
                      </a:r>
                      <a:r>
                        <a:rPr kumimoji="0" lang="en-US" sz="1600" b="0" i="0" u="none" strike="noStrike" cap="none" normalizeH="0" baseline="0" dirty="0" err="1">
                          <a:ln>
                            <a:noFill/>
                          </a:ln>
                          <a:solidFill>
                            <a:srgbClr val="FFFFFF"/>
                          </a:solidFill>
                          <a:effectLst/>
                          <a:latin typeface="Calibri Light"/>
                        </a:rPr>
                        <a:t>objevila</a:t>
                      </a:r>
                      <a:r>
                        <a:rPr kumimoji="0" lang="en-US" sz="1600" b="0" i="0" u="none" strike="noStrike" cap="none" normalizeH="0" baseline="0" dirty="0">
                          <a:ln>
                            <a:noFill/>
                          </a:ln>
                          <a:solidFill>
                            <a:srgbClr val="FFFFFF"/>
                          </a:solidFill>
                          <a:effectLst/>
                          <a:latin typeface="Calibri Light"/>
                        </a:rPr>
                        <a:t> v </a:t>
                      </a:r>
                      <a:r>
                        <a:rPr kumimoji="0" lang="en-US" sz="1600" b="0" i="0" u="none" strike="noStrike" cap="none" normalizeH="0" baseline="0" dirty="0" err="1">
                          <a:ln>
                            <a:noFill/>
                          </a:ln>
                          <a:solidFill>
                            <a:srgbClr val="FFFFFF"/>
                          </a:solidFill>
                          <a:effectLst/>
                          <a:latin typeface="Calibri Light"/>
                        </a:rPr>
                        <a:t>roce</a:t>
                      </a:r>
                      <a:r>
                        <a:rPr kumimoji="0" lang="en-US" sz="1600" b="0" i="0" u="none" strike="noStrike" cap="none" normalizeH="0" baseline="0" dirty="0">
                          <a:ln>
                            <a:noFill/>
                          </a:ln>
                          <a:solidFill>
                            <a:srgbClr val="FFFFFF"/>
                          </a:solidFill>
                          <a:effectLst/>
                          <a:latin typeface="Calibri Light"/>
                        </a:rPr>
                        <a:t> 1969 </a:t>
                      </a:r>
                      <a:r>
                        <a:rPr kumimoji="0" lang="en-US" sz="1600" b="0" i="0" u="none" strike="noStrike" cap="none" normalizeH="0" baseline="0" dirty="0" err="1">
                          <a:ln>
                            <a:noFill/>
                          </a:ln>
                          <a:solidFill>
                            <a:srgbClr val="FFFFFF"/>
                          </a:solidFill>
                          <a:effectLst/>
                          <a:latin typeface="Calibri Light"/>
                        </a:rPr>
                        <a:t>jako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kachna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uveřejněná</a:t>
                      </a:r>
                      <a:r>
                        <a:rPr kumimoji="0" lang="en-US" sz="1600" b="0" i="0" u="none" strike="noStrike" cap="none" normalizeH="0" baseline="0" dirty="0">
                          <a:ln>
                            <a:noFill/>
                          </a:ln>
                          <a:solidFill>
                            <a:srgbClr val="FFFFFF"/>
                          </a:solidFill>
                          <a:effectLst/>
                          <a:latin typeface="Calibri Light"/>
                        </a:rPr>
                        <a:t> v </a:t>
                      </a:r>
                      <a:r>
                        <a:rPr kumimoji="0" lang="en-US" sz="1600" b="0" i="0" u="none" strike="noStrike" cap="none" normalizeH="0" baseline="0" dirty="0" err="1">
                          <a:ln>
                            <a:noFill/>
                          </a:ln>
                          <a:solidFill>
                            <a:srgbClr val="FFFFFF"/>
                          </a:solidFill>
                          <a:effectLst/>
                          <a:latin typeface="Calibri Light"/>
                        </a:rPr>
                        <a:t>jedněch</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novinách</a:t>
                      </a:r>
                      <a:r>
                        <a:rPr kumimoji="0" lang="en-US" sz="1600" b="0" i="0" u="none" strike="noStrike" cap="none" normalizeH="0" baseline="0" dirty="0">
                          <a:ln>
                            <a:noFill/>
                          </a:ln>
                          <a:solidFill>
                            <a:srgbClr val="FFFFFF"/>
                          </a:solidFill>
                          <a:effectLst/>
                          <a:latin typeface="Calibri Light"/>
                        </a:rPr>
                        <a:t>.</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14</a:t>
            </a:fld>
            <a:endParaRPr lang="de-DE" altLang="de-DE"/>
          </a:p>
        </p:txBody>
      </p:sp>
    </p:spTree>
    <p:extLst>
      <p:ext uri="{BB962C8B-B14F-4D97-AF65-F5344CB8AC3E}">
        <p14:creationId xmlns:p14="http://schemas.microsoft.com/office/powerpoint/2010/main" val="1521099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Nepravdivé historky -</a:t>
            </a:r>
          </a:p>
        </p:txBody>
      </p:sp>
      <p:graphicFrame>
        <p:nvGraphicFramePr>
          <p:cNvPr id="11" name="Group 21"/>
          <p:cNvGraphicFramePr>
            <a:graphicFrameLocks noGrp="1"/>
          </p:cNvGraphicFramePr>
          <p:nvPr>
            <p:extLst>
              <p:ext uri="{D42A27DB-BD31-4B8C-83A1-F6EECF244321}">
                <p14:modId xmlns:p14="http://schemas.microsoft.com/office/powerpoint/2010/main" val="1518228642"/>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Historka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a:ln>
                            <a:noFill/>
                          </a:ln>
                          <a:solidFill>
                            <a:srgbClr val="333333"/>
                          </a:solidFill>
                          <a:effectLst/>
                          <a:latin typeface="Calibri Light"/>
                        </a:rPr>
                        <a:t>Paul McCartney (z Beatles) v roce 1966 zemřel při autonehodě a byl nahrazen dvojníkem.</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1" i="0" u="none" strike="noStrike" cap="none" normalizeH="0" baseline="0" dirty="0">
                          <a:ln>
                            <a:noFill/>
                          </a:ln>
                          <a:solidFill>
                            <a:srgbClr val="333333"/>
                          </a:solidFill>
                          <a:effectLst/>
                          <a:latin typeface="Calibri Light"/>
                        </a:rPr>
                        <a:t>Pro: </a:t>
                      </a:r>
                      <a:r>
                        <a:rPr kumimoji="0" lang="en-US" sz="1600" b="0" i="0" u="none" strike="noStrike" cap="none" normalizeH="0" baseline="0" dirty="0" err="1">
                          <a:ln>
                            <a:noFill/>
                          </a:ln>
                          <a:solidFill>
                            <a:srgbClr val="333333"/>
                          </a:solidFill>
                          <a:effectLst/>
                          <a:latin typeface="Calibri Light"/>
                        </a:rPr>
                        <a:t>údajně</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přes</a:t>
                      </a:r>
                      <a:r>
                        <a:rPr kumimoji="0" lang="en-US" sz="1600" b="0" i="0" u="none" strike="noStrike" cap="none" normalizeH="0" baseline="0" dirty="0">
                          <a:ln>
                            <a:noFill/>
                          </a:ln>
                          <a:solidFill>
                            <a:srgbClr val="333333"/>
                          </a:solidFill>
                          <a:effectLst/>
                          <a:latin typeface="Calibri Light"/>
                        </a:rPr>
                        <a:t> 70 </a:t>
                      </a:r>
                      <a:r>
                        <a:rPr kumimoji="0" lang="en-US" sz="1600" b="0" i="0" u="none" strike="noStrike" cap="none" normalizeH="0" baseline="0" dirty="0" err="1">
                          <a:ln>
                            <a:noFill/>
                          </a:ln>
                          <a:solidFill>
                            <a:srgbClr val="333333"/>
                          </a:solidFill>
                          <a:effectLst/>
                          <a:latin typeface="Calibri Light"/>
                        </a:rPr>
                        <a:t>skrytých</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vodítek</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některé</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obalu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a:ln>
                            <a:noFill/>
                          </a:ln>
                          <a:solidFill>
                            <a:srgbClr val="333333"/>
                          </a:solidFill>
                          <a:effectLst/>
                          <a:latin typeface="Calibri Light"/>
                        </a:rPr>
                        <a:t>alba “Abbey Road”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dirty="0" err="1">
                          <a:ln>
                            <a:noFill/>
                          </a:ln>
                          <a:solidFill>
                            <a:srgbClr val="333333"/>
                          </a:solidFill>
                          <a:effectLst/>
                          <a:latin typeface="Calibri Light"/>
                        </a:rPr>
                        <a:t>vpravo</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je </a:t>
                      </a:r>
                      <a:r>
                        <a:rPr kumimoji="0" lang="en-US" sz="1600" b="0" i="0" u="none" strike="noStrike" cap="none" normalizeH="0" baseline="0" dirty="0" err="1">
                          <a:ln>
                            <a:noFill/>
                          </a:ln>
                          <a:solidFill>
                            <a:srgbClr val="333333"/>
                          </a:solidFill>
                          <a:effectLst/>
                          <a:latin typeface="Calibri Light"/>
                        </a:rPr>
                        <a:t>bosý</a:t>
                      </a:r>
                      <a:r>
                        <a:rPr kumimoji="0" lang="en-US" sz="1600" b="0" i="0" u="none" strike="noStrike" cap="none" normalizeH="0" baseline="0" dirty="0">
                          <a:ln>
                            <a:noFill/>
                          </a:ln>
                          <a:solidFill>
                            <a:srgbClr val="333333"/>
                          </a:solidFill>
                          <a:effectLst/>
                          <a:latin typeface="Calibri Light"/>
                        </a:rPr>
                        <a:t> a </a:t>
                      </a:r>
                      <a:r>
                        <a:rPr kumimoji="0" lang="en-US" sz="1600" b="0" i="0" u="none" strike="noStrike" cap="none" normalizeH="0" baseline="0" dirty="0" err="1">
                          <a:ln>
                            <a:noFill/>
                          </a:ln>
                          <a:solidFill>
                            <a:srgbClr val="333333"/>
                          </a:solidFill>
                          <a:effectLst/>
                          <a:latin typeface="Calibri Light"/>
                        </a:rPr>
                        <a:t>smrtelně</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bledý</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je </a:t>
                      </a:r>
                      <a:r>
                        <a:rPr kumimoji="0" lang="en-US" sz="1600" b="0" i="0" u="none" strike="noStrike" cap="none" normalizeH="0" baseline="0" dirty="0" err="1">
                          <a:ln>
                            <a:noFill/>
                          </a:ln>
                          <a:solidFill>
                            <a:srgbClr val="333333"/>
                          </a:solidFill>
                          <a:effectLst/>
                          <a:latin typeface="Calibri Light"/>
                        </a:rPr>
                        <a:t>levák</a:t>
                      </a:r>
                      <a:r>
                        <a:rPr kumimoji="0" lang="en-US" sz="1600" b="0" i="0" u="none" strike="noStrike" cap="none" normalizeH="0" baseline="0" dirty="0">
                          <a:ln>
                            <a:noFill/>
                          </a:ln>
                          <a:solidFill>
                            <a:srgbClr val="333333"/>
                          </a:solidFill>
                          <a:effectLst/>
                          <a:latin typeface="Calibri Light"/>
                        </a:rPr>
                        <a:t>, ale </a:t>
                      </a:r>
                      <a:r>
                        <a:rPr kumimoji="0" lang="en-US" sz="1600" b="0" i="0" u="none" strike="noStrike" cap="none" normalizeH="0" baseline="0" dirty="0" err="1">
                          <a:ln>
                            <a:noFill/>
                          </a:ln>
                          <a:solidFill>
                            <a:srgbClr val="333333"/>
                          </a:solidFill>
                          <a:effectLst/>
                          <a:latin typeface="Calibri Light"/>
                        </a:rPr>
                        <a:t>cigaretu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drží</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ve</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své</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pravé</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ruce</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Poznávací</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značka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err="1">
                          <a:ln>
                            <a:noFill/>
                          </a:ln>
                          <a:solidFill>
                            <a:srgbClr val="333333"/>
                          </a:solidFill>
                          <a:effectLst/>
                          <a:latin typeface="Calibri Light"/>
                        </a:rPr>
                        <a:t>autě</a:t>
                      </a:r>
                      <a:r>
                        <a:rPr kumimoji="0" lang="en-US" sz="1600" b="0" i="0" u="none" strike="noStrike" cap="none" normalizeH="0" baseline="0">
                          <a:ln>
                            <a:noFill/>
                          </a:ln>
                          <a:solidFill>
                            <a:srgbClr val="333333"/>
                          </a:solidFill>
                          <a:effectLst/>
                          <a:latin typeface="Calibri Light"/>
                        </a:rPr>
                        <a:t> “LMW”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dirty="0" err="1">
                          <a:ln>
                            <a:noFill/>
                          </a:ln>
                          <a:solidFill>
                            <a:srgbClr val="333333"/>
                          </a:solidFill>
                          <a:effectLst/>
                          <a:latin typeface="Calibri Light"/>
                        </a:rPr>
                        <a:t>viz</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šipka</a:t>
                      </a:r>
                      <a:r>
                        <a:rPr kumimoji="0" lang="en-US" sz="1600" b="0" i="0" u="none" strike="noStrike" cap="none" normalizeH="0" baseline="0">
                          <a:ln>
                            <a:noFill/>
                          </a:ln>
                          <a:solidFill>
                            <a:srgbClr val="333333"/>
                          </a:solidFill>
                          <a:effectLst/>
                          <a:latin typeface="Calibri Light"/>
                        </a:rPr>
                        <a:t>): “Linda McCartney Weeping” </a:t>
                      </a:r>
                      <a:r>
                        <a:rPr kumimoji="0" lang="en-US" sz="1600" b="0" i="0" u="none" strike="noStrike" cap="none" normalizeH="0" baseline="0" dirty="0">
                          <a:ln>
                            <a:noFill/>
                          </a:ln>
                          <a:solidFill>
                            <a:srgbClr val="333333"/>
                          </a:solidFill>
                          <a:effectLst/>
                          <a:latin typeface="Calibri Light"/>
                        </a:rPr>
                        <a:t>(Linda McCartney </a:t>
                      </a:r>
                      <a:r>
                        <a:rPr kumimoji="0" lang="en-US" sz="1600" b="0" i="0" u="none" strike="noStrike" cap="none" normalizeH="0" baseline="0" dirty="0" err="1">
                          <a:ln>
                            <a:noFill/>
                          </a:ln>
                          <a:solidFill>
                            <a:srgbClr val="333333"/>
                          </a:solidFill>
                          <a:effectLst/>
                          <a:latin typeface="Calibri Light"/>
                        </a:rPr>
                        <a:t>pláče</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Také</a:t>
                      </a:r>
                      <a:r>
                        <a:rPr kumimoji="0" lang="en-US" sz="1600" b="0" i="0" u="none" strike="noStrike" cap="none" normalizeH="0" baseline="0" dirty="0">
                          <a:ln>
                            <a:noFill/>
                          </a:ln>
                          <a:solidFill>
                            <a:srgbClr val="333333"/>
                          </a:solidFill>
                          <a:effectLst/>
                          <a:latin typeface="Calibri Light"/>
                        </a:rPr>
                        <a:t> se </a:t>
                      </a:r>
                      <a:r>
                        <a:rPr kumimoji="0" lang="en-US" sz="1600" b="0" i="0" u="none" strike="noStrike" cap="none" normalizeH="0" baseline="0" dirty="0" err="1">
                          <a:ln>
                            <a:noFill/>
                          </a:ln>
                          <a:solidFill>
                            <a:srgbClr val="333333"/>
                          </a:solidFill>
                          <a:effectLst/>
                          <a:latin typeface="Calibri Light"/>
                        </a:rPr>
                        <a:t>říká</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že</a:t>
                      </a:r>
                      <a:r>
                        <a:rPr kumimoji="0" lang="en-US" sz="1600" b="0" i="0" u="none" strike="noStrike" cap="none" normalizeH="0" baseline="0" dirty="0">
                          <a:ln>
                            <a:noFill/>
                          </a:ln>
                          <a:solidFill>
                            <a:srgbClr val="333333"/>
                          </a:solidFill>
                          <a:effectLst/>
                          <a:latin typeface="Calibri Light"/>
                        </a:rPr>
                        <a:t> se </a:t>
                      </a:r>
                      <a:r>
                        <a:rPr kumimoji="0" lang="en-US" sz="1600" b="0" i="0" u="none" strike="noStrike" cap="none" normalizeH="0" baseline="0" dirty="0" err="1">
                          <a:ln>
                            <a:noFill/>
                          </a:ln>
                          <a:solidFill>
                            <a:srgbClr val="333333"/>
                          </a:solidFill>
                          <a:effectLst/>
                          <a:latin typeface="Calibri Light"/>
                        </a:rPr>
                        <a:t>jeho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styl</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hraní</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basovou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kytaru</a:t>
                      </a:r>
                      <a:r>
                        <a:rPr kumimoji="0" lang="en-US" sz="1600" b="0" i="0" u="none" strike="noStrike" cap="none" normalizeH="0" baseline="0" dirty="0">
                          <a:ln>
                            <a:noFill/>
                          </a:ln>
                          <a:solidFill>
                            <a:srgbClr val="333333"/>
                          </a:solidFill>
                          <a:effectLst/>
                          <a:latin typeface="Calibri Light"/>
                        </a:rPr>
                        <a:t> v </a:t>
                      </a:r>
                      <a:r>
                        <a:rPr kumimoji="0" lang="en-US" sz="1600" b="0" i="0" u="none" strike="noStrike" cap="none" normalizeH="0" baseline="0" dirty="0" err="1">
                          <a:ln>
                            <a:noFill/>
                          </a:ln>
                          <a:solidFill>
                            <a:srgbClr val="333333"/>
                          </a:solidFill>
                          <a:effectLst/>
                          <a:latin typeface="Calibri Light"/>
                        </a:rPr>
                        <a:t>roce</a:t>
                      </a:r>
                      <a:r>
                        <a:rPr kumimoji="0" lang="en-US" sz="1600" b="0" i="0" u="none" strike="noStrike" cap="none" normalizeH="0" baseline="0" dirty="0">
                          <a:ln>
                            <a:noFill/>
                          </a:ln>
                          <a:solidFill>
                            <a:srgbClr val="333333"/>
                          </a:solidFill>
                          <a:effectLst/>
                          <a:latin typeface="Calibri Light"/>
                        </a:rPr>
                        <a:t> 1966 </a:t>
                      </a:r>
                      <a:r>
                        <a:rPr kumimoji="0" lang="en-US" sz="1600" b="0" i="0" u="none" strike="noStrike" cap="none" normalizeH="0" baseline="0" dirty="0" err="1">
                          <a:ln>
                            <a:noFill/>
                          </a:ln>
                          <a:solidFill>
                            <a:srgbClr val="333333"/>
                          </a:solidFill>
                          <a:effectLst/>
                          <a:latin typeface="Calibri Light"/>
                        </a:rPr>
                        <a:t>změnil</a:t>
                      </a:r>
                      <a:r>
                        <a:rPr kumimoji="0" lang="en-US" sz="16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Proti</a:t>
                      </a:r>
                      <a:r>
                        <a:rPr kumimoji="0" lang="en-US" sz="1600" b="1"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a:t>
                      </a:r>
                      <a:r>
                        <a:rPr kumimoji="0" lang="en-US" sz="1600" b="0" i="0" u="none" strike="noStrike" cap="none" normalizeH="0" baseline="0" dirty="0" err="1">
                          <a:ln>
                            <a:noFill/>
                          </a:ln>
                          <a:solidFill>
                            <a:srgbClr val="333333"/>
                          </a:solidFill>
                          <a:effectLst/>
                          <a:latin typeface="Calibri Light"/>
                        </a:rPr>
                        <a:t>vypadá</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stále</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stejně</a:t>
                      </a:r>
                      <a:r>
                        <a:rPr kumimoji="0" lang="en-US" sz="1600" b="0" i="0" u="none" strike="noStrike" cap="none" normalizeH="0" baseline="0" dirty="0">
                          <a:ln>
                            <a:noFill/>
                          </a:ln>
                          <a:solidFill>
                            <a:srgbClr val="333333"/>
                          </a:solidFill>
                          <a:effectLst/>
                          <a:latin typeface="Calibri Light"/>
                        </a:rPr>
                        <a:t> a </a:t>
                      </a:r>
                      <a:r>
                        <a:rPr kumimoji="0" lang="en-US" sz="1600" b="0" i="0" u="none" strike="noStrike" cap="none" normalizeH="0" baseline="0" dirty="0" err="1">
                          <a:ln>
                            <a:noFill/>
                          </a:ln>
                          <a:solidFill>
                            <a:srgbClr val="333333"/>
                          </a:solidFill>
                          <a:effectLst/>
                          <a:latin typeface="Calibri Light"/>
                        </a:rPr>
                        <a:t>má</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stejný</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hlas</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Důkazy</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jsou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nepřesvědčivé</a:t>
                      </a:r>
                      <a:r>
                        <a:rPr kumimoji="0" lang="en-US" sz="1600" b="0" i="0" u="none" strike="noStrike" cap="none" normalizeH="0" baseline="0" dirty="0">
                          <a:ln>
                            <a:noFill/>
                          </a:ln>
                          <a:solidFill>
                            <a:srgbClr val="333333"/>
                          </a:solidFill>
                          <a:effectLst/>
                          <a:latin typeface="Calibri Light"/>
                        </a:rPr>
                        <a:t>, LMW </a:t>
                      </a:r>
                      <a:r>
                        <a:rPr kumimoji="0" lang="en-US" sz="1600" b="0" i="0" u="none" strike="noStrike" cap="none" normalizeH="0" baseline="0" dirty="0" err="1">
                          <a:ln>
                            <a:noFill/>
                          </a:ln>
                          <a:solidFill>
                            <a:srgbClr val="333333"/>
                          </a:solidFill>
                          <a:effectLst/>
                          <a:latin typeface="Calibri Light"/>
                        </a:rPr>
                        <a:t>může</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znamenat</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cokoli</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Původ</a:t>
                      </a:r>
                      <a:r>
                        <a:rPr kumimoji="0" lang="en-US" sz="1600" b="0" i="0" u="none" strike="noStrike" cap="none" normalizeH="0" baseline="0" dirty="0">
                          <a:ln>
                            <a:noFill/>
                          </a:ln>
                          <a:solidFill>
                            <a:srgbClr val="333333"/>
                          </a:solidFill>
                          <a:effectLst/>
                          <a:latin typeface="Calibri Light"/>
                        </a:rPr>
                        <a:t>: Tato </a:t>
                      </a:r>
                      <a:r>
                        <a:rPr kumimoji="0" lang="en-US" sz="1600" b="0" i="0" u="none" strike="noStrike" cap="none" normalizeH="0" baseline="0" dirty="0" err="1">
                          <a:ln>
                            <a:noFill/>
                          </a:ln>
                          <a:solidFill>
                            <a:srgbClr val="333333"/>
                          </a:solidFill>
                          <a:effectLst/>
                          <a:latin typeface="Calibri Light"/>
                        </a:rPr>
                        <a:t>historka</a:t>
                      </a:r>
                      <a:r>
                        <a:rPr kumimoji="0" lang="en-US" sz="1600" b="0" i="0" u="none" strike="noStrike" cap="none" normalizeH="0" baseline="0" dirty="0">
                          <a:ln>
                            <a:noFill/>
                          </a:ln>
                          <a:solidFill>
                            <a:srgbClr val="333333"/>
                          </a:solidFill>
                          <a:effectLst/>
                          <a:latin typeface="Calibri Light"/>
                        </a:rPr>
                        <a:t> se </a:t>
                      </a:r>
                      <a:r>
                        <a:rPr kumimoji="0" lang="en-US" sz="1600" b="0" i="0" u="none" strike="noStrike" cap="none" normalizeH="0" baseline="0" dirty="0" err="1">
                          <a:ln>
                            <a:noFill/>
                          </a:ln>
                          <a:solidFill>
                            <a:srgbClr val="333333"/>
                          </a:solidFill>
                          <a:effectLst/>
                          <a:latin typeface="Calibri Light"/>
                        </a:rPr>
                        <a:t>objevila</a:t>
                      </a:r>
                      <a:r>
                        <a:rPr kumimoji="0" lang="en-US" sz="1600" b="0" i="0" u="none" strike="noStrike" cap="none" normalizeH="0" baseline="0" dirty="0">
                          <a:ln>
                            <a:noFill/>
                          </a:ln>
                          <a:solidFill>
                            <a:srgbClr val="333333"/>
                          </a:solidFill>
                          <a:effectLst/>
                          <a:latin typeface="Calibri Light"/>
                        </a:rPr>
                        <a:t> v </a:t>
                      </a:r>
                      <a:r>
                        <a:rPr kumimoji="0" lang="en-US" sz="1600" b="0" i="0" u="none" strike="noStrike" cap="none" normalizeH="0" baseline="0" dirty="0" err="1">
                          <a:ln>
                            <a:noFill/>
                          </a:ln>
                          <a:solidFill>
                            <a:srgbClr val="333333"/>
                          </a:solidFill>
                          <a:effectLst/>
                          <a:latin typeface="Calibri Light"/>
                        </a:rPr>
                        <a:t>roce</a:t>
                      </a:r>
                      <a:r>
                        <a:rPr kumimoji="0" lang="en-US" sz="1600" b="0" i="0" u="none" strike="noStrike" cap="none" normalizeH="0" baseline="0" dirty="0">
                          <a:ln>
                            <a:noFill/>
                          </a:ln>
                          <a:solidFill>
                            <a:srgbClr val="333333"/>
                          </a:solidFill>
                          <a:effectLst/>
                          <a:latin typeface="Calibri Light"/>
                        </a:rPr>
                        <a:t> 1969 </a:t>
                      </a:r>
                      <a:r>
                        <a:rPr kumimoji="0" lang="en-US" sz="1600" b="0" i="0" u="none" strike="noStrike" cap="none" normalizeH="0" baseline="0" dirty="0" err="1">
                          <a:ln>
                            <a:noFill/>
                          </a:ln>
                          <a:solidFill>
                            <a:srgbClr val="333333"/>
                          </a:solidFill>
                          <a:effectLst/>
                          <a:latin typeface="Calibri Light"/>
                        </a:rPr>
                        <a:t>jako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kachna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uveřejněná</a:t>
                      </a:r>
                      <a:r>
                        <a:rPr kumimoji="0" lang="en-US" sz="1600" b="0" i="0" u="none" strike="noStrike" cap="none" normalizeH="0" baseline="0" dirty="0">
                          <a:ln>
                            <a:noFill/>
                          </a:ln>
                          <a:solidFill>
                            <a:srgbClr val="333333"/>
                          </a:solidFill>
                          <a:effectLst/>
                          <a:latin typeface="Calibri Light"/>
                        </a:rPr>
                        <a:t> v </a:t>
                      </a:r>
                      <a:r>
                        <a:rPr kumimoji="0" lang="en-US" sz="1600" b="0" i="0" u="none" strike="noStrike" cap="none" normalizeH="0" baseline="0" dirty="0" err="1">
                          <a:ln>
                            <a:noFill/>
                          </a:ln>
                          <a:solidFill>
                            <a:srgbClr val="333333"/>
                          </a:solidFill>
                          <a:effectLst/>
                          <a:latin typeface="Calibri Light"/>
                        </a:rPr>
                        <a:t>jedněch</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novinách</a:t>
                      </a:r>
                      <a:r>
                        <a:rPr kumimoji="0" lang="en-US" sz="1600" b="0" i="0" u="none" strike="noStrike" cap="none" normalizeH="0" baseline="0" dirty="0">
                          <a:ln>
                            <a:noFill/>
                          </a:ln>
                          <a:solidFill>
                            <a:srgbClr val="333333"/>
                          </a:solidFill>
                          <a:effectLst/>
                          <a:latin typeface="Calibri Light"/>
                        </a:rPr>
                        <a:t>.</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15</a:t>
            </a:fld>
            <a:endParaRPr lang="de-DE" altLang="de-DE"/>
          </a:p>
        </p:txBody>
      </p:sp>
    </p:spTree>
    <p:extLst>
      <p:ext uri="{BB962C8B-B14F-4D97-AF65-F5344CB8AC3E}">
        <p14:creationId xmlns:p14="http://schemas.microsoft.com/office/powerpoint/2010/main" val="3243946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NE!</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n-US" altLang="de-DE" sz="2400">
                <a:solidFill>
                  <a:srgbClr val="333333"/>
                </a:solidFill>
                <a:latin typeface="Calibri Light"/>
              </a:rPr>
              <a:t>Byl Paul McCartney opravdu nahrazen dvojníkem?</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Calibri Light"/>
              </a:rPr>
              <a:t>McCartneyho humorná reakce na pověsti ohledně jeho smrti: sólové album nazvané “Paul je naživu”. Všimněte si, že obálka je podobná jako u alba Abbey road, které jsme ukázali předtím. </a:t>
            </a:r>
            <a:endParaRPr lang="de-DE" altLang="de-DE" sz="2400" dirty="0">
              <a:solidFill>
                <a:srgbClr val="333333"/>
              </a:solidFill>
              <a:latin typeface="Calibri Ligh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Nepravdivé historky -</a:t>
            </a: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441768E-0C6E-47F7-B814-29E774830C88}"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tyto nepravdivé historky a jiné konspirační teorie vznikají?</a:t>
            </a: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tyto nepravdivé historky a jiné konspirační teorie vznikají?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Jsou často daleko více vzrušující než je skutečnost</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Jsou založeny na tvrzeních, která se těžko ověřují nebo dokazují </a:t>
            </a:r>
            <a:r>
              <a:rPr lang="en-US" altLang="de-DE" sz="2400" dirty="0">
                <a:solidFill>
                  <a:srgbClr val="333333"/>
                </a:solidFill>
              </a:rPr>
              <a:t>(</a:t>
            </a:r>
            <a:r>
              <a:rPr lang="cs-CZ" altLang="de-DE" sz="2400" dirty="0">
                <a:solidFill>
                  <a:srgbClr val="333333"/>
                </a:solidFill>
              </a:rPr>
              <a:t>například že se změnil způsob, jakým hrál </a:t>
            </a:r>
            <a:r>
              <a:rPr lang="en-US" altLang="de-DE" sz="2400" dirty="0">
                <a:solidFill>
                  <a:srgbClr val="333333"/>
                </a:solidFill>
              </a:rPr>
              <a:t>Paul McCartney</a:t>
            </a:r>
            <a:r>
              <a:rPr lang="cs-CZ" altLang="de-DE" sz="2400" dirty="0">
                <a:solidFill>
                  <a:srgbClr val="333333"/>
                </a:solidFill>
              </a:rPr>
              <a:t> na basovou kytaru</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Zamlčují jiná možná vysvětlení </a:t>
            </a:r>
            <a:r>
              <a:rPr lang="en-US" altLang="de-DE" sz="2400" dirty="0">
                <a:solidFill>
                  <a:srgbClr val="333333"/>
                </a:solidFill>
              </a:rPr>
              <a:t>(</a:t>
            </a:r>
            <a:r>
              <a:rPr lang="cs-CZ" altLang="de-DE" sz="2400" dirty="0">
                <a:solidFill>
                  <a:srgbClr val="333333"/>
                </a:solidFill>
              </a:rPr>
              <a:t>např. že písmena </a:t>
            </a:r>
            <a:r>
              <a:rPr lang="en-US" altLang="de-DE" sz="2400" dirty="0">
                <a:solidFill>
                  <a:srgbClr val="333333"/>
                </a:solidFill>
              </a:rPr>
              <a:t>LMW</a:t>
            </a:r>
            <a:r>
              <a:rPr lang="cs-CZ" altLang="de-DE" sz="2400" dirty="0">
                <a:solidFill>
                  <a:srgbClr val="333333"/>
                </a:solidFill>
              </a:rPr>
              <a:t> mohou znamenat cokoli</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Historky se někdy opírají o fakta vytržená z kontextu. Význam těchto podrobností je také silně přeháněn. </a:t>
            </a:r>
            <a:r>
              <a:rPr lang="en-US" altLang="de-DE" sz="2400" dirty="0">
                <a:solidFill>
                  <a:srgbClr val="333333"/>
                </a:solidFill>
              </a:rPr>
              <a:t>(</a:t>
            </a:r>
            <a:r>
              <a:rPr lang="cs-CZ" altLang="de-DE" sz="2400" dirty="0">
                <a:solidFill>
                  <a:srgbClr val="333333"/>
                </a:solidFill>
              </a:rPr>
              <a:t>To že je </a:t>
            </a:r>
            <a:r>
              <a:rPr lang="en-US" altLang="de-DE" sz="2400" dirty="0">
                <a:solidFill>
                  <a:srgbClr val="333333"/>
                </a:solidFill>
              </a:rPr>
              <a:t>McCartney</a:t>
            </a:r>
            <a:r>
              <a:rPr lang="cs-CZ" altLang="de-DE" sz="2400" dirty="0">
                <a:solidFill>
                  <a:srgbClr val="333333"/>
                </a:solidFill>
              </a:rPr>
              <a:t> opravdu levák nijak nevylučuje možnost, aby držel cigaretu v pravé ruce</a:t>
            </a:r>
            <a:r>
              <a:rPr lang="en-US" altLang="de-DE" sz="2400" dirty="0">
                <a:solidFill>
                  <a:srgbClr val="333333"/>
                </a:solidFill>
              </a:rPr>
              <a:t>, </a:t>
            </a:r>
            <a:r>
              <a:rPr lang="cs-CZ" altLang="de-DE" sz="2400" dirty="0">
                <a:solidFill>
                  <a:srgbClr val="333333"/>
                </a:solidFill>
              </a:rPr>
              <a:t>například proto, že jej o to fotograf požádal</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tyto nepravdivé historky a jiné konspirační teorie vznikají?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Existuje řada příkladů z historie, že příslušníci menšiny nebo postižení jedinci byli falešně obviněni, že způsobili náhodné katastrofické události. </a:t>
            </a:r>
            <a:r>
              <a:rPr lang="cs-CZ" altLang="de-DE" sz="2400" dirty="0">
                <a:solidFill>
                  <a:srgbClr val="333333"/>
                </a:solidFill>
              </a:rPr>
              <a:t>Například ve středověku byly za špatnou úrodu často obviňovány čarodějnice nebo náboženské menšiny</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Tato jednoduchá vysvětlení zmírňovala u lidí napětí a strach a poskytovala jim falešnou iluzi, že mají věci pod kontrolou.</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A proč se tím zabýváme?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cs-CZ" altLang="de-DE" sz="2400" dirty="0">
                <a:solidFill>
                  <a:srgbClr val="333333"/>
                </a:solidFill>
              </a:rPr>
              <a:t>Výzkumné studie prokázaly, že mnozí lidé, kteří trpí psychózou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a:t>
            </a:r>
            <a:r>
              <a:rPr lang="cs-CZ" altLang="de-DE" sz="2400" dirty="0">
                <a:solidFill>
                  <a:srgbClr val="333333"/>
                </a:solidFill>
              </a:rPr>
              <a:t>,</a:t>
            </a:r>
            <a:r>
              <a:rPr lang="en-US" altLang="de-DE" sz="2400" dirty="0">
                <a:solidFill>
                  <a:srgbClr val="333333"/>
                </a:solidFill>
              </a:rPr>
              <a:t> </a:t>
            </a:r>
            <a:r>
              <a:rPr lang="cs-CZ" altLang="de-DE" sz="2400" dirty="0">
                <a:solidFill>
                  <a:srgbClr val="004992"/>
                </a:solidFill>
              </a:rPr>
              <a:t>se ukvapeně rozhodují na základě nedostatečných </a:t>
            </a:r>
            <a:r>
              <a:rPr lang="cs-CZ" altLang="de-DE" sz="2400">
                <a:solidFill>
                  <a:srgbClr val="004992"/>
                </a:solidFill>
              </a:rPr>
              <a:t>informací</a:t>
            </a:r>
            <a:r>
              <a:rPr lang="en-US" altLang="de-DE" sz="2400">
                <a:solidFill>
                  <a:srgbClr val="004992"/>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A proč se tím zabýváme?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cs-CZ" altLang="de-DE" sz="2400" dirty="0">
                <a:solidFill>
                  <a:srgbClr val="333333"/>
                </a:solidFill>
              </a:rPr>
              <a:t>Výzkumné studie prokázaly, že mnozí lidé, kteří trpí psychózou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a:t>
            </a:r>
            <a:r>
              <a:rPr lang="cs-CZ" altLang="de-DE" sz="2400" dirty="0">
                <a:solidFill>
                  <a:srgbClr val="333333"/>
                </a:solidFill>
              </a:rPr>
              <a:t>,</a:t>
            </a:r>
            <a:r>
              <a:rPr lang="en-US" altLang="de-DE" sz="2400" dirty="0">
                <a:solidFill>
                  <a:srgbClr val="333333"/>
                </a:solidFill>
              </a:rPr>
              <a:t> </a:t>
            </a:r>
            <a:r>
              <a:rPr lang="cs-CZ" altLang="de-DE" sz="2400" dirty="0">
                <a:solidFill>
                  <a:srgbClr val="004992"/>
                </a:solidFill>
              </a:rPr>
              <a:t>se ukvapeně rozhodují na základě nedostatečných informací</a:t>
            </a:r>
            <a:r>
              <a:rPr lang="en-US" altLang="de-DE" sz="2400" dirty="0">
                <a:solidFill>
                  <a:srgbClr val="004992"/>
                </a:solidFill>
              </a:rPr>
              <a:t>.</a:t>
            </a:r>
            <a:endParaRPr lang="cs-CZ" altLang="de-DE" sz="2400" dirty="0">
              <a:solidFill>
                <a:srgbClr val="004992"/>
              </a:solidFill>
            </a:endParaRPr>
          </a:p>
          <a:p>
            <a:pPr marL="342900" lvl="0" indent="-342900" defTabSz="914400" fontAlgn="base">
              <a:buClr>
                <a:srgbClr val="000000"/>
              </a:buClr>
              <a:buFont typeface="WingDings"/>
              <a:buChar char=""/>
            </a:pPr>
            <a:r>
              <a:rPr lang="cs-CZ" altLang="de-DE" sz="2400" dirty="0">
                <a:solidFill>
                  <a:srgbClr val="333333"/>
                </a:solidFill>
              </a:rPr>
              <a:t>Tento styl rozhodování může snadno vést k omylům.</a:t>
            </a:r>
            <a:r>
              <a:rPr lang="en-US" altLang="de-DE" sz="2400" dirty="0">
                <a:solidFill>
                  <a:srgbClr val="333333"/>
                </a:solidFill>
              </a:rPr>
              <a:t> </a:t>
            </a:r>
            <a:r>
              <a:rPr lang="cs-CZ" altLang="de-DE" sz="2400" dirty="0">
                <a:solidFill>
                  <a:srgbClr val="333333"/>
                </a:solidFill>
              </a:rPr>
              <a:t>Proto je lepší rozhodovat se tak, že </a:t>
            </a:r>
            <a:r>
              <a:rPr lang="cs-CZ" altLang="de-DE" sz="2400" dirty="0">
                <a:solidFill>
                  <a:srgbClr val="004992"/>
                </a:solidFill>
              </a:rPr>
              <a:t>vezmeme v úvahu všechny dostupné informace</a:t>
            </a:r>
            <a:r>
              <a:rPr lang="cs-CZ"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21</a:t>
            </a:fld>
            <a:endParaRPr lang="de-DE" altLang="de-DE"/>
          </a:p>
        </p:txBody>
      </p:sp>
    </p:spTree>
    <p:extLst>
      <p:ext uri="{BB962C8B-B14F-4D97-AF65-F5344CB8AC3E}">
        <p14:creationId xmlns:p14="http://schemas.microsoft.com/office/powerpoint/2010/main" val="3917190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Příklady toho, jak při psychóze jednostranná vysvětlení vedou k chybnému chápání událostí</a:t>
            </a:r>
          </a:p>
        </p:txBody>
      </p:sp>
      <p:sp>
        <p:nvSpPr>
          <p:cNvPr id="23577" name="Rechteck 1"/>
          <p:cNvSpPr>
            <a:spLocks noChangeArrowheads="1"/>
          </p:cNvSpPr>
          <p:nvPr/>
        </p:nvSpPr>
        <p:spPr bwMode="auto">
          <a:xfrm>
            <a:off x="408955" y="6197302"/>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algn="ctr" eaLnBrk="1" hangingPunct="1">
              <a:spcBef>
                <a:spcPct val="0"/>
              </a:spcBef>
              <a:buClrTx/>
              <a:buFontTx/>
              <a:buNone/>
            </a:pPr>
            <a:r>
              <a:rPr lang="cs-CZ" altLang="de-DE" sz="2000" dirty="0">
                <a:solidFill>
                  <a:srgbClr val="004992"/>
                </a:solidFill>
                <a:latin typeface="+mn-lt"/>
              </a:rPr>
              <a:t>Může někdo z vás krátce uvést nějakou vlastní podobnou zkušenost</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521310105"/>
              </p:ext>
            </p:extLst>
          </p:nvPr>
        </p:nvGraphicFramePr>
        <p:xfrm>
          <a:off x="408954" y="2295017"/>
          <a:ext cx="11376001" cy="3687966"/>
        </p:xfrm>
        <a:graphic>
          <a:graphicData uri="http://schemas.openxmlformats.org/drawingml/2006/table">
            <a:tbl>
              <a:tblPr firstRow="1" bandRow="1">
                <a:tableStyleId>{21E4AEA4-8DFA-4A89-87EB-49C32662AFE0}</a:tableStyleId>
              </a:tblPr>
              <a:tblGrid>
                <a:gridCol w="3240361">
                  <a:extLst>
                    <a:ext uri="{9D8B030D-6E8A-4147-A177-3AD203B41FA5}">
                      <a16:colId xmlns:a16="http://schemas.microsoft.com/office/drawing/2014/main" val="20000"/>
                    </a:ext>
                  </a:extLst>
                </a:gridCol>
                <a:gridCol w="3888432">
                  <a:extLst>
                    <a:ext uri="{9D8B030D-6E8A-4147-A177-3AD203B41FA5}">
                      <a16:colId xmlns:a16="http://schemas.microsoft.com/office/drawing/2014/main" val="20001"/>
                    </a:ext>
                  </a:extLst>
                </a:gridCol>
                <a:gridCol w="4247208">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Událost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Vysvětlení během psychózy</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Jiná možná vysvětlení</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V telefonu uslyšíte praskavý zvuk.</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Odposlouchává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mě</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tajná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policie</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Calibri Light"/>
                        </a:rPr>
                        <a:t>Poškození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linky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typické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zvuky</a:t>
                      </a:r>
                      <a:r>
                        <a:rPr kumimoji="0" lang="en-US" sz="2000" b="0" i="0" u="none" strike="noStrike" cap="none" normalizeH="0" baseline="0" dirty="0">
                          <a:ln>
                            <a:noFill/>
                          </a:ln>
                          <a:solidFill>
                            <a:srgbClr val="333333"/>
                          </a:solidFill>
                          <a:effectLst/>
                          <a:latin typeface="Calibri Light"/>
                        </a:rPr>
                        <a:t> pro </a:t>
                      </a:r>
                      <a:r>
                        <a:rPr kumimoji="0" lang="en-US" sz="2000" b="0" i="0" u="none" strike="noStrike" cap="none" normalizeH="0" baseline="0" dirty="0" err="1">
                          <a:ln>
                            <a:noFill/>
                          </a:ln>
                          <a:solidFill>
                            <a:srgbClr val="333333"/>
                          </a:solidFill>
                          <a:effectLst/>
                          <a:latin typeface="Calibri Light"/>
                        </a:rPr>
                        <a:t>volání</a:t>
                      </a:r>
                      <a:r>
                        <a:rPr kumimoji="0" lang="en-US" sz="2000" b="0" i="0" u="none" strike="noStrike" cap="none" normalizeH="0" baseline="0" dirty="0">
                          <a:ln>
                            <a:noFill/>
                          </a:ln>
                          <a:solidFill>
                            <a:srgbClr val="333333"/>
                          </a:solidFill>
                          <a:effectLst/>
                          <a:latin typeface="Calibri Light"/>
                        </a:rPr>
                        <a:t> z </a:t>
                      </a:r>
                      <a:r>
                        <a:rPr kumimoji="0" lang="en-US" sz="2000" b="0" i="0" u="none" strike="noStrike" cap="none" normalizeH="0" baseline="0" dirty="0" err="1">
                          <a:ln>
                            <a:noFill/>
                          </a:ln>
                          <a:solidFill>
                            <a:srgbClr val="333333"/>
                          </a:solidFill>
                          <a:effectLst/>
                          <a:latin typeface="Calibri Light"/>
                        </a:rPr>
                        <a:t>velké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dálky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chvilkové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přerušení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spojení</a:t>
                      </a:r>
                      <a:r>
                        <a:rPr kumimoji="0" lang="en-US" sz="2000" b="0" i="0" u="none" strike="noStrike" cap="none" normalizeH="0" baseline="0" dirty="0">
                          <a:ln>
                            <a:noFill/>
                          </a:ln>
                          <a:solidFill>
                            <a:srgbClr val="333333"/>
                          </a:solidFill>
                          <a:effectLst/>
                          <a:latin typeface="Calibri Light"/>
                        </a:rPr>
                        <a:t> v </a:t>
                      </a:r>
                      <a:r>
                        <a:rPr kumimoji="0" lang="en-US" sz="2000" b="0" i="0" u="none" strike="noStrike" cap="none" normalizeH="0" baseline="0" dirty="0" err="1">
                          <a:ln>
                            <a:noFill/>
                          </a:ln>
                          <a:solidFill>
                            <a:srgbClr val="333333"/>
                          </a:solidFill>
                          <a:effectLst/>
                          <a:latin typeface="Calibri Light"/>
                        </a:rPr>
                        <a:t>důsledku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výpadku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signálu</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V rádiu hrají píseň “Jed” od Britney Spears.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Je to </a:t>
                      </a:r>
                      <a:r>
                        <a:rPr kumimoji="0" lang="en-US" sz="2000" b="0" i="0" u="none" strike="noStrike" cap="none" normalizeH="0" baseline="0" dirty="0" err="1">
                          <a:ln>
                            <a:noFill/>
                          </a:ln>
                          <a:solidFill>
                            <a:srgbClr val="333333"/>
                          </a:solidFill>
                          <a:effectLst/>
                          <a:latin typeface="Calibri Light"/>
                        </a:rPr>
                        <a:t>tajné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znamení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hrozí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útok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jedovatým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plynem</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Tato </a:t>
                      </a:r>
                      <a:r>
                        <a:rPr kumimoji="0" lang="en-US" sz="2000" b="0" i="0" u="none" strike="noStrike" cap="none" normalizeH="0" baseline="0" dirty="0" err="1">
                          <a:ln>
                            <a:noFill/>
                          </a:ln>
                          <a:solidFill>
                            <a:srgbClr val="333333"/>
                          </a:solidFill>
                          <a:effectLst/>
                          <a:latin typeface="Calibri Light"/>
                        </a:rPr>
                        <a:t>stanice</a:t>
                      </a:r>
                      <a:r>
                        <a:rPr kumimoji="0" lang="en-US" sz="2000" b="0" i="0" u="none" strike="noStrike" cap="none" normalizeH="0" baseline="0" dirty="0">
                          <a:ln>
                            <a:noFill/>
                          </a:ln>
                          <a:solidFill>
                            <a:srgbClr val="333333"/>
                          </a:solidFill>
                          <a:effectLst/>
                          <a:latin typeface="Calibri Light"/>
                        </a:rPr>
                        <a:t> se </a:t>
                      </a:r>
                      <a:r>
                        <a:rPr kumimoji="0" lang="en-US" sz="2000" b="0" i="0" u="none" strike="noStrike" cap="none" normalizeH="0" baseline="0" dirty="0" err="1">
                          <a:ln>
                            <a:noFill/>
                          </a:ln>
                          <a:solidFill>
                            <a:srgbClr val="333333"/>
                          </a:solidFill>
                          <a:effectLst/>
                          <a:latin typeface="Calibri Light"/>
                        </a:rPr>
                        <a:t>zaměřuje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vysílání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současné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populární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hudby</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Na kuchyňském stole je bílý prášek, který tam ráno nebyl.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Někdo mě chce otrávit antraxem; Policie mi sem podstrčila drogy, aby mě dostali do psychiatrické léčebny.</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Někdo</a:t>
                      </a:r>
                      <a:r>
                        <a:rPr kumimoji="0" lang="en-US" sz="2000" b="0" i="0" u="none" strike="noStrike" cap="none" normalizeH="0" baseline="0" dirty="0">
                          <a:ln>
                            <a:noFill/>
                          </a:ln>
                          <a:solidFill>
                            <a:srgbClr val="333333"/>
                          </a:solidFill>
                          <a:effectLst/>
                          <a:latin typeface="Calibri Light"/>
                        </a:rPr>
                        <a:t> z </a:t>
                      </a:r>
                      <a:r>
                        <a:rPr kumimoji="0" lang="en-US" sz="2000" b="0" i="0" u="none" strike="noStrike" cap="none" normalizeH="0" baseline="0" dirty="0" err="1">
                          <a:ln>
                            <a:noFill/>
                          </a:ln>
                          <a:solidFill>
                            <a:srgbClr val="333333"/>
                          </a:solidFill>
                          <a:effectLst/>
                          <a:latin typeface="Calibri Light"/>
                        </a:rPr>
                        <a:t>domácnosti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něco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pekl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už</a:t>
                      </a:r>
                      <a:r>
                        <a:rPr kumimoji="0" lang="en-US" sz="2000" b="0" i="0" u="none" strike="noStrike" cap="none" normalizeH="0" baseline="0" dirty="0">
                          <a:ln>
                            <a:noFill/>
                          </a:ln>
                          <a:solidFill>
                            <a:srgbClr val="333333"/>
                          </a:solidFill>
                          <a:effectLst/>
                          <a:latin typeface="Calibri Light"/>
                        </a:rPr>
                        <a:t> se </a:t>
                      </a:r>
                      <a:r>
                        <a:rPr kumimoji="0" lang="en-US" sz="2000" b="0" i="0" u="none" strike="noStrike" cap="none" normalizeH="0" baseline="0" dirty="0" err="1">
                          <a:ln>
                            <a:noFill/>
                          </a:ln>
                          <a:solidFill>
                            <a:srgbClr val="333333"/>
                          </a:solidFill>
                          <a:effectLst/>
                          <a:latin typeface="Calibri Light"/>
                        </a:rPr>
                        <a:t>tu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dlouho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neutíral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prach</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 (1)</a:t>
            </a:r>
          </a:p>
        </p:txBody>
      </p:sp>
      <p:sp>
        <p:nvSpPr>
          <p:cNvPr id="46082" name="Rectangle 3"/>
          <p:cNvSpPr>
            <a:spLocks noGrp="1" noChangeArrowheads="1"/>
          </p:cNvSpPr>
          <p:nvPr>
            <p:ph idx="1"/>
          </p:nvPr>
        </p:nvSpPr>
        <p:spPr/>
        <p:txBody>
          <a:bodyPr>
            <a:noAutofit/>
          </a:bodyPr>
          <a:lstStyle/>
          <a:p>
            <a:pPr eaLnBrk="1" hangingPunct="1">
              <a:defRPr/>
            </a:pPr>
            <a:r>
              <a:rPr lang="cs-CZ" sz="2400" dirty="0">
                <a:solidFill>
                  <a:srgbClr val="333333"/>
                </a:solidFill>
              </a:rPr>
              <a:t>Na následujících snímcích uvidíte různé obrázky. Nejdříve ale uvidíte jen kousek obrázku</a:t>
            </a:r>
            <a:r>
              <a:rPr lang="en-US" sz="2400" dirty="0">
                <a:solidFill>
                  <a:srgbClr val="333333"/>
                </a:solidFill>
              </a:rPr>
              <a:t>. </a:t>
            </a:r>
            <a:r>
              <a:rPr lang="cs-CZ" sz="2400" dirty="0">
                <a:solidFill>
                  <a:srgbClr val="333333"/>
                </a:solidFill>
              </a:rPr>
              <a:t>Pak se přidá další kousek. A to tak dlouho, až se ukáže celý obrázek</a:t>
            </a:r>
            <a:r>
              <a:rPr lang="en-US" sz="2400" dirty="0">
                <a:solidFill>
                  <a:srgbClr val="333333"/>
                </a:solidFill>
              </a:rPr>
              <a:t>.</a:t>
            </a:r>
          </a:p>
          <a:p>
            <a:pPr marL="342900" indent="-342900" eaLnBrk="1" hangingPunct="1">
              <a:buClr>
                <a:srgbClr val="333333"/>
              </a:buClr>
              <a:buFont typeface="WingDings"/>
              <a:buChar char=""/>
              <a:defRPr/>
            </a:pPr>
            <a:r>
              <a:rPr lang="cs-CZ" sz="2400" dirty="0">
                <a:solidFill>
                  <a:srgbClr val="333333"/>
                </a:solidFill>
              </a:rPr>
              <a:t>Vašim úkolem je určit, co je na obrázku</a:t>
            </a:r>
            <a:r>
              <a:rPr lang="en-US"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C4F3F175-7298-4170-8B11-8A29DAD30E09}"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 (1)</a:t>
            </a:r>
          </a:p>
        </p:txBody>
      </p:sp>
      <p:sp>
        <p:nvSpPr>
          <p:cNvPr id="46082" name="Rectangle 3"/>
          <p:cNvSpPr>
            <a:spLocks noGrp="1" noChangeArrowheads="1"/>
          </p:cNvSpPr>
          <p:nvPr>
            <p:ph idx="1"/>
          </p:nvPr>
        </p:nvSpPr>
        <p:spPr/>
        <p:txBody>
          <a:bodyPr>
            <a:noAutofit/>
          </a:bodyPr>
          <a:lstStyle/>
          <a:p>
            <a:pPr eaLnBrk="1" hangingPunct="1">
              <a:defRPr/>
            </a:pPr>
            <a:r>
              <a:rPr lang="cs-CZ" sz="2400" dirty="0">
                <a:solidFill>
                  <a:srgbClr val="333333"/>
                </a:solidFill>
              </a:rPr>
              <a:t>Na následujících snímcích uvidíte různé obrázky. Nejdříve ale uvidíte jen kousek obrázku</a:t>
            </a:r>
            <a:r>
              <a:rPr lang="en-US" sz="2400" dirty="0">
                <a:solidFill>
                  <a:srgbClr val="333333"/>
                </a:solidFill>
              </a:rPr>
              <a:t>. </a:t>
            </a:r>
            <a:r>
              <a:rPr lang="cs-CZ" sz="2400" dirty="0">
                <a:solidFill>
                  <a:srgbClr val="333333"/>
                </a:solidFill>
              </a:rPr>
              <a:t>Pak se přidá další kousek. A to tak dlouho, až se ukáže celý obrázek</a:t>
            </a:r>
            <a:r>
              <a:rPr lang="en-US" sz="2400" dirty="0">
                <a:solidFill>
                  <a:srgbClr val="333333"/>
                </a:solidFill>
              </a:rPr>
              <a:t>.</a:t>
            </a:r>
          </a:p>
          <a:p>
            <a:pPr marL="342900" indent="-342900" eaLnBrk="1" hangingPunct="1">
              <a:buClr>
                <a:srgbClr val="333333"/>
              </a:buClr>
              <a:buFont typeface="WingDings"/>
              <a:buChar char=""/>
              <a:defRPr/>
            </a:pPr>
            <a:r>
              <a:rPr lang="cs-CZ" sz="2400" dirty="0">
                <a:solidFill>
                  <a:srgbClr val="333333"/>
                </a:solidFill>
              </a:rPr>
              <a:t>Vašim úkolem je určit, co je na obrázku</a:t>
            </a:r>
            <a:r>
              <a:rPr lang="en-US" sz="2400" dirty="0">
                <a:solidFill>
                  <a:srgbClr val="333333"/>
                </a:solidFill>
              </a:rPr>
              <a:t>.</a:t>
            </a:r>
            <a:endParaRPr lang="cs-CZ" sz="2400" dirty="0">
              <a:solidFill>
                <a:srgbClr val="333333"/>
              </a:solidFill>
            </a:endParaRPr>
          </a:p>
          <a:p>
            <a:pPr marL="342900" indent="-342900" eaLnBrk="1" hangingPunct="1">
              <a:buClr>
                <a:srgbClr val="333333"/>
              </a:buClr>
              <a:buFont typeface="WingDings"/>
              <a:buChar char=""/>
              <a:defRPr/>
            </a:pPr>
            <a:r>
              <a:rPr lang="cs-CZ" sz="2400" dirty="0">
                <a:solidFill>
                  <a:srgbClr val="333333"/>
                </a:solidFill>
              </a:rPr>
              <a:t>Snažte se nerozhodovat příliš ukvapeně, ale ani příliš </a:t>
            </a:r>
            <a:r>
              <a:rPr lang="cs-CZ" sz="2400">
                <a:solidFill>
                  <a:srgbClr val="333333"/>
                </a:solidFill>
              </a:rPr>
              <a:t>pomalu.</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C4F3F175-7298-4170-8B11-8A29DAD30E09}" type="slidenum">
              <a:rPr lang="de-DE" altLang="de-DE" smtClean="0"/>
              <a:pPr/>
              <a:t>24</a:t>
            </a:fld>
            <a:endParaRPr lang="de-DE" altLang="de-DE"/>
          </a:p>
        </p:txBody>
      </p:sp>
    </p:spTree>
    <p:extLst>
      <p:ext uri="{BB962C8B-B14F-4D97-AF65-F5344CB8AC3E}">
        <p14:creationId xmlns:p14="http://schemas.microsoft.com/office/powerpoint/2010/main" val="45101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 (1)</a:t>
            </a:r>
          </a:p>
        </p:txBody>
      </p:sp>
      <p:sp>
        <p:nvSpPr>
          <p:cNvPr id="46082" name="Rectangle 3"/>
          <p:cNvSpPr>
            <a:spLocks noGrp="1" noChangeArrowheads="1"/>
          </p:cNvSpPr>
          <p:nvPr>
            <p:ph idx="1"/>
          </p:nvPr>
        </p:nvSpPr>
        <p:spPr/>
        <p:txBody>
          <a:bodyPr>
            <a:noAutofit/>
          </a:bodyPr>
          <a:lstStyle/>
          <a:p>
            <a:pPr eaLnBrk="1" hangingPunct="1">
              <a:defRPr/>
            </a:pPr>
            <a:r>
              <a:rPr lang="cs-CZ" sz="2400" dirty="0">
                <a:solidFill>
                  <a:srgbClr val="333333"/>
                </a:solidFill>
              </a:rPr>
              <a:t>Na následujících snímcích uvidíte různé obrázky. Nejdříve ale uvidíte jen kousek obrázku</a:t>
            </a:r>
            <a:r>
              <a:rPr lang="en-US" sz="2400" dirty="0">
                <a:solidFill>
                  <a:srgbClr val="333333"/>
                </a:solidFill>
              </a:rPr>
              <a:t>. </a:t>
            </a:r>
            <a:r>
              <a:rPr lang="cs-CZ" sz="2400" dirty="0">
                <a:solidFill>
                  <a:srgbClr val="333333"/>
                </a:solidFill>
              </a:rPr>
              <a:t>Pak se přidá další kousek. A to tak dlouho, až se ukáže celý obrázek</a:t>
            </a:r>
            <a:r>
              <a:rPr lang="en-US" sz="2400" dirty="0">
                <a:solidFill>
                  <a:srgbClr val="333333"/>
                </a:solidFill>
              </a:rPr>
              <a:t>.</a:t>
            </a:r>
          </a:p>
          <a:p>
            <a:pPr marL="342900" indent="-342900" eaLnBrk="1" hangingPunct="1">
              <a:buClr>
                <a:srgbClr val="333333"/>
              </a:buClr>
              <a:buFont typeface="WingDings"/>
              <a:buChar char=""/>
              <a:defRPr/>
            </a:pPr>
            <a:r>
              <a:rPr lang="cs-CZ" sz="2400" dirty="0">
                <a:solidFill>
                  <a:srgbClr val="333333"/>
                </a:solidFill>
              </a:rPr>
              <a:t>Vašim úkolem je určit, co je na obrázku</a:t>
            </a:r>
            <a:r>
              <a:rPr lang="en-US" sz="2400" dirty="0">
                <a:solidFill>
                  <a:srgbClr val="333333"/>
                </a:solidFill>
              </a:rPr>
              <a:t>.</a:t>
            </a:r>
            <a:endParaRPr lang="cs-CZ" sz="2400" dirty="0">
              <a:solidFill>
                <a:srgbClr val="333333"/>
              </a:solidFill>
            </a:endParaRPr>
          </a:p>
          <a:p>
            <a:pPr marL="342900" indent="-342900" eaLnBrk="1" hangingPunct="1">
              <a:buClr>
                <a:srgbClr val="333333"/>
              </a:buClr>
              <a:buFont typeface="WingDings"/>
              <a:buChar char=""/>
              <a:defRPr/>
            </a:pPr>
            <a:r>
              <a:rPr lang="cs-CZ" sz="2400" dirty="0">
                <a:solidFill>
                  <a:srgbClr val="333333"/>
                </a:solidFill>
              </a:rPr>
              <a:t>Snažte se nerozhodovat příliš ukvapeně, ale ani příliš pomalu.</a:t>
            </a:r>
          </a:p>
          <a:p>
            <a:pPr marL="342900" indent="-342900" eaLnBrk="1" hangingPunct="1">
              <a:buClr>
                <a:srgbClr val="333333"/>
              </a:buClr>
              <a:buFont typeface="WingDings"/>
              <a:buChar char=""/>
              <a:defRPr/>
            </a:pPr>
            <a:r>
              <a:rPr lang="cs-CZ" sz="2400" dirty="0">
                <a:solidFill>
                  <a:srgbClr val="333333"/>
                </a:solidFill>
              </a:rPr>
              <a:t>Proberte ve skupině, na základě čeho jste došli k určitému závěru – pro a proti.</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C4F3F175-7298-4170-8B11-8A29DAD30E09}" type="slidenum">
              <a:rPr lang="de-DE" altLang="de-DE" smtClean="0"/>
              <a:pPr/>
              <a:t>25</a:t>
            </a:fld>
            <a:endParaRPr lang="de-DE" altLang="de-DE"/>
          </a:p>
        </p:txBody>
      </p:sp>
    </p:spTree>
    <p:extLst>
      <p:ext uri="{BB962C8B-B14F-4D97-AF65-F5344CB8AC3E}">
        <p14:creationId xmlns:p14="http://schemas.microsoft.com/office/powerpoint/2010/main" val="820836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Obrázek 1</a:t>
            </a:r>
          </a:p>
        </p:txBody>
      </p:sp>
      <p:sp>
        <p:nvSpPr>
          <p:cNvPr id="5" name="Content Placeholder 4"/>
          <p:cNvSpPr>
            <a:spLocks noGrp="1"/>
          </p:cNvSpPr>
          <p:nvPr>
            <p:ph idx="1"/>
          </p:nvPr>
        </p:nvSpPr>
        <p:spPr/>
        <p:txBody>
          <a:bodyPr/>
          <a:lstStyle/>
          <a:p>
            <a:pPr lvl="0" defTabSz="914400" fontAlgn="base"/>
            <a:r>
              <a:rPr lang="cs-CZ" altLang="de-DE" sz="2400">
                <a:solidFill>
                  <a:srgbClr val="333333"/>
                </a:solidFill>
              </a:rPr>
              <a:t>Nabídneme vám několik možných vysvětlení, co je na obrázku</a:t>
            </a:r>
            <a:r>
              <a:rPr lang="de-DE" altLang="de-DE" sz="2400" dirty="0">
                <a:solidFill>
                  <a:srgbClr val="333333"/>
                </a:solidFill>
              </a:rPr>
              <a:t>.</a:t>
            </a:r>
          </a:p>
          <a:p>
            <a:pPr lvl="0" defTabSz="914400" fontAlgn="base"/>
            <a:r>
              <a:rPr lang="cs-CZ" altLang="ko-KR" sz="2400" dirty="0">
                <a:solidFill>
                  <a:srgbClr val="333333"/>
                </a:solidFill>
              </a:rPr>
              <a:t>Prosím, proberte ve skupině jak pravděpodobná vám připadá každá z možností a jestli už se cítíte dost jistí, abyste dospěli k rozhodnutí.</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10"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usmívající se tvář</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mísa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loďka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sáně</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houpací křeslo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hlava slona</a:t>
            </a:r>
            <a:endParaRPr lang="de-DE" altLang="de-DE" sz="2000" dirty="0">
              <a:solidFill>
                <a:srgbClr val="333333"/>
              </a:solidFill>
              <a:latin typeface="+mn-lt"/>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441768E-0C6E-47F7-B814-29E774830C88}"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10"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usmívající se tvář</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mísa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loďka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sáně</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houpací křeslo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hlava slona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10"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usmívající se tvář</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mísa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loďka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sáně</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houpací křeslo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hlava slona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10"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usmívající se tvář</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mísa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loďka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sáně</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houpací křeslo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hlava slona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10"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usmívající se tvář</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mísa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loďka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sáně</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houpací křeslo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hlava slona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10"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usmívající se tvář</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mísa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loďka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sáně</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houpací křeslo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hlava slona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10"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usmívající se tvář</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mísa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loďka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sáně</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houpací křeslo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hlava slona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10"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usmívající se tvář</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mísa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loďka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sáně</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houpací křeslo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hlava slona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Obrázek 2</a:t>
            </a:r>
          </a:p>
        </p:txBody>
      </p:sp>
      <p:sp>
        <p:nvSpPr>
          <p:cNvPr id="5" name="Content Placeholder 4"/>
          <p:cNvSpPr>
            <a:spLocks noGrp="1"/>
          </p:cNvSpPr>
          <p:nvPr>
            <p:ph idx="1"/>
          </p:nvPr>
        </p:nvSpPr>
        <p:spPr/>
        <p:txBody>
          <a:bodyPr/>
          <a:lstStyle/>
          <a:p>
            <a:pPr lvl="0" defTabSz="914400" fontAlgn="base"/>
            <a:r>
              <a:rPr lang="cs-CZ" altLang="de-DE" sz="2400">
                <a:solidFill>
                  <a:srgbClr val="333333"/>
                </a:solidFill>
              </a:rPr>
              <a:t>Tentokrát vám nenabídneme žádné možnosti.</a:t>
            </a:r>
            <a:r>
              <a:rPr lang="de-DE" altLang="de-DE" sz="2400" dirty="0">
                <a:solidFill>
                  <a:srgbClr val="333333"/>
                </a:solidFill>
              </a:rPr>
              <a:t> </a:t>
            </a:r>
            <a:r>
              <a:rPr lang="cs-CZ" altLang="de-DE" sz="2400" dirty="0">
                <a:solidFill>
                  <a:srgbClr val="333333"/>
                </a:solidFill>
              </a:rPr>
              <a:t>Musíte sami přijít s nápady, co je na obrázku. Nebojte se nabídnout různé možnosti a</a:t>
            </a:r>
            <a:r>
              <a:rPr lang="de-DE" altLang="de-DE" sz="2400" dirty="0">
                <a:solidFill>
                  <a:srgbClr val="333333"/>
                </a:solidFill>
              </a:rPr>
              <a:t> </a:t>
            </a:r>
            <a:r>
              <a:rPr lang="de-DE" altLang="ko-KR" sz="2400" dirty="0">
                <a:solidFill>
                  <a:srgbClr val="333333"/>
                </a:solidFill>
              </a:rPr>
              <a:t>p</a:t>
            </a:r>
            <a:r>
              <a:rPr lang="cs-CZ" altLang="ko-KR" sz="2400" dirty="0">
                <a:solidFill>
                  <a:srgbClr val="333333"/>
                </a:solidFill>
              </a:rPr>
              <a:t>rosím proberte svůj názor v skupině!</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Obrázek 3</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45</a:t>
            </a:fld>
            <a:endParaRPr lang="de-DE" altLang="de-DE"/>
          </a:p>
        </p:txBody>
      </p:sp>
    </p:spTree>
    <p:extLst>
      <p:ext uri="{BB962C8B-B14F-4D97-AF65-F5344CB8AC3E}">
        <p14:creationId xmlns:p14="http://schemas.microsoft.com/office/powerpoint/2010/main" val="39874463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46</a:t>
            </a:fld>
            <a:endParaRPr lang="de-DE" altLang="de-DE"/>
          </a:p>
        </p:txBody>
      </p:sp>
    </p:spTree>
    <p:extLst>
      <p:ext uri="{BB962C8B-B14F-4D97-AF65-F5344CB8AC3E}">
        <p14:creationId xmlns:p14="http://schemas.microsoft.com/office/powerpoint/2010/main" val="30546819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47</a:t>
            </a:fld>
            <a:endParaRPr lang="de-DE" altLang="de-DE"/>
          </a:p>
        </p:txBody>
      </p:sp>
    </p:spTree>
    <p:extLst>
      <p:ext uri="{BB962C8B-B14F-4D97-AF65-F5344CB8AC3E}">
        <p14:creationId xmlns:p14="http://schemas.microsoft.com/office/powerpoint/2010/main" val="8942310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48</a:t>
            </a:fld>
            <a:endParaRPr lang="de-DE" altLang="de-DE"/>
          </a:p>
        </p:txBody>
      </p:sp>
    </p:spTree>
    <p:extLst>
      <p:ext uri="{BB962C8B-B14F-4D97-AF65-F5344CB8AC3E}">
        <p14:creationId xmlns:p14="http://schemas.microsoft.com/office/powerpoint/2010/main" val="19192586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49</a:t>
            </a:fld>
            <a:endParaRPr lang="de-DE" altLang="de-DE"/>
          </a:p>
        </p:txBody>
      </p:sp>
    </p:spTree>
    <p:extLst>
      <p:ext uri="{BB962C8B-B14F-4D97-AF65-F5344CB8AC3E}">
        <p14:creationId xmlns:p14="http://schemas.microsoft.com/office/powerpoint/2010/main" val="26333434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50</a:t>
            </a:fld>
            <a:endParaRPr lang="de-DE" altLang="de-DE"/>
          </a:p>
        </p:txBody>
      </p:sp>
    </p:spTree>
    <p:extLst>
      <p:ext uri="{BB962C8B-B14F-4D97-AF65-F5344CB8AC3E}">
        <p14:creationId xmlns:p14="http://schemas.microsoft.com/office/powerpoint/2010/main" val="28938587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51</a:t>
            </a:fld>
            <a:endParaRPr lang="de-DE" altLang="de-DE"/>
          </a:p>
        </p:txBody>
      </p:sp>
    </p:spTree>
    <p:extLst>
      <p:ext uri="{BB962C8B-B14F-4D97-AF65-F5344CB8AC3E}">
        <p14:creationId xmlns:p14="http://schemas.microsoft.com/office/powerpoint/2010/main" val="36890876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52</a:t>
            </a:fld>
            <a:endParaRPr lang="de-DE" altLang="de-DE"/>
          </a:p>
        </p:txBody>
      </p:sp>
    </p:spTree>
    <p:extLst>
      <p:ext uri="{BB962C8B-B14F-4D97-AF65-F5344CB8AC3E}">
        <p14:creationId xmlns:p14="http://schemas.microsoft.com/office/powerpoint/2010/main" val="28824987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Obrázek</a:t>
            </a:r>
            <a:r>
              <a:rPr lang="en-US" sz="3600" dirty="0">
                <a:latin typeface="+mn-lt"/>
                <a:ea typeface="+mn-ea"/>
                <a:cs typeface="+mn-cs"/>
              </a:rPr>
              <a:t> 4</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53</a:t>
            </a:fld>
            <a:endParaRPr lang="de-DE" altLang="de-DE"/>
          </a:p>
        </p:txBody>
      </p:sp>
    </p:spTree>
    <p:extLst>
      <p:ext uri="{BB962C8B-B14F-4D97-AF65-F5344CB8AC3E}">
        <p14:creationId xmlns:p14="http://schemas.microsoft.com/office/powerpoint/2010/main" val="38750083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Obrázek</a:t>
            </a:r>
            <a:r>
              <a:rPr lang="en-US" sz="3600" dirty="0">
                <a:latin typeface="+mn-lt"/>
                <a:ea typeface="+mn-ea"/>
                <a:cs typeface="+mn-cs"/>
              </a:rPr>
              <a:t> 5</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Volitelné</a:t>
            </a:r>
            <a:r>
              <a:rPr lang="en-US" altLang="ko-KR" sz="3600" spc="-5" dirty="0">
                <a:latin typeface="+mn-lt"/>
                <a:ea typeface="+mn-ea"/>
                <a:cs typeface="+mn-cs"/>
              </a:rPr>
              <a:t>: Video </a:t>
            </a:r>
            <a:r>
              <a:rPr lang="en-US" altLang="ko-KR" sz="3600" spc="-5" dirty="0" err="1">
                <a:latin typeface="+mn-lt"/>
                <a:ea typeface="+mn-ea"/>
                <a:cs typeface="+mn-cs"/>
              </a:rPr>
              <a:t>klipy</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Volitelné</a:t>
            </a:r>
            <a:r>
              <a:rPr lang="en-US" altLang="ko-KR" sz="2400" dirty="0">
                <a:solidFill>
                  <a:srgbClr val="004992"/>
                </a:solidFill>
              </a:rPr>
              <a:t>: Video </a:t>
            </a:r>
            <a:r>
              <a:rPr lang="en-US" altLang="ko-KR" sz="2400" dirty="0" err="1">
                <a:solidFill>
                  <a:srgbClr val="004992"/>
                </a:solidFill>
              </a:rPr>
              <a:t>klipy</a:t>
            </a:r>
            <a:r>
              <a:rPr lang="en-US" altLang="ko-KR" sz="2400" dirty="0">
                <a:solidFill>
                  <a:srgbClr val="004992"/>
                </a:solidFill>
              </a:rPr>
              <a:t>, </a:t>
            </a:r>
            <a:r>
              <a:rPr lang="en-US" altLang="ko-KR" sz="2400" dirty="0" err="1">
                <a:solidFill>
                  <a:srgbClr val="004992"/>
                </a:solidFill>
              </a:rPr>
              <a:t>které</a:t>
            </a:r>
            <a:r>
              <a:rPr lang="en-US" altLang="ko-KR" sz="2400" dirty="0">
                <a:solidFill>
                  <a:srgbClr val="004992"/>
                </a:solidFill>
              </a:rPr>
              <a:t> se </a:t>
            </a:r>
            <a:r>
              <a:rPr lang="en-US" altLang="ko-KR" sz="2400" dirty="0" err="1">
                <a:solidFill>
                  <a:srgbClr val="004992"/>
                </a:solidFill>
              </a:rPr>
              <a:t>zabývají</a:t>
            </a:r>
            <a:r>
              <a:rPr lang="en-US" altLang="ko-KR" sz="2400" dirty="0">
                <a:solidFill>
                  <a:srgbClr val="004992"/>
                </a:solidFill>
              </a:rPr>
              <a:t> </a:t>
            </a:r>
            <a:r>
              <a:rPr lang="en-US" altLang="ko-KR" sz="2400" dirty="0" err="1">
                <a:solidFill>
                  <a:srgbClr val="004992"/>
                </a:solidFill>
              </a:rPr>
              <a:t>dnešním</a:t>
            </a:r>
            <a:r>
              <a:rPr lang="en-US" altLang="ko-KR" sz="2400" dirty="0">
                <a:solidFill>
                  <a:srgbClr val="004992"/>
                </a:solidFill>
              </a:rPr>
              <a:t> </a:t>
            </a:r>
            <a:r>
              <a:rPr lang="en-US" altLang="ko-KR" sz="2400" dirty="0" err="1">
                <a:solidFill>
                  <a:srgbClr val="004992"/>
                </a:solidFill>
              </a:rPr>
              <a:t>tématem</a:t>
            </a:r>
            <a:r>
              <a:rPr lang="en-US" altLang="ko-KR" sz="2400" dirty="0">
                <a:solidFill>
                  <a:srgbClr val="004992"/>
                </a:solidFill>
              </a:rPr>
              <a:t>, </a:t>
            </a:r>
            <a:r>
              <a:rPr lang="en-US" altLang="ko-KR" sz="2400" dirty="0" err="1">
                <a:solidFill>
                  <a:srgbClr val="004992"/>
                </a:solidFill>
              </a:rPr>
              <a:t>lze</a:t>
            </a:r>
            <a:r>
              <a:rPr lang="en-US" altLang="ko-KR" sz="2400" dirty="0">
                <a:solidFill>
                  <a:srgbClr val="004992"/>
                </a:solidFill>
              </a:rPr>
              <a:t> </a:t>
            </a:r>
            <a:r>
              <a:rPr lang="en-US" altLang="ko-KR" sz="2400" dirty="0" err="1">
                <a:solidFill>
                  <a:srgbClr val="004992"/>
                </a:solidFill>
              </a:rPr>
              <a:t>najít</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této</a:t>
            </a:r>
            <a:r>
              <a:rPr lang="en-US" altLang="ko-KR" sz="2400" dirty="0">
                <a:solidFill>
                  <a:srgbClr val="004992"/>
                </a:solidFill>
              </a:rPr>
              <a:t> </a:t>
            </a:r>
            <a:r>
              <a:rPr lang="en-US" altLang="ko-KR" sz="2400" dirty="0" err="1">
                <a:solidFill>
                  <a:srgbClr val="004992"/>
                </a:solidFill>
              </a:rPr>
              <a:t>webové</a:t>
            </a:r>
            <a:r>
              <a:rPr lang="en-US" altLang="ko-KR" sz="2400" dirty="0">
                <a:solidFill>
                  <a:srgbClr val="004992"/>
                </a:solidFill>
              </a:rPr>
              <a:t> </a:t>
            </a:r>
            <a:r>
              <a:rPr lang="en-US" altLang="ko-KR" sz="2400" dirty="0" err="1">
                <a:solidFill>
                  <a:srgbClr val="004992"/>
                </a:solidFill>
              </a:rPr>
              <a:t>stránce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shlédnutí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můžete</a:t>
            </a:r>
            <a:r>
              <a:rPr lang="en-US" altLang="ko-KR" sz="2400" dirty="0">
                <a:solidFill>
                  <a:srgbClr val="333333"/>
                </a:solidFill>
              </a:rPr>
              <a:t> </a:t>
            </a:r>
            <a:r>
              <a:rPr lang="en-US" altLang="ko-KR" sz="2400" dirty="0" err="1">
                <a:solidFill>
                  <a:srgbClr val="333333"/>
                </a:solidFill>
              </a:rPr>
              <a:t>ve</a:t>
            </a:r>
            <a:r>
              <a:rPr lang="en-US" altLang="ko-KR" sz="2400" dirty="0">
                <a:solidFill>
                  <a:srgbClr val="333333"/>
                </a:solidFill>
              </a:rPr>
              <a:t> </a:t>
            </a:r>
            <a:r>
              <a:rPr lang="en-US" altLang="ko-KR" sz="2400" dirty="0" err="1">
                <a:solidFill>
                  <a:srgbClr val="333333"/>
                </a:solidFill>
              </a:rPr>
              <a:t>skupině</a:t>
            </a:r>
            <a:r>
              <a:rPr lang="en-US" altLang="ko-KR" sz="2400" dirty="0">
                <a:solidFill>
                  <a:srgbClr val="333333"/>
                </a:solidFill>
              </a:rPr>
              <a:t> </a:t>
            </a:r>
            <a:r>
              <a:rPr lang="en-US" altLang="ko-KR" sz="2400" dirty="0" err="1">
                <a:solidFill>
                  <a:srgbClr val="333333"/>
                </a:solidFill>
              </a:rPr>
              <a:t>probrat</a:t>
            </a:r>
            <a:r>
              <a:rPr lang="en-US" altLang="ko-KR" sz="2400" dirty="0">
                <a:solidFill>
                  <a:srgbClr val="333333"/>
                </a:solidFill>
              </a:rPr>
              <a:t>, </a:t>
            </a:r>
            <a:r>
              <a:rPr lang="en-US" altLang="ko-KR" sz="2400" dirty="0" err="1">
                <a:solidFill>
                  <a:srgbClr val="333333"/>
                </a:solidFill>
              </a:rPr>
              <a:t>jak</a:t>
            </a:r>
            <a:r>
              <a:rPr lang="en-US" altLang="ko-KR" sz="2400" dirty="0">
                <a:solidFill>
                  <a:srgbClr val="333333"/>
                </a:solidFill>
              </a:rPr>
              <a:t> se </a:t>
            </a:r>
            <a:r>
              <a:rPr lang="en-US" altLang="ko-KR" sz="2400" dirty="0" err="1">
                <a:solidFill>
                  <a:srgbClr val="333333"/>
                </a:solidFill>
              </a:rPr>
              <a:t>vztahuje</a:t>
            </a:r>
            <a:r>
              <a:rPr lang="en-US" altLang="ko-KR" sz="2400" dirty="0">
                <a:solidFill>
                  <a:srgbClr val="333333"/>
                </a:solidFill>
              </a:rPr>
              <a:t> k </a:t>
            </a:r>
            <a:r>
              <a:rPr lang="en-US" altLang="ko-KR" sz="2400" dirty="0" err="1">
                <a:solidFill>
                  <a:srgbClr val="333333"/>
                </a:solidFill>
              </a:rPr>
              <a:t>tématu</a:t>
            </a:r>
            <a:r>
              <a:rPr lang="en-US" altLang="ko-KR" sz="2400" dirty="0">
                <a:solidFill>
                  <a:srgbClr val="333333"/>
                </a:solidFill>
              </a:rPr>
              <a:t> </a:t>
            </a:r>
            <a:r>
              <a:rPr lang="en-US" altLang="ko-KR" sz="2400" dirty="0" err="1">
                <a:solidFill>
                  <a:srgbClr val="333333"/>
                </a:solidFill>
              </a:rPr>
              <a:t>dnešní</a:t>
            </a:r>
            <a:r>
              <a:rPr lang="en-US" altLang="ko-KR" sz="2400" dirty="0">
                <a:solidFill>
                  <a:srgbClr val="333333"/>
                </a:solidFill>
              </a:rPr>
              <a:t> </a:t>
            </a:r>
            <a:r>
              <a:rPr lang="en-US" altLang="ko-KR" sz="2400" dirty="0" err="1">
                <a:solidFill>
                  <a:srgbClr val="333333"/>
                </a:solidFill>
              </a:rPr>
              <a:t>skupiny</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a:solidFill>
                  <a:srgbClr val="333333"/>
                </a:solidFill>
              </a:rPr>
              <a:t>pro </a:t>
            </a:r>
            <a:r>
              <a:rPr lang="en-US" altLang="ko-KR" sz="1800" i="1" spc="-5" dirty="0" err="1">
                <a:solidFill>
                  <a:srgbClr val="333333"/>
                </a:solidFill>
              </a:rPr>
              <a:t>terapeuty</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en-US" altLang="ko-KR" sz="1800" dirty="0">
                <a:solidFill>
                  <a:srgbClr val="333333"/>
                </a:solidFill>
              </a:rPr>
              <a:t>V </a:t>
            </a:r>
            <a:r>
              <a:rPr lang="en-US" altLang="ko-KR" sz="1800" dirty="0" err="1">
                <a:solidFill>
                  <a:srgbClr val="333333"/>
                </a:solidFill>
              </a:rPr>
              <a:t>některých</a:t>
            </a:r>
            <a:r>
              <a:rPr lang="en-US" altLang="ko-KR" sz="1800" dirty="0">
                <a:solidFill>
                  <a:srgbClr val="333333"/>
                </a:solidFill>
              </a:rPr>
              <a:t> </a:t>
            </a:r>
            <a:r>
              <a:rPr lang="en-US" altLang="ko-KR" sz="1800" dirty="0" err="1">
                <a:solidFill>
                  <a:srgbClr val="333333"/>
                </a:solidFill>
              </a:rPr>
              <a:t>videoklipech</a:t>
            </a:r>
            <a:r>
              <a:rPr lang="en-US" altLang="ko-KR" sz="1800" dirty="0">
                <a:solidFill>
                  <a:srgbClr val="333333"/>
                </a:solidFill>
              </a:rPr>
              <a:t> se </a:t>
            </a:r>
            <a:r>
              <a:rPr lang="en-US" altLang="ko-KR" sz="1800" dirty="0" err="1">
                <a:solidFill>
                  <a:srgbClr val="333333"/>
                </a:solidFill>
              </a:rPr>
              <a:t>mohou</a:t>
            </a:r>
            <a:r>
              <a:rPr lang="en-US" altLang="ko-KR" sz="1800" dirty="0">
                <a:solidFill>
                  <a:srgbClr val="333333"/>
                </a:solidFill>
              </a:rPr>
              <a:t> </a:t>
            </a:r>
            <a:r>
              <a:rPr lang="en-US" altLang="ko-KR" sz="1800" dirty="0" err="1">
                <a:solidFill>
                  <a:srgbClr val="333333"/>
                </a:solidFill>
              </a:rPr>
              <a:t>objevit</a:t>
            </a:r>
            <a:r>
              <a:rPr lang="en-US" altLang="ko-KR" sz="1800" dirty="0">
                <a:solidFill>
                  <a:srgbClr val="333333"/>
                </a:solidFill>
              </a:rPr>
              <a:t> </a:t>
            </a:r>
            <a:r>
              <a:rPr lang="en-US" altLang="ko-KR" sz="1800" dirty="0" err="1">
                <a:solidFill>
                  <a:srgbClr val="333333"/>
                </a:solidFill>
              </a:rPr>
              <a:t>výrazy</a:t>
            </a:r>
            <a:r>
              <a:rPr lang="en-US" altLang="ko-KR" sz="1800" dirty="0">
                <a:solidFill>
                  <a:srgbClr val="333333"/>
                </a:solidFill>
              </a:rPr>
              <a:t>, </a:t>
            </a:r>
            <a:r>
              <a:rPr lang="en-US" altLang="ko-KR" sz="1800" dirty="0" err="1">
                <a:solidFill>
                  <a:srgbClr val="333333"/>
                </a:solidFill>
              </a:rPr>
              <a:t>které</a:t>
            </a:r>
            <a:r>
              <a:rPr lang="en-US" altLang="ko-KR" sz="1800" dirty="0">
                <a:solidFill>
                  <a:srgbClr val="333333"/>
                </a:solidFill>
              </a:rPr>
              <a:t> </a:t>
            </a:r>
            <a:r>
              <a:rPr lang="en-US" altLang="ko-KR" sz="1800" dirty="0" err="1">
                <a:solidFill>
                  <a:srgbClr val="333333"/>
                </a:solidFill>
              </a:rPr>
              <a:t>nejsou</a:t>
            </a:r>
            <a:r>
              <a:rPr lang="en-US" altLang="ko-KR" sz="1800" dirty="0">
                <a:solidFill>
                  <a:srgbClr val="333333"/>
                </a:solidFill>
              </a:rPr>
              <a:t> </a:t>
            </a:r>
            <a:r>
              <a:rPr lang="en-US" altLang="ko-KR" sz="1800" dirty="0" err="1">
                <a:solidFill>
                  <a:srgbClr val="333333"/>
                </a:solidFill>
              </a:rPr>
              <a:t>vhodné</a:t>
            </a:r>
            <a:r>
              <a:rPr lang="en-US" altLang="ko-KR" sz="1800" dirty="0">
                <a:solidFill>
                  <a:srgbClr val="333333"/>
                </a:solidFill>
              </a:rPr>
              <a:t> pro </a:t>
            </a:r>
            <a:r>
              <a:rPr lang="en-US" altLang="ko-KR" sz="1800" dirty="0" err="1">
                <a:solidFill>
                  <a:srgbClr val="333333"/>
                </a:solidFill>
              </a:rPr>
              <a:t>všechny</a:t>
            </a:r>
            <a:r>
              <a:rPr lang="en-US" altLang="ko-KR" sz="1800" dirty="0">
                <a:solidFill>
                  <a:srgbClr val="333333"/>
                </a:solidFill>
              </a:rPr>
              <a:t> </a:t>
            </a:r>
            <a:r>
              <a:rPr lang="en-US" altLang="ko-KR" sz="1800" dirty="0" err="1">
                <a:solidFill>
                  <a:srgbClr val="333333"/>
                </a:solidFill>
              </a:rPr>
              <a:t>diváky</a:t>
            </a:r>
            <a:r>
              <a:rPr lang="en-US" altLang="ko-KR" sz="1800" dirty="0">
                <a:solidFill>
                  <a:srgbClr val="333333"/>
                </a:solidFill>
              </a:rPr>
              <a:t> a pro </a:t>
            </a:r>
            <a:r>
              <a:rPr lang="en-US" altLang="ko-KR" sz="1800" dirty="0" err="1">
                <a:solidFill>
                  <a:srgbClr val="333333"/>
                </a:solidFill>
              </a:rPr>
              <a:t>všechny</a:t>
            </a:r>
            <a:r>
              <a:rPr lang="en-US" altLang="ko-KR" sz="1800" dirty="0">
                <a:solidFill>
                  <a:srgbClr val="333333"/>
                </a:solidFill>
              </a:rPr>
              <a:t> </a:t>
            </a:r>
            <a:r>
              <a:rPr lang="en-US" altLang="ko-KR" sz="1800" dirty="0" err="1">
                <a:solidFill>
                  <a:srgbClr val="333333"/>
                </a:solidFill>
              </a:rPr>
              <a:t>kulturní</a:t>
            </a:r>
            <a:r>
              <a:rPr lang="en-US" altLang="ko-KR" sz="1800" dirty="0">
                <a:solidFill>
                  <a:srgbClr val="333333"/>
                </a:solidFill>
              </a:rPr>
              <a:t> </a:t>
            </a:r>
            <a:r>
              <a:rPr lang="en-US" altLang="ko-KR" sz="1800" dirty="0" err="1">
                <a:solidFill>
                  <a:srgbClr val="333333"/>
                </a:solidFill>
              </a:rPr>
              <a:t>skupiny</a:t>
            </a:r>
            <a:r>
              <a:rPr lang="en-US" altLang="ko-KR" sz="1800" dirty="0">
                <a:solidFill>
                  <a:srgbClr val="333333"/>
                </a:solidFill>
              </a:rPr>
              <a:t>. Proto </a:t>
            </a:r>
            <a:r>
              <a:rPr lang="en-US" altLang="ko-KR" sz="1800" dirty="0" err="1">
                <a:solidFill>
                  <a:srgbClr val="333333"/>
                </a:solidFill>
              </a:rPr>
              <a:t>prosím</a:t>
            </a:r>
            <a:r>
              <a:rPr lang="en-US" altLang="ko-KR" sz="1800" dirty="0">
                <a:solidFill>
                  <a:srgbClr val="333333"/>
                </a:solidFill>
              </a:rPr>
              <a:t> </a:t>
            </a:r>
            <a:r>
              <a:rPr lang="en-US" altLang="ko-KR" sz="1800" dirty="0" err="1">
                <a:solidFill>
                  <a:srgbClr val="333333"/>
                </a:solidFill>
              </a:rPr>
              <a:t>nejdříve</a:t>
            </a:r>
            <a:r>
              <a:rPr lang="en-US" altLang="ko-KR" sz="1800" dirty="0">
                <a:solidFill>
                  <a:srgbClr val="333333"/>
                </a:solidFill>
              </a:rPr>
              <a:t> </a:t>
            </a:r>
            <a:r>
              <a:rPr lang="en-US" altLang="ko-KR" sz="1800" dirty="0" err="1">
                <a:solidFill>
                  <a:srgbClr val="333333"/>
                </a:solidFill>
              </a:rPr>
              <a:t>pozorně</a:t>
            </a:r>
            <a:r>
              <a:rPr lang="en-US" altLang="ko-KR" sz="1800" dirty="0">
                <a:solidFill>
                  <a:srgbClr val="333333"/>
                </a:solidFill>
              </a:rPr>
              <a:t> </a:t>
            </a:r>
            <a:r>
              <a:rPr lang="en-US" altLang="ko-KR" sz="1800" dirty="0" err="1">
                <a:solidFill>
                  <a:srgbClr val="333333"/>
                </a:solidFill>
              </a:rPr>
              <a:t>shlédněte</a:t>
            </a:r>
            <a:r>
              <a:rPr lang="en-US" altLang="ko-KR" sz="1800" dirty="0">
                <a:solidFill>
                  <a:srgbClr val="333333"/>
                </a:solidFill>
              </a:rPr>
              <a:t> </a:t>
            </a:r>
            <a:r>
              <a:rPr lang="en-US" altLang="ko-KR" sz="1800" dirty="0" err="1">
                <a:solidFill>
                  <a:srgbClr val="333333"/>
                </a:solidFill>
              </a:rPr>
              <a:t>videa</a:t>
            </a:r>
            <a:r>
              <a:rPr lang="en-US" altLang="ko-KR" sz="1800" dirty="0">
                <a:solidFill>
                  <a:srgbClr val="333333"/>
                </a:solidFill>
              </a:rPr>
              <a:t>, </a:t>
            </a:r>
            <a:r>
              <a:rPr lang="en-US" altLang="ko-KR" sz="1800" dirty="0" err="1">
                <a:solidFill>
                  <a:srgbClr val="333333"/>
                </a:solidFill>
              </a:rPr>
              <a:t>než</a:t>
            </a:r>
            <a:r>
              <a:rPr lang="en-US" altLang="ko-KR" sz="1800" dirty="0">
                <a:solidFill>
                  <a:srgbClr val="333333"/>
                </a:solidFill>
              </a:rPr>
              <a:t> je </a:t>
            </a:r>
            <a:r>
              <a:rPr lang="en-US" altLang="ko-KR" sz="1800" dirty="0" err="1">
                <a:solidFill>
                  <a:srgbClr val="333333"/>
                </a:solidFill>
              </a:rPr>
              <a:t>pustíte</a:t>
            </a:r>
            <a:r>
              <a:rPr lang="en-US" altLang="ko-KR" sz="1800" dirty="0">
                <a:solidFill>
                  <a:srgbClr val="333333"/>
                </a:solidFill>
              </a:rPr>
              <a:t> </a:t>
            </a:r>
            <a:r>
              <a:rPr lang="en-US" altLang="ko-KR" sz="1800" dirty="0" err="1">
                <a:solidFill>
                  <a:srgbClr val="333333"/>
                </a:solidFill>
              </a:rPr>
              <a:t>na</a:t>
            </a:r>
            <a:r>
              <a:rPr lang="en-US" altLang="ko-KR" sz="1800" dirty="0">
                <a:solidFill>
                  <a:srgbClr val="333333"/>
                </a:solidFill>
              </a:rPr>
              <a:t> </a:t>
            </a:r>
            <a:r>
              <a:rPr lang="en-US" altLang="ko-KR" sz="1800" dirty="0" err="1">
                <a:solidFill>
                  <a:srgbClr val="333333"/>
                </a:solidFill>
              </a:rPr>
              <a:t>skupině</a:t>
            </a:r>
            <a:r>
              <a:rPr lang="de-DE" sz="1800"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Metakognitivní trénink 2 – Unáhlené Závěry I</a:t>
            </a:r>
          </a:p>
        </p:txBody>
      </p:sp>
      <p:sp>
        <p:nvSpPr>
          <p:cNvPr id="4" name="Slide Number Placeholder 3"/>
          <p:cNvSpPr>
            <a:spLocks noGrp="1"/>
          </p:cNvSpPr>
          <p:nvPr>
            <p:ph type="sldNum" sz="quarter" idx="12"/>
          </p:nvPr>
        </p:nvSpPr>
        <p:spPr/>
        <p:txBody>
          <a:bodyPr/>
          <a:lstStyle/>
          <a:p>
            <a:fld id="{C4F3F175-7298-4170-8B11-8A29DAD30E09}" type="slidenum">
              <a:rPr lang="de-DE" altLang="de-DE" smtClean="0"/>
              <a:pPr/>
              <a:t>71</a:t>
            </a:fld>
            <a:endParaRPr lang="de-DE" altLang="de-DE"/>
          </a:p>
        </p:txBody>
      </p:sp>
    </p:spTree>
    <p:extLst>
      <p:ext uri="{BB962C8B-B14F-4D97-AF65-F5344CB8AC3E}">
        <p14:creationId xmlns:p14="http://schemas.microsoft.com/office/powerpoint/2010/main" val="15711624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Obrázek</a:t>
            </a:r>
            <a:r>
              <a:rPr lang="en-US" sz="3600" dirty="0">
                <a:latin typeface="+mn-lt"/>
                <a:ea typeface="+mn-ea"/>
                <a:cs typeface="+mn-cs"/>
              </a:rPr>
              <a:t> 6</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73</a:t>
            </a:fld>
            <a:endParaRPr lang="de-DE" altLang="de-DE"/>
          </a:p>
        </p:txBody>
      </p:sp>
      <p:sp>
        <p:nvSpPr>
          <p:cNvPr id="13"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pila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starý</a:t>
            </a:r>
            <a:r>
              <a:rPr lang="de-DE" altLang="de-DE" sz="2000" dirty="0">
                <a:solidFill>
                  <a:srgbClr val="333333"/>
                </a:solidFill>
                <a:latin typeface="+mn-lt"/>
              </a:rPr>
              <a:t> </a:t>
            </a: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ježek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drn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cs-CZ"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ohrada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horská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74</a:t>
            </a:fld>
            <a:endParaRPr lang="de-DE" altLang="de-DE"/>
          </a:p>
        </p:txBody>
      </p:sp>
      <p:sp>
        <p:nvSpPr>
          <p:cNvPr id="13"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pila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starý</a:t>
            </a:r>
            <a:r>
              <a:rPr lang="de-DE" altLang="de-DE" sz="2000" dirty="0">
                <a:solidFill>
                  <a:srgbClr val="333333"/>
                </a:solidFill>
                <a:latin typeface="+mn-lt"/>
              </a:rPr>
              <a:t> </a:t>
            </a: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ježek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drn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cs-CZ"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ohrada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horská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75</a:t>
            </a:fld>
            <a:endParaRPr lang="de-DE" altLang="de-DE"/>
          </a:p>
        </p:txBody>
      </p:sp>
      <p:sp>
        <p:nvSpPr>
          <p:cNvPr id="13"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pila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starý</a:t>
            </a:r>
            <a:r>
              <a:rPr lang="de-DE" altLang="de-DE" sz="2000" dirty="0">
                <a:solidFill>
                  <a:srgbClr val="333333"/>
                </a:solidFill>
                <a:latin typeface="+mn-lt"/>
              </a:rPr>
              <a:t> </a:t>
            </a: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ježek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drn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cs-CZ"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ohrada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horská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76</a:t>
            </a:fld>
            <a:endParaRPr lang="de-DE" altLang="de-DE"/>
          </a:p>
        </p:txBody>
      </p:sp>
      <p:sp>
        <p:nvSpPr>
          <p:cNvPr id="13"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pila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starý</a:t>
            </a:r>
            <a:r>
              <a:rPr lang="de-DE" altLang="de-DE" sz="2000" dirty="0">
                <a:solidFill>
                  <a:srgbClr val="333333"/>
                </a:solidFill>
                <a:latin typeface="+mn-lt"/>
              </a:rPr>
              <a:t> </a:t>
            </a: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ježek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drn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cs-CZ"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ohrada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horská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77</a:t>
            </a:fld>
            <a:endParaRPr lang="de-DE" altLang="de-DE"/>
          </a:p>
        </p:txBody>
      </p:sp>
      <p:sp>
        <p:nvSpPr>
          <p:cNvPr id="13"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pila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starý</a:t>
            </a:r>
            <a:r>
              <a:rPr lang="de-DE" altLang="de-DE" sz="2000" dirty="0">
                <a:solidFill>
                  <a:srgbClr val="333333"/>
                </a:solidFill>
                <a:latin typeface="+mn-lt"/>
              </a:rPr>
              <a:t> </a:t>
            </a: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ježek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drn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cs-CZ"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ohrada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horská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78</a:t>
            </a:fld>
            <a:endParaRPr lang="de-DE" altLang="de-DE"/>
          </a:p>
        </p:txBody>
      </p:sp>
      <p:sp>
        <p:nvSpPr>
          <p:cNvPr id="13"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pila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starý</a:t>
            </a:r>
            <a:r>
              <a:rPr lang="de-DE" altLang="de-DE" sz="2000" dirty="0">
                <a:solidFill>
                  <a:srgbClr val="333333"/>
                </a:solidFill>
                <a:latin typeface="+mn-lt"/>
              </a:rPr>
              <a:t> </a:t>
            </a: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ježek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drn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cs-CZ"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ohrada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horská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79</a:t>
            </a:fld>
            <a:endParaRPr lang="de-DE" altLang="de-DE"/>
          </a:p>
        </p:txBody>
      </p:sp>
      <p:sp>
        <p:nvSpPr>
          <p:cNvPr id="13"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pila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starý</a:t>
            </a:r>
            <a:r>
              <a:rPr lang="de-DE" altLang="de-DE" sz="2000" dirty="0">
                <a:solidFill>
                  <a:srgbClr val="333333"/>
                </a:solidFill>
                <a:latin typeface="+mn-lt"/>
              </a:rPr>
              <a:t> </a:t>
            </a: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ježek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drn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cs-CZ"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ohrada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horská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Obrázek</a:t>
            </a:r>
            <a:r>
              <a:rPr lang="en-US" sz="3600" dirty="0">
                <a:latin typeface="+mn-lt"/>
                <a:ea typeface="+mn-ea"/>
                <a:cs typeface="+mn-cs"/>
              </a:rPr>
              <a:t> 7</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Obrázek</a:t>
            </a:r>
            <a:r>
              <a:rPr lang="en-US" sz="3600" dirty="0">
                <a:latin typeface="+mn-lt"/>
                <a:ea typeface="+mn-ea"/>
                <a:cs typeface="+mn-cs"/>
              </a:rPr>
              <a:t> 8</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90</a:t>
            </a:fld>
            <a:endParaRPr lang="de-DE" altLang="de-DE"/>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lano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náhrdelník s přívěskem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papoušek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a:t>
            </a:r>
            <a:r>
              <a:rPr lang="de-DE" altLang="de-DE" sz="2000" dirty="0">
                <a:solidFill>
                  <a:srgbClr val="333333"/>
                </a:solidFill>
                <a:latin typeface="+mn-lt"/>
              </a:rPr>
              <a:t>paget</a:t>
            </a:r>
            <a:r>
              <a:rPr lang="cs-CZ" altLang="de-DE" sz="2000" dirty="0">
                <a:solidFill>
                  <a:srgbClr val="333333"/>
                </a:solidFill>
                <a:latin typeface="+mn-lt"/>
              </a:rPr>
              <a: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stonek</a:t>
            </a:r>
            <a:r>
              <a:rPr lang="de-DE" altLang="de-DE" sz="2000" dirty="0">
                <a:solidFill>
                  <a:srgbClr val="333333"/>
                </a:solidFill>
                <a:latin typeface="+mn-lt"/>
              </a:rPr>
              <a:t> </a:t>
            </a:r>
            <a:r>
              <a:rPr lang="cs-CZ" altLang="de-DE" sz="2000" dirty="0">
                <a:solidFill>
                  <a:srgbClr val="333333"/>
                </a:solidFill>
                <a:latin typeface="+mn-lt"/>
              </a:rPr>
              <a:t>fazole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dálnice</a:t>
            </a:r>
            <a:endParaRPr lang="de-DE" altLang="de-DE" sz="2000" dirty="0">
              <a:solidFill>
                <a:srgbClr val="333333"/>
              </a:solidFill>
              <a:latin typeface="+mn-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91</a:t>
            </a:fld>
            <a:endParaRPr lang="de-DE" altLang="de-DE"/>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lano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náhrdelník s přívěskem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papoušek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a:t>
            </a:r>
            <a:r>
              <a:rPr lang="de-DE" altLang="de-DE" sz="2000" dirty="0">
                <a:solidFill>
                  <a:srgbClr val="333333"/>
                </a:solidFill>
                <a:latin typeface="+mn-lt"/>
              </a:rPr>
              <a:t>paget</a:t>
            </a:r>
            <a:r>
              <a:rPr lang="cs-CZ" altLang="de-DE" sz="2000" dirty="0">
                <a:solidFill>
                  <a:srgbClr val="333333"/>
                </a:solidFill>
                <a:latin typeface="+mn-lt"/>
              </a:rPr>
              <a: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stonek</a:t>
            </a:r>
            <a:r>
              <a:rPr lang="de-DE" altLang="de-DE" sz="2000" dirty="0">
                <a:solidFill>
                  <a:srgbClr val="333333"/>
                </a:solidFill>
                <a:latin typeface="+mn-lt"/>
              </a:rPr>
              <a:t> </a:t>
            </a:r>
            <a:r>
              <a:rPr lang="cs-CZ" altLang="de-DE" sz="2000" dirty="0">
                <a:solidFill>
                  <a:srgbClr val="333333"/>
                </a:solidFill>
                <a:latin typeface="+mn-lt"/>
              </a:rPr>
              <a:t>fazole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dálnice</a:t>
            </a:r>
            <a:endParaRPr lang="de-DE" altLang="de-DE" sz="2000" dirty="0">
              <a:solidFill>
                <a:srgbClr val="333333"/>
              </a:solidFill>
              <a:latin typeface="+mn-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92</a:t>
            </a:fld>
            <a:endParaRPr lang="de-DE" altLang="de-DE"/>
          </a:p>
        </p:txBody>
      </p:sp>
      <p:sp>
        <p:nvSpPr>
          <p:cNvPr id="2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lano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náhrdelník s přívěskem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papoušek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a:t>
            </a:r>
            <a:r>
              <a:rPr lang="de-DE" altLang="de-DE" sz="2000" dirty="0">
                <a:solidFill>
                  <a:srgbClr val="333333"/>
                </a:solidFill>
                <a:latin typeface="+mn-lt"/>
              </a:rPr>
              <a:t>paget</a:t>
            </a:r>
            <a:r>
              <a:rPr lang="cs-CZ" altLang="de-DE" sz="2000" dirty="0">
                <a:solidFill>
                  <a:srgbClr val="333333"/>
                </a:solidFill>
                <a:latin typeface="+mn-lt"/>
              </a:rPr>
              <a: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stonek</a:t>
            </a:r>
            <a:r>
              <a:rPr lang="de-DE" altLang="de-DE" sz="2000" dirty="0">
                <a:solidFill>
                  <a:srgbClr val="333333"/>
                </a:solidFill>
                <a:latin typeface="+mn-lt"/>
              </a:rPr>
              <a:t> </a:t>
            </a:r>
            <a:r>
              <a:rPr lang="cs-CZ" altLang="de-DE" sz="2000" dirty="0">
                <a:solidFill>
                  <a:srgbClr val="333333"/>
                </a:solidFill>
                <a:latin typeface="+mn-lt"/>
              </a:rPr>
              <a:t>fazole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dálnice</a:t>
            </a:r>
            <a:endParaRPr lang="de-DE" altLang="de-DE" sz="2000" dirty="0">
              <a:solidFill>
                <a:srgbClr val="333333"/>
              </a:solidFill>
              <a:latin typeface="+mn-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93</a:t>
            </a:fld>
            <a:endParaRPr lang="de-DE" altLang="de-DE"/>
          </a:p>
        </p:txBody>
      </p:sp>
      <p:sp>
        <p:nvSpPr>
          <p:cNvPr id="2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lano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náhrdelník s přívěskem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papoušek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a:t>
            </a:r>
            <a:r>
              <a:rPr lang="de-DE" altLang="de-DE" sz="2000" dirty="0">
                <a:solidFill>
                  <a:srgbClr val="333333"/>
                </a:solidFill>
                <a:latin typeface="+mn-lt"/>
              </a:rPr>
              <a:t>paget</a:t>
            </a:r>
            <a:r>
              <a:rPr lang="cs-CZ" altLang="de-DE" sz="2000" dirty="0">
                <a:solidFill>
                  <a:srgbClr val="333333"/>
                </a:solidFill>
                <a:latin typeface="+mn-lt"/>
              </a:rPr>
              <a: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stonek</a:t>
            </a:r>
            <a:r>
              <a:rPr lang="de-DE" altLang="de-DE" sz="2000" dirty="0">
                <a:solidFill>
                  <a:srgbClr val="333333"/>
                </a:solidFill>
                <a:latin typeface="+mn-lt"/>
              </a:rPr>
              <a:t> </a:t>
            </a:r>
            <a:r>
              <a:rPr lang="cs-CZ" altLang="de-DE" sz="2000" dirty="0">
                <a:solidFill>
                  <a:srgbClr val="333333"/>
                </a:solidFill>
                <a:latin typeface="+mn-lt"/>
              </a:rPr>
              <a:t>fazole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dálnice</a:t>
            </a:r>
            <a:endParaRPr lang="de-DE" altLang="de-DE" sz="2000" dirty="0">
              <a:solidFill>
                <a:srgbClr val="333333"/>
              </a:solidFill>
              <a:latin typeface="+mn-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94</a:t>
            </a:fld>
            <a:endParaRPr lang="de-DE" altLang="de-DE"/>
          </a:p>
        </p:txBody>
      </p:sp>
      <p:sp>
        <p:nvSpPr>
          <p:cNvPr id="2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lano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náhrdelník s přívěskem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papoušek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a:t>
            </a:r>
            <a:r>
              <a:rPr lang="de-DE" altLang="de-DE" sz="2000" dirty="0">
                <a:solidFill>
                  <a:srgbClr val="333333"/>
                </a:solidFill>
                <a:latin typeface="+mn-lt"/>
              </a:rPr>
              <a:t>paget</a:t>
            </a:r>
            <a:r>
              <a:rPr lang="cs-CZ" altLang="de-DE" sz="2000" dirty="0">
                <a:solidFill>
                  <a:srgbClr val="333333"/>
                </a:solidFill>
                <a:latin typeface="+mn-lt"/>
              </a:rPr>
              <a: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stonek</a:t>
            </a:r>
            <a:r>
              <a:rPr lang="de-DE" altLang="de-DE" sz="2000" dirty="0">
                <a:solidFill>
                  <a:srgbClr val="333333"/>
                </a:solidFill>
                <a:latin typeface="+mn-lt"/>
              </a:rPr>
              <a:t> </a:t>
            </a:r>
            <a:r>
              <a:rPr lang="cs-CZ" altLang="de-DE" sz="2000" dirty="0">
                <a:solidFill>
                  <a:srgbClr val="333333"/>
                </a:solidFill>
                <a:latin typeface="+mn-lt"/>
              </a:rPr>
              <a:t>fazole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dálnice</a:t>
            </a:r>
            <a:endParaRPr lang="de-DE" altLang="de-DE" sz="2000" dirty="0">
              <a:solidFill>
                <a:srgbClr val="333333"/>
              </a:solidFill>
              <a:latin typeface="+mn-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95</a:t>
            </a:fld>
            <a:endParaRPr lang="de-DE" altLang="de-DE"/>
          </a:p>
        </p:txBody>
      </p:sp>
      <p:sp>
        <p:nvSpPr>
          <p:cNvPr id="2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lano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náhrdelník s přívěskem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papoušek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a:t>
            </a:r>
            <a:r>
              <a:rPr lang="de-DE" altLang="de-DE" sz="2000" dirty="0">
                <a:solidFill>
                  <a:srgbClr val="333333"/>
                </a:solidFill>
                <a:latin typeface="+mn-lt"/>
              </a:rPr>
              <a:t>paget</a:t>
            </a:r>
            <a:r>
              <a:rPr lang="cs-CZ" altLang="de-DE" sz="2000" dirty="0">
                <a:solidFill>
                  <a:srgbClr val="333333"/>
                </a:solidFill>
                <a:latin typeface="+mn-lt"/>
              </a:rPr>
              <a: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stonek</a:t>
            </a:r>
            <a:r>
              <a:rPr lang="de-DE" altLang="de-DE" sz="2000" dirty="0">
                <a:solidFill>
                  <a:srgbClr val="333333"/>
                </a:solidFill>
                <a:latin typeface="+mn-lt"/>
              </a:rPr>
              <a:t> </a:t>
            </a:r>
            <a:r>
              <a:rPr lang="cs-CZ" altLang="de-DE" sz="2000" dirty="0">
                <a:solidFill>
                  <a:srgbClr val="333333"/>
                </a:solidFill>
                <a:latin typeface="+mn-lt"/>
              </a:rPr>
              <a:t>fazole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dálnice</a:t>
            </a:r>
            <a:endParaRPr lang="de-DE" altLang="de-DE" sz="2000" dirty="0">
              <a:solidFill>
                <a:srgbClr val="333333"/>
              </a:solidFill>
              <a:latin typeface="+mn-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96</a:t>
            </a:fld>
            <a:endParaRPr lang="de-DE" altLang="de-DE"/>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lano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náhrdelník s přívěskem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papoušek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a:t>
            </a:r>
            <a:r>
              <a:rPr lang="de-DE" altLang="de-DE" sz="2000" dirty="0">
                <a:solidFill>
                  <a:srgbClr val="333333"/>
                </a:solidFill>
                <a:latin typeface="+mn-lt"/>
              </a:rPr>
              <a:t>paget</a:t>
            </a:r>
            <a:r>
              <a:rPr lang="cs-CZ" altLang="de-DE" sz="2000" dirty="0">
                <a:solidFill>
                  <a:srgbClr val="333333"/>
                </a:solidFill>
                <a:latin typeface="+mn-lt"/>
              </a:rPr>
              <a: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stonek</a:t>
            </a:r>
            <a:r>
              <a:rPr lang="de-DE" altLang="de-DE" sz="2000" dirty="0">
                <a:solidFill>
                  <a:srgbClr val="333333"/>
                </a:solidFill>
                <a:latin typeface="+mn-lt"/>
              </a:rPr>
              <a:t> </a:t>
            </a:r>
            <a:r>
              <a:rPr lang="cs-CZ" altLang="de-DE" sz="2000" dirty="0">
                <a:solidFill>
                  <a:srgbClr val="333333"/>
                </a:solidFill>
                <a:latin typeface="+mn-lt"/>
              </a:rPr>
              <a:t>fazole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dálnice</a:t>
            </a:r>
            <a:endParaRPr lang="de-DE" altLang="de-DE" sz="2000" dirty="0">
              <a:solidFill>
                <a:srgbClr val="333333"/>
              </a:solidFill>
              <a:latin typeface="+mn-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97</a:t>
            </a:fld>
            <a:endParaRPr lang="de-DE" altLang="de-DE"/>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lano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náhrdelník s přívěskem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papoušek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a:t>
            </a:r>
            <a:r>
              <a:rPr lang="de-DE" altLang="de-DE" sz="2000" dirty="0">
                <a:solidFill>
                  <a:srgbClr val="333333"/>
                </a:solidFill>
                <a:latin typeface="+mn-lt"/>
              </a:rPr>
              <a:t>paget</a:t>
            </a:r>
            <a:r>
              <a:rPr lang="cs-CZ" altLang="de-DE" sz="2000" dirty="0">
                <a:solidFill>
                  <a:srgbClr val="333333"/>
                </a:solidFill>
                <a:latin typeface="+mn-lt"/>
              </a:rPr>
              <a: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stonek</a:t>
            </a:r>
            <a:r>
              <a:rPr lang="de-DE" altLang="de-DE" sz="2000" dirty="0">
                <a:solidFill>
                  <a:srgbClr val="333333"/>
                </a:solidFill>
                <a:latin typeface="+mn-lt"/>
              </a:rPr>
              <a:t> </a:t>
            </a:r>
            <a:r>
              <a:rPr lang="cs-CZ" altLang="de-DE" sz="2000" dirty="0">
                <a:solidFill>
                  <a:srgbClr val="333333"/>
                </a:solidFill>
                <a:latin typeface="+mn-lt"/>
              </a:rPr>
              <a:t>fazole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dálnice</a:t>
            </a:r>
            <a:endParaRPr lang="de-DE" altLang="de-DE" sz="2000" dirty="0">
              <a:solidFill>
                <a:srgbClr val="333333"/>
              </a:solidFill>
              <a:latin typeface="+mn-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Obrázek</a:t>
            </a:r>
            <a:r>
              <a:rPr lang="en-US" sz="3600" dirty="0">
                <a:latin typeface="+mn-lt"/>
                <a:ea typeface="+mn-ea"/>
                <a:cs typeface="+mn-cs"/>
              </a:rPr>
              <a:t> 9</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Obrázek</a:t>
            </a:r>
            <a:r>
              <a:rPr lang="en-US" sz="3600" dirty="0">
                <a:latin typeface="+mn-lt"/>
                <a:ea typeface="+mn-ea"/>
                <a:cs typeface="+mn-cs"/>
              </a:rPr>
              <a:t> 10</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108</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muž v zimním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krajina s řekou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mořská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chobotnice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cs-CZ"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škeble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109</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muž v zimním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krajina s řekou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mořská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chobotnice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cs-CZ"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škeble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110</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muž v zimním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krajina s řekou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mořská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chobotnice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cs-CZ"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škeble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111</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muž v zimním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krajina s řekou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mořská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chobotnice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cs-CZ"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škeble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112</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muž v zimním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krajina s řekou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mořská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chobotnice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cs-CZ"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škeble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113</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muž v zimním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krajina s řekou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mořská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chobotnice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cs-CZ"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škeble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114</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muž v zimním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krajina s řekou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mořská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chobotnice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cs-CZ"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škeble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115</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muž v zimním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krajina s řekou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mořská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chobotnice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cs-CZ"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škeble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 2:</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116</a:t>
            </a:fld>
            <a:endParaRPr lang="de-DE"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vidíte?</a:t>
            </a: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4441768E-0C6E-47F7-B814-29E774830C88}"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vidíte?</a:t>
            </a: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Dva staré lidi, číši nebo...?</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 co vidíte teď?</a:t>
            </a: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4441768E-0C6E-47F7-B814-29E774830C88}" type="slidenum">
              <a:rPr lang="de-DE" altLang="de-DE" smtClean="0"/>
              <a:pPr/>
              <a:t>119</a:t>
            </a:fld>
            <a:endParaRPr lang="de-DE"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120</a:t>
            </a:fld>
            <a:endParaRPr lang="de-DE" altLang="de-DE"/>
          </a:p>
        </p:txBody>
      </p:sp>
      <p:pic>
        <p:nvPicPr>
          <p:cNvPr id="10" name="Picture 9"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2"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377"/>
            <a:r>
              <a:rPr lang="en-US" sz="2400" dirty="0" err="1">
                <a:solidFill>
                  <a:srgbClr val="333333"/>
                </a:solidFill>
              </a:rPr>
              <a:t>Unáhlená</a:t>
            </a:r>
            <a:r>
              <a:rPr lang="en-US" sz="2400" dirty="0">
                <a:solidFill>
                  <a:srgbClr val="333333"/>
                </a:solidFill>
              </a:rPr>
              <a:t> </a:t>
            </a:r>
            <a:r>
              <a:rPr lang="en-US" sz="2400" dirty="0" err="1">
                <a:solidFill>
                  <a:srgbClr val="333333"/>
                </a:solidFill>
              </a:rPr>
              <a:t>rozhodnutí</a:t>
            </a:r>
            <a:r>
              <a:rPr lang="en-US" sz="2400" dirty="0">
                <a:solidFill>
                  <a:srgbClr val="333333"/>
                </a:solidFill>
              </a:rPr>
              <a:t> </a:t>
            </a:r>
            <a:r>
              <a:rPr lang="en-US" sz="2400" dirty="0" err="1">
                <a:solidFill>
                  <a:srgbClr val="333333"/>
                </a:solidFill>
              </a:rPr>
              <a:t>nejsou</a:t>
            </a:r>
            <a:r>
              <a:rPr lang="en-US" sz="2400" dirty="0">
                <a:solidFill>
                  <a:srgbClr val="333333"/>
                </a:solidFill>
              </a:rPr>
              <a:t> </a:t>
            </a:r>
            <a:r>
              <a:rPr lang="en-US" sz="2400" dirty="0" err="1">
                <a:solidFill>
                  <a:srgbClr val="333333"/>
                </a:solidFill>
              </a:rPr>
              <a:t>vždycky</a:t>
            </a:r>
            <a:r>
              <a:rPr lang="en-US" sz="2400" dirty="0">
                <a:solidFill>
                  <a:srgbClr val="333333"/>
                </a:solidFill>
              </a:rPr>
              <a:t> </a:t>
            </a:r>
            <a:r>
              <a:rPr lang="en-US" sz="2400" dirty="0" err="1">
                <a:solidFill>
                  <a:srgbClr val="333333"/>
                </a:solidFill>
              </a:rPr>
              <a:t>mylná</a:t>
            </a:r>
            <a:r>
              <a:rPr lang="en-US" sz="2400" dirty="0">
                <a:solidFill>
                  <a:srgbClr val="333333"/>
                </a:solidFill>
              </a:rPr>
              <a:t>, ale </a:t>
            </a:r>
            <a:r>
              <a:rPr lang="en-US" sz="2400" dirty="0" err="1">
                <a:solidFill>
                  <a:srgbClr val="333333"/>
                </a:solidFill>
              </a:rPr>
              <a:t>někdy</a:t>
            </a:r>
            <a:r>
              <a:rPr lang="en-US" sz="2400" dirty="0">
                <a:solidFill>
                  <a:srgbClr val="333333"/>
                </a:solidFill>
              </a:rPr>
              <a:t> </a:t>
            </a:r>
            <a:r>
              <a:rPr lang="en-US" sz="2400" dirty="0" err="1">
                <a:solidFill>
                  <a:srgbClr val="333333"/>
                </a:solidFill>
              </a:rPr>
              <a:t>zachycují</a:t>
            </a:r>
            <a:r>
              <a:rPr lang="en-US" sz="2400" dirty="0">
                <a:solidFill>
                  <a:srgbClr val="333333"/>
                </a:solidFill>
              </a:rPr>
              <a:t> </a:t>
            </a:r>
            <a:r>
              <a:rPr lang="en-US" sz="2400" dirty="0" err="1">
                <a:solidFill>
                  <a:srgbClr val="333333"/>
                </a:solidFill>
              </a:rPr>
              <a:t>jen</a:t>
            </a:r>
            <a:r>
              <a:rPr lang="en-US" sz="2400" dirty="0">
                <a:solidFill>
                  <a:srgbClr val="333333"/>
                </a:solidFill>
              </a:rPr>
              <a:t> </a:t>
            </a:r>
            <a:r>
              <a:rPr lang="en-US" sz="2400" dirty="0" err="1">
                <a:solidFill>
                  <a:srgbClr val="333333"/>
                </a:solidFill>
              </a:rPr>
              <a:t>polovinu</a:t>
            </a:r>
            <a:r>
              <a:rPr lang="en-US" sz="2400" dirty="0">
                <a:solidFill>
                  <a:srgbClr val="333333"/>
                </a:solidFill>
              </a:rPr>
              <a:t> </a:t>
            </a:r>
            <a:r>
              <a:rPr lang="en-US" sz="2400" dirty="0" err="1">
                <a:solidFill>
                  <a:srgbClr val="333333"/>
                </a:solidFill>
              </a:rPr>
              <a:t>příběhu</a:t>
            </a:r>
            <a:r>
              <a:rPr lang="en-US"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16DD16D-9860-40B7-A203-3BEBBF3CB62A}" type="slidenum">
              <a:rPr lang="de-DE" altLang="de-DE" smtClean="0"/>
              <a:pPr/>
              <a:t>121</a:t>
            </a:fld>
            <a:endParaRPr lang="de-DE"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377"/>
            <a:r>
              <a:rPr lang="en-US" sz="2400" dirty="0" err="1">
                <a:solidFill>
                  <a:srgbClr val="333333"/>
                </a:solidFill>
              </a:rPr>
              <a:t>Unáhlená</a:t>
            </a:r>
            <a:r>
              <a:rPr lang="en-US" sz="2400" dirty="0">
                <a:solidFill>
                  <a:srgbClr val="333333"/>
                </a:solidFill>
              </a:rPr>
              <a:t> </a:t>
            </a:r>
            <a:r>
              <a:rPr lang="en-US" sz="2400" dirty="0" err="1">
                <a:solidFill>
                  <a:srgbClr val="333333"/>
                </a:solidFill>
              </a:rPr>
              <a:t>rozhodnutí</a:t>
            </a:r>
            <a:r>
              <a:rPr lang="en-US" sz="2400" dirty="0">
                <a:solidFill>
                  <a:srgbClr val="333333"/>
                </a:solidFill>
              </a:rPr>
              <a:t> </a:t>
            </a:r>
            <a:r>
              <a:rPr lang="en-US" sz="2400" dirty="0" err="1">
                <a:solidFill>
                  <a:srgbClr val="333333"/>
                </a:solidFill>
              </a:rPr>
              <a:t>nejsou</a:t>
            </a:r>
            <a:r>
              <a:rPr lang="en-US" sz="2400" dirty="0">
                <a:solidFill>
                  <a:srgbClr val="333333"/>
                </a:solidFill>
              </a:rPr>
              <a:t> </a:t>
            </a:r>
            <a:r>
              <a:rPr lang="en-US" sz="2400" dirty="0" err="1">
                <a:solidFill>
                  <a:srgbClr val="333333"/>
                </a:solidFill>
              </a:rPr>
              <a:t>vždycky</a:t>
            </a:r>
            <a:r>
              <a:rPr lang="en-US" sz="2400" dirty="0">
                <a:solidFill>
                  <a:srgbClr val="333333"/>
                </a:solidFill>
              </a:rPr>
              <a:t> </a:t>
            </a:r>
            <a:r>
              <a:rPr lang="en-US" sz="2400" dirty="0" err="1">
                <a:solidFill>
                  <a:srgbClr val="333333"/>
                </a:solidFill>
              </a:rPr>
              <a:t>mylná</a:t>
            </a:r>
            <a:r>
              <a:rPr lang="en-US" sz="2400" dirty="0">
                <a:solidFill>
                  <a:srgbClr val="333333"/>
                </a:solidFill>
              </a:rPr>
              <a:t>, ale </a:t>
            </a:r>
            <a:r>
              <a:rPr lang="en-US" sz="2400" dirty="0" err="1">
                <a:solidFill>
                  <a:srgbClr val="333333"/>
                </a:solidFill>
              </a:rPr>
              <a:t>někdy</a:t>
            </a:r>
            <a:r>
              <a:rPr lang="en-US" sz="2400" dirty="0">
                <a:solidFill>
                  <a:srgbClr val="333333"/>
                </a:solidFill>
              </a:rPr>
              <a:t> </a:t>
            </a:r>
            <a:r>
              <a:rPr lang="en-US" sz="2400" dirty="0" err="1">
                <a:solidFill>
                  <a:srgbClr val="333333"/>
                </a:solidFill>
              </a:rPr>
              <a:t>zachycují</a:t>
            </a:r>
            <a:r>
              <a:rPr lang="en-US" sz="2400" dirty="0">
                <a:solidFill>
                  <a:srgbClr val="333333"/>
                </a:solidFill>
              </a:rPr>
              <a:t> </a:t>
            </a:r>
            <a:r>
              <a:rPr lang="en-US" sz="2400" dirty="0" err="1">
                <a:solidFill>
                  <a:srgbClr val="333333"/>
                </a:solidFill>
              </a:rPr>
              <a:t>jen</a:t>
            </a:r>
            <a:r>
              <a:rPr lang="en-US" sz="2400" dirty="0">
                <a:solidFill>
                  <a:srgbClr val="333333"/>
                </a:solidFill>
              </a:rPr>
              <a:t> </a:t>
            </a:r>
            <a:r>
              <a:rPr lang="en-US" sz="2400" dirty="0" err="1">
                <a:solidFill>
                  <a:srgbClr val="333333"/>
                </a:solidFill>
              </a:rPr>
              <a:t>polovinu</a:t>
            </a:r>
            <a:r>
              <a:rPr lang="en-US" sz="2400" dirty="0">
                <a:solidFill>
                  <a:srgbClr val="333333"/>
                </a:solidFill>
              </a:rPr>
              <a:t> </a:t>
            </a:r>
            <a:r>
              <a:rPr lang="en-US" sz="2400" dirty="0" err="1">
                <a:solidFill>
                  <a:srgbClr val="333333"/>
                </a:solidFill>
              </a:rPr>
              <a:t>příběhu</a:t>
            </a:r>
            <a:r>
              <a:rPr lang="en-US" sz="2400" dirty="0">
                <a:solidFill>
                  <a:srgbClr val="333333"/>
                </a:solidFill>
              </a:rPr>
              <a:t>!</a:t>
            </a:r>
          </a:p>
          <a:p>
            <a:pPr lvl="0" algn="ctr" defTabSz="914400" fontAlgn="base"/>
            <a:r>
              <a:rPr lang="cs-CZ" altLang="de-DE" sz="2400" dirty="0">
                <a:solidFill>
                  <a:srgbClr val="004992"/>
                </a:solidFill>
              </a:rPr>
              <a:t>Snažte se na následujících obrázcích najít všechny podrobnosti/postavy</a:t>
            </a:r>
            <a:r>
              <a:rPr lang="de-DE" altLang="de-DE" sz="2400" dirty="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16DD16D-9860-40B7-A203-3BEBBF3CB62A}" type="slidenum">
              <a:rPr lang="de-DE" altLang="de-DE" smtClean="0"/>
              <a:pPr/>
              <a:t>122</a:t>
            </a:fld>
            <a:endParaRPr lang="de-DE" altLang="de-DE"/>
          </a:p>
        </p:txBody>
      </p:sp>
    </p:spTree>
    <p:extLst>
      <p:ext uri="{BB962C8B-B14F-4D97-AF65-F5344CB8AC3E}">
        <p14:creationId xmlns:p14="http://schemas.microsoft.com/office/powerpoint/2010/main" val="64613511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16DD16D-9860-40B7-A203-3BEBBF3CB62A}" type="slidenum">
              <a:rPr lang="de-DE" altLang="de-DE" smtClean="0"/>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Stará žena, mladá žena, muž s knírem?</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9" name="Slide Number Placeholder 8"/>
          <p:cNvSpPr>
            <a:spLocks noGrp="1"/>
          </p:cNvSpPr>
          <p:nvPr>
            <p:ph type="sldNum" sz="quarter" idx="12"/>
          </p:nvPr>
        </p:nvSpPr>
        <p:spPr/>
        <p:txBody>
          <a:bodyPr/>
          <a:lstStyle/>
          <a:p>
            <a:fld id="{416DD16D-9860-40B7-A203-3BEBBF3CB62A}" type="slidenum">
              <a:rPr lang="de-DE" altLang="de-DE" smtClean="0"/>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16DD16D-9860-40B7-A203-3BEBBF3CB62A}" type="slidenum">
              <a:rPr lang="de-DE" altLang="de-DE" smtClean="0"/>
              <a:pPr/>
              <a:t>125</a:t>
            </a:fld>
            <a:endParaRPr lang="de-DE"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16DD16D-9860-40B7-A203-3BEBBF3CB62A}" type="slidenum">
              <a:rPr lang="de-DE" altLang="de-DE" smtClean="0"/>
              <a:pPr/>
              <a:t>126</a:t>
            </a:fld>
            <a:endParaRPr lang="de-DE" altLang="de-DE"/>
          </a:p>
        </p:txBody>
      </p:sp>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Stařec nebo jezdec?</a:t>
            </a:r>
            <a:endParaRPr lang="en-US" sz="2400" dirty="0">
              <a:solidFill>
                <a:srgbClr val="333333"/>
              </a:solidFill>
              <a:latin typeface="Calibri Light"/>
              <a:ea typeface="+mj-ea"/>
              <a:cs typeface="+mj-cs"/>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16DD16D-9860-40B7-A203-3BEBBF3CB62A}" type="slidenum">
              <a:rPr lang="de-DE" altLang="de-DE" smtClean="0"/>
              <a:pPr/>
              <a:t>127</a:t>
            </a:fld>
            <a:endParaRPr lang="de-DE"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416DD16D-9860-40B7-A203-3BEBBF3CB62A}" type="slidenum">
              <a:rPr lang="de-DE" altLang="de-DE" smtClean="0"/>
              <a:pPr/>
              <a:t>128</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Kachna nebo králík?</a:t>
            </a:r>
            <a:endParaRPr lang="en-US" sz="2400" dirty="0">
              <a:solidFill>
                <a:srgbClr val="333333"/>
              </a:solidFill>
              <a:latin typeface="Calibri Light"/>
              <a:ea typeface="+mj-ea"/>
              <a:cs typeface="+mj-cs"/>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16DD16D-9860-40B7-A203-3BEBBF3CB62A}" type="slidenum">
              <a:rPr lang="de-DE" altLang="de-DE" smtClean="0"/>
              <a:pPr/>
              <a:t>129</a:t>
            </a:fld>
            <a:endParaRPr lang="de-DE" altLang="de-DE"/>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416DD16D-9860-40B7-A203-3BEBBF3CB62A}" type="slidenum">
              <a:rPr lang="de-DE" altLang="de-DE" smtClean="0"/>
              <a:pPr/>
              <a:t>130</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Co uvidíme, když obrátíme obrázek vzhůru nohama?</a:t>
            </a:r>
            <a:endParaRPr lang="en-US" sz="2400" dirty="0">
              <a:solidFill>
                <a:srgbClr val="333333"/>
              </a:solidFill>
              <a:latin typeface="Calibri Light"/>
              <a:ea typeface="+mj-ea"/>
              <a:cs typeface="+mj-cs"/>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416DD16D-9860-40B7-A203-3BEBBF3CB62A}" type="slidenum">
              <a:rPr lang="de-DE" altLang="de-DE" smtClean="0"/>
              <a:pPr/>
              <a:t>131</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Kůň nebo jezdec?</a:t>
            </a:r>
            <a:endParaRPr lang="en-US" sz="2400" dirty="0">
              <a:solidFill>
                <a:srgbClr val="333333"/>
              </a:solidFill>
              <a:latin typeface="Calibri Light"/>
              <a:ea typeface="+mj-ea"/>
              <a:cs typeface="+mj-cs"/>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16DD16D-9860-40B7-A203-3BEBBF3CB62A}" type="slidenum">
              <a:rPr lang="de-DE" altLang="de-DE" smtClean="0"/>
              <a:pPr/>
              <a:t>132</a:t>
            </a:fld>
            <a:endParaRPr lang="de-DE" altLang="de-DE"/>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16DD16D-9860-40B7-A203-3BEBBF3CB62A}" type="slidenum">
              <a:rPr lang="de-DE" altLang="de-DE" smtClean="0"/>
              <a:pPr/>
              <a:t>133</a:t>
            </a:fld>
            <a:endParaRPr lang="de-DE" altLang="de-DE"/>
          </a:p>
        </p:txBody>
      </p:sp>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Lebka nebo pekařství?</a:t>
            </a:r>
            <a:endParaRPr lang="en-US" sz="2400" dirty="0">
              <a:solidFill>
                <a:srgbClr val="333333"/>
              </a:solidFill>
              <a:latin typeface="Calibri Light"/>
              <a:ea typeface="+mj-ea"/>
              <a:cs typeface="+mj-cs"/>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vidíte?</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4441768E-0C6E-47F7-B814-29E774830C88}" type="slidenum">
              <a:rPr lang="de-DE" altLang="de-DE" smtClean="0"/>
              <a:pPr/>
              <a:t>134</a:t>
            </a:fld>
            <a:endParaRPr lang="de-DE" altLang="de-DE"/>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Snažte se najít všechny detaily!</a:t>
            </a: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4441768E-0C6E-47F7-B814-29E774830C88}" type="slidenum">
              <a:rPr lang="de-DE" altLang="de-DE" smtClean="0"/>
              <a:pPr/>
              <a:t>135</a:t>
            </a:fld>
            <a:endParaRPr lang="de-DE" altLang="de-DE"/>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5" name="Slide Number Placeholder 4"/>
          <p:cNvSpPr>
            <a:spLocks noGrp="1"/>
          </p:cNvSpPr>
          <p:nvPr>
            <p:ph type="sldNum" sz="quarter" idx="12"/>
          </p:nvPr>
        </p:nvSpPr>
        <p:spPr/>
        <p:txBody>
          <a:bodyPr/>
          <a:lstStyle/>
          <a:p>
            <a:fld id="{416DD16D-9860-40B7-A203-3BEBBF3CB62A}" type="slidenum">
              <a:rPr lang="de-DE" altLang="de-DE" smtClean="0"/>
              <a:pPr/>
              <a:t>136</a:t>
            </a:fld>
            <a:endParaRPr lang="de-DE" altLang="de-DE"/>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Předchozí snímky nám ukázaly, že rychlá rozhodnutí mohou být mylná a že člověk pak mnohdy </a:t>
            </a:r>
            <a:r>
              <a:rPr lang="cs-CZ" altLang="de-DE" sz="2000">
                <a:solidFill>
                  <a:srgbClr val="333333"/>
                </a:solidFill>
              </a:rPr>
              <a:t>pozná “jen polovinu pravdy”.</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137</a:t>
            </a:fld>
            <a:endParaRPr lang="de-DE" altLang="de-DE"/>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Předchozí snímky nám ukázaly, že rychlá rozhodnutí mohou být mylná a že člověk pak mnohdy </a:t>
            </a:r>
            <a:r>
              <a:rPr lang="cs-CZ" altLang="de-DE" sz="2000">
                <a:solidFill>
                  <a:srgbClr val="333333"/>
                </a:solidFill>
              </a:rPr>
              <a:t>pozná “jen polovinu pravdy”.</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cs-CZ" altLang="de-DE" sz="2000" dirty="0">
                <a:solidFill>
                  <a:srgbClr val="004992"/>
                </a:solidFill>
              </a:rPr>
              <a:t>Proto se snažte vždycky získat co nejvíce informací </a:t>
            </a:r>
            <a:r>
              <a:rPr lang="en-US" altLang="de-DE" sz="2000" dirty="0">
                <a:solidFill>
                  <a:srgbClr val="333333"/>
                </a:solidFill>
              </a:rPr>
              <a:t>a</a:t>
            </a:r>
            <a:r>
              <a:rPr lang="cs-CZ" altLang="de-DE" sz="2000" dirty="0">
                <a:solidFill>
                  <a:srgbClr val="333333"/>
                </a:solidFill>
              </a:rPr>
              <a:t> vyměňujte si názory s jinými lidmi, zvláště pokud máte před sebou důležitá rozhodnutí</a:t>
            </a:r>
            <a:r>
              <a:rPr lang="en-US" altLang="de-DE" sz="2000" dirty="0">
                <a:solidFill>
                  <a:srgbClr val="333333"/>
                </a:solidFill>
              </a:rPr>
              <a:t> </a:t>
            </a:r>
            <a:r>
              <a:rPr lang="cs-CZ" altLang="de-DE" sz="2000" dirty="0">
                <a:solidFill>
                  <a:srgbClr val="333333"/>
                </a:solidFill>
              </a:rPr>
              <a:t>nebo taková, která mohou vést k závažným důsledkům </a:t>
            </a:r>
            <a:r>
              <a:rPr lang="en-US" altLang="de-DE" sz="2000" dirty="0">
                <a:solidFill>
                  <a:srgbClr val="333333"/>
                </a:solidFill>
              </a:rPr>
              <a:t>(</a:t>
            </a:r>
            <a:r>
              <a:rPr lang="cs-CZ" altLang="de-DE" sz="2000" dirty="0">
                <a:solidFill>
                  <a:srgbClr val="333333"/>
                </a:solidFill>
              </a:rPr>
              <a:t>např.</a:t>
            </a:r>
            <a:r>
              <a:rPr lang="en-US" altLang="de-DE" sz="2000" dirty="0">
                <a:solidFill>
                  <a:srgbClr val="333333"/>
                </a:solidFill>
              </a:rPr>
              <a:t> </a:t>
            </a:r>
            <a:r>
              <a:rPr lang="cs-CZ" altLang="de-DE" sz="2000" dirty="0">
                <a:solidFill>
                  <a:srgbClr val="333333"/>
                </a:solidFill>
              </a:rPr>
              <a:t>máte pocit, že vám váš soused dělá </a:t>
            </a:r>
            <a:r>
              <a:rPr lang="cs-CZ" altLang="de-DE" sz="2000">
                <a:solidFill>
                  <a:srgbClr val="333333"/>
                </a:solidFill>
              </a:rPr>
              <a:t>naschvály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cs-CZ" altLang="de-DE" sz="2000" dirty="0">
                <a:solidFill>
                  <a:srgbClr val="333333"/>
                </a:solidFill>
              </a:rPr>
              <a:t>nenapadejte hned své domnělé nepřátele</a:t>
            </a:r>
            <a:r>
              <a:rPr lang="de-DE" altLang="de-DE" sz="2000">
                <a:solidFill>
                  <a:srgbClr val="333333"/>
                </a:solidFill>
              </a:rPr>
              <a:t>!</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138</a:t>
            </a:fld>
            <a:endParaRPr lang="de-DE" altLang="de-DE"/>
          </a:p>
        </p:txBody>
      </p:sp>
    </p:spTree>
    <p:extLst>
      <p:ext uri="{BB962C8B-B14F-4D97-AF65-F5344CB8AC3E}">
        <p14:creationId xmlns:p14="http://schemas.microsoft.com/office/powerpoint/2010/main" val="201565373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Předchozí snímky nám ukázaly, že rychlá rozhodnutí mohou být mylná a že člověk pak mnohdy </a:t>
            </a:r>
            <a:r>
              <a:rPr lang="cs-CZ" altLang="de-DE" sz="2000">
                <a:solidFill>
                  <a:srgbClr val="333333"/>
                </a:solidFill>
              </a:rPr>
              <a:t>pozná “jen polovinu pravdy”.</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cs-CZ" altLang="de-DE" sz="2000" dirty="0">
                <a:solidFill>
                  <a:srgbClr val="004992"/>
                </a:solidFill>
              </a:rPr>
              <a:t>Proto se snažte vždycky získat co nejvíce informací </a:t>
            </a:r>
            <a:r>
              <a:rPr lang="en-US" altLang="de-DE" sz="2000" dirty="0">
                <a:solidFill>
                  <a:srgbClr val="333333"/>
                </a:solidFill>
              </a:rPr>
              <a:t>a</a:t>
            </a:r>
            <a:r>
              <a:rPr lang="cs-CZ" altLang="de-DE" sz="2000" dirty="0">
                <a:solidFill>
                  <a:srgbClr val="333333"/>
                </a:solidFill>
              </a:rPr>
              <a:t> vyměňujte si názory s jinými lidmi, zvláště pokud máte před sebou důležitá rozhodnutí</a:t>
            </a:r>
            <a:r>
              <a:rPr lang="en-US" altLang="de-DE" sz="2000" dirty="0">
                <a:solidFill>
                  <a:srgbClr val="333333"/>
                </a:solidFill>
              </a:rPr>
              <a:t> </a:t>
            </a:r>
            <a:r>
              <a:rPr lang="cs-CZ" altLang="de-DE" sz="2000" dirty="0">
                <a:solidFill>
                  <a:srgbClr val="333333"/>
                </a:solidFill>
              </a:rPr>
              <a:t>nebo taková, která mohou vést k závažným důsledkům </a:t>
            </a:r>
            <a:r>
              <a:rPr lang="en-US" altLang="de-DE" sz="2000" dirty="0">
                <a:solidFill>
                  <a:srgbClr val="333333"/>
                </a:solidFill>
              </a:rPr>
              <a:t>(</a:t>
            </a:r>
            <a:r>
              <a:rPr lang="cs-CZ" altLang="de-DE" sz="2000" dirty="0">
                <a:solidFill>
                  <a:srgbClr val="333333"/>
                </a:solidFill>
              </a:rPr>
              <a:t>např.</a:t>
            </a:r>
            <a:r>
              <a:rPr lang="en-US" altLang="de-DE" sz="2000" dirty="0">
                <a:solidFill>
                  <a:srgbClr val="333333"/>
                </a:solidFill>
              </a:rPr>
              <a:t> </a:t>
            </a:r>
            <a:r>
              <a:rPr lang="cs-CZ" altLang="de-DE" sz="2000" dirty="0">
                <a:solidFill>
                  <a:srgbClr val="333333"/>
                </a:solidFill>
              </a:rPr>
              <a:t>máte pocit, že vám váš soused dělá </a:t>
            </a:r>
            <a:r>
              <a:rPr lang="cs-CZ" altLang="de-DE" sz="2000">
                <a:solidFill>
                  <a:srgbClr val="333333"/>
                </a:solidFill>
              </a:rPr>
              <a:t>naschvály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cs-CZ" altLang="de-DE" sz="2000" dirty="0">
                <a:solidFill>
                  <a:srgbClr val="333333"/>
                </a:solidFill>
              </a:rPr>
              <a:t>nenapadejte hned své domnělé nepřátele</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U málo významných událostí se můžeme rozhodovat rychle</a:t>
            </a:r>
            <a:r>
              <a:rPr lang="en-US" altLang="de-DE" sz="2000" dirty="0">
                <a:solidFill>
                  <a:srgbClr val="333333"/>
                </a:solidFill>
              </a:rPr>
              <a:t> (</a:t>
            </a:r>
            <a:r>
              <a:rPr lang="cs-CZ" altLang="de-DE" sz="2000" dirty="0">
                <a:solidFill>
                  <a:srgbClr val="333333"/>
                </a:solidFill>
              </a:rPr>
              <a:t>např. který jogurt nebo sýr si koupit,</a:t>
            </a:r>
            <a:r>
              <a:rPr lang="en-US" altLang="de-DE" sz="2000" dirty="0">
                <a:solidFill>
                  <a:srgbClr val="333333"/>
                </a:solidFill>
              </a:rPr>
              <a:t> </a:t>
            </a:r>
            <a:r>
              <a:rPr lang="cs-CZ" altLang="de-DE" sz="2000" dirty="0">
                <a:solidFill>
                  <a:srgbClr val="333333"/>
                </a:solidFill>
              </a:rPr>
              <a:t>do které restaurace se jít </a:t>
            </a:r>
            <a:r>
              <a:rPr lang="cs-CZ" altLang="de-DE" sz="2000">
                <a:solidFill>
                  <a:srgbClr val="333333"/>
                </a:solidFill>
              </a:rPr>
              <a:t>najíst</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139</a:t>
            </a:fld>
            <a:endParaRPr lang="de-DE" altLang="de-DE"/>
          </a:p>
        </p:txBody>
      </p:sp>
    </p:spTree>
    <p:extLst>
      <p:ext uri="{BB962C8B-B14F-4D97-AF65-F5344CB8AC3E}">
        <p14:creationId xmlns:p14="http://schemas.microsoft.com/office/powerpoint/2010/main" val="409763665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Předchozí snímky nám ukázaly, že rychlá rozhodnutí mohou být mylná a že člověk pak mnohdy </a:t>
            </a:r>
            <a:r>
              <a:rPr lang="cs-CZ" altLang="de-DE" sz="2000">
                <a:solidFill>
                  <a:srgbClr val="333333"/>
                </a:solidFill>
              </a:rPr>
              <a:t>pozná “jen polovinu pravdy”.</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cs-CZ" altLang="de-DE" sz="2000" dirty="0">
                <a:solidFill>
                  <a:srgbClr val="004992"/>
                </a:solidFill>
              </a:rPr>
              <a:t>Proto se snažte vždycky získat co nejvíce informací </a:t>
            </a:r>
            <a:r>
              <a:rPr lang="en-US" altLang="de-DE" sz="2000" dirty="0">
                <a:solidFill>
                  <a:srgbClr val="333333"/>
                </a:solidFill>
              </a:rPr>
              <a:t>a</a:t>
            </a:r>
            <a:r>
              <a:rPr lang="cs-CZ" altLang="de-DE" sz="2000" dirty="0">
                <a:solidFill>
                  <a:srgbClr val="333333"/>
                </a:solidFill>
              </a:rPr>
              <a:t> vyměňujte si názory s jinými lidmi, zvláště pokud máte před sebou důležitá rozhodnutí</a:t>
            </a:r>
            <a:r>
              <a:rPr lang="en-US" altLang="de-DE" sz="2000" dirty="0">
                <a:solidFill>
                  <a:srgbClr val="333333"/>
                </a:solidFill>
              </a:rPr>
              <a:t> </a:t>
            </a:r>
            <a:r>
              <a:rPr lang="cs-CZ" altLang="de-DE" sz="2000" dirty="0">
                <a:solidFill>
                  <a:srgbClr val="333333"/>
                </a:solidFill>
              </a:rPr>
              <a:t>nebo taková, která mohou vést k závažným důsledkům </a:t>
            </a:r>
            <a:r>
              <a:rPr lang="en-US" altLang="de-DE" sz="2000" dirty="0">
                <a:solidFill>
                  <a:srgbClr val="333333"/>
                </a:solidFill>
              </a:rPr>
              <a:t>(</a:t>
            </a:r>
            <a:r>
              <a:rPr lang="cs-CZ" altLang="de-DE" sz="2000" dirty="0">
                <a:solidFill>
                  <a:srgbClr val="333333"/>
                </a:solidFill>
              </a:rPr>
              <a:t>např.</a:t>
            </a:r>
            <a:r>
              <a:rPr lang="en-US" altLang="de-DE" sz="2000" dirty="0">
                <a:solidFill>
                  <a:srgbClr val="333333"/>
                </a:solidFill>
              </a:rPr>
              <a:t> </a:t>
            </a:r>
            <a:r>
              <a:rPr lang="cs-CZ" altLang="de-DE" sz="2000" dirty="0">
                <a:solidFill>
                  <a:srgbClr val="333333"/>
                </a:solidFill>
              </a:rPr>
              <a:t>máte pocit, že vám váš soused dělá </a:t>
            </a:r>
            <a:r>
              <a:rPr lang="cs-CZ" altLang="de-DE" sz="2000">
                <a:solidFill>
                  <a:srgbClr val="333333"/>
                </a:solidFill>
              </a:rPr>
              <a:t>naschvály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cs-CZ" altLang="de-DE" sz="2000" dirty="0">
                <a:solidFill>
                  <a:srgbClr val="333333"/>
                </a:solidFill>
              </a:rPr>
              <a:t>nenapadejte hned své domnělé nepřátele</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U málo významných událostí se můžeme rozhodovat rychle</a:t>
            </a:r>
            <a:r>
              <a:rPr lang="en-US" altLang="de-DE" sz="2000" dirty="0">
                <a:solidFill>
                  <a:srgbClr val="333333"/>
                </a:solidFill>
              </a:rPr>
              <a:t> (</a:t>
            </a:r>
            <a:r>
              <a:rPr lang="cs-CZ" altLang="de-DE" sz="2000" dirty="0">
                <a:solidFill>
                  <a:srgbClr val="333333"/>
                </a:solidFill>
              </a:rPr>
              <a:t>např. který jogurt nebo sýr si koupit,</a:t>
            </a:r>
            <a:r>
              <a:rPr lang="en-US" altLang="de-DE" sz="2000" dirty="0">
                <a:solidFill>
                  <a:srgbClr val="333333"/>
                </a:solidFill>
              </a:rPr>
              <a:t> </a:t>
            </a:r>
            <a:r>
              <a:rPr lang="cs-CZ" altLang="de-DE" sz="2000" dirty="0">
                <a:solidFill>
                  <a:srgbClr val="333333"/>
                </a:solidFill>
              </a:rPr>
              <a:t>do které restaurace se jít najíst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Mýlit se je lidské </a:t>
            </a:r>
            <a:r>
              <a:rPr lang="en-US" altLang="de-DE" sz="2000" dirty="0">
                <a:solidFill>
                  <a:srgbClr val="333333"/>
                </a:solidFill>
              </a:rPr>
              <a:t>– </a:t>
            </a:r>
            <a:r>
              <a:rPr lang="cs-CZ" altLang="de-DE" sz="2000" dirty="0">
                <a:solidFill>
                  <a:srgbClr val="333333"/>
                </a:solidFill>
              </a:rPr>
              <a:t>buďte připraveni na možnost, že nemáte </a:t>
            </a:r>
            <a:r>
              <a:rPr lang="cs-CZ" altLang="de-DE" sz="2000">
                <a:solidFill>
                  <a:srgbClr val="333333"/>
                </a:solidFill>
              </a:rPr>
              <a:t>pravdu</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140</a:t>
            </a:fld>
            <a:endParaRPr lang="de-DE" altLang="de-DE"/>
          </a:p>
        </p:txBody>
      </p:sp>
    </p:spTree>
    <p:extLst>
      <p:ext uri="{BB962C8B-B14F-4D97-AF65-F5344CB8AC3E}">
        <p14:creationId xmlns:p14="http://schemas.microsoft.com/office/powerpoint/2010/main" val="233993696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Předchozí snímky nám ukázaly, že rychlá rozhodnutí mohou být mylná a že člověk pak mnohdy </a:t>
            </a:r>
            <a:r>
              <a:rPr lang="cs-CZ" altLang="de-DE" sz="2000">
                <a:solidFill>
                  <a:srgbClr val="333333"/>
                </a:solidFill>
              </a:rPr>
              <a:t>pozná “jen polovinu pravdy”.</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cs-CZ" altLang="de-DE" sz="2000" dirty="0">
                <a:solidFill>
                  <a:srgbClr val="004992"/>
                </a:solidFill>
              </a:rPr>
              <a:t>Proto se snažte vždycky získat co nejvíce informací </a:t>
            </a:r>
            <a:r>
              <a:rPr lang="en-US" altLang="de-DE" sz="2000" dirty="0">
                <a:solidFill>
                  <a:srgbClr val="333333"/>
                </a:solidFill>
              </a:rPr>
              <a:t>a</a:t>
            </a:r>
            <a:r>
              <a:rPr lang="cs-CZ" altLang="de-DE" sz="2000" dirty="0">
                <a:solidFill>
                  <a:srgbClr val="333333"/>
                </a:solidFill>
              </a:rPr>
              <a:t> vyměňujte si názory s jinými lidmi, zvláště pokud máte před sebou důležitá rozhodnutí</a:t>
            </a:r>
            <a:r>
              <a:rPr lang="en-US" altLang="de-DE" sz="2000" dirty="0">
                <a:solidFill>
                  <a:srgbClr val="333333"/>
                </a:solidFill>
              </a:rPr>
              <a:t> </a:t>
            </a:r>
            <a:r>
              <a:rPr lang="cs-CZ" altLang="de-DE" sz="2000" dirty="0">
                <a:solidFill>
                  <a:srgbClr val="333333"/>
                </a:solidFill>
              </a:rPr>
              <a:t>nebo taková, která mohou vést k závažným důsledkům </a:t>
            </a:r>
            <a:r>
              <a:rPr lang="en-US" altLang="de-DE" sz="2000" dirty="0">
                <a:solidFill>
                  <a:srgbClr val="333333"/>
                </a:solidFill>
              </a:rPr>
              <a:t>(</a:t>
            </a:r>
            <a:r>
              <a:rPr lang="cs-CZ" altLang="de-DE" sz="2000" dirty="0">
                <a:solidFill>
                  <a:srgbClr val="333333"/>
                </a:solidFill>
              </a:rPr>
              <a:t>např.</a:t>
            </a:r>
            <a:r>
              <a:rPr lang="en-US" altLang="de-DE" sz="2000" dirty="0">
                <a:solidFill>
                  <a:srgbClr val="333333"/>
                </a:solidFill>
              </a:rPr>
              <a:t> </a:t>
            </a:r>
            <a:r>
              <a:rPr lang="cs-CZ" altLang="de-DE" sz="2000" dirty="0">
                <a:solidFill>
                  <a:srgbClr val="333333"/>
                </a:solidFill>
              </a:rPr>
              <a:t>máte pocit, že vám váš soused dělá </a:t>
            </a:r>
            <a:r>
              <a:rPr lang="cs-CZ" altLang="de-DE" sz="2000">
                <a:solidFill>
                  <a:srgbClr val="333333"/>
                </a:solidFill>
              </a:rPr>
              <a:t>naschvály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cs-CZ" altLang="de-DE" sz="2000" dirty="0">
                <a:solidFill>
                  <a:srgbClr val="333333"/>
                </a:solidFill>
              </a:rPr>
              <a:t>nenapadejte hned své domnělé nepřátele</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U málo významných událostí se můžeme rozhodovat rychle</a:t>
            </a:r>
            <a:r>
              <a:rPr lang="en-US" altLang="de-DE" sz="2000" dirty="0">
                <a:solidFill>
                  <a:srgbClr val="333333"/>
                </a:solidFill>
              </a:rPr>
              <a:t> (</a:t>
            </a:r>
            <a:r>
              <a:rPr lang="cs-CZ" altLang="de-DE" sz="2000" dirty="0">
                <a:solidFill>
                  <a:srgbClr val="333333"/>
                </a:solidFill>
              </a:rPr>
              <a:t>např. který jogurt nebo sýr si koupit,</a:t>
            </a:r>
            <a:r>
              <a:rPr lang="en-US" altLang="de-DE" sz="2000" dirty="0">
                <a:solidFill>
                  <a:srgbClr val="333333"/>
                </a:solidFill>
              </a:rPr>
              <a:t> </a:t>
            </a:r>
            <a:r>
              <a:rPr lang="cs-CZ" altLang="de-DE" sz="2000" dirty="0">
                <a:solidFill>
                  <a:srgbClr val="333333"/>
                </a:solidFill>
              </a:rPr>
              <a:t>do které restaurace se jít najíst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Mýlit se je lidské </a:t>
            </a:r>
            <a:r>
              <a:rPr lang="en-US" altLang="de-DE" sz="2000" dirty="0">
                <a:solidFill>
                  <a:srgbClr val="333333"/>
                </a:solidFill>
              </a:rPr>
              <a:t>– </a:t>
            </a:r>
            <a:r>
              <a:rPr lang="cs-CZ" altLang="de-DE" sz="2000" dirty="0">
                <a:solidFill>
                  <a:srgbClr val="333333"/>
                </a:solidFill>
              </a:rPr>
              <a:t>buďte připraveni na možnost, že nemáte pravdu</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Opírejte</a:t>
            </a:r>
            <a:r>
              <a:rPr lang="en-US" altLang="de-DE" sz="2000" dirty="0">
                <a:solidFill>
                  <a:srgbClr val="333333"/>
                </a:solidFill>
              </a:rPr>
              <a:t> </a:t>
            </a:r>
            <a:r>
              <a:rPr lang="en-US" altLang="de-DE" sz="2000" dirty="0" err="1">
                <a:solidFill>
                  <a:srgbClr val="333333"/>
                </a:solidFill>
              </a:rPr>
              <a:t>svá</a:t>
            </a:r>
            <a:r>
              <a:rPr lang="en-US" altLang="de-DE" sz="2000" dirty="0">
                <a:solidFill>
                  <a:srgbClr val="333333"/>
                </a:solidFill>
              </a:rPr>
              <a:t> </a:t>
            </a:r>
            <a:r>
              <a:rPr lang="en-US" altLang="de-DE" sz="2000" dirty="0" err="1">
                <a:solidFill>
                  <a:srgbClr val="333333"/>
                </a:solidFill>
              </a:rPr>
              <a:t>důležitá</a:t>
            </a:r>
            <a:r>
              <a:rPr lang="en-US" altLang="de-DE" sz="2000" dirty="0">
                <a:solidFill>
                  <a:srgbClr val="333333"/>
                </a:solidFill>
              </a:rPr>
              <a:t> </a:t>
            </a:r>
            <a:r>
              <a:rPr lang="en-US" altLang="de-DE" sz="2000" dirty="0" err="1">
                <a:solidFill>
                  <a:srgbClr val="333333"/>
                </a:solidFill>
              </a:rPr>
              <a:t>rozhodnutí</a:t>
            </a:r>
            <a:r>
              <a:rPr lang="en-US" altLang="de-DE" sz="2000" dirty="0">
                <a:solidFill>
                  <a:srgbClr val="333333"/>
                </a:solidFill>
              </a:rPr>
              <a:t> o </a:t>
            </a:r>
            <a:r>
              <a:rPr lang="en-US" altLang="de-DE" sz="2000" dirty="0" err="1">
                <a:solidFill>
                  <a:srgbClr val="333333"/>
                </a:solidFill>
              </a:rPr>
              <a:t>spolehlivá</a:t>
            </a:r>
            <a:r>
              <a:rPr lang="en-US" altLang="de-DE" sz="2000" dirty="0">
                <a:solidFill>
                  <a:srgbClr val="333333"/>
                </a:solidFill>
              </a:rPr>
              <a:t> </a:t>
            </a:r>
            <a:r>
              <a:rPr lang="en-US" altLang="de-DE" sz="2000" dirty="0" err="1">
                <a:solidFill>
                  <a:srgbClr val="333333"/>
                </a:solidFill>
              </a:rPr>
              <a:t>fakta</a:t>
            </a:r>
            <a:r>
              <a:rPr lang="en-US" altLang="de-DE" sz="2000" dirty="0">
                <a:solidFill>
                  <a:srgbClr val="333333"/>
                </a:solidFill>
              </a:rPr>
              <a:t>. </a:t>
            </a:r>
            <a:r>
              <a:rPr lang="en-US" altLang="de-DE" sz="2000" dirty="0" err="1">
                <a:solidFill>
                  <a:srgbClr val="333333"/>
                </a:solidFill>
              </a:rPr>
              <a:t>Pouhé</a:t>
            </a:r>
            <a:r>
              <a:rPr lang="en-US" altLang="de-DE" sz="2000" dirty="0">
                <a:solidFill>
                  <a:srgbClr val="333333"/>
                </a:solidFill>
              </a:rPr>
              <a:t> </a:t>
            </a:r>
            <a:r>
              <a:rPr lang="en-US" altLang="de-DE" sz="2000" dirty="0" err="1">
                <a:solidFill>
                  <a:srgbClr val="333333"/>
                </a:solidFill>
              </a:rPr>
              <a:t>domněnky</a:t>
            </a:r>
            <a:r>
              <a:rPr lang="en-US" altLang="de-DE" sz="2000" dirty="0">
                <a:solidFill>
                  <a:srgbClr val="333333"/>
                </a:solidFill>
              </a:rPr>
              <a:t> </a:t>
            </a:r>
            <a:r>
              <a:rPr lang="en-US" altLang="de-DE" sz="2000" dirty="0" err="1">
                <a:solidFill>
                  <a:srgbClr val="333333"/>
                </a:solidFill>
              </a:rPr>
              <a:t>mohou</a:t>
            </a:r>
            <a:r>
              <a:rPr lang="en-US" altLang="de-DE" sz="2000" dirty="0">
                <a:solidFill>
                  <a:srgbClr val="333333"/>
                </a:solidFill>
              </a:rPr>
              <a:t> </a:t>
            </a:r>
            <a:r>
              <a:rPr lang="en-US" altLang="de-DE" sz="2000" err="1">
                <a:solidFill>
                  <a:srgbClr val="333333"/>
                </a:solidFill>
              </a:rPr>
              <a:t>být</a:t>
            </a:r>
            <a:r>
              <a:rPr lang="en-US" altLang="de-DE" sz="2000">
                <a:solidFill>
                  <a:srgbClr val="333333"/>
                </a:solidFill>
              </a:rPr>
              <a:t> “špatnými rádci”. </a:t>
            </a:r>
            <a:r>
              <a:rPr lang="en-US" altLang="de-DE" sz="2000" dirty="0" err="1">
                <a:solidFill>
                  <a:srgbClr val="333333"/>
                </a:solidFill>
              </a:rPr>
              <a:t>Vždy</a:t>
            </a:r>
            <a:r>
              <a:rPr lang="en-US" altLang="de-DE" sz="2000" dirty="0">
                <a:solidFill>
                  <a:srgbClr val="333333"/>
                </a:solidFill>
              </a:rPr>
              <a:t> </a:t>
            </a:r>
            <a:r>
              <a:rPr lang="en-US" altLang="de-DE" sz="2000" dirty="0" err="1">
                <a:solidFill>
                  <a:srgbClr val="333333"/>
                </a:solidFill>
              </a:rPr>
              <a:t>zvažujte</a:t>
            </a:r>
            <a:r>
              <a:rPr lang="en-US" altLang="de-DE" sz="2000" dirty="0">
                <a:solidFill>
                  <a:srgbClr val="333333"/>
                </a:solidFill>
              </a:rPr>
              <a:t>, k </a:t>
            </a:r>
            <a:r>
              <a:rPr lang="en-US" altLang="de-DE" sz="2000" dirty="0" err="1">
                <a:solidFill>
                  <a:srgbClr val="333333"/>
                </a:solidFill>
              </a:rPr>
              <a:t>jakým</a:t>
            </a:r>
            <a:r>
              <a:rPr lang="en-US" altLang="de-DE" sz="2000" dirty="0">
                <a:solidFill>
                  <a:srgbClr val="333333"/>
                </a:solidFill>
              </a:rPr>
              <a:t> </a:t>
            </a:r>
            <a:r>
              <a:rPr lang="en-US" altLang="de-DE" sz="2000" dirty="0" err="1">
                <a:solidFill>
                  <a:srgbClr val="333333"/>
                </a:solidFill>
              </a:rPr>
              <a:t>důsledkům</a:t>
            </a:r>
            <a:r>
              <a:rPr lang="en-US" altLang="de-DE" sz="2000" dirty="0">
                <a:solidFill>
                  <a:srgbClr val="333333"/>
                </a:solidFill>
              </a:rPr>
              <a:t> by </a:t>
            </a:r>
            <a:r>
              <a:rPr lang="en-US" altLang="de-DE" sz="2000" dirty="0" err="1">
                <a:solidFill>
                  <a:srgbClr val="333333"/>
                </a:solidFill>
              </a:rPr>
              <a:t>vaše</a:t>
            </a:r>
            <a:r>
              <a:rPr lang="en-US" altLang="de-DE" sz="2000" dirty="0">
                <a:solidFill>
                  <a:srgbClr val="333333"/>
                </a:solidFill>
              </a:rPr>
              <a:t> </a:t>
            </a:r>
            <a:r>
              <a:rPr lang="en-US" altLang="de-DE" sz="2000" dirty="0" err="1">
                <a:solidFill>
                  <a:srgbClr val="333333"/>
                </a:solidFill>
              </a:rPr>
              <a:t>případné</a:t>
            </a:r>
            <a:r>
              <a:rPr lang="en-US" altLang="de-DE" sz="2000" dirty="0">
                <a:solidFill>
                  <a:srgbClr val="333333"/>
                </a:solidFill>
              </a:rPr>
              <a:t> </a:t>
            </a:r>
            <a:r>
              <a:rPr lang="en-US" altLang="de-DE" sz="2000" dirty="0" err="1">
                <a:solidFill>
                  <a:srgbClr val="333333"/>
                </a:solidFill>
              </a:rPr>
              <a:t>chybné</a:t>
            </a:r>
            <a:r>
              <a:rPr lang="en-US" altLang="de-DE" sz="2000" dirty="0">
                <a:solidFill>
                  <a:srgbClr val="333333"/>
                </a:solidFill>
              </a:rPr>
              <a:t> </a:t>
            </a:r>
            <a:r>
              <a:rPr lang="en-US" altLang="de-DE" sz="2000" dirty="0" err="1">
                <a:solidFill>
                  <a:srgbClr val="333333"/>
                </a:solidFill>
              </a:rPr>
              <a:t>rozhodnutí</a:t>
            </a:r>
            <a:r>
              <a:rPr lang="en-US" altLang="de-DE" sz="2000" dirty="0">
                <a:solidFill>
                  <a:srgbClr val="333333"/>
                </a:solidFill>
              </a:rPr>
              <a:t> </a:t>
            </a:r>
            <a:r>
              <a:rPr lang="en-US" altLang="de-DE" sz="2000" dirty="0" err="1">
                <a:solidFill>
                  <a:srgbClr val="333333"/>
                </a:solidFill>
              </a:rPr>
              <a:t>vedlo</a:t>
            </a:r>
            <a:r>
              <a:rPr lang="en-US"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141</a:t>
            </a:fld>
            <a:endParaRPr lang="de-DE" altLang="de-DE"/>
          </a:p>
        </p:txBody>
      </p:sp>
    </p:spTree>
    <p:extLst>
      <p:ext uri="{BB962C8B-B14F-4D97-AF65-F5344CB8AC3E}">
        <p14:creationId xmlns:p14="http://schemas.microsoft.com/office/powerpoint/2010/main" val="190918454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000" dirty="0">
                <a:solidFill>
                  <a:srgbClr val="333333"/>
                </a:solidFill>
              </a:rPr>
              <a:t>Mnozí</a:t>
            </a:r>
            <a:r>
              <a:rPr lang="en-AU" altLang="de-DE" sz="2000" dirty="0">
                <a:solidFill>
                  <a:srgbClr val="333333"/>
                </a:solidFill>
              </a:rPr>
              <a:t> (</a:t>
            </a:r>
            <a:r>
              <a:rPr lang="cs-CZ" altLang="de-DE" sz="2000" dirty="0">
                <a:solidFill>
                  <a:srgbClr val="333333"/>
                </a:solidFill>
              </a:rPr>
              <a:t>ale ne všichni</a:t>
            </a:r>
            <a:r>
              <a:rPr lang="en-AU" altLang="de-DE" sz="2000" dirty="0">
                <a:solidFill>
                  <a:srgbClr val="333333"/>
                </a:solidFill>
              </a:rPr>
              <a:t>!) </a:t>
            </a:r>
            <a:r>
              <a:rPr lang="cs-CZ" altLang="de-DE" sz="2000" dirty="0">
                <a:solidFill>
                  <a:srgbClr val="333333"/>
                </a:solidFill>
              </a:rPr>
              <a:t>lidé trpící psychózou mají sklon k unáhleným závěrům a k vytváření extrémních přesvědčení</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142</a:t>
            </a:fld>
            <a:endParaRPr lang="de-DE" altLang="de-DE"/>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000" dirty="0">
                <a:solidFill>
                  <a:srgbClr val="333333"/>
                </a:solidFill>
              </a:rPr>
              <a:t>Mnozí</a:t>
            </a:r>
            <a:r>
              <a:rPr lang="en-AU" altLang="de-DE" sz="2000" dirty="0">
                <a:solidFill>
                  <a:srgbClr val="333333"/>
                </a:solidFill>
              </a:rPr>
              <a:t> (</a:t>
            </a:r>
            <a:r>
              <a:rPr lang="cs-CZ" altLang="de-DE" sz="2000" dirty="0">
                <a:solidFill>
                  <a:srgbClr val="333333"/>
                </a:solidFill>
              </a:rPr>
              <a:t>ale ne všichni</a:t>
            </a:r>
            <a:r>
              <a:rPr lang="en-AU" altLang="de-DE" sz="2000" dirty="0">
                <a:solidFill>
                  <a:srgbClr val="333333"/>
                </a:solidFill>
              </a:rPr>
              <a:t>!) </a:t>
            </a:r>
            <a:r>
              <a:rPr lang="cs-CZ" altLang="de-DE" sz="2000" dirty="0">
                <a:solidFill>
                  <a:srgbClr val="333333"/>
                </a:solidFill>
              </a:rPr>
              <a:t>lidé trpící psychózou mají sklon k unáhleným závěrům a k vytváření extrémních přesvědčení</a:t>
            </a:r>
            <a:r>
              <a:rPr lang="en-AU" altLang="de-DE" sz="2000" dirty="0">
                <a:solidFill>
                  <a:srgbClr val="333333"/>
                </a:solidFill>
              </a:rPr>
              <a:t>.</a:t>
            </a:r>
          </a:p>
          <a:p>
            <a:pPr lvl="0" defTabSz="914400" fontAlgn="base"/>
            <a:r>
              <a:rPr lang="cs-CZ" altLang="de-DE" sz="2000" dirty="0">
                <a:solidFill>
                  <a:srgbClr val="004992"/>
                </a:solidFill>
              </a:rPr>
              <a:t>Příklad: </a:t>
            </a:r>
            <a:r>
              <a:rPr lang="cs-CZ" altLang="de-DE" sz="2000" dirty="0">
                <a:solidFill>
                  <a:srgbClr val="333333"/>
                </a:solidFill>
              </a:rPr>
              <a:t>Pan Karel přišel na zasedání městského zastupitelstva a prohlásil, že je budoucím Českým králem.</a:t>
            </a:r>
            <a:endParaRPr lang="en-AU" altLang="de-DE" sz="2000" dirty="0">
              <a:solidFill>
                <a:srgbClr val="333333"/>
              </a:solidFill>
            </a:endParaRPr>
          </a:p>
          <a:p>
            <a:pPr lvl="0" defTabSz="914400" fontAlgn="base"/>
            <a:r>
              <a:rPr lang="cs-CZ" altLang="de-DE" sz="2000" dirty="0">
                <a:solidFill>
                  <a:srgbClr val="004992"/>
                </a:solidFill>
              </a:rPr>
              <a:t>Příčina</a:t>
            </a:r>
            <a:r>
              <a:rPr lang="en-AU" altLang="de-DE" sz="2000" dirty="0">
                <a:solidFill>
                  <a:srgbClr val="004992"/>
                </a:solidFill>
              </a:rPr>
              <a:t>: </a:t>
            </a:r>
            <a:r>
              <a:rPr lang="cs-CZ" altLang="de-DE" sz="2000" dirty="0">
                <a:solidFill>
                  <a:srgbClr val="333333"/>
                </a:solidFill>
              </a:rPr>
              <a:t>Pan</a:t>
            </a:r>
            <a:r>
              <a:rPr lang="en-AU" altLang="de-DE" sz="2000" dirty="0">
                <a:solidFill>
                  <a:srgbClr val="333333"/>
                </a:solidFill>
              </a:rPr>
              <a:t> </a:t>
            </a:r>
            <a:r>
              <a:rPr lang="cs-CZ" altLang="de-DE" sz="2000" dirty="0">
                <a:solidFill>
                  <a:srgbClr val="333333"/>
                </a:solidFill>
              </a:rPr>
              <a:t>Karel našel v čokoládovém vajíčku Kinder Surprise figurku krále s korunou</a:t>
            </a:r>
            <a:r>
              <a:rPr lang="en-AU" altLang="de-DE" sz="2000" dirty="0">
                <a:solidFill>
                  <a:srgbClr val="333333"/>
                </a:solidFill>
              </a:rPr>
              <a:t>.</a:t>
            </a:r>
            <a:endParaRPr lang="cs-CZ" altLang="de-DE" sz="2000" dirty="0">
              <a:solidFill>
                <a:srgbClr val="333333"/>
              </a:solidFill>
            </a:endParaRPr>
          </a:p>
          <a:p>
            <a:pPr lvl="0" defTabSz="914400" fontAlgn="base"/>
            <a:r>
              <a:rPr lang="cs-CZ" altLang="de-DE" sz="2000" dirty="0">
                <a:solidFill>
                  <a:srgbClr val="004992"/>
                </a:solidFill>
              </a:rPr>
              <a:t>ALE</a:t>
            </a:r>
            <a:r>
              <a:rPr lang="en-AU" altLang="de-DE" sz="2000" dirty="0">
                <a:solidFill>
                  <a:srgbClr val="004992"/>
                </a:solidFill>
              </a:rPr>
              <a:t>: </a:t>
            </a:r>
            <a:r>
              <a:rPr lang="cs-CZ" altLang="de-DE" sz="2000" dirty="0">
                <a:solidFill>
                  <a:srgbClr val="333333"/>
                </a:solidFill>
              </a:rPr>
              <a:t>Pan Karel není spřízněn s žádnou královskou rodinou</a:t>
            </a:r>
            <a:r>
              <a:rPr lang="en-AU" altLang="de-DE" sz="2000" dirty="0">
                <a:solidFill>
                  <a:srgbClr val="333333"/>
                </a:solidFill>
              </a:rPr>
              <a:t>, </a:t>
            </a:r>
            <a:r>
              <a:rPr lang="cs-CZ" altLang="de-DE" sz="2000" dirty="0">
                <a:solidFill>
                  <a:srgbClr val="333333"/>
                </a:solidFill>
              </a:rPr>
              <a:t>monarchie byla již dávno v Česku zrušena.</a:t>
            </a:r>
          </a:p>
          <a:p>
            <a:pPr lvl="0" defTabSz="914400" fontAlgn="base"/>
            <a:r>
              <a:rPr lang="cs-CZ" altLang="de-DE" sz="2000" dirty="0">
                <a:solidFill>
                  <a:srgbClr val="004992"/>
                </a:solidFill>
              </a:rPr>
              <a:t>A hlavně: </a:t>
            </a:r>
            <a:r>
              <a:rPr lang="cs-CZ" altLang="de-DE" sz="2000" dirty="0">
                <a:solidFill>
                  <a:srgbClr val="333333"/>
                </a:solidFill>
              </a:rPr>
              <a:t>Na základě obsahu čokoládového vajíčka nemůže člověk docházet k žádnému přesvědčivému závěru!</a:t>
            </a: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143</a:t>
            </a:fld>
            <a:endParaRPr lang="de-DE" altLang="de-DE"/>
          </a:p>
        </p:txBody>
      </p:sp>
    </p:spTree>
    <p:extLst>
      <p:ext uri="{BB962C8B-B14F-4D97-AF65-F5344CB8AC3E}">
        <p14:creationId xmlns:p14="http://schemas.microsoft.com/office/powerpoint/2010/main" val="64451255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000" dirty="0">
                <a:solidFill>
                  <a:srgbClr val="333333"/>
                </a:solidFill>
              </a:rPr>
              <a:t>Mnozí</a:t>
            </a:r>
            <a:r>
              <a:rPr lang="en-AU" altLang="de-DE" sz="2000" dirty="0">
                <a:solidFill>
                  <a:srgbClr val="333333"/>
                </a:solidFill>
              </a:rPr>
              <a:t> (</a:t>
            </a:r>
            <a:r>
              <a:rPr lang="cs-CZ" altLang="de-DE" sz="2000" dirty="0">
                <a:solidFill>
                  <a:srgbClr val="333333"/>
                </a:solidFill>
              </a:rPr>
              <a:t>ale ne všichni</a:t>
            </a:r>
            <a:r>
              <a:rPr lang="en-AU" altLang="de-DE" sz="2000" dirty="0">
                <a:solidFill>
                  <a:srgbClr val="333333"/>
                </a:solidFill>
              </a:rPr>
              <a:t>!) </a:t>
            </a:r>
            <a:r>
              <a:rPr lang="cs-CZ" altLang="de-DE" sz="2000" dirty="0">
                <a:solidFill>
                  <a:srgbClr val="333333"/>
                </a:solidFill>
              </a:rPr>
              <a:t>lidé trpící psychózou mají sklon k unáhleným závěrům a k vytváření extrémních přesvědčení</a:t>
            </a:r>
            <a:r>
              <a:rPr lang="en-AU" altLang="de-DE" sz="2000" dirty="0">
                <a:solidFill>
                  <a:srgbClr val="333333"/>
                </a:solidFill>
              </a:rPr>
              <a:t>.</a:t>
            </a:r>
          </a:p>
          <a:p>
            <a:pPr lvl="0" defTabSz="914400" fontAlgn="base"/>
            <a:r>
              <a:rPr lang="cs-CZ" altLang="de-DE" sz="2000" dirty="0">
                <a:solidFill>
                  <a:srgbClr val="004992"/>
                </a:solidFill>
              </a:rPr>
              <a:t>Příklad: </a:t>
            </a:r>
            <a:r>
              <a:rPr lang="cs-CZ" altLang="de-DE" sz="2000" dirty="0">
                <a:solidFill>
                  <a:srgbClr val="333333"/>
                </a:solidFill>
              </a:rPr>
              <a:t>Pan Karel přišel na zasedání městského zastupitelstva a prohlásil, že je budoucím Českým králem.</a:t>
            </a:r>
            <a:endParaRPr lang="en-AU" altLang="de-DE" sz="2000" dirty="0">
              <a:solidFill>
                <a:srgbClr val="333333"/>
              </a:solidFill>
            </a:endParaRPr>
          </a:p>
          <a:p>
            <a:pPr lvl="0" defTabSz="914400" fontAlgn="base"/>
            <a:r>
              <a:rPr lang="cs-CZ" altLang="de-DE" sz="2000" dirty="0">
                <a:solidFill>
                  <a:srgbClr val="004992"/>
                </a:solidFill>
              </a:rPr>
              <a:t>Příčina</a:t>
            </a:r>
            <a:r>
              <a:rPr lang="en-AU" altLang="de-DE" sz="2000" dirty="0">
                <a:solidFill>
                  <a:srgbClr val="004992"/>
                </a:solidFill>
              </a:rPr>
              <a:t>: </a:t>
            </a:r>
            <a:r>
              <a:rPr lang="cs-CZ" altLang="de-DE" sz="2000" dirty="0">
                <a:solidFill>
                  <a:srgbClr val="333333"/>
                </a:solidFill>
              </a:rPr>
              <a:t>Pan</a:t>
            </a:r>
            <a:r>
              <a:rPr lang="en-AU" altLang="de-DE" sz="2000" dirty="0">
                <a:solidFill>
                  <a:srgbClr val="333333"/>
                </a:solidFill>
              </a:rPr>
              <a:t> </a:t>
            </a:r>
            <a:r>
              <a:rPr lang="cs-CZ" altLang="de-DE" sz="2000" dirty="0">
                <a:solidFill>
                  <a:srgbClr val="333333"/>
                </a:solidFill>
              </a:rPr>
              <a:t>Karel našel v čokoládovém vajíčku Kinder Surprise figurku krále s korunou</a:t>
            </a:r>
            <a:r>
              <a:rPr lang="en-AU" altLang="de-DE" sz="2000" dirty="0">
                <a:solidFill>
                  <a:srgbClr val="333333"/>
                </a:solidFill>
              </a:rPr>
              <a:t>.</a:t>
            </a:r>
            <a:endParaRPr lang="cs-CZ" altLang="de-DE" sz="2000" dirty="0">
              <a:solidFill>
                <a:srgbClr val="333333"/>
              </a:solidFill>
            </a:endParaRPr>
          </a:p>
          <a:p>
            <a:pPr lvl="0" defTabSz="914400" fontAlgn="base"/>
            <a:r>
              <a:rPr lang="cs-CZ" altLang="de-DE" sz="2000" dirty="0">
                <a:solidFill>
                  <a:srgbClr val="004992"/>
                </a:solidFill>
              </a:rPr>
              <a:t>ALE</a:t>
            </a:r>
            <a:r>
              <a:rPr lang="en-AU" altLang="de-DE" sz="2000" dirty="0">
                <a:solidFill>
                  <a:srgbClr val="004992"/>
                </a:solidFill>
              </a:rPr>
              <a:t>: </a:t>
            </a:r>
            <a:r>
              <a:rPr lang="cs-CZ" altLang="de-DE" sz="2000" dirty="0">
                <a:solidFill>
                  <a:srgbClr val="333333"/>
                </a:solidFill>
              </a:rPr>
              <a:t>Pan Karel není spřízněn s žádnou královskou rodinou</a:t>
            </a:r>
            <a:r>
              <a:rPr lang="en-AU" altLang="de-DE" sz="2000" dirty="0">
                <a:solidFill>
                  <a:srgbClr val="333333"/>
                </a:solidFill>
              </a:rPr>
              <a:t>, </a:t>
            </a:r>
            <a:r>
              <a:rPr lang="cs-CZ" altLang="de-DE" sz="2000" dirty="0">
                <a:solidFill>
                  <a:srgbClr val="333333"/>
                </a:solidFill>
              </a:rPr>
              <a:t>monarchie byla již dávno v Česku zrušena.</a:t>
            </a:r>
          </a:p>
          <a:p>
            <a:pPr lvl="0" defTabSz="914400" fontAlgn="base"/>
            <a:r>
              <a:rPr lang="cs-CZ" altLang="de-DE" sz="2000" dirty="0">
                <a:solidFill>
                  <a:srgbClr val="004992"/>
                </a:solidFill>
              </a:rPr>
              <a:t>A hlavně: </a:t>
            </a:r>
            <a:r>
              <a:rPr lang="cs-CZ" altLang="de-DE" sz="2000" dirty="0">
                <a:solidFill>
                  <a:srgbClr val="333333"/>
                </a:solidFill>
              </a:rPr>
              <a:t>Na základě obsahu čokoládového vajíčka nemůže člověk docházet k žádnému přesvědčivému závěru!</a:t>
            </a:r>
          </a:p>
          <a:p>
            <a:pPr lvl="0" defTabSz="914400" fontAlgn="base"/>
            <a:r>
              <a:rPr lang="cs-CZ" altLang="de-DE" sz="2000" dirty="0">
                <a:solidFill>
                  <a:srgbClr val="333333"/>
                </a:solidFill>
              </a:rPr>
              <a:t>Je třeba vždycky vzít v úvahu větší množství různých informací</a:t>
            </a:r>
            <a:r>
              <a:rPr lang="en-AU" altLang="de-DE" sz="2000" dirty="0">
                <a:solidFill>
                  <a:srgbClr val="333333"/>
                </a:solidFill>
              </a:rPr>
              <a:t>. </a:t>
            </a:r>
            <a:r>
              <a:rPr lang="cs-CZ" altLang="de-DE" sz="2000" dirty="0">
                <a:solidFill>
                  <a:srgbClr val="333333"/>
                </a:solidFill>
              </a:rPr>
              <a:t>Probírejte možná vysvětlení různých událostí a své názory s lidmi, kterým důvěřujete.</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144</a:t>
            </a:fld>
            <a:endParaRPr lang="de-DE" altLang="de-DE"/>
          </a:p>
        </p:txBody>
      </p:sp>
    </p:spTree>
    <p:extLst>
      <p:ext uri="{BB962C8B-B14F-4D97-AF65-F5344CB8AC3E}">
        <p14:creationId xmlns:p14="http://schemas.microsoft.com/office/powerpoint/2010/main" val="335665173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C4F3F175-7298-4170-8B11-8A29DAD30E09}" type="slidenum">
              <a:rPr lang="de-DE" altLang="de-DE" smtClean="0"/>
              <a:pPr/>
              <a:t>145</a:t>
            </a:fld>
            <a:endParaRPr lang="de-DE" altLang="de-DE"/>
          </a:p>
        </p:txBody>
      </p:sp>
    </p:spTree>
    <p:extLst>
      <p:ext uri="{BB962C8B-B14F-4D97-AF65-F5344CB8AC3E}">
        <p14:creationId xmlns:p14="http://schemas.microsoft.com/office/powerpoint/2010/main" val="417253549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630824088"/>
              </p:ext>
            </p:extLst>
          </p:nvPr>
        </p:nvGraphicFramePr>
        <p:xfrm>
          <a:off x="408954" y="2011680"/>
          <a:ext cx="11375999" cy="454144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16DD16D-9860-40B7-A203-3BEBBF3CB62A}" type="slidenum">
              <a:rPr lang="de-DE" altLang="de-DE" smtClean="0"/>
              <a:pPr/>
              <a:t>146</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5"/>
          <p:cNvGraphicFramePr>
            <a:graphicFrameLocks noGrp="1"/>
          </p:cNvGraphicFramePr>
          <p:nvPr>
            <p:extLst>
              <p:ext uri="{D42A27DB-BD31-4B8C-83A1-F6EECF244321}">
                <p14:modId xmlns:p14="http://schemas.microsoft.com/office/powerpoint/2010/main" val="87232747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Konspirační teorie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a:solidFill>
                            <a:srgbClr val="333333"/>
                          </a:solidFill>
                          <a:latin typeface="Calibri Light"/>
                        </a:rPr>
                        <a:t>Argumenty pro?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147</a:t>
            </a:fld>
            <a:endParaRPr lang="de-DE" altLang="de-DE"/>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5"/>
          <p:cNvGraphicFramePr>
            <a:graphicFrameLocks noGrp="1"/>
          </p:cNvGraphicFramePr>
          <p:nvPr>
            <p:extLst>
              <p:ext uri="{D42A27DB-BD31-4B8C-83A1-F6EECF244321}">
                <p14:modId xmlns:p14="http://schemas.microsoft.com/office/powerpoint/2010/main" val="126634611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Konspirační teorie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Údajné</a:t>
                      </a:r>
                      <a:r>
                        <a:rPr lang="en-US" sz="1800" b="0" i="0" u="none" dirty="0">
                          <a:solidFill>
                            <a:srgbClr val="333333"/>
                          </a:solidFill>
                          <a:latin typeface="Calibri Light"/>
                        </a:rPr>
                        <a:t> </a:t>
                      </a:r>
                      <a:r>
                        <a:rPr lang="en-US" sz="1800" b="0" i="0" u="none" dirty="0" err="1">
                          <a:solidFill>
                            <a:srgbClr val="333333"/>
                          </a:solidFill>
                          <a:latin typeface="Calibri Light"/>
                        </a:rPr>
                        <a:t>motivy</a:t>
                      </a:r>
                      <a:r>
                        <a:rPr lang="en-US" sz="1800" b="0" i="0" u="none" dirty="0">
                          <a:solidFill>
                            <a:srgbClr val="333333"/>
                          </a:solidFill>
                          <a:latin typeface="Calibri Light"/>
                        </a:rPr>
                        <a:t> USA:</a:t>
                      </a:r>
                    </a:p>
                    <a:p>
                      <a:pPr marL="457200" indent="-457200">
                        <a:lnSpc>
                          <a:spcPct val="100000"/>
                        </a:lnSpc>
                        <a:spcBef>
                          <a:spcPts val="1200"/>
                        </a:spcBef>
                        <a:buFont typeface="+mj-lt"/>
                        <a:buAutoNum type="arabicPeriod"/>
                      </a:pPr>
                      <a:r>
                        <a:rPr lang="en-US" sz="1800" b="0" i="0" u="none">
                          <a:solidFill>
                            <a:srgbClr val="333333"/>
                          </a:solidFill>
                          <a:latin typeface="Calibri Light"/>
                        </a:rPr>
                        <a:t>“Technické vítězství” </a:t>
                      </a:r>
                      <a:r>
                        <a:rPr lang="en-US" sz="1800" b="0" i="0" u="none" dirty="0">
                          <a:solidFill>
                            <a:srgbClr val="333333"/>
                          </a:solidFill>
                          <a:latin typeface="Calibri Light"/>
                        </a:rPr>
                        <a:t>v </a:t>
                      </a:r>
                      <a:r>
                        <a:rPr lang="en-US" sz="1800" b="0" i="0" u="none" dirty="0" err="1">
                          <a:solidFill>
                            <a:srgbClr val="333333"/>
                          </a:solidFill>
                          <a:latin typeface="Calibri Light"/>
                        </a:rPr>
                        <a:t>soutěži</a:t>
                      </a:r>
                      <a:r>
                        <a:rPr lang="en-US" sz="1800" b="0" i="0" u="none" dirty="0">
                          <a:solidFill>
                            <a:srgbClr val="333333"/>
                          </a:solidFill>
                          <a:latin typeface="Calibri Light"/>
                        </a:rPr>
                        <a:t> o </a:t>
                      </a:r>
                      <a:r>
                        <a:rPr lang="en-US" sz="1800" b="0" i="0" u="none" dirty="0" err="1">
                          <a:solidFill>
                            <a:srgbClr val="333333"/>
                          </a:solidFill>
                          <a:latin typeface="Calibri Light"/>
                        </a:rPr>
                        <a:t>cestování</a:t>
                      </a:r>
                      <a:r>
                        <a:rPr lang="en-US" sz="1800" b="0" i="0" u="none" dirty="0">
                          <a:solidFill>
                            <a:srgbClr val="333333"/>
                          </a:solidFill>
                          <a:latin typeface="Calibri Light"/>
                        </a:rPr>
                        <a:t> do </a:t>
                      </a:r>
                      <a:r>
                        <a:rPr lang="en-US" sz="1800" b="0" i="0" u="none" dirty="0" err="1">
                          <a:solidFill>
                            <a:srgbClr val="333333"/>
                          </a:solidFill>
                          <a:latin typeface="Calibri Light"/>
                        </a:rPr>
                        <a:t>vesmíru</a:t>
                      </a:r>
                      <a:r>
                        <a:rPr lang="en-US" sz="1800" b="0" i="0" u="none" dirty="0">
                          <a:solidFill>
                            <a:srgbClr val="333333"/>
                          </a:solidFill>
                          <a:latin typeface="Calibri Light"/>
                        </a:rPr>
                        <a:t> se </a:t>
                      </a:r>
                      <a:r>
                        <a:rPr lang="en-US" sz="1800" b="0" i="0" u="none" dirty="0" err="1">
                          <a:solidFill>
                            <a:srgbClr val="333333"/>
                          </a:solidFill>
                          <a:latin typeface="Calibri Light"/>
                        </a:rPr>
                        <a:t>Sovětským</a:t>
                      </a:r>
                      <a:r>
                        <a:rPr lang="en-US" sz="1800" b="0" i="0" u="none" dirty="0">
                          <a:solidFill>
                            <a:srgbClr val="333333"/>
                          </a:solidFill>
                          <a:latin typeface="Calibri Light"/>
                        </a:rPr>
                        <a:t> </a:t>
                      </a:r>
                      <a:r>
                        <a:rPr lang="en-US" sz="1800" b="0" i="0" u="none" dirty="0" err="1">
                          <a:solidFill>
                            <a:srgbClr val="333333"/>
                          </a:solidFill>
                          <a:latin typeface="Calibri Light"/>
                        </a:rPr>
                        <a:t>svazem</a:t>
                      </a:r>
                      <a:r>
                        <a:rPr lang="en-US" sz="1800" b="0" i="0" u="none" dirty="0">
                          <a:solidFill>
                            <a:srgbClr val="333333"/>
                          </a:solidFill>
                          <a:latin typeface="Calibri Light"/>
                        </a:rPr>
                        <a:t>, </a:t>
                      </a:r>
                      <a:r>
                        <a:rPr lang="en-US" sz="1800" b="0" i="0" u="none" dirty="0" err="1">
                          <a:solidFill>
                            <a:srgbClr val="333333"/>
                          </a:solidFill>
                          <a:latin typeface="Calibri Light"/>
                        </a:rPr>
                        <a:t>který</a:t>
                      </a:r>
                      <a:r>
                        <a:rPr lang="en-US" sz="1800" b="0" i="0" u="none" dirty="0">
                          <a:solidFill>
                            <a:srgbClr val="333333"/>
                          </a:solidFill>
                          <a:latin typeface="Calibri Light"/>
                        </a:rPr>
                        <a:t> </a:t>
                      </a:r>
                      <a:r>
                        <a:rPr lang="en-US" sz="1800" b="0" i="0" u="none" dirty="0" err="1">
                          <a:solidFill>
                            <a:srgbClr val="333333"/>
                          </a:solidFill>
                          <a:latin typeface="Calibri Light"/>
                        </a:rPr>
                        <a:t>jako</a:t>
                      </a:r>
                      <a:r>
                        <a:rPr lang="en-US" sz="1800" b="0" i="0" u="none" dirty="0">
                          <a:solidFill>
                            <a:srgbClr val="333333"/>
                          </a:solidFill>
                          <a:latin typeface="Calibri Light"/>
                        </a:rPr>
                        <a:t> </a:t>
                      </a:r>
                      <a:r>
                        <a:rPr lang="en-US" sz="1800" b="0" i="0" u="none" dirty="0" err="1">
                          <a:solidFill>
                            <a:srgbClr val="333333"/>
                          </a:solidFill>
                          <a:latin typeface="Calibri Light"/>
                        </a:rPr>
                        <a:t>první</a:t>
                      </a:r>
                      <a:r>
                        <a:rPr lang="en-US" sz="1800" b="0" i="0" u="none" dirty="0">
                          <a:solidFill>
                            <a:srgbClr val="333333"/>
                          </a:solidFill>
                          <a:latin typeface="Calibri Light"/>
                        </a:rPr>
                        <a:t> </a:t>
                      </a:r>
                      <a:r>
                        <a:rPr lang="en-US" sz="1800" b="0" i="0" u="none" dirty="0" err="1">
                          <a:solidFill>
                            <a:srgbClr val="333333"/>
                          </a:solidFill>
                          <a:latin typeface="Calibri Light"/>
                        </a:rPr>
                        <a:t>úspěšně</a:t>
                      </a:r>
                      <a:r>
                        <a:rPr lang="en-US" sz="1800" b="0" i="0" u="none" dirty="0">
                          <a:solidFill>
                            <a:srgbClr val="333333"/>
                          </a:solidFill>
                          <a:latin typeface="Calibri Light"/>
                        </a:rPr>
                        <a:t> </a:t>
                      </a:r>
                      <a:r>
                        <a:rPr lang="en-US" sz="1800" b="0" i="0" u="none" dirty="0" err="1">
                          <a:solidFill>
                            <a:srgbClr val="333333"/>
                          </a:solidFill>
                          <a:latin typeface="Calibri Light"/>
                        </a:rPr>
                        <a:t>vypustil</a:t>
                      </a:r>
                      <a:r>
                        <a:rPr lang="en-US" sz="1800" b="0" i="0" u="none" dirty="0">
                          <a:solidFill>
                            <a:srgbClr val="333333"/>
                          </a:solidFill>
                          <a:latin typeface="Calibri Light"/>
                        </a:rPr>
                        <a:t> do </a:t>
                      </a:r>
                      <a:r>
                        <a:rPr lang="en-US" sz="1800" b="0" i="0" u="none" dirty="0" err="1">
                          <a:solidFill>
                            <a:srgbClr val="333333"/>
                          </a:solidFill>
                          <a:latin typeface="Calibri Light"/>
                        </a:rPr>
                        <a:t>vesmíru</a:t>
                      </a:r>
                      <a:r>
                        <a:rPr lang="en-US" sz="1800" b="0" i="0" u="none" dirty="0">
                          <a:solidFill>
                            <a:srgbClr val="333333"/>
                          </a:solidFill>
                          <a:latin typeface="Calibri Light"/>
                        </a:rPr>
                        <a:t> </a:t>
                      </a:r>
                      <a:r>
                        <a:rPr lang="en-US" sz="1800" b="0" i="0" u="none" dirty="0" err="1">
                          <a:solidFill>
                            <a:srgbClr val="333333"/>
                          </a:solidFill>
                          <a:latin typeface="Calibri Light"/>
                        </a:rPr>
                        <a:t>družici</a:t>
                      </a:r>
                      <a:r>
                        <a:rPr lang="en-US" sz="1800" b="0" i="0" u="none" dirty="0">
                          <a:solidFill>
                            <a:srgbClr val="333333"/>
                          </a:solidFill>
                          <a:latin typeface="Calibri Light"/>
                        </a:rPr>
                        <a:t>.</a:t>
                      </a:r>
                    </a:p>
                    <a:p>
                      <a:pPr marL="457200" indent="-457200">
                        <a:lnSpc>
                          <a:spcPct val="100000"/>
                        </a:lnSpc>
                        <a:spcBef>
                          <a:spcPts val="1200"/>
                        </a:spcBef>
                        <a:buFont typeface="+mj-lt"/>
                        <a:buAutoNum type="arabicPeriod"/>
                      </a:pPr>
                      <a:r>
                        <a:rPr lang="en-US" sz="1800" b="0" i="0" u="none" dirty="0" err="1">
                          <a:solidFill>
                            <a:srgbClr val="333333"/>
                          </a:solidFill>
                          <a:latin typeface="Calibri Light"/>
                        </a:rPr>
                        <a:t>Odvedení</a:t>
                      </a:r>
                      <a:r>
                        <a:rPr lang="en-US" sz="1800" b="0" i="0" u="none" dirty="0">
                          <a:solidFill>
                            <a:srgbClr val="333333"/>
                          </a:solidFill>
                          <a:latin typeface="Calibri Light"/>
                        </a:rPr>
                        <a:t> </a:t>
                      </a:r>
                      <a:r>
                        <a:rPr lang="en-US" sz="1800" b="0" i="0" u="none" dirty="0" err="1">
                          <a:solidFill>
                            <a:srgbClr val="333333"/>
                          </a:solidFill>
                          <a:latin typeface="Calibri Light"/>
                        </a:rPr>
                        <a:t>pozornosti</a:t>
                      </a:r>
                      <a:r>
                        <a:rPr lang="en-US" sz="1800" b="0" i="0" u="none" dirty="0">
                          <a:solidFill>
                            <a:srgbClr val="333333"/>
                          </a:solidFill>
                          <a:latin typeface="Calibri Light"/>
                        </a:rPr>
                        <a:t> od </a:t>
                      </a:r>
                      <a:r>
                        <a:rPr lang="en-US" sz="1800" b="0" i="0" u="none" dirty="0" err="1">
                          <a:solidFill>
                            <a:srgbClr val="333333"/>
                          </a:solidFill>
                          <a:latin typeface="Calibri Light"/>
                        </a:rPr>
                        <a:t>války</a:t>
                      </a:r>
                      <a:r>
                        <a:rPr lang="en-US" sz="1800" b="0" i="0" u="none" dirty="0">
                          <a:solidFill>
                            <a:srgbClr val="333333"/>
                          </a:solidFill>
                          <a:latin typeface="Calibri Light"/>
                        </a:rPr>
                        <a:t> </a:t>
                      </a:r>
                      <a:r>
                        <a:rPr lang="en-US" sz="1800" b="0" i="0" u="none" dirty="0" err="1">
                          <a:solidFill>
                            <a:srgbClr val="333333"/>
                          </a:solidFill>
                          <a:latin typeface="Calibri Light"/>
                        </a:rPr>
                        <a:t>ve</a:t>
                      </a:r>
                      <a:r>
                        <a:rPr lang="en-US" sz="1800" b="0" i="0" u="none" dirty="0">
                          <a:solidFill>
                            <a:srgbClr val="333333"/>
                          </a:solidFill>
                          <a:latin typeface="Calibri Light"/>
                        </a:rPr>
                        <a:t> </a:t>
                      </a:r>
                      <a:r>
                        <a:rPr lang="en-US" sz="1800" b="0" i="0" u="none" dirty="0" err="1">
                          <a:solidFill>
                            <a:srgbClr val="333333"/>
                          </a:solidFill>
                          <a:latin typeface="Calibri Light"/>
                        </a:rPr>
                        <a:t>Vietnamu</a:t>
                      </a:r>
                      <a:r>
                        <a:rPr lang="en-US" sz="1800" b="0" i="0" u="none" dirty="0">
                          <a:solidFill>
                            <a:srgbClr val="333333"/>
                          </a:solidFill>
                          <a:latin typeface="Calibri Light"/>
                        </a:rPr>
                        <a:t>.</a:t>
                      </a:r>
                    </a:p>
                    <a:p>
                      <a:pPr marL="457200" indent="-457200">
                        <a:lnSpc>
                          <a:spcPct val="100000"/>
                        </a:lnSpc>
                        <a:spcBef>
                          <a:spcPts val="1200"/>
                        </a:spcBef>
                        <a:buFont typeface="+mj-lt"/>
                        <a:buAutoNum type="arabicPeriod"/>
                      </a:pPr>
                      <a:r>
                        <a:rPr lang="en-US" sz="1800" b="0" i="0" u="none" dirty="0" err="1">
                          <a:solidFill>
                            <a:srgbClr val="333333"/>
                          </a:solidFill>
                          <a:latin typeface="Calibri Light"/>
                        </a:rPr>
                        <a:t>Samotná</a:t>
                      </a:r>
                      <a:r>
                        <a:rPr lang="en-US" sz="1800" b="0" i="0" u="none" dirty="0">
                          <a:solidFill>
                            <a:srgbClr val="333333"/>
                          </a:solidFill>
                          <a:latin typeface="Calibri Light"/>
                        </a:rPr>
                        <a:t> NASA </a:t>
                      </a:r>
                      <a:r>
                        <a:rPr lang="en-US" sz="1800" b="0" i="0" u="none" dirty="0" err="1">
                          <a:solidFill>
                            <a:srgbClr val="333333"/>
                          </a:solidFill>
                          <a:latin typeface="Calibri Light"/>
                        </a:rPr>
                        <a:t>zfalšovala</a:t>
                      </a:r>
                      <a:r>
                        <a:rPr lang="en-US" sz="1800" b="0" i="0" u="none" dirty="0">
                          <a:solidFill>
                            <a:srgbClr val="333333"/>
                          </a:solidFill>
                          <a:latin typeface="Calibri Light"/>
                        </a:rPr>
                        <a:t> </a:t>
                      </a:r>
                      <a:r>
                        <a:rPr lang="en-US" sz="1800" b="0" i="0" u="none" dirty="0" err="1">
                          <a:solidFill>
                            <a:srgbClr val="333333"/>
                          </a:solidFill>
                          <a:latin typeface="Calibri Light"/>
                        </a:rPr>
                        <a:t>důkazy</a:t>
                      </a:r>
                      <a:r>
                        <a:rPr lang="en-US" sz="1800" b="0" i="0" u="none" dirty="0">
                          <a:solidFill>
                            <a:srgbClr val="333333"/>
                          </a:solidFill>
                          <a:latin typeface="Calibri Light"/>
                        </a:rPr>
                        <a:t> o </a:t>
                      </a:r>
                      <a:r>
                        <a:rPr lang="en-US" sz="1800" b="0" i="0" u="none" dirty="0" err="1">
                          <a:solidFill>
                            <a:srgbClr val="333333"/>
                          </a:solidFill>
                          <a:latin typeface="Calibri Light"/>
                        </a:rPr>
                        <a:t>přistání</a:t>
                      </a:r>
                      <a:r>
                        <a:rPr lang="en-US" sz="1800" b="0" i="0" u="none" dirty="0">
                          <a:solidFill>
                            <a:srgbClr val="333333"/>
                          </a:solidFill>
                          <a:latin typeface="Calibri Light"/>
                        </a:rPr>
                        <a:t>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měsíci</a:t>
                      </a:r>
                      <a:r>
                        <a:rPr lang="en-US" sz="1800" b="0" i="0" u="none" dirty="0">
                          <a:solidFill>
                            <a:srgbClr val="333333"/>
                          </a:solidFill>
                          <a:latin typeface="Calibri Light"/>
                        </a:rPr>
                        <a:t>, </a:t>
                      </a:r>
                      <a:r>
                        <a:rPr lang="en-US" sz="1800" b="0" i="0" u="none" dirty="0" err="1">
                          <a:solidFill>
                            <a:srgbClr val="333333"/>
                          </a:solidFill>
                          <a:latin typeface="Calibri Light"/>
                        </a:rPr>
                        <a:t>protože</a:t>
                      </a:r>
                      <a:r>
                        <a:rPr lang="en-US" sz="1800" b="0" i="0" u="none" dirty="0">
                          <a:solidFill>
                            <a:srgbClr val="333333"/>
                          </a:solidFill>
                          <a:latin typeface="Calibri Light"/>
                        </a:rPr>
                        <a:t> se </a:t>
                      </a:r>
                      <a:r>
                        <a:rPr lang="en-US" sz="1800" b="0" i="0" u="none" dirty="0" err="1">
                          <a:solidFill>
                            <a:srgbClr val="333333"/>
                          </a:solidFill>
                          <a:latin typeface="Calibri Light"/>
                        </a:rPr>
                        <a:t>obávala</a:t>
                      </a:r>
                      <a:r>
                        <a:rPr lang="en-US" sz="1800" b="0" i="0" u="none" dirty="0">
                          <a:solidFill>
                            <a:srgbClr val="333333"/>
                          </a:solidFill>
                          <a:latin typeface="Calibri Light"/>
                        </a:rPr>
                        <a:t>, </a:t>
                      </a:r>
                      <a:r>
                        <a:rPr lang="en-US" sz="1800" b="0" i="0" u="none" dirty="0" err="1">
                          <a:solidFill>
                            <a:srgbClr val="333333"/>
                          </a:solidFill>
                          <a:latin typeface="Calibri Light"/>
                        </a:rPr>
                        <a:t>že</a:t>
                      </a:r>
                      <a:r>
                        <a:rPr lang="en-US" sz="1800" b="0" i="0" u="none" dirty="0">
                          <a:solidFill>
                            <a:srgbClr val="333333"/>
                          </a:solidFill>
                          <a:latin typeface="Calibri Light"/>
                        </a:rPr>
                        <a:t> </a:t>
                      </a:r>
                      <a:r>
                        <a:rPr lang="en-US" sz="1800" b="0" i="0" u="none" dirty="0" err="1">
                          <a:solidFill>
                            <a:srgbClr val="333333"/>
                          </a:solidFill>
                          <a:latin typeface="Calibri Light"/>
                        </a:rPr>
                        <a:t>jí</a:t>
                      </a:r>
                      <a:r>
                        <a:rPr lang="en-US" sz="1800" b="0" i="0" u="none" dirty="0">
                          <a:solidFill>
                            <a:srgbClr val="333333"/>
                          </a:solidFill>
                          <a:latin typeface="Calibri Light"/>
                        </a:rPr>
                        <a:t> </a:t>
                      </a:r>
                      <a:r>
                        <a:rPr lang="en-US" sz="1800" b="0" i="0" u="none" dirty="0" err="1">
                          <a:solidFill>
                            <a:srgbClr val="333333"/>
                          </a:solidFill>
                          <a:latin typeface="Calibri Light"/>
                        </a:rPr>
                        <a:t>vláda</a:t>
                      </a:r>
                      <a:r>
                        <a:rPr lang="en-US" sz="1800" b="0" i="0" u="none" dirty="0">
                          <a:solidFill>
                            <a:srgbClr val="333333"/>
                          </a:solidFill>
                          <a:latin typeface="Calibri Light"/>
                        </a:rPr>
                        <a:t> </a:t>
                      </a:r>
                      <a:r>
                        <a:rPr lang="en-US" sz="1800" b="0" i="0" u="none" dirty="0" err="1">
                          <a:solidFill>
                            <a:srgbClr val="333333"/>
                          </a:solidFill>
                          <a:latin typeface="Calibri Light"/>
                        </a:rPr>
                        <a:t>jinak</a:t>
                      </a:r>
                      <a:r>
                        <a:rPr lang="en-US" sz="1800" b="0" i="0" u="none" dirty="0">
                          <a:solidFill>
                            <a:srgbClr val="333333"/>
                          </a:solidFill>
                          <a:latin typeface="Calibri Light"/>
                        </a:rPr>
                        <a:t> </a:t>
                      </a:r>
                      <a:r>
                        <a:rPr lang="en-US" sz="1800" b="0" i="0" u="none" dirty="0" err="1">
                          <a:solidFill>
                            <a:srgbClr val="333333"/>
                          </a:solidFill>
                          <a:latin typeface="Calibri Light"/>
                        </a:rPr>
                        <a:t>sníží</a:t>
                      </a:r>
                      <a:r>
                        <a:rPr lang="en-US" sz="1800" b="0" i="0" u="none" dirty="0">
                          <a:solidFill>
                            <a:srgbClr val="333333"/>
                          </a:solidFill>
                          <a:latin typeface="Calibri Light"/>
                        </a:rPr>
                        <a:t> </a:t>
                      </a:r>
                      <a:r>
                        <a:rPr lang="en-US" sz="1800" b="0" i="0" u="none" dirty="0" err="1">
                          <a:solidFill>
                            <a:srgbClr val="333333"/>
                          </a:solidFill>
                          <a:latin typeface="Calibri Light"/>
                        </a:rPr>
                        <a:t>rozpočet</a:t>
                      </a:r>
                      <a:r>
                        <a:rPr lang="en-US" sz="1800" b="0" i="0" u="none" dirty="0">
                          <a:solidFill>
                            <a:srgbClr val="333333"/>
                          </a:solidFill>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148</a:t>
            </a:fld>
            <a:endParaRPr lang="de-DE" altLang="de-DE"/>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2"/>
          <p:cNvGraphicFramePr>
            <a:graphicFrameLocks noGrp="1"/>
          </p:cNvGraphicFramePr>
          <p:nvPr>
            <p:extLst>
              <p:ext uri="{D42A27DB-BD31-4B8C-83A1-F6EECF244321}">
                <p14:modId xmlns:p14="http://schemas.microsoft.com/office/powerpoint/2010/main" val="227594965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Mýtus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149</a:t>
            </a:fld>
            <a:endParaRPr lang="de-DE" altLang="de-DE"/>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2"/>
          <p:cNvGraphicFramePr>
            <a:graphicFrameLocks noGrp="1"/>
          </p:cNvGraphicFramePr>
          <p:nvPr>
            <p:extLst>
              <p:ext uri="{D42A27DB-BD31-4B8C-83A1-F6EECF244321}">
                <p14:modId xmlns:p14="http://schemas.microsoft.com/office/powerpoint/2010/main" val="316927820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Pro:</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“Třepetající se vlajka”: </a:t>
                      </a:r>
                      <a:r>
                        <a:rPr kumimoji="0" lang="en-US" sz="1800" b="0" i="0" u="none" strike="noStrike" cap="none" normalizeH="0" baseline="0" dirty="0" err="1">
                          <a:ln>
                            <a:noFill/>
                          </a:ln>
                          <a:solidFill>
                            <a:srgbClr val="333333"/>
                          </a:solidFill>
                          <a:effectLst/>
                          <a:latin typeface="Calibri Light"/>
                          <a:cs typeface="Times New Roman" pitchFamily="18" charset="0"/>
                        </a:rPr>
                        <a:t>Není</a:t>
                      </a:r>
                      <a:r>
                        <a:rPr kumimoji="0" lang="en-US" sz="1800" b="0" i="0" u="none" strike="noStrike" cap="none" normalizeH="0" baseline="0" dirty="0">
                          <a:ln>
                            <a:noFill/>
                          </a:ln>
                          <a:solidFill>
                            <a:srgbClr val="333333"/>
                          </a:solidFill>
                          <a:effectLst/>
                          <a:latin typeface="Calibri Light"/>
                          <a:cs typeface="Times New Roman" pitchFamily="18" charset="0"/>
                        </a:rPr>
                        <a:t> to </a:t>
                      </a:r>
                      <a:r>
                        <a:rPr kumimoji="0" lang="en-US" sz="1800" b="0" i="0" u="none" strike="noStrike" cap="none" normalizeH="0" baseline="0" dirty="0" err="1">
                          <a:ln>
                            <a:noFill/>
                          </a:ln>
                          <a:solidFill>
                            <a:srgbClr val="333333"/>
                          </a:solidFill>
                          <a:effectLst/>
                          <a:latin typeface="Calibri Light"/>
                          <a:cs typeface="Times New Roman" pitchFamily="18" charset="0"/>
                        </a:rPr>
                        <a:t>možné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protože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měsíci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není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žádná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atmosféra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počasí</a:t>
                      </a:r>
                      <a:r>
                        <a:rPr kumimoji="0" lang="en-US" sz="1800" b="0"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Obraz</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nebe</a:t>
                      </a:r>
                      <a:r>
                        <a:rPr kumimoji="0" lang="en-US" sz="1800" b="0" i="0" u="none" strike="noStrike" cap="none" normalizeH="0" baseline="0" dirty="0">
                          <a:ln>
                            <a:noFill/>
                          </a:ln>
                          <a:solidFill>
                            <a:srgbClr val="333333"/>
                          </a:solidFill>
                          <a:effectLst/>
                          <a:latin typeface="Calibri Light"/>
                          <a:cs typeface="Times New Roman" pitchFamily="18" charset="0"/>
                        </a:rPr>
                        <a:t> bez </a:t>
                      </a:r>
                      <a:r>
                        <a:rPr kumimoji="0" lang="en-US" sz="1800" b="0" i="0" u="none" strike="noStrike" cap="none" normalizeH="0" baseline="0" dirty="0" err="1">
                          <a:ln>
                            <a:noFill/>
                          </a:ln>
                          <a:solidFill>
                            <a:srgbClr val="333333"/>
                          </a:solidFill>
                          <a:effectLst/>
                          <a:latin typeface="Calibri Light"/>
                          <a:cs typeface="Times New Roman" pitchFamily="18" charset="0"/>
                        </a:rPr>
                        <a:t>hvězd</a:t>
                      </a:r>
                      <a:r>
                        <a:rPr kumimoji="0" lang="en-US" sz="1800" b="0" i="0" u="none" strike="noStrike" cap="none" normalizeH="0" baseline="0" dirty="0">
                          <a:ln>
                            <a:noFill/>
                          </a:ln>
                          <a:solidFill>
                            <a:srgbClr val="333333"/>
                          </a:solidFill>
                          <a:effectLst/>
                          <a:latin typeface="Calibri Light"/>
                          <a:cs typeface="Times New Roman" pitchFamily="18" charset="0"/>
                        </a:rPr>
                        <a:t> a </a:t>
                      </a:r>
                      <a:r>
                        <a:rPr kumimoji="0" lang="en-US" sz="1800" b="0" i="0" u="none" strike="noStrike" cap="none" normalizeH="0" baseline="0" dirty="0" err="1">
                          <a:ln>
                            <a:noFill/>
                          </a:ln>
                          <a:solidFill>
                            <a:srgbClr val="333333"/>
                          </a:solidFill>
                          <a:effectLst/>
                          <a:latin typeface="Calibri Light"/>
                          <a:cs typeface="Times New Roman" pitchFamily="18" charset="0"/>
                        </a:rPr>
                        <a:t>poloha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stínů</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ukazují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snímek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byl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vyroben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studiu</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Radiová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zpráva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astronauta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Armstronga</a:t>
                      </a:r>
                      <a:r>
                        <a:rPr kumimoji="0" lang="en-US" sz="1800" b="0" i="0" u="none" strike="noStrike" cap="none" normalizeH="0" baseline="0" dirty="0">
                          <a:ln>
                            <a:noFill/>
                          </a:ln>
                          <a:solidFill>
                            <a:srgbClr val="333333"/>
                          </a:solidFill>
                          <a:effectLst/>
                          <a:latin typeface="Calibri Light"/>
                          <a:cs typeface="Times New Roman" pitchFamily="18" charset="0"/>
                        </a:rPr>
                        <a:t>: Na </a:t>
                      </a:r>
                      <a:r>
                        <a:rPr kumimoji="0" lang="en-US" sz="1800" b="0" i="0" u="none" strike="noStrike" cap="none" normalizeH="0" baseline="0" dirty="0" err="1">
                          <a:ln>
                            <a:noFill/>
                          </a:ln>
                          <a:solidFill>
                            <a:srgbClr val="333333"/>
                          </a:solidFill>
                          <a:effectLst/>
                          <a:latin typeface="Calibri Light"/>
                          <a:cs typeface="Times New Roman" pitchFamily="18" charset="0"/>
                        </a:rPr>
                        <a:t>poslední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větu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presidenta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Nixona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odpověděl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příliš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rychle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Radiové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signály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potřebují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více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času</a:t>
                      </a:r>
                      <a:r>
                        <a:rPr kumimoji="0" lang="en-US" sz="1800" b="0" i="0" u="none" strike="noStrike" cap="none" normalizeH="0" baseline="0" dirty="0">
                          <a:ln>
                            <a:noFill/>
                          </a:ln>
                          <a:solidFill>
                            <a:srgbClr val="333333"/>
                          </a:solidFill>
                          <a:effectLst/>
                          <a:latin typeface="Calibri Light"/>
                          <a:cs typeface="Times New Roman" pitchFamily="18" charset="0"/>
                        </a:rPr>
                        <a:t>, aby se </a:t>
                      </a:r>
                      <a:r>
                        <a:rPr kumimoji="0" lang="en-US" sz="1800" b="0" i="0" u="none" strike="noStrike" cap="none" normalizeH="0" baseline="0" dirty="0" err="1">
                          <a:ln>
                            <a:noFill/>
                          </a:ln>
                          <a:solidFill>
                            <a:srgbClr val="333333"/>
                          </a:solidFill>
                          <a:effectLst/>
                          <a:latin typeface="Calibri Light"/>
                          <a:cs typeface="Times New Roman" pitchFamily="18" charset="0"/>
                        </a:rPr>
                        <a:t>přenesly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než</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dlouho</a:t>
                      </a:r>
                      <a:r>
                        <a:rPr kumimoji="0" lang="en-US" sz="1800" b="0" i="0" u="none" strike="noStrike" cap="none" normalizeH="0" baseline="0" dirty="0">
                          <a:ln>
                            <a:noFill/>
                          </a:ln>
                          <a:solidFill>
                            <a:srgbClr val="333333"/>
                          </a:solidFill>
                          <a:effectLst/>
                          <a:latin typeface="Calibri Light"/>
                          <a:cs typeface="Times New Roman" pitchFamily="18" charset="0"/>
                        </a:rPr>
                        <a:t> Armstrong </a:t>
                      </a:r>
                      <a:r>
                        <a:rPr kumimoji="0" lang="en-US" sz="1800" b="0" i="0" u="none" strike="noStrike" cap="none" normalizeH="0" baseline="0" dirty="0" err="1">
                          <a:ln>
                            <a:noFill/>
                          </a:ln>
                          <a:solidFill>
                            <a:srgbClr val="333333"/>
                          </a:solidFill>
                          <a:effectLst/>
                          <a:latin typeface="Calibri Light"/>
                          <a:cs typeface="Times New Roman" pitchFamily="18" charset="0"/>
                        </a:rPr>
                        <a:t>odpověděl</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150</a:t>
            </a:fld>
            <a:endParaRPr lang="de-DE" altLang="de-DE"/>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27"/>
          <p:cNvGraphicFramePr>
            <a:graphicFrameLocks noGrp="1"/>
          </p:cNvGraphicFramePr>
          <p:nvPr>
            <p:extLst>
              <p:ext uri="{D42A27DB-BD31-4B8C-83A1-F6EECF244321}">
                <p14:modId xmlns:p14="http://schemas.microsoft.com/office/powerpoint/2010/main" val="180700664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Proti:</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151</a:t>
            </a:fld>
            <a:endParaRPr lang="de-DE" altLang="de-DE"/>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27"/>
          <p:cNvGraphicFramePr>
            <a:graphicFrameLocks noGrp="1"/>
          </p:cNvGraphicFramePr>
          <p:nvPr>
            <p:extLst>
              <p:ext uri="{D42A27DB-BD31-4B8C-83A1-F6EECF244321}">
                <p14:modId xmlns:p14="http://schemas.microsoft.com/office/powerpoint/2010/main" val="209000175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Proti</a:t>
                      </a:r>
                      <a:r>
                        <a:rPr lang="en-US" sz="1800" b="1" i="0" u="none" dirty="0">
                          <a:solidFill>
                            <a:srgbClr val="333333"/>
                          </a:solidFill>
                          <a:latin typeface="Calibri Light"/>
                        </a:rPr>
                        <a:t>:</a:t>
                      </a:r>
                      <a:r>
                        <a:rPr lang="en-US" sz="1800" b="0" i="0" u="none" dirty="0">
                          <a:solidFill>
                            <a:srgbClr val="333333"/>
                          </a:solidFill>
                          <a:latin typeface="Calibri Light"/>
                        </a:rPr>
                        <a:t> </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Zvlnění</a:t>
                      </a:r>
                      <a:r>
                        <a:rPr lang="en-US" sz="1800" b="0" i="0" u="none" dirty="0">
                          <a:solidFill>
                            <a:srgbClr val="333333"/>
                          </a:solidFill>
                          <a:latin typeface="Calibri Light"/>
                        </a:rPr>
                        <a:t> </a:t>
                      </a:r>
                      <a:r>
                        <a:rPr lang="en-US" sz="1800" b="0" i="0" u="none" dirty="0" err="1">
                          <a:solidFill>
                            <a:srgbClr val="333333"/>
                          </a:solidFill>
                          <a:latin typeface="Calibri Light"/>
                        </a:rPr>
                        <a:t>vlajky</a:t>
                      </a:r>
                      <a:r>
                        <a:rPr lang="en-US" sz="1800" b="0" i="0" u="none" dirty="0">
                          <a:solidFill>
                            <a:srgbClr val="333333"/>
                          </a:solidFill>
                          <a:latin typeface="Calibri Light"/>
                        </a:rPr>
                        <a:t> </a:t>
                      </a:r>
                      <a:r>
                        <a:rPr lang="en-US" sz="1800" b="0" i="0" u="none" dirty="0" err="1">
                          <a:solidFill>
                            <a:srgbClr val="333333"/>
                          </a:solidFill>
                          <a:latin typeface="Calibri Light"/>
                        </a:rPr>
                        <a:t>bylo</a:t>
                      </a:r>
                      <a:r>
                        <a:rPr lang="en-US" sz="1800" b="0" i="0" u="none" dirty="0">
                          <a:solidFill>
                            <a:srgbClr val="333333"/>
                          </a:solidFill>
                          <a:latin typeface="Calibri Light"/>
                        </a:rPr>
                        <a:t> </a:t>
                      </a:r>
                      <a:r>
                        <a:rPr lang="en-US" sz="1800" b="0" i="0" u="none" dirty="0" err="1">
                          <a:solidFill>
                            <a:srgbClr val="333333"/>
                          </a:solidFill>
                          <a:latin typeface="Calibri Light"/>
                        </a:rPr>
                        <a:t>způsobeno</a:t>
                      </a:r>
                      <a:r>
                        <a:rPr lang="en-US" sz="1800" b="0" i="0" u="none" dirty="0">
                          <a:solidFill>
                            <a:srgbClr val="333333"/>
                          </a:solidFill>
                          <a:latin typeface="Calibri Light"/>
                        </a:rPr>
                        <a:t> </a:t>
                      </a:r>
                      <a:r>
                        <a:rPr lang="en-US" sz="1800" b="0" i="0" u="none" dirty="0" err="1">
                          <a:solidFill>
                            <a:srgbClr val="333333"/>
                          </a:solidFill>
                          <a:latin typeface="Calibri Light"/>
                        </a:rPr>
                        <a:t>tím</a:t>
                      </a:r>
                      <a:r>
                        <a:rPr lang="en-US" sz="1800" b="0" i="0" u="none" dirty="0">
                          <a:solidFill>
                            <a:srgbClr val="333333"/>
                          </a:solidFill>
                          <a:latin typeface="Calibri Light"/>
                        </a:rPr>
                        <a:t>, </a:t>
                      </a:r>
                      <a:r>
                        <a:rPr lang="en-US" sz="1800" b="0" i="0" u="none" dirty="0" err="1">
                          <a:solidFill>
                            <a:srgbClr val="333333"/>
                          </a:solidFill>
                          <a:latin typeface="Calibri Light"/>
                        </a:rPr>
                        <a:t>že</a:t>
                      </a:r>
                      <a:r>
                        <a:rPr lang="en-US" sz="1800" b="0" i="0" u="none" dirty="0">
                          <a:solidFill>
                            <a:srgbClr val="333333"/>
                          </a:solidFill>
                          <a:latin typeface="Calibri Light"/>
                        </a:rPr>
                        <a:t> </a:t>
                      </a:r>
                      <a:r>
                        <a:rPr lang="en-US" sz="1800" b="0" i="0" u="none" dirty="0" err="1">
                          <a:solidFill>
                            <a:srgbClr val="333333"/>
                          </a:solidFill>
                          <a:latin typeface="Calibri Light"/>
                        </a:rPr>
                        <a:t>byla</a:t>
                      </a:r>
                      <a:r>
                        <a:rPr lang="en-US" sz="1800" b="0" i="0" u="none" dirty="0">
                          <a:solidFill>
                            <a:srgbClr val="333333"/>
                          </a:solidFill>
                          <a:latin typeface="Calibri Light"/>
                        </a:rPr>
                        <a:t> </a:t>
                      </a:r>
                      <a:r>
                        <a:rPr lang="en-US" sz="1800" b="0" i="0" u="none" dirty="0" err="1">
                          <a:solidFill>
                            <a:srgbClr val="333333"/>
                          </a:solidFill>
                          <a:latin typeface="Calibri Light"/>
                        </a:rPr>
                        <a:t>zaražena</a:t>
                      </a:r>
                      <a:r>
                        <a:rPr lang="en-US" sz="1800" b="0" i="0" u="none" dirty="0">
                          <a:solidFill>
                            <a:srgbClr val="333333"/>
                          </a:solidFill>
                          <a:latin typeface="Calibri Light"/>
                        </a:rPr>
                        <a:t> do </a:t>
                      </a:r>
                      <a:r>
                        <a:rPr lang="en-US" sz="1800" b="0" i="0" u="none" dirty="0" err="1">
                          <a:solidFill>
                            <a:srgbClr val="333333"/>
                          </a:solidFill>
                          <a:latin typeface="Calibri Light"/>
                        </a:rPr>
                        <a:t>povrchu</a:t>
                      </a:r>
                      <a:r>
                        <a:rPr lang="en-US" sz="1800" b="0" i="0" u="none" dirty="0">
                          <a:solidFill>
                            <a:srgbClr val="333333"/>
                          </a:solidFill>
                          <a:latin typeface="Calibri Light"/>
                        </a:rPr>
                        <a:t> </a:t>
                      </a:r>
                      <a:r>
                        <a:rPr lang="en-US" sz="1800" b="0" i="0" u="none" dirty="0" err="1">
                          <a:solidFill>
                            <a:srgbClr val="333333"/>
                          </a:solidFill>
                          <a:latin typeface="Calibri Light"/>
                        </a:rPr>
                        <a:t>měsíce</a:t>
                      </a:r>
                      <a:r>
                        <a:rPr lang="en-US" sz="1800" b="0" i="0" u="none" dirty="0">
                          <a:solidFill>
                            <a:srgbClr val="333333"/>
                          </a:solidFill>
                          <a:latin typeface="Calibri Light"/>
                        </a:rPr>
                        <a:t> a </a:t>
                      </a:r>
                      <a:r>
                        <a:rPr lang="en-US" sz="1800" b="0" i="0" u="none" dirty="0" err="1">
                          <a:solidFill>
                            <a:srgbClr val="333333"/>
                          </a:solidFill>
                          <a:latin typeface="Calibri Light"/>
                        </a:rPr>
                        <a:t>že</a:t>
                      </a:r>
                      <a:r>
                        <a:rPr lang="en-US" sz="1800" b="0" i="0" u="none" dirty="0">
                          <a:solidFill>
                            <a:srgbClr val="333333"/>
                          </a:solidFill>
                          <a:latin typeface="Calibri Light"/>
                        </a:rPr>
                        <a:t> </a:t>
                      </a:r>
                      <a:r>
                        <a:rPr lang="en-US" sz="1800" b="0" i="0" u="none" dirty="0" err="1">
                          <a:solidFill>
                            <a:srgbClr val="333333"/>
                          </a:solidFill>
                          <a:latin typeface="Calibri Light"/>
                        </a:rPr>
                        <a:t>měla</a:t>
                      </a:r>
                      <a:r>
                        <a:rPr lang="en-US" sz="1800" b="0" i="0" u="none" dirty="0">
                          <a:solidFill>
                            <a:srgbClr val="333333"/>
                          </a:solidFill>
                          <a:latin typeface="Calibri Light"/>
                        </a:rPr>
                        <a:t> v </a:t>
                      </a:r>
                      <a:r>
                        <a:rPr lang="en-US" sz="1800" b="0" i="0" u="none" dirty="0" err="1">
                          <a:solidFill>
                            <a:srgbClr val="333333"/>
                          </a:solidFill>
                          <a:latin typeface="Calibri Light"/>
                        </a:rPr>
                        <a:t>horním</a:t>
                      </a:r>
                      <a:r>
                        <a:rPr lang="en-US" sz="1800" b="0" i="0" u="none" dirty="0">
                          <a:solidFill>
                            <a:srgbClr val="333333"/>
                          </a:solidFill>
                          <a:latin typeface="Calibri Light"/>
                        </a:rPr>
                        <a:t> </a:t>
                      </a:r>
                      <a:r>
                        <a:rPr lang="en-US" sz="1800" b="0" i="0" u="none" dirty="0" err="1">
                          <a:solidFill>
                            <a:srgbClr val="333333"/>
                          </a:solidFill>
                          <a:latin typeface="Calibri Light"/>
                        </a:rPr>
                        <a:t>okraji</a:t>
                      </a:r>
                      <a:r>
                        <a:rPr lang="en-US" sz="1800" b="0" i="0" u="none" dirty="0">
                          <a:solidFill>
                            <a:srgbClr val="333333"/>
                          </a:solidFill>
                          <a:latin typeface="Calibri Light"/>
                        </a:rPr>
                        <a:t> </a:t>
                      </a:r>
                      <a:r>
                        <a:rPr lang="en-US" sz="1800" b="0" i="0" u="none" dirty="0" err="1">
                          <a:solidFill>
                            <a:srgbClr val="333333"/>
                          </a:solidFill>
                          <a:latin typeface="Calibri Light"/>
                        </a:rPr>
                        <a:t>pevnou</a:t>
                      </a:r>
                      <a:r>
                        <a:rPr lang="en-US" sz="1800" b="0" i="0" u="none" dirty="0">
                          <a:solidFill>
                            <a:srgbClr val="333333"/>
                          </a:solidFill>
                          <a:latin typeface="Calibri Light"/>
                        </a:rPr>
                        <a:t> </a:t>
                      </a:r>
                      <a:r>
                        <a:rPr lang="en-US" sz="1800" b="0" i="0" u="none" dirty="0" err="1">
                          <a:solidFill>
                            <a:srgbClr val="333333"/>
                          </a:solidFill>
                          <a:latin typeface="Calibri Light"/>
                        </a:rPr>
                        <a:t>výztuhu</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Noční</a:t>
                      </a:r>
                      <a:r>
                        <a:rPr lang="en-US" sz="1800" b="0" i="0" u="none" dirty="0">
                          <a:solidFill>
                            <a:srgbClr val="333333"/>
                          </a:solidFill>
                          <a:latin typeface="Calibri Light"/>
                        </a:rPr>
                        <a:t> </a:t>
                      </a:r>
                      <a:r>
                        <a:rPr lang="en-US" sz="1800" b="0" i="0" u="none" dirty="0" err="1">
                          <a:solidFill>
                            <a:srgbClr val="333333"/>
                          </a:solidFill>
                          <a:latin typeface="Calibri Light"/>
                        </a:rPr>
                        <a:t>fotografie</a:t>
                      </a:r>
                      <a:r>
                        <a:rPr lang="en-US" sz="1800" b="0" i="0" u="none" dirty="0">
                          <a:solidFill>
                            <a:srgbClr val="333333"/>
                          </a:solidFill>
                          <a:latin typeface="Calibri Light"/>
                        </a:rPr>
                        <a:t> </a:t>
                      </a:r>
                      <a:r>
                        <a:rPr lang="en-US" sz="1800" b="0" i="0" u="none" dirty="0" err="1">
                          <a:solidFill>
                            <a:srgbClr val="333333"/>
                          </a:solidFill>
                          <a:latin typeface="Calibri Light"/>
                        </a:rPr>
                        <a:t>nedokáží</a:t>
                      </a:r>
                      <a:r>
                        <a:rPr lang="en-US" sz="1800" b="0" i="0" u="none" dirty="0">
                          <a:solidFill>
                            <a:srgbClr val="333333"/>
                          </a:solidFill>
                          <a:latin typeface="Calibri Light"/>
                        </a:rPr>
                        <a:t> </a:t>
                      </a:r>
                      <a:r>
                        <a:rPr lang="en-US" sz="1800" b="0" i="0" u="none" dirty="0" err="1">
                          <a:solidFill>
                            <a:srgbClr val="333333"/>
                          </a:solidFill>
                          <a:latin typeface="Calibri Light"/>
                        </a:rPr>
                        <a:t>zachytit</a:t>
                      </a:r>
                      <a:r>
                        <a:rPr lang="en-US" sz="1800" b="0" i="0" u="none" dirty="0">
                          <a:solidFill>
                            <a:srgbClr val="333333"/>
                          </a:solidFill>
                          <a:latin typeface="Calibri Light"/>
                        </a:rPr>
                        <a:t> </a:t>
                      </a:r>
                      <a:r>
                        <a:rPr lang="en-US" sz="1800" b="0" i="0" u="none" dirty="0" err="1">
                          <a:solidFill>
                            <a:srgbClr val="333333"/>
                          </a:solidFill>
                          <a:latin typeface="Calibri Light"/>
                        </a:rPr>
                        <a:t>slabé</a:t>
                      </a:r>
                      <a:r>
                        <a:rPr lang="en-US" sz="1800" b="0" i="0" u="none" dirty="0">
                          <a:solidFill>
                            <a:srgbClr val="333333"/>
                          </a:solidFill>
                          <a:latin typeface="Calibri Light"/>
                        </a:rPr>
                        <a:t> </a:t>
                      </a:r>
                      <a:r>
                        <a:rPr lang="en-US" sz="1800" b="0" i="0" u="none" dirty="0" err="1">
                          <a:solidFill>
                            <a:srgbClr val="333333"/>
                          </a:solidFill>
                          <a:latin typeface="Calibri Light"/>
                        </a:rPr>
                        <a:t>zdroje</a:t>
                      </a:r>
                      <a:r>
                        <a:rPr lang="en-US" sz="1800" b="0" i="0" u="none" dirty="0">
                          <a:solidFill>
                            <a:srgbClr val="333333"/>
                          </a:solidFill>
                          <a:latin typeface="Calibri Light"/>
                        </a:rPr>
                        <a:t> </a:t>
                      </a:r>
                      <a:r>
                        <a:rPr lang="en-US" sz="1800" b="0" i="0" u="none" dirty="0" err="1">
                          <a:solidFill>
                            <a:srgbClr val="333333"/>
                          </a:solidFill>
                          <a:latin typeface="Calibri Light"/>
                        </a:rPr>
                        <a:t>světla</a:t>
                      </a:r>
                      <a:r>
                        <a:rPr lang="en-US" sz="1800" b="0" i="0" u="none" dirty="0">
                          <a:solidFill>
                            <a:srgbClr val="333333"/>
                          </a:solidFill>
                          <a:latin typeface="Calibri Light"/>
                        </a:rPr>
                        <a:t> </a:t>
                      </a:r>
                      <a:r>
                        <a:rPr lang="en-US" sz="1800" b="0" i="0" u="none" dirty="0" err="1">
                          <a:solidFill>
                            <a:srgbClr val="333333"/>
                          </a:solidFill>
                          <a:latin typeface="Calibri Light"/>
                        </a:rPr>
                        <a:t>kvůli</a:t>
                      </a:r>
                      <a:r>
                        <a:rPr lang="en-US" sz="1800" b="0" i="0" u="none" dirty="0">
                          <a:solidFill>
                            <a:srgbClr val="333333"/>
                          </a:solidFill>
                          <a:latin typeface="Calibri Light"/>
                        </a:rPr>
                        <a:t> </a:t>
                      </a:r>
                      <a:r>
                        <a:rPr lang="en-US" sz="1800" b="0" i="0" u="none" dirty="0" err="1">
                          <a:solidFill>
                            <a:srgbClr val="333333"/>
                          </a:solidFill>
                          <a:latin typeface="Calibri Light"/>
                        </a:rPr>
                        <a:t>krátkém</a:t>
                      </a:r>
                      <a:r>
                        <a:rPr lang="en-US" sz="1800" b="0" i="0" u="none" dirty="0">
                          <a:solidFill>
                            <a:srgbClr val="333333"/>
                          </a:solidFill>
                          <a:latin typeface="Calibri Light"/>
                        </a:rPr>
                        <a:t> </a:t>
                      </a:r>
                      <a:r>
                        <a:rPr lang="en-US" sz="1800" b="0" i="0" u="none" err="1">
                          <a:solidFill>
                            <a:srgbClr val="333333"/>
                          </a:solidFill>
                          <a:latin typeface="Calibri Light"/>
                        </a:rPr>
                        <a:t>expozici</a:t>
                      </a:r>
                      <a:r>
                        <a:rPr lang="en-US" sz="1800" b="0" i="0" u="none">
                          <a:solidFill>
                            <a:srgbClr val="333333"/>
                          </a:solidFill>
                          <a:latin typeface="Calibri Light"/>
                        </a:rPr>
                        <a:t> </a:t>
                      </a:r>
                      <a:r>
                        <a:rPr lang="en-US" sz="1800" b="0" i="0" u="none">
                          <a:solidFill>
                            <a:srgbClr val="333333"/>
                          </a:solidFill>
                          <a:latin typeface="Times New Roman"/>
                        </a:rPr>
                        <a:t>→</a:t>
                      </a:r>
                      <a:r>
                        <a:rPr lang="en-US" sz="1800" b="0" i="0" u="none">
                          <a:solidFill>
                            <a:srgbClr val="333333"/>
                          </a:solidFill>
                          <a:latin typeface="Calibri Light"/>
                        </a:rPr>
                        <a:t> </a:t>
                      </a:r>
                      <a:r>
                        <a:rPr lang="en-US" sz="1800" b="0" i="0" u="none" dirty="0">
                          <a:solidFill>
                            <a:srgbClr val="333333"/>
                          </a:solidFill>
                          <a:latin typeface="Calibri Light"/>
                        </a:rPr>
                        <a:t>proto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nich</a:t>
                      </a:r>
                      <a:r>
                        <a:rPr lang="en-US" sz="1800" b="0" i="0" u="none" dirty="0">
                          <a:solidFill>
                            <a:srgbClr val="333333"/>
                          </a:solidFill>
                          <a:latin typeface="Calibri Light"/>
                        </a:rPr>
                        <a:t> </a:t>
                      </a:r>
                      <a:r>
                        <a:rPr lang="en-US" sz="1800" b="0" i="0" u="none" dirty="0" err="1">
                          <a:solidFill>
                            <a:srgbClr val="333333"/>
                          </a:solidFill>
                          <a:latin typeface="Calibri Light"/>
                        </a:rPr>
                        <a:t>nejsou</a:t>
                      </a:r>
                      <a:r>
                        <a:rPr lang="en-US" sz="1800" b="0" i="0" u="none" dirty="0">
                          <a:solidFill>
                            <a:srgbClr val="333333"/>
                          </a:solidFill>
                          <a:latin typeface="Calibri Light"/>
                        </a:rPr>
                        <a:t> </a:t>
                      </a:r>
                      <a:r>
                        <a:rPr lang="en-US" sz="1800" b="0" i="0" u="none" dirty="0" err="1">
                          <a:solidFill>
                            <a:srgbClr val="333333"/>
                          </a:solidFill>
                          <a:latin typeface="Calibri Light"/>
                        </a:rPr>
                        <a:t>hvězdy</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Různé</a:t>
                      </a:r>
                      <a:r>
                        <a:rPr lang="en-US" sz="1800" b="0" i="0" u="none" dirty="0">
                          <a:solidFill>
                            <a:srgbClr val="333333"/>
                          </a:solidFill>
                          <a:latin typeface="Calibri Light"/>
                        </a:rPr>
                        <a:t> </a:t>
                      </a:r>
                      <a:r>
                        <a:rPr lang="en-US" sz="1800" b="0" i="0" u="none" dirty="0" err="1">
                          <a:solidFill>
                            <a:srgbClr val="333333"/>
                          </a:solidFill>
                          <a:latin typeface="Calibri Light"/>
                        </a:rPr>
                        <a:t>směry</a:t>
                      </a:r>
                      <a:r>
                        <a:rPr lang="en-US" sz="1800" b="0" i="0" u="none" dirty="0">
                          <a:solidFill>
                            <a:srgbClr val="333333"/>
                          </a:solidFill>
                          <a:latin typeface="Calibri Light"/>
                        </a:rPr>
                        <a:t> </a:t>
                      </a:r>
                      <a:r>
                        <a:rPr lang="en-US" sz="1800" b="0" i="0" u="none" dirty="0" err="1">
                          <a:solidFill>
                            <a:srgbClr val="333333"/>
                          </a:solidFill>
                          <a:latin typeface="Calibri Light"/>
                        </a:rPr>
                        <a:t>stínů</a:t>
                      </a:r>
                      <a:r>
                        <a:rPr lang="en-US" sz="1800" b="0" i="0" u="none" dirty="0">
                          <a:solidFill>
                            <a:srgbClr val="333333"/>
                          </a:solidFill>
                          <a:latin typeface="Calibri Light"/>
                        </a:rPr>
                        <a:t> </a:t>
                      </a:r>
                      <a:r>
                        <a:rPr lang="en-US" sz="1800" b="0" i="0" u="none" dirty="0" err="1">
                          <a:solidFill>
                            <a:srgbClr val="333333"/>
                          </a:solidFill>
                          <a:latin typeface="Calibri Light"/>
                        </a:rPr>
                        <a:t>byly</a:t>
                      </a:r>
                      <a:r>
                        <a:rPr lang="en-US" sz="1800" b="0" i="0" u="none" dirty="0">
                          <a:solidFill>
                            <a:srgbClr val="333333"/>
                          </a:solidFill>
                          <a:latin typeface="Calibri Light"/>
                        </a:rPr>
                        <a:t> </a:t>
                      </a:r>
                      <a:r>
                        <a:rPr lang="en-US" sz="1800" b="0" i="0" u="none" dirty="0" err="1">
                          <a:solidFill>
                            <a:srgbClr val="333333"/>
                          </a:solidFill>
                          <a:latin typeface="Calibri Light"/>
                        </a:rPr>
                        <a:t>způsobeny</a:t>
                      </a:r>
                      <a:r>
                        <a:rPr lang="en-US" sz="1800" b="0" i="0" u="none" dirty="0">
                          <a:solidFill>
                            <a:srgbClr val="333333"/>
                          </a:solidFill>
                          <a:latin typeface="Calibri Light"/>
                        </a:rPr>
                        <a:t> </a:t>
                      </a:r>
                      <a:r>
                        <a:rPr lang="en-US" sz="1800" b="0" i="0" u="none" dirty="0" err="1">
                          <a:solidFill>
                            <a:srgbClr val="333333"/>
                          </a:solidFill>
                          <a:latin typeface="Calibri Light"/>
                        </a:rPr>
                        <a:t>nerovným</a:t>
                      </a:r>
                      <a:r>
                        <a:rPr lang="en-US" sz="1800" b="0" i="0" u="none" dirty="0">
                          <a:solidFill>
                            <a:srgbClr val="333333"/>
                          </a:solidFill>
                          <a:latin typeface="Calibri Light"/>
                        </a:rPr>
                        <a:t> </a:t>
                      </a:r>
                      <a:r>
                        <a:rPr lang="en-US" sz="1800" b="0" i="0" u="none" dirty="0" err="1">
                          <a:solidFill>
                            <a:srgbClr val="333333"/>
                          </a:solidFill>
                          <a:latin typeface="Calibri Light"/>
                        </a:rPr>
                        <a:t>povrchem</a:t>
                      </a:r>
                      <a:r>
                        <a:rPr lang="en-US" sz="1800" b="0" i="0" u="none" dirty="0">
                          <a:solidFill>
                            <a:srgbClr val="333333"/>
                          </a:solidFill>
                          <a:latin typeface="Calibri Light"/>
                        </a:rPr>
                        <a:t> </a:t>
                      </a:r>
                      <a:r>
                        <a:rPr lang="en-US" sz="1800" b="0" i="0" u="none" dirty="0" err="1">
                          <a:solidFill>
                            <a:srgbClr val="333333"/>
                          </a:solidFill>
                          <a:latin typeface="Calibri Light"/>
                        </a:rPr>
                        <a:t>měsíce</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Rozhovor</a:t>
                      </a:r>
                      <a:r>
                        <a:rPr lang="en-US" sz="1800" b="0" i="0" u="none" dirty="0">
                          <a:solidFill>
                            <a:srgbClr val="333333"/>
                          </a:solidFill>
                          <a:latin typeface="Calibri Light"/>
                        </a:rPr>
                        <a:t> </a:t>
                      </a:r>
                      <a:r>
                        <a:rPr lang="en-US" sz="1800" b="0" i="0" u="none" dirty="0" err="1">
                          <a:solidFill>
                            <a:srgbClr val="333333"/>
                          </a:solidFill>
                          <a:latin typeface="Calibri Light"/>
                        </a:rPr>
                        <a:t>byl</a:t>
                      </a:r>
                      <a:r>
                        <a:rPr lang="en-US" sz="1800" b="0" i="0" u="none" dirty="0">
                          <a:solidFill>
                            <a:srgbClr val="333333"/>
                          </a:solidFill>
                          <a:latin typeface="Calibri Light"/>
                        </a:rPr>
                        <a:t> </a:t>
                      </a:r>
                      <a:r>
                        <a:rPr lang="en-US" sz="1800" b="0" i="0" u="none" dirty="0" err="1">
                          <a:solidFill>
                            <a:srgbClr val="333333"/>
                          </a:solidFill>
                          <a:latin typeface="Calibri Light"/>
                        </a:rPr>
                        <a:t>upraven</a:t>
                      </a:r>
                      <a:r>
                        <a:rPr lang="en-US" sz="1800" b="0" i="0" u="none" dirty="0">
                          <a:solidFill>
                            <a:srgbClr val="333333"/>
                          </a:solidFill>
                          <a:latin typeface="Calibri Light"/>
                        </a:rPr>
                        <a:t>, aby v </a:t>
                      </a:r>
                      <a:r>
                        <a:rPr lang="en-US" sz="1800" b="0" i="0" u="none" dirty="0" err="1">
                          <a:solidFill>
                            <a:srgbClr val="333333"/>
                          </a:solidFill>
                          <a:latin typeface="Calibri Light"/>
                        </a:rPr>
                        <a:t>něm</a:t>
                      </a:r>
                      <a:r>
                        <a:rPr lang="en-US" sz="1800" b="0" i="0" u="none" dirty="0">
                          <a:solidFill>
                            <a:srgbClr val="333333"/>
                          </a:solidFill>
                          <a:latin typeface="Calibri Light"/>
                        </a:rPr>
                        <a:t> </a:t>
                      </a:r>
                      <a:r>
                        <a:rPr lang="en-US" sz="1800" b="0" i="0" u="none" dirty="0" err="1">
                          <a:solidFill>
                            <a:srgbClr val="333333"/>
                          </a:solidFill>
                          <a:latin typeface="Calibri Light"/>
                        </a:rPr>
                        <a:t>nebyly</a:t>
                      </a:r>
                      <a:r>
                        <a:rPr lang="en-US" sz="1800" b="0" i="0" u="none" dirty="0">
                          <a:solidFill>
                            <a:srgbClr val="333333"/>
                          </a:solidFill>
                          <a:latin typeface="Calibri Light"/>
                        </a:rPr>
                        <a:t> </a:t>
                      </a:r>
                      <a:r>
                        <a:rPr lang="en-US" sz="1800" b="0" i="0" u="none" dirty="0" err="1">
                          <a:solidFill>
                            <a:srgbClr val="333333"/>
                          </a:solidFill>
                          <a:latin typeface="Calibri Light"/>
                        </a:rPr>
                        <a:t>dlouhé</a:t>
                      </a:r>
                      <a:r>
                        <a:rPr lang="en-US" sz="1800" b="0" i="0" u="none" dirty="0">
                          <a:solidFill>
                            <a:srgbClr val="333333"/>
                          </a:solidFill>
                          <a:latin typeface="Calibri Light"/>
                        </a:rPr>
                        <a:t> </a:t>
                      </a:r>
                      <a:r>
                        <a:rPr lang="en-US" sz="1800" b="0" i="0" u="none" dirty="0" err="1">
                          <a:solidFill>
                            <a:srgbClr val="333333"/>
                          </a:solidFill>
                          <a:latin typeface="Calibri Light"/>
                        </a:rPr>
                        <a:t>pauzy</a:t>
                      </a:r>
                      <a:r>
                        <a:rPr lang="en-US" sz="1800" b="0" i="0" u="none" dirty="0">
                          <a:solidFill>
                            <a:srgbClr val="333333"/>
                          </a:solidFill>
                          <a:latin typeface="Calibri Light"/>
                        </a:rPr>
                        <a:t> </a:t>
                      </a:r>
                      <a:r>
                        <a:rPr lang="en-US" sz="1800" b="0" i="0" u="none" dirty="0" err="1">
                          <a:solidFill>
                            <a:srgbClr val="333333"/>
                          </a:solidFill>
                          <a:latin typeface="Calibri Light"/>
                        </a:rPr>
                        <a:t>mezi</a:t>
                      </a:r>
                      <a:r>
                        <a:rPr lang="en-US" sz="1800" b="0" i="0" u="none" dirty="0">
                          <a:solidFill>
                            <a:srgbClr val="333333"/>
                          </a:solidFill>
                          <a:latin typeface="Calibri Light"/>
                        </a:rPr>
                        <a:t> </a:t>
                      </a:r>
                      <a:r>
                        <a:rPr lang="en-US" sz="1800" b="0" i="0" u="none" dirty="0" err="1">
                          <a:solidFill>
                            <a:srgbClr val="333333"/>
                          </a:solidFill>
                          <a:latin typeface="Calibri Light"/>
                        </a:rPr>
                        <a:t>tím</a:t>
                      </a:r>
                      <a:r>
                        <a:rPr lang="en-US" sz="1800" b="0" i="0" u="none" dirty="0">
                          <a:solidFill>
                            <a:srgbClr val="333333"/>
                          </a:solidFill>
                          <a:latin typeface="Calibri Light"/>
                        </a:rPr>
                        <a:t>, co </a:t>
                      </a:r>
                      <a:r>
                        <a:rPr lang="en-US" sz="1800" b="0" i="0" u="none" dirty="0" err="1">
                          <a:solidFill>
                            <a:srgbClr val="333333"/>
                          </a:solidFill>
                          <a:latin typeface="Calibri Light"/>
                        </a:rPr>
                        <a:t>říkal</a:t>
                      </a:r>
                      <a:r>
                        <a:rPr lang="en-US" sz="1800" b="0" i="0" u="none" dirty="0">
                          <a:solidFill>
                            <a:srgbClr val="333333"/>
                          </a:solidFill>
                          <a:latin typeface="Calibri Light"/>
                        </a:rPr>
                        <a:t> Nixon, a co Armstrong.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152</a:t>
            </a:fld>
            <a:endParaRPr lang="de-DE" altLang="de-DE"/>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Ne!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Zfalšovala vláda USA přistání na měsíci?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Zdroj: Německá televize ZDF, pořad: “Pozor, spiknutí”</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latin typeface="Calibri Light"/>
              </a:rPr>
              <a:t>Režisér Roland Emmerich (Den nezávislosti):</a:t>
            </a:r>
            <a:br>
              <a:rPr lang="en-US" altLang="de-DE" sz="2400">
                <a:latin typeface="Calibri Light"/>
              </a:rPr>
            </a:br>
            <a:r>
              <a:rPr lang="en-US" altLang="de-DE" sz="2400">
                <a:latin typeface="Calibri Light"/>
              </a:rPr>
              <a:t>“Přistání na měsíci (…) bylo prostě příliš dokonalé. Takovou věc bylo zcela nemožné napodobit v roce 1969. Dokonce i s dnešním vybavením by to představovalo problém.”</a:t>
            </a:r>
            <a:endParaRPr lang="de-DE"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153</a:t>
            </a:fld>
            <a:endParaRPr lang="de-DE" altLang="de-DE"/>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Jak</a:t>
            </a:r>
            <a:r>
              <a:rPr lang="en-US" sz="3600" dirty="0">
                <a:latin typeface="+mn-lt"/>
                <a:ea typeface="+mn-ea"/>
                <a:cs typeface="+mn-cs"/>
              </a:rPr>
              <a:t> </a:t>
            </a:r>
            <a:r>
              <a:rPr lang="en-US" sz="3600" dirty="0" err="1">
                <a:latin typeface="+mn-lt"/>
                <a:ea typeface="+mn-ea"/>
                <a:cs typeface="+mn-cs"/>
              </a:rPr>
              <a:t>takové</a:t>
            </a:r>
            <a:r>
              <a:rPr lang="en-US" sz="3600" dirty="0">
                <a:latin typeface="+mn-lt"/>
                <a:ea typeface="+mn-ea"/>
                <a:cs typeface="+mn-cs"/>
              </a:rPr>
              <a:t> </a:t>
            </a:r>
            <a:r>
              <a:rPr lang="en-US" sz="3600" dirty="0" err="1">
                <a:latin typeface="+mn-lt"/>
                <a:ea typeface="+mn-ea"/>
                <a:cs typeface="+mn-cs"/>
              </a:rPr>
              <a:t>moderní</a:t>
            </a:r>
            <a:r>
              <a:rPr lang="en-US" sz="3600" dirty="0">
                <a:latin typeface="+mn-lt"/>
                <a:ea typeface="+mn-ea"/>
                <a:cs typeface="+mn-cs"/>
              </a:rPr>
              <a:t> </a:t>
            </a:r>
            <a:r>
              <a:rPr lang="en-US" sz="3600" dirty="0" err="1">
                <a:latin typeface="+mn-lt"/>
                <a:ea typeface="+mn-ea"/>
                <a:cs typeface="+mn-cs"/>
              </a:rPr>
              <a:t>mýty</a:t>
            </a:r>
            <a:r>
              <a:rPr lang="en-US" sz="3600" dirty="0">
                <a:latin typeface="+mn-lt"/>
                <a:ea typeface="+mn-ea"/>
                <a:cs typeface="+mn-cs"/>
              </a:rPr>
              <a:t> a </a:t>
            </a:r>
            <a:r>
              <a:rPr lang="en-US" sz="3600" dirty="0" err="1">
                <a:latin typeface="+mn-lt"/>
                <a:ea typeface="+mn-ea"/>
                <a:cs typeface="+mn-cs"/>
              </a:rPr>
              <a:t>jiné</a:t>
            </a:r>
            <a:r>
              <a:rPr lang="en-US" sz="3600" dirty="0">
                <a:latin typeface="+mn-lt"/>
                <a:ea typeface="+mn-ea"/>
                <a:cs typeface="+mn-cs"/>
              </a:rPr>
              <a:t> </a:t>
            </a:r>
            <a:r>
              <a:rPr lang="en-US" sz="3600" dirty="0" err="1">
                <a:latin typeface="+mn-lt"/>
                <a:ea typeface="+mn-ea"/>
                <a:cs typeface="+mn-cs"/>
              </a:rPr>
              <a:t>teorie</a:t>
            </a:r>
            <a:r>
              <a:rPr lang="en-US" sz="3600" dirty="0">
                <a:latin typeface="+mn-lt"/>
                <a:ea typeface="+mn-ea"/>
                <a:cs typeface="+mn-cs"/>
              </a:rPr>
              <a:t> </a:t>
            </a:r>
            <a:r>
              <a:rPr lang="en-US" sz="3600" dirty="0" err="1">
                <a:latin typeface="+mn-lt"/>
                <a:ea typeface="+mn-ea"/>
                <a:cs typeface="+mn-cs"/>
              </a:rPr>
              <a:t>spiknutí</a:t>
            </a:r>
            <a:r>
              <a:rPr lang="en-US" sz="3600" dirty="0">
                <a:latin typeface="+mn-lt"/>
                <a:ea typeface="+mn-ea"/>
                <a:cs typeface="+mn-cs"/>
              </a:rPr>
              <a:t> </a:t>
            </a:r>
            <a:r>
              <a:rPr lang="en-US" sz="3600" dirty="0" err="1">
                <a:latin typeface="+mn-lt"/>
                <a:ea typeface="+mn-ea"/>
                <a:cs typeface="+mn-cs"/>
              </a:rPr>
              <a:t>vznikají</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154</a:t>
            </a:fld>
            <a:endParaRPr lang="de-DE" altLang="de-DE"/>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Jak</a:t>
            </a:r>
            <a:r>
              <a:rPr lang="en-US" sz="3600" dirty="0">
                <a:latin typeface="+mn-lt"/>
                <a:ea typeface="+mn-ea"/>
                <a:cs typeface="+mn-cs"/>
              </a:rPr>
              <a:t> </a:t>
            </a:r>
            <a:r>
              <a:rPr lang="en-US" sz="3600" dirty="0" err="1">
                <a:latin typeface="+mn-lt"/>
                <a:ea typeface="+mn-ea"/>
                <a:cs typeface="+mn-cs"/>
              </a:rPr>
              <a:t>takové</a:t>
            </a:r>
            <a:r>
              <a:rPr lang="en-US" sz="3600" dirty="0">
                <a:latin typeface="+mn-lt"/>
                <a:ea typeface="+mn-ea"/>
                <a:cs typeface="+mn-cs"/>
              </a:rPr>
              <a:t> </a:t>
            </a:r>
            <a:r>
              <a:rPr lang="en-US" sz="3600" dirty="0" err="1">
                <a:latin typeface="+mn-lt"/>
                <a:ea typeface="+mn-ea"/>
                <a:cs typeface="+mn-cs"/>
              </a:rPr>
              <a:t>moderní</a:t>
            </a:r>
            <a:r>
              <a:rPr lang="en-US" sz="3600" dirty="0">
                <a:latin typeface="+mn-lt"/>
                <a:ea typeface="+mn-ea"/>
                <a:cs typeface="+mn-cs"/>
              </a:rPr>
              <a:t> </a:t>
            </a:r>
            <a:r>
              <a:rPr lang="en-US" sz="3600" dirty="0" err="1">
                <a:latin typeface="+mn-lt"/>
                <a:ea typeface="+mn-ea"/>
                <a:cs typeface="+mn-cs"/>
              </a:rPr>
              <a:t>mýty</a:t>
            </a:r>
            <a:r>
              <a:rPr lang="en-US" sz="3600" dirty="0">
                <a:latin typeface="+mn-lt"/>
                <a:ea typeface="+mn-ea"/>
                <a:cs typeface="+mn-cs"/>
              </a:rPr>
              <a:t> a </a:t>
            </a:r>
            <a:r>
              <a:rPr lang="en-US" sz="3600" dirty="0" err="1">
                <a:latin typeface="+mn-lt"/>
                <a:ea typeface="+mn-ea"/>
                <a:cs typeface="+mn-cs"/>
              </a:rPr>
              <a:t>jiné</a:t>
            </a:r>
            <a:r>
              <a:rPr lang="en-US" sz="3600" dirty="0">
                <a:latin typeface="+mn-lt"/>
                <a:ea typeface="+mn-ea"/>
                <a:cs typeface="+mn-cs"/>
              </a:rPr>
              <a:t> </a:t>
            </a:r>
            <a:r>
              <a:rPr lang="en-US" sz="3600" dirty="0" err="1">
                <a:latin typeface="+mn-lt"/>
                <a:ea typeface="+mn-ea"/>
                <a:cs typeface="+mn-cs"/>
              </a:rPr>
              <a:t>teorie</a:t>
            </a:r>
            <a:r>
              <a:rPr lang="en-US" sz="3600" dirty="0">
                <a:latin typeface="+mn-lt"/>
                <a:ea typeface="+mn-ea"/>
                <a:cs typeface="+mn-cs"/>
              </a:rPr>
              <a:t> </a:t>
            </a:r>
            <a:r>
              <a:rPr lang="en-US" sz="3600" dirty="0" err="1">
                <a:latin typeface="+mn-lt"/>
                <a:ea typeface="+mn-ea"/>
                <a:cs typeface="+mn-cs"/>
              </a:rPr>
              <a:t>spiknutí</a:t>
            </a:r>
            <a:r>
              <a:rPr lang="en-US" sz="3600" dirty="0">
                <a:latin typeface="+mn-lt"/>
                <a:ea typeface="+mn-ea"/>
                <a:cs typeface="+mn-cs"/>
              </a:rPr>
              <a:t> </a:t>
            </a:r>
            <a:r>
              <a:rPr lang="en-US" sz="3600" dirty="0" err="1">
                <a:latin typeface="+mn-lt"/>
                <a:ea typeface="+mn-ea"/>
                <a:cs typeface="+mn-cs"/>
              </a:rPr>
              <a:t>vznikají</a:t>
            </a:r>
            <a:r>
              <a:rPr lang="en-US" sz="3600" dirty="0">
                <a:latin typeface="+mn-lt"/>
                <a:ea typeface="+mn-ea"/>
                <a:cs typeface="+mn-cs"/>
              </a:rPr>
              <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Často jsou zajímavější než skutečnost.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Opírají se o tvrzení, která lze těžko ověřit a lidé jim snadno uvěří </a:t>
            </a:r>
            <a:r>
              <a:rPr lang="en-US" altLang="de-DE" sz="2400" dirty="0">
                <a:solidFill>
                  <a:srgbClr val="333333"/>
                </a:solidFill>
              </a:rPr>
              <a:t>(</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třepetající se vlajka znamená, že snímek byl pořízen na Zemi</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Zamlčují jiná možná vysvětlení </a:t>
            </a:r>
            <a:r>
              <a:rPr lang="en-US" altLang="de-DE" sz="2400" dirty="0">
                <a:solidFill>
                  <a:srgbClr val="333333"/>
                </a:solidFill>
              </a:rPr>
              <a:t>(</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že oblohu bez hvězd lze vysvětlit technickým omezením noční fotografie</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Moderní mýty vytrhávají fakta z kontextu a zkreslují jejich skutečný význam</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155</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7396</Words>
  <Application>Microsoft Office PowerPoint</Application>
  <PresentationFormat>Benutzerdefiniert</PresentationFormat>
  <Paragraphs>1312</Paragraphs>
  <Slides>155</Slides>
  <Notes>155</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155</vt:i4>
      </vt:variant>
    </vt:vector>
  </HeadingPairs>
  <TitlesOfParts>
    <vt:vector size="162" baseType="lpstr">
      <vt:lpstr>Times New Roman</vt:lpstr>
      <vt:lpstr>Arial</vt:lpstr>
      <vt:lpstr>Symbol</vt:lpstr>
      <vt:lpstr>Calibri</vt:lpstr>
      <vt:lpstr>Calibri Light</vt:lpstr>
      <vt:lpstr>WingDings</vt:lpstr>
      <vt:lpstr>UKE_PPT-Vorlage_16zu9</vt:lpstr>
      <vt:lpstr>MKT 2 A – Unáhlené Závěry I</vt:lpstr>
      <vt:lpstr>Unáhlené závěry</vt:lpstr>
      <vt:lpstr>Unáhlené závěry</vt:lpstr>
      <vt:lpstr>Unáhlené závěry</vt:lpstr>
      <vt:lpstr>Unáhlené závěry</vt:lpstr>
      <vt:lpstr>Unáhlené závěry</vt:lpstr>
      <vt:lpstr>Závěry bez 100% jistoty</vt:lpstr>
      <vt:lpstr>Závěry bez 100% jistoty</vt:lpstr>
      <vt:lpstr>Závěry bez 100% jistoty</vt:lpstr>
      <vt:lpstr>Unáhlené závěry “v praxi”</vt:lpstr>
      <vt:lpstr>Unáhlené závěry “v praxi”</vt:lpstr>
      <vt:lpstr>Unáhlené závěry “v praxi”</vt:lpstr>
      <vt:lpstr>Unáhlené závěry “v praxi” - Nepravdivé historky - (alternativní cvičení je uvedeno na konci prezentace)</vt:lpstr>
      <vt:lpstr>Unáhlené závěry “v praxi” - Nepravdivé historky -</vt:lpstr>
      <vt:lpstr>Unáhlené závěry “v praxi” - Nepravdivé historky -</vt:lpstr>
      <vt:lpstr>Unáhlené závěry “v praxi” - Nepravdivé historky -</vt:lpstr>
      <vt:lpstr>Jak tyto nepravdivé historky a jiné konspirační teorie vznikají?</vt:lpstr>
      <vt:lpstr>Jak tyto nepravdivé historky a jiné konspirační teorie vznikají?</vt:lpstr>
      <vt:lpstr>Jak tyto nepravdivé historky a jiné konspirační teorie vznikají?</vt:lpstr>
      <vt:lpstr>A proč se tím zabýváme?</vt:lpstr>
      <vt:lpstr>A proč se tím zabýváme?</vt:lpstr>
      <vt:lpstr>Příklady toho, jak při psychóze jednostranná vysvětlení vedou k chybnému chápání událostí</vt:lpstr>
      <vt:lpstr>Cvičení (1)</vt:lpstr>
      <vt:lpstr>Cvičení (1)</vt:lpstr>
      <vt:lpstr>Cvičení (1)</vt:lpstr>
      <vt:lpstr>Obrázek 1</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2</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3</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4</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5</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Volitelné: Video klipy</vt:lpstr>
      <vt:lpstr>Obrázek 6</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7</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8</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9</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10</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Cvičení 2:</vt:lpstr>
      <vt:lpstr>Co vidíte?</vt:lpstr>
      <vt:lpstr>Co vidíte?</vt:lpstr>
      <vt:lpstr>A co vidíte teď?</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Co vidíte?</vt:lpstr>
      <vt:lpstr>Snažte se najít všechny detaily!</vt:lpstr>
      <vt:lpstr>PowerPoint-Präsentation</vt:lpstr>
      <vt:lpstr>Jak to uplatnit v běžném životě</vt:lpstr>
      <vt:lpstr>Jak to uplatnit v běžném životě</vt:lpstr>
      <vt:lpstr>Jak to uplatnit v běžném životě</vt:lpstr>
      <vt:lpstr>Jak to uplatnit v běžném životě</vt:lpstr>
      <vt:lpstr>Jak to uplatnit v běžném životě</vt:lpstr>
      <vt:lpstr>A jak to souvisí s psychózou?</vt:lpstr>
      <vt:lpstr>A jak to souvisí s psychózou?</vt:lpstr>
      <vt:lpstr>A jak to souvisí s psychózou?</vt:lpstr>
      <vt:lpstr>Děkuji vám za pozornost!</vt:lpstr>
      <vt:lpstr>PowerPoint-Präsentation</vt:lpstr>
      <vt:lpstr>Unáhlené závěry “v praxi” - Moderní mýty -</vt:lpstr>
      <vt:lpstr>Unáhlené závěry “v praxi” - Moderní mýty -</vt:lpstr>
      <vt:lpstr>Unáhlené závěry “v praxi” - Moderní mýty -</vt:lpstr>
      <vt:lpstr>Unáhlené závěry “v praxi” - Moderní mýty -</vt:lpstr>
      <vt:lpstr>Unáhlené závěry “v praxi” - Moderní mýty -</vt:lpstr>
      <vt:lpstr>Unáhlené závěry “v praxi” - Moderní mýty -</vt:lpstr>
      <vt:lpstr>Unáhlené závěry “v praxi” - Moderní mýty -</vt:lpstr>
      <vt:lpstr>Jak takové moderní mýty a jiné teorie spiknutí vznikají?</vt:lpstr>
      <vt:lpstr>Jak takové moderní mýty a jiné teorie spiknutí vznikají?</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397</cp:revision>
  <dcterms:created xsi:type="dcterms:W3CDTF">2002-10-15T10:55:06Z</dcterms:created>
  <dcterms:modified xsi:type="dcterms:W3CDTF">2022-08-03T13:34:36Z</dcterms:modified>
</cp:coreProperties>
</file>