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124"/>
  </p:notesMasterIdLst>
  <p:handoutMasterIdLst>
    <p:handoutMasterId r:id="rId125"/>
  </p:handoutMasterIdLst>
  <p:sldIdLst>
    <p:sldId id="981" r:id="rId2"/>
    <p:sldId id="876" r:id="rId3"/>
    <p:sldId id="954" r:id="rId4"/>
    <p:sldId id="953" r:id="rId5"/>
    <p:sldId id="952" r:id="rId6"/>
    <p:sldId id="951" r:id="rId7"/>
    <p:sldId id="955" r:id="rId8"/>
    <p:sldId id="958" r:id="rId9"/>
    <p:sldId id="957" r:id="rId10"/>
    <p:sldId id="861" r:id="rId11"/>
    <p:sldId id="960" r:id="rId12"/>
    <p:sldId id="959" r:id="rId13"/>
    <p:sldId id="802" r:id="rId14"/>
    <p:sldId id="803" r:id="rId15"/>
    <p:sldId id="804" r:id="rId16"/>
    <p:sldId id="805" r:id="rId17"/>
    <p:sldId id="893" r:id="rId18"/>
    <p:sldId id="877" r:id="rId19"/>
    <p:sldId id="892" r:id="rId20"/>
    <p:sldId id="881" r:id="rId21"/>
    <p:sldId id="961" r:id="rId22"/>
    <p:sldId id="860" r:id="rId23"/>
    <p:sldId id="884" r:id="rId24"/>
    <p:sldId id="963" r:id="rId25"/>
    <p:sldId id="962" r:id="rId26"/>
    <p:sldId id="885" r:id="rId27"/>
    <p:sldId id="696" r:id="rId28"/>
    <p:sldId id="697" r:id="rId29"/>
    <p:sldId id="698" r:id="rId30"/>
    <p:sldId id="699" r:id="rId31"/>
    <p:sldId id="700" r:id="rId32"/>
    <p:sldId id="701" r:id="rId33"/>
    <p:sldId id="702" r:id="rId34"/>
    <p:sldId id="703" r:id="rId35"/>
    <p:sldId id="711" r:id="rId36"/>
    <p:sldId id="704" r:id="rId37"/>
    <p:sldId id="705" r:id="rId38"/>
    <p:sldId id="706" r:id="rId39"/>
    <p:sldId id="707" r:id="rId40"/>
    <p:sldId id="708" r:id="rId41"/>
    <p:sldId id="709" r:id="rId42"/>
    <p:sldId id="710" r:id="rId43"/>
    <p:sldId id="712" r:id="rId44"/>
    <p:sldId id="713" r:id="rId45"/>
    <p:sldId id="714" r:id="rId46"/>
    <p:sldId id="715" r:id="rId47"/>
    <p:sldId id="716" r:id="rId48"/>
    <p:sldId id="717" r:id="rId49"/>
    <p:sldId id="718" r:id="rId50"/>
    <p:sldId id="719" r:id="rId51"/>
    <p:sldId id="720" r:id="rId52"/>
    <p:sldId id="817" r:id="rId53"/>
    <p:sldId id="818" r:id="rId54"/>
    <p:sldId id="819" r:id="rId55"/>
    <p:sldId id="820" r:id="rId56"/>
    <p:sldId id="821" r:id="rId57"/>
    <p:sldId id="822" r:id="rId58"/>
    <p:sldId id="823" r:id="rId59"/>
    <p:sldId id="824" r:id="rId60"/>
    <p:sldId id="825" r:id="rId61"/>
    <p:sldId id="964" r:id="rId62"/>
    <p:sldId id="667" r:id="rId63"/>
    <p:sldId id="833" r:id="rId64"/>
    <p:sldId id="834" r:id="rId65"/>
    <p:sldId id="835" r:id="rId66"/>
    <p:sldId id="836" r:id="rId67"/>
    <p:sldId id="837" r:id="rId68"/>
    <p:sldId id="838" r:id="rId69"/>
    <p:sldId id="839" r:id="rId70"/>
    <p:sldId id="840" r:id="rId71"/>
    <p:sldId id="801" r:id="rId72"/>
    <p:sldId id="793" r:id="rId73"/>
    <p:sldId id="794" r:id="rId74"/>
    <p:sldId id="795" r:id="rId75"/>
    <p:sldId id="796" r:id="rId76"/>
    <p:sldId id="797" r:id="rId77"/>
    <p:sldId id="798" r:id="rId78"/>
    <p:sldId id="799" r:id="rId79"/>
    <p:sldId id="800" r:id="rId80"/>
    <p:sldId id="791" r:id="rId81"/>
    <p:sldId id="826" r:id="rId82"/>
    <p:sldId id="827" r:id="rId83"/>
    <p:sldId id="828" r:id="rId84"/>
    <p:sldId id="829" r:id="rId85"/>
    <p:sldId id="830" r:id="rId86"/>
    <p:sldId id="831" r:id="rId87"/>
    <p:sldId id="832" r:id="rId88"/>
    <p:sldId id="556" r:id="rId89"/>
    <p:sldId id="761" r:id="rId90"/>
    <p:sldId id="762" r:id="rId91"/>
    <p:sldId id="763" r:id="rId92"/>
    <p:sldId id="887" r:id="rId93"/>
    <p:sldId id="965" r:id="rId94"/>
    <p:sldId id="766" r:id="rId95"/>
    <p:sldId id="767" r:id="rId96"/>
    <p:sldId id="768" r:id="rId97"/>
    <p:sldId id="769" r:id="rId98"/>
    <p:sldId id="770" r:id="rId99"/>
    <p:sldId id="771" r:id="rId100"/>
    <p:sldId id="852" r:id="rId101"/>
    <p:sldId id="853" r:id="rId102"/>
    <p:sldId id="854" r:id="rId103"/>
    <p:sldId id="855" r:id="rId104"/>
    <p:sldId id="943" r:id="rId105"/>
    <p:sldId id="969" r:id="rId106"/>
    <p:sldId id="968" r:id="rId107"/>
    <p:sldId id="967" r:id="rId108"/>
    <p:sldId id="966" r:id="rId109"/>
    <p:sldId id="859" r:id="rId110"/>
    <p:sldId id="971" r:id="rId111"/>
    <p:sldId id="970" r:id="rId112"/>
    <p:sldId id="950" r:id="rId113"/>
    <p:sldId id="923" r:id="rId114"/>
    <p:sldId id="972" r:id="rId115"/>
    <p:sldId id="973" r:id="rId116"/>
    <p:sldId id="974" r:id="rId117"/>
    <p:sldId id="975" r:id="rId118"/>
    <p:sldId id="976" r:id="rId119"/>
    <p:sldId id="977" r:id="rId120"/>
    <p:sldId id="978" r:id="rId121"/>
    <p:sldId id="979" r:id="rId122"/>
    <p:sldId id="980" r:id="rId123"/>
  </p:sldIdLst>
  <p:sldSz cx="12195175" cy="6858000"/>
  <p:notesSz cx="7099300" cy="10234613"/>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42" autoAdjust="0"/>
    <p:restoredTop sz="94665" autoAdjust="0"/>
  </p:normalViewPr>
  <p:slideViewPr>
    <p:cSldViewPr>
      <p:cViewPr varScale="1">
        <p:scale>
          <a:sx n="128" d="100"/>
          <a:sy n="128" d="100"/>
        </p:scale>
        <p:origin x="744" y="176"/>
      </p:cViewPr>
      <p:guideLst>
        <p:guide orient="horz" pos="799"/>
        <p:guide pos="240"/>
        <p:guide pos="320"/>
      </p:guideLst>
    </p:cSldViewPr>
  </p:slideViewPr>
  <p:outlineViewPr>
    <p:cViewPr>
      <p:scale>
        <a:sx n="33" d="100"/>
        <a:sy n="33" d="100"/>
      </p:scale>
      <p:origin x="0" y="15576"/>
    </p:cViewPr>
    <p:sldLst>
      <p:sld r:id="rId1" collapse="1"/>
    </p:sldLst>
  </p:outlineViewPr>
  <p:notesTextViewPr>
    <p:cViewPr>
      <p:scale>
        <a:sx n="100" d="100"/>
        <a:sy n="100" d="100"/>
      </p:scale>
      <p:origin x="0" y="0"/>
    </p:cViewPr>
  </p:notesTextViewPr>
  <p:sorterViewPr>
    <p:cViewPr>
      <p:scale>
        <a:sx n="50" d="100"/>
        <a:sy n="50" d="100"/>
      </p:scale>
      <p:origin x="0" y="3768"/>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03D87CDC-283D-4283-8F8D-3C7F01266F41}" type="slidenum">
              <a:rPr lang="en-GB" altLang="de-DE"/>
              <a:pPr/>
              <a:t>‹Nr.›</a:t>
            </a:fld>
            <a:endParaRPr lang="en-GB" altLang="de-DE"/>
          </a:p>
        </p:txBody>
      </p:sp>
    </p:spTree>
    <p:extLst>
      <p:ext uri="{BB962C8B-B14F-4D97-AF65-F5344CB8AC3E}">
        <p14:creationId xmlns:p14="http://schemas.microsoft.com/office/powerpoint/2010/main" val="3057504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de-DE"/>
          </a:p>
        </p:txBody>
      </p:sp>
      <p:sp>
        <p:nvSpPr>
          <p:cNvPr id="129028"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B8D7F5BA-0B60-4529-B07A-FD73CC1A9CCD}" type="slidenum">
              <a:rPr lang="de-DE" altLang="de-DE"/>
              <a:pPr/>
              <a:t>‹Nr.›</a:t>
            </a:fld>
            <a:endParaRPr lang="de-DE" altLang="de-DE"/>
          </a:p>
        </p:txBody>
      </p:sp>
    </p:spTree>
    <p:extLst>
      <p:ext uri="{BB962C8B-B14F-4D97-AF65-F5344CB8AC3E}">
        <p14:creationId xmlns:p14="http://schemas.microsoft.com/office/powerpoint/2010/main" val="5146534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F89B18-5E75-4672-8C5D-E6A079373390}" type="slidenum">
              <a:rPr lang="de-DE" altLang="de-DE" sz="1300"/>
              <a:pPr eaLnBrk="1" hangingPunct="1">
                <a:spcBef>
                  <a:spcPct val="0"/>
                </a:spcBef>
              </a:pPr>
              <a:t>2</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277078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F89B18-5E75-4672-8C5D-E6A079373390}" type="slidenum">
              <a:rPr lang="de-DE" altLang="de-DE" sz="1300"/>
              <a:pPr eaLnBrk="1" hangingPunct="1">
                <a:spcBef>
                  <a:spcPct val="0"/>
                </a:spcBef>
              </a:pPr>
              <a:t>3</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277078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F89B18-5E75-4672-8C5D-E6A079373390}" type="slidenum">
              <a:rPr lang="de-DE" altLang="de-DE" sz="1300"/>
              <a:pPr eaLnBrk="1" hangingPunct="1">
                <a:spcBef>
                  <a:spcPct val="0"/>
                </a:spcBef>
              </a:pPr>
              <a:t>4</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277078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F89B18-5E75-4672-8C5D-E6A079373390}" type="slidenum">
              <a:rPr lang="de-DE" altLang="de-DE" sz="1300"/>
              <a:pPr eaLnBrk="1" hangingPunct="1">
                <a:spcBef>
                  <a:spcPct val="0"/>
                </a:spcBef>
              </a:pPr>
              <a:t>5</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277078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F89B18-5E75-4672-8C5D-E6A079373390}" type="slidenum">
              <a:rPr lang="de-DE" altLang="de-DE" sz="1300"/>
              <a:pPr eaLnBrk="1" hangingPunct="1">
                <a:spcBef>
                  <a:spcPct val="0"/>
                </a:spcBef>
              </a:pPr>
              <a:t>6</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277078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550EF5E-8C55-43E3-AF30-10A9020EB78C}" type="slidenum">
              <a:rPr lang="de-DE" altLang="de-DE" sz="1300"/>
              <a:pPr algn="r" eaLnBrk="1" hangingPunct="1">
                <a:spcBef>
                  <a:spcPct val="0"/>
                </a:spcBef>
              </a:pPr>
              <a:t>7</a:t>
            </a:fld>
            <a:endParaRPr lang="de-DE"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3434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550EF5E-8C55-43E3-AF30-10A9020EB78C}" type="slidenum">
              <a:rPr lang="de-DE" altLang="de-DE" sz="1300"/>
              <a:pPr algn="r" eaLnBrk="1" hangingPunct="1">
                <a:spcBef>
                  <a:spcPct val="0"/>
                </a:spcBef>
              </a:pPr>
              <a:t>8</a:t>
            </a:fld>
            <a:endParaRPr lang="de-DE"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3434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550EF5E-8C55-43E3-AF30-10A9020EB78C}" type="slidenum">
              <a:rPr lang="de-DE" altLang="de-DE" sz="1300"/>
              <a:pPr algn="r" eaLnBrk="1" hangingPunct="1">
                <a:spcBef>
                  <a:spcPct val="0"/>
                </a:spcBef>
              </a:pPr>
              <a:t>9</a:t>
            </a:fld>
            <a:endParaRPr lang="de-DE"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3434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B62F57-E3D4-4AAB-AEED-E4F40F38FD4B}" type="slidenum">
              <a:rPr lang="de-DE" altLang="de-DE" sz="1300"/>
              <a:pPr eaLnBrk="1" hangingPunct="1">
                <a:spcBef>
                  <a:spcPct val="0"/>
                </a:spcBef>
              </a:pPr>
              <a:t>10</a:t>
            </a:fld>
            <a:endParaRPr lang="de-DE" altLang="de-DE" sz="13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1303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B62F57-E3D4-4AAB-AEED-E4F40F38FD4B}" type="slidenum">
              <a:rPr lang="de-DE" altLang="de-DE" sz="1300"/>
              <a:pPr eaLnBrk="1" hangingPunct="1">
                <a:spcBef>
                  <a:spcPct val="0"/>
                </a:spcBef>
              </a:pPr>
              <a:t>11</a:t>
            </a:fld>
            <a:endParaRPr lang="de-DE" altLang="de-DE" sz="13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1303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B62F57-E3D4-4AAB-AEED-E4F40F38FD4B}" type="slidenum">
              <a:rPr lang="de-DE" altLang="de-DE" sz="1300"/>
              <a:pPr eaLnBrk="1" hangingPunct="1">
                <a:spcBef>
                  <a:spcPct val="0"/>
                </a:spcBef>
              </a:pPr>
              <a:t>12</a:t>
            </a:fld>
            <a:endParaRPr lang="de-DE" altLang="de-DE" sz="13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1303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D9D090-8174-4940-90DC-6875582D6792}" type="slidenum">
              <a:rPr lang="de-DE" altLang="de-DE" sz="1300"/>
              <a:pPr eaLnBrk="1" hangingPunct="1">
                <a:spcBef>
                  <a:spcPct val="0"/>
                </a:spcBef>
              </a:pPr>
              <a:t>13</a:t>
            </a:fld>
            <a:endParaRPr lang="de-DE" altLang="de-DE" sz="13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2955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3E203A-306F-481F-89F0-B083B391B66C}" type="slidenum">
              <a:rPr lang="de-DE" altLang="de-DE" sz="1300"/>
              <a:pPr eaLnBrk="1" hangingPunct="1">
                <a:spcBef>
                  <a:spcPct val="0"/>
                </a:spcBef>
              </a:pPr>
              <a:t>14</a:t>
            </a:fld>
            <a:endParaRPr lang="de-DE" altLang="de-DE" sz="13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53482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B5A714-E12E-4DC8-A956-DB2FDD03AA19}" type="slidenum">
              <a:rPr lang="de-DE" altLang="de-DE" sz="1300"/>
              <a:pPr eaLnBrk="1" hangingPunct="1">
                <a:spcBef>
                  <a:spcPct val="0"/>
                </a:spcBef>
              </a:pPr>
              <a:t>15</a:t>
            </a:fld>
            <a:endParaRPr lang="de-DE" altLang="de-DE" sz="13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0219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DBEB4F9-3DF1-4364-A217-CE46AC44DAE6}" type="slidenum">
              <a:rPr lang="de-DE" altLang="de-DE" sz="1300"/>
              <a:pPr eaLnBrk="1" hangingPunct="1">
                <a:spcBef>
                  <a:spcPct val="0"/>
                </a:spcBef>
              </a:pPr>
              <a:t>16</a:t>
            </a:fld>
            <a:endParaRPr lang="de-DE" altLang="de-DE" sz="13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00038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defRPr>
            </a:lvl1pPr>
            <a:lvl2pPr marL="742950" indent="-285750" defTabSz="989013" eaLnBrk="0" hangingPunct="0">
              <a:spcBef>
                <a:spcPct val="30000"/>
              </a:spcBef>
              <a:defRPr sz="1200">
                <a:solidFill>
                  <a:schemeClr val="tx1"/>
                </a:solidFill>
                <a:latin typeface="Times New Roman" panose="02020603050405020304" pitchFamily="18" charset="0"/>
              </a:defRPr>
            </a:lvl2pPr>
            <a:lvl3pPr marL="1143000" indent="-228600" defTabSz="989013" eaLnBrk="0" hangingPunct="0">
              <a:spcBef>
                <a:spcPct val="30000"/>
              </a:spcBef>
              <a:defRPr sz="1200">
                <a:solidFill>
                  <a:schemeClr val="tx1"/>
                </a:solidFill>
                <a:latin typeface="Times New Roman" panose="02020603050405020304" pitchFamily="18" charset="0"/>
              </a:defRPr>
            </a:lvl3pPr>
            <a:lvl4pPr marL="1600200" indent="-228600" defTabSz="989013" eaLnBrk="0" hangingPunct="0">
              <a:spcBef>
                <a:spcPct val="30000"/>
              </a:spcBef>
              <a:defRPr sz="1200">
                <a:solidFill>
                  <a:schemeClr val="tx1"/>
                </a:solidFill>
                <a:latin typeface="Times New Roman" panose="02020603050405020304" pitchFamily="18" charset="0"/>
              </a:defRPr>
            </a:lvl4pPr>
            <a:lvl5pPr marL="2057400" indent="-228600" defTabSz="989013" eaLnBrk="0" hangingPunct="0">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517AE20-4EF8-44CE-BAE5-41F1A2E27009}" type="slidenum">
              <a:rPr lang="de-DE" altLang="de-DE" sz="1300"/>
              <a:pPr algn="r" eaLnBrk="1" hangingPunct="1">
                <a:spcBef>
                  <a:spcPct val="0"/>
                </a:spcBef>
              </a:pPr>
              <a:t>17</a:t>
            </a:fld>
            <a:endParaRPr lang="de-DE" altLang="de-DE" sz="13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304006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9EA781-0880-48F8-AC52-9B23D3970460}" type="slidenum">
              <a:rPr lang="de-DE" altLang="de-DE" sz="1300"/>
              <a:pPr eaLnBrk="1" hangingPunct="1">
                <a:spcBef>
                  <a:spcPct val="0"/>
                </a:spcBef>
              </a:pPr>
              <a:t>18</a:t>
            </a:fld>
            <a:endParaRPr lang="de-DE" altLang="de-DE" sz="13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8872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0B04DD-A02B-4747-BDB8-4744FEAC471C}" type="slidenum">
              <a:rPr lang="de-DE" altLang="de-DE" sz="1300"/>
              <a:pPr eaLnBrk="1" hangingPunct="1">
                <a:spcBef>
                  <a:spcPct val="0"/>
                </a:spcBef>
              </a:pPr>
              <a:t>19</a:t>
            </a:fld>
            <a:endParaRPr lang="de-DE" altLang="de-DE" sz="13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4107920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9AA101-D5A9-4032-BF97-A8030BA7204D}" type="slidenum">
              <a:rPr lang="de-DE" altLang="de-DE" sz="1300"/>
              <a:pPr eaLnBrk="1" hangingPunct="1">
                <a:spcBef>
                  <a:spcPct val="0"/>
                </a:spcBef>
              </a:pPr>
              <a:t>20</a:t>
            </a:fld>
            <a:endParaRPr lang="de-DE" altLang="de-DE" sz="1300"/>
          </a:p>
        </p:txBody>
      </p:sp>
      <p:sp>
        <p:nvSpPr>
          <p:cNvPr id="150531" name="Rectangle 2"/>
          <p:cNvSpPr>
            <a:spLocks noGrp="1" noRot="1" noChangeAspect="1" noChangeArrowheads="1" noTextEdit="1"/>
          </p:cNvSpPr>
          <p:nvPr>
            <p:ph type="sldImg"/>
          </p:nvPr>
        </p:nvSpPr>
        <p:spPr>
          <a:xfrm>
            <a:off x="139700" y="768350"/>
            <a:ext cx="6821488"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35566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9AA101-D5A9-4032-BF97-A8030BA7204D}" type="slidenum">
              <a:rPr lang="de-DE" altLang="de-DE" sz="1300"/>
              <a:pPr eaLnBrk="1" hangingPunct="1">
                <a:spcBef>
                  <a:spcPct val="0"/>
                </a:spcBef>
              </a:pPr>
              <a:t>21</a:t>
            </a:fld>
            <a:endParaRPr lang="de-DE" altLang="de-DE" sz="1300"/>
          </a:p>
        </p:txBody>
      </p:sp>
      <p:sp>
        <p:nvSpPr>
          <p:cNvPr id="150531" name="Rectangle 2"/>
          <p:cNvSpPr>
            <a:spLocks noGrp="1" noRot="1" noChangeAspect="1" noChangeArrowheads="1" noTextEdit="1"/>
          </p:cNvSpPr>
          <p:nvPr>
            <p:ph type="sldImg"/>
          </p:nvPr>
        </p:nvSpPr>
        <p:spPr>
          <a:xfrm>
            <a:off x="139700" y="768350"/>
            <a:ext cx="6821488"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35566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760586-4515-4639-8001-DDB1BC3BD2BF}" type="slidenum">
              <a:rPr lang="de-DE" altLang="de-DE" sz="1300"/>
              <a:pPr eaLnBrk="1" hangingPunct="1">
                <a:spcBef>
                  <a:spcPct val="0"/>
                </a:spcBef>
              </a:pPr>
              <a:t>22</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04860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D5A49C-B7B6-4475-8ADD-5AF31E5CC05B}" type="slidenum">
              <a:rPr lang="de-DE" altLang="de-DE" sz="1300"/>
              <a:pPr eaLnBrk="1" hangingPunct="1">
                <a:spcBef>
                  <a:spcPct val="0"/>
                </a:spcBef>
              </a:pPr>
              <a:t>23</a:t>
            </a:fld>
            <a:endParaRPr lang="de-DE" altLang="de-DE" sz="1300"/>
          </a:p>
        </p:txBody>
      </p:sp>
      <p:sp>
        <p:nvSpPr>
          <p:cNvPr id="154627" name="Rectangle 2"/>
          <p:cNvSpPr>
            <a:spLocks noGrp="1" noRot="1" noChangeAspect="1" noChangeArrowheads="1" noTextEdit="1"/>
          </p:cNvSpPr>
          <p:nvPr>
            <p:ph type="sldImg"/>
          </p:nvPr>
        </p:nvSpPr>
        <p:spPr>
          <a:xfrm>
            <a:off x="139700" y="768350"/>
            <a:ext cx="6821488"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84680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D5A49C-B7B6-4475-8ADD-5AF31E5CC05B}" type="slidenum">
              <a:rPr lang="de-DE" altLang="de-DE" sz="1300"/>
              <a:pPr eaLnBrk="1" hangingPunct="1">
                <a:spcBef>
                  <a:spcPct val="0"/>
                </a:spcBef>
              </a:pPr>
              <a:t>24</a:t>
            </a:fld>
            <a:endParaRPr lang="de-DE" altLang="de-DE" sz="1300"/>
          </a:p>
        </p:txBody>
      </p:sp>
      <p:sp>
        <p:nvSpPr>
          <p:cNvPr id="154627" name="Rectangle 2"/>
          <p:cNvSpPr>
            <a:spLocks noGrp="1" noRot="1" noChangeAspect="1" noChangeArrowheads="1" noTextEdit="1"/>
          </p:cNvSpPr>
          <p:nvPr>
            <p:ph type="sldImg"/>
          </p:nvPr>
        </p:nvSpPr>
        <p:spPr>
          <a:xfrm>
            <a:off x="139700" y="768350"/>
            <a:ext cx="6821488"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84680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D5A49C-B7B6-4475-8ADD-5AF31E5CC05B}" type="slidenum">
              <a:rPr lang="de-DE" altLang="de-DE" sz="1300"/>
              <a:pPr eaLnBrk="1" hangingPunct="1">
                <a:spcBef>
                  <a:spcPct val="0"/>
                </a:spcBef>
              </a:pPr>
              <a:t>25</a:t>
            </a:fld>
            <a:endParaRPr lang="de-DE" altLang="de-DE" sz="1300"/>
          </a:p>
        </p:txBody>
      </p:sp>
      <p:sp>
        <p:nvSpPr>
          <p:cNvPr id="154627" name="Rectangle 2"/>
          <p:cNvSpPr>
            <a:spLocks noGrp="1" noRot="1" noChangeAspect="1" noChangeArrowheads="1" noTextEdit="1"/>
          </p:cNvSpPr>
          <p:nvPr>
            <p:ph type="sldImg"/>
          </p:nvPr>
        </p:nvSpPr>
        <p:spPr>
          <a:xfrm>
            <a:off x="139700" y="768350"/>
            <a:ext cx="6821488"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84680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9FC75E-A458-4EDF-8345-EBBAE330D2C3}" type="slidenum">
              <a:rPr lang="de-DE" altLang="de-DE" sz="1300"/>
              <a:pPr eaLnBrk="1" hangingPunct="1">
                <a:spcBef>
                  <a:spcPct val="0"/>
                </a:spcBef>
              </a:pPr>
              <a:t>26</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45366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344D54-0418-40DB-8FC5-7C5B18E6BAF0}" type="slidenum">
              <a:rPr lang="de-DE" altLang="de-DE" sz="1300"/>
              <a:pPr eaLnBrk="1" hangingPunct="1">
                <a:spcBef>
                  <a:spcPct val="0"/>
                </a:spcBef>
              </a:pPr>
              <a:t>27</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11586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28C2AE-CB96-4EB1-96C7-082C6856CA4C}" type="slidenum">
              <a:rPr lang="de-DE" altLang="de-DE" sz="1300"/>
              <a:pPr eaLnBrk="1" hangingPunct="1">
                <a:spcBef>
                  <a:spcPct val="0"/>
                </a:spcBef>
              </a:pPr>
              <a:t>28</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15294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C4711D-8CE7-419D-A638-30E6CA45CA91}" type="slidenum">
              <a:rPr lang="de-DE" altLang="de-DE" sz="1300"/>
              <a:pPr eaLnBrk="1" hangingPunct="1">
                <a:spcBef>
                  <a:spcPct val="0"/>
                </a:spcBef>
              </a:pPr>
              <a:t>29</a:t>
            </a:fld>
            <a:endParaRPr lang="de-DE" altLang="de-DE" sz="1300"/>
          </a:p>
        </p:txBody>
      </p:sp>
      <p:sp>
        <p:nvSpPr>
          <p:cNvPr id="158723" name="Rectangle 2"/>
          <p:cNvSpPr>
            <a:spLocks noGrp="1" noRot="1" noChangeAspect="1" noChangeArrowheads="1" noTextEdit="1"/>
          </p:cNvSpPr>
          <p:nvPr>
            <p:ph type="sldImg"/>
          </p:nvPr>
        </p:nvSpPr>
        <p:spPr>
          <a:xfrm>
            <a:off x="139700" y="768350"/>
            <a:ext cx="6821488"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40644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C03905-B3EF-4CC4-8203-8331AA0BD0EA}" type="slidenum">
              <a:rPr lang="de-DE" altLang="de-DE" sz="1300"/>
              <a:pPr eaLnBrk="1" hangingPunct="1">
                <a:spcBef>
                  <a:spcPct val="0"/>
                </a:spcBef>
              </a:pPr>
              <a:t>30</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43835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E5E58D-52A7-409D-A6E8-DA878D4DB89D}" type="slidenum">
              <a:rPr lang="de-DE" altLang="de-DE" sz="1300"/>
              <a:pPr eaLnBrk="1" hangingPunct="1">
                <a:spcBef>
                  <a:spcPct val="0"/>
                </a:spcBef>
              </a:pPr>
              <a:t>31</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46896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52C172-B810-44F9-BFF4-B03433C16A3A}" type="slidenum">
              <a:rPr lang="de-DE" altLang="de-DE" sz="1300"/>
              <a:pPr eaLnBrk="1" hangingPunct="1">
                <a:spcBef>
                  <a:spcPct val="0"/>
                </a:spcBef>
              </a:pPr>
              <a:t>32</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19751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2D7D8D-DB69-44BA-B7D8-F261A056DB2A}" type="slidenum">
              <a:rPr lang="de-DE" altLang="de-DE" sz="1300"/>
              <a:pPr eaLnBrk="1" hangingPunct="1">
                <a:spcBef>
                  <a:spcPct val="0"/>
                </a:spcBef>
              </a:pPr>
              <a:t>33</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37798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9EBCE3-0AF1-435D-B724-A447931DB8B7}" type="slidenum">
              <a:rPr lang="de-DE" altLang="de-DE" sz="1300"/>
              <a:pPr eaLnBrk="1" hangingPunct="1">
                <a:spcBef>
                  <a:spcPct val="0"/>
                </a:spcBef>
              </a:pPr>
              <a:t>34</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5723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3CE6D4-B126-42FE-BBDA-A27F87BF3A61}" type="slidenum">
              <a:rPr lang="de-DE" altLang="de-DE" sz="1300"/>
              <a:pPr eaLnBrk="1" hangingPunct="1">
                <a:spcBef>
                  <a:spcPct val="0"/>
                </a:spcBef>
              </a:pPr>
              <a:t>35</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32276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E81F9F-9A11-425C-AB95-C5DAD15471FD}" type="slidenum">
              <a:rPr lang="de-DE" altLang="de-DE" sz="1300"/>
              <a:pPr eaLnBrk="1" hangingPunct="1">
                <a:spcBef>
                  <a:spcPct val="0"/>
                </a:spcBef>
              </a:pPr>
              <a:t>36</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7377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487D98-A8AD-467B-AE35-35DBCBC3DB02}" type="slidenum">
              <a:rPr lang="de-DE" altLang="de-DE" sz="1300"/>
              <a:pPr eaLnBrk="1" hangingPunct="1">
                <a:spcBef>
                  <a:spcPct val="0"/>
                </a:spcBef>
              </a:pPr>
              <a:t>37</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43566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6719C4-2AFB-4A37-94AB-623646B05186}" type="slidenum">
              <a:rPr lang="de-DE" altLang="de-DE" sz="1300"/>
              <a:pPr eaLnBrk="1" hangingPunct="1">
                <a:spcBef>
                  <a:spcPct val="0"/>
                </a:spcBef>
              </a:pPr>
              <a:t>38</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77352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016477-9DF4-474C-99B8-BC188A8FB605}" type="slidenum">
              <a:rPr lang="de-DE" altLang="de-DE" sz="1300"/>
              <a:pPr eaLnBrk="1" hangingPunct="1">
                <a:spcBef>
                  <a:spcPct val="0"/>
                </a:spcBef>
              </a:pPr>
              <a:t>39</a:t>
            </a:fld>
            <a:endParaRPr lang="de-DE" altLang="de-DE"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80851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60CF85-800F-4000-AD76-A3AE4900F01B}" type="slidenum">
              <a:rPr lang="de-DE" altLang="de-DE" sz="1300"/>
              <a:pPr eaLnBrk="1" hangingPunct="1">
                <a:spcBef>
                  <a:spcPct val="0"/>
                </a:spcBef>
              </a:pPr>
              <a:t>40</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02254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EB5CDF-3E94-4771-8A45-0C69B47956C9}" type="slidenum">
              <a:rPr lang="de-DE" altLang="de-DE" sz="1300"/>
              <a:pPr eaLnBrk="1" hangingPunct="1">
                <a:spcBef>
                  <a:spcPct val="0"/>
                </a:spcBef>
              </a:pPr>
              <a:t>41</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64170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339E82-AACD-4691-919D-7CA9B71BF389}" type="slidenum">
              <a:rPr lang="de-DE" altLang="de-DE" sz="1300"/>
              <a:pPr eaLnBrk="1" hangingPunct="1">
                <a:spcBef>
                  <a:spcPct val="0"/>
                </a:spcBef>
              </a:pPr>
              <a:t>42</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36865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A2DF24-6542-4954-B7A3-D64017E59B33}" type="slidenum">
              <a:rPr lang="de-DE" altLang="de-DE" sz="1300"/>
              <a:pPr eaLnBrk="1" hangingPunct="1">
                <a:spcBef>
                  <a:spcPct val="0"/>
                </a:spcBef>
              </a:pPr>
              <a:t>43</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37175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A022F1-733C-4566-949E-178453B0D215}" type="slidenum">
              <a:rPr lang="de-DE" altLang="de-DE" sz="1300"/>
              <a:pPr eaLnBrk="1" hangingPunct="1">
                <a:spcBef>
                  <a:spcPct val="0"/>
                </a:spcBef>
              </a:pPr>
              <a:t>44</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7958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7A0AC1-2D54-48FA-8ED1-F217B280C109}" type="slidenum">
              <a:rPr lang="de-DE" altLang="de-DE" sz="1300"/>
              <a:pPr eaLnBrk="1" hangingPunct="1">
                <a:spcBef>
                  <a:spcPct val="0"/>
                </a:spcBef>
              </a:pPr>
              <a:t>45</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79297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640F64-B6F3-481C-A078-9DDD883BA7ED}" type="slidenum">
              <a:rPr lang="de-DE" altLang="de-DE" sz="1300"/>
              <a:pPr eaLnBrk="1" hangingPunct="1">
                <a:spcBef>
                  <a:spcPct val="0"/>
                </a:spcBef>
              </a:pPr>
              <a:t>46</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90181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1B98E4-D7FB-42A0-AD64-018BF722D6CF}" type="slidenum">
              <a:rPr lang="de-DE" altLang="de-DE" sz="1300"/>
              <a:pPr eaLnBrk="1" hangingPunct="1">
                <a:spcBef>
                  <a:spcPct val="0"/>
                </a:spcBef>
              </a:pPr>
              <a:t>47</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6617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962326-FB37-4B5E-A3D6-D9CFE9F4E9B6}" type="slidenum">
              <a:rPr lang="de-DE" altLang="de-DE" sz="1300"/>
              <a:pPr eaLnBrk="1" hangingPunct="1">
                <a:spcBef>
                  <a:spcPct val="0"/>
                </a:spcBef>
              </a:pPr>
              <a:t>48</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09292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6069F1-F891-41B8-8F32-36ABDA77D1E8}" type="slidenum">
              <a:rPr lang="de-DE" altLang="de-DE" sz="1300"/>
              <a:pPr eaLnBrk="1" hangingPunct="1">
                <a:spcBef>
                  <a:spcPct val="0"/>
                </a:spcBef>
              </a:pPr>
              <a:t>49</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55441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4E56B9-C079-4620-B8DD-1E4C43E6F543}" type="slidenum">
              <a:rPr lang="de-DE" altLang="de-DE" sz="1300"/>
              <a:pPr eaLnBrk="1" hangingPunct="1">
                <a:spcBef>
                  <a:spcPct val="0"/>
                </a:spcBef>
              </a:pPr>
              <a:t>50</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63110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563510-03FA-484E-850F-825426F7EF04}" type="slidenum">
              <a:rPr lang="de-DE" altLang="de-DE" sz="1300"/>
              <a:pPr eaLnBrk="1" hangingPunct="1">
                <a:spcBef>
                  <a:spcPct val="0"/>
                </a:spcBef>
              </a:pPr>
              <a:t>51</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88082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9FB736-3CBA-49BC-9B43-DD1032AF9BF3}" type="slidenum">
              <a:rPr lang="de-DE" altLang="de-DE" sz="1300"/>
              <a:pPr eaLnBrk="1" hangingPunct="1">
                <a:spcBef>
                  <a:spcPct val="0"/>
                </a:spcBef>
              </a:pPr>
              <a:t>52</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36345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C915C0-9CE9-427D-86FB-95746022D934}" type="slidenum">
              <a:rPr lang="de-DE" altLang="de-DE" sz="1300"/>
              <a:pPr eaLnBrk="1" hangingPunct="1">
                <a:spcBef>
                  <a:spcPct val="0"/>
                </a:spcBef>
              </a:pPr>
              <a:t>53</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10929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33707C-CD16-40C3-B72D-10C00492673F}" type="slidenum">
              <a:rPr lang="de-DE" altLang="de-DE" sz="1300"/>
              <a:pPr eaLnBrk="1" hangingPunct="1">
                <a:spcBef>
                  <a:spcPct val="0"/>
                </a:spcBef>
              </a:pPr>
              <a:t>54</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88916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410EC5-42F2-458A-8950-8060CBAE7DCC}" type="slidenum">
              <a:rPr lang="de-DE" altLang="de-DE" sz="1300"/>
              <a:pPr eaLnBrk="1" hangingPunct="1">
                <a:spcBef>
                  <a:spcPct val="0"/>
                </a:spcBef>
              </a:pPr>
              <a:t>55</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07127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C8B7B3-7479-4AF4-B220-24D71AC989A5}" type="slidenum">
              <a:rPr lang="de-DE" altLang="de-DE" sz="1300"/>
              <a:pPr eaLnBrk="1" hangingPunct="1">
                <a:spcBef>
                  <a:spcPct val="0"/>
                </a:spcBef>
              </a:pPr>
              <a:t>56</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4305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062442-95D0-4D09-93E5-97A8A20349AC}" type="slidenum">
              <a:rPr lang="de-DE" altLang="de-DE" sz="1300"/>
              <a:pPr eaLnBrk="1" hangingPunct="1">
                <a:spcBef>
                  <a:spcPct val="0"/>
                </a:spcBef>
              </a:pPr>
              <a:t>57</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98484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C0454B-5590-4981-81A3-724CED8CBC66}" type="slidenum">
              <a:rPr lang="de-DE" altLang="de-DE" sz="1300"/>
              <a:pPr eaLnBrk="1" hangingPunct="1">
                <a:spcBef>
                  <a:spcPct val="0"/>
                </a:spcBef>
              </a:pPr>
              <a:t>58</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58477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17D0EE-E585-438C-B622-9325FAE5E13F}" type="slidenum">
              <a:rPr lang="de-DE" altLang="de-DE" sz="1300"/>
              <a:pPr eaLnBrk="1" hangingPunct="1">
                <a:spcBef>
                  <a:spcPct val="0"/>
                </a:spcBef>
              </a:pPr>
              <a:t>59</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44293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9F754F-DD40-4664-9227-4BCA4AC990CA}" type="slidenum">
              <a:rPr lang="de-DE" altLang="de-DE" sz="1300"/>
              <a:pPr eaLnBrk="1" hangingPunct="1">
                <a:spcBef>
                  <a:spcPct val="0"/>
                </a:spcBef>
              </a:pPr>
              <a:t>60</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83517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7AE915-60DB-4F05-B532-337F1D8594DC}" type="slidenum">
              <a:rPr lang="de-DE" altLang="de-DE" sz="1300"/>
              <a:pPr eaLnBrk="1" hangingPunct="1">
                <a:spcBef>
                  <a:spcPct val="0"/>
                </a:spcBef>
              </a:pPr>
              <a:t>62</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41313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7C7FD7-30A3-4AEE-A407-6E936AC5CDEB}" type="slidenum">
              <a:rPr lang="de-DE" altLang="de-DE" sz="1300"/>
              <a:pPr eaLnBrk="1" hangingPunct="1">
                <a:spcBef>
                  <a:spcPct val="0"/>
                </a:spcBef>
              </a:pPr>
              <a:t>63</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97718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4BBE33-6438-4EF7-BC02-2A472BEAD47C}" type="slidenum">
              <a:rPr lang="de-DE" altLang="de-DE" sz="1300"/>
              <a:pPr eaLnBrk="1" hangingPunct="1">
                <a:spcBef>
                  <a:spcPct val="0"/>
                </a:spcBef>
              </a:pPr>
              <a:t>64</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74532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5F74DF-3B02-472E-B41F-EBBF1106344D}" type="slidenum">
              <a:rPr lang="de-DE" altLang="de-DE" sz="1300"/>
              <a:pPr eaLnBrk="1" hangingPunct="1">
                <a:spcBef>
                  <a:spcPct val="0"/>
                </a:spcBef>
              </a:pPr>
              <a:t>65</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78457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9CCD51-36DA-4E84-9906-87EB394DC825}" type="slidenum">
              <a:rPr lang="de-DE" altLang="de-DE" sz="1300"/>
              <a:pPr eaLnBrk="1" hangingPunct="1">
                <a:spcBef>
                  <a:spcPct val="0"/>
                </a:spcBef>
              </a:pPr>
              <a:t>66</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40331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FCE258-A759-4A4E-8BBF-23C0A5A470BD}" type="slidenum">
              <a:rPr lang="de-DE" altLang="de-DE" sz="1300"/>
              <a:pPr eaLnBrk="1" hangingPunct="1">
                <a:spcBef>
                  <a:spcPct val="0"/>
                </a:spcBef>
              </a:pPr>
              <a:t>67</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80475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AE43FD-16A9-40D0-B9DF-794920176E8F}" type="slidenum">
              <a:rPr lang="de-DE" altLang="de-DE" sz="1300"/>
              <a:pPr eaLnBrk="1" hangingPunct="1">
                <a:spcBef>
                  <a:spcPct val="0"/>
                </a:spcBef>
              </a:pPr>
              <a:t>68</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5744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0C08DC-4DCD-4D9E-A14F-309B005F3032}" type="slidenum">
              <a:rPr lang="de-DE" altLang="de-DE" sz="1300"/>
              <a:pPr eaLnBrk="1" hangingPunct="1">
                <a:spcBef>
                  <a:spcPct val="0"/>
                </a:spcBef>
              </a:pPr>
              <a:t>69</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54651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13C6FF-5CCF-4769-8D0B-3D8787387986}" type="slidenum">
              <a:rPr lang="de-DE" altLang="de-DE" sz="1300"/>
              <a:pPr eaLnBrk="1" hangingPunct="1">
                <a:spcBef>
                  <a:spcPct val="0"/>
                </a:spcBef>
              </a:pPr>
              <a:t>70</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80712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582704-1242-4C1D-A3B6-2501712D1646}" type="slidenum">
              <a:rPr lang="de-DE" altLang="de-DE" sz="1300"/>
              <a:pPr eaLnBrk="1" hangingPunct="1">
                <a:spcBef>
                  <a:spcPct val="0"/>
                </a:spcBef>
              </a:pPr>
              <a:t>71</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85926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CF1086-6992-4CD6-B486-B3316581E0B0}" type="slidenum">
              <a:rPr lang="de-DE" altLang="de-DE" sz="1300"/>
              <a:pPr eaLnBrk="1" hangingPunct="1">
                <a:spcBef>
                  <a:spcPct val="0"/>
                </a:spcBef>
              </a:pPr>
              <a:t>72</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68328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61F356-3F19-41F6-80A5-8851D50FF5C4}" type="slidenum">
              <a:rPr lang="de-DE" altLang="de-DE" sz="1300"/>
              <a:pPr eaLnBrk="1" hangingPunct="1">
                <a:spcBef>
                  <a:spcPct val="0"/>
                </a:spcBef>
              </a:pPr>
              <a:t>73</a:t>
            </a:fld>
            <a:endParaRPr lang="de-DE" altLang="de-DE" sz="1300"/>
          </a:p>
        </p:txBody>
      </p:sp>
      <p:sp>
        <p:nvSpPr>
          <p:cNvPr id="202755" name="Rectangle 1026"/>
          <p:cNvSpPr>
            <a:spLocks noGrp="1" noRot="1" noChangeAspect="1" noChangeArrowheads="1" noTextEdit="1"/>
          </p:cNvSpPr>
          <p:nvPr>
            <p:ph type="sldImg"/>
          </p:nvPr>
        </p:nvSpPr>
        <p:spPr>
          <a:xfrm>
            <a:off x="139700" y="768350"/>
            <a:ext cx="6821488" cy="3836988"/>
          </a:xfrm>
          <a:ln/>
        </p:spPr>
      </p:sp>
      <p:sp>
        <p:nvSpPr>
          <p:cNvPr id="2027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178850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007894-B9FC-46EC-BA5C-05670F9D74E9}" type="slidenum">
              <a:rPr lang="de-DE" altLang="de-DE" sz="1300"/>
              <a:pPr eaLnBrk="1" hangingPunct="1">
                <a:spcBef>
                  <a:spcPct val="0"/>
                </a:spcBef>
              </a:pPr>
              <a:t>74</a:t>
            </a:fld>
            <a:endParaRPr lang="de-DE" altLang="de-DE" sz="1300"/>
          </a:p>
        </p:txBody>
      </p:sp>
      <p:sp>
        <p:nvSpPr>
          <p:cNvPr id="203779" name="Rectangle 1026"/>
          <p:cNvSpPr>
            <a:spLocks noGrp="1" noRot="1" noChangeAspect="1" noChangeArrowheads="1" noTextEdit="1"/>
          </p:cNvSpPr>
          <p:nvPr>
            <p:ph type="sldImg"/>
          </p:nvPr>
        </p:nvSpPr>
        <p:spPr>
          <a:xfrm>
            <a:off x="139700" y="768350"/>
            <a:ext cx="6821488" cy="3836988"/>
          </a:xfrm>
          <a:ln/>
        </p:spPr>
      </p:sp>
      <p:sp>
        <p:nvSpPr>
          <p:cNvPr id="2037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16606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C49CEF-52EB-40B3-AEC6-4A9D13EBE142}" type="slidenum">
              <a:rPr lang="de-DE" altLang="de-DE" sz="1300"/>
              <a:pPr eaLnBrk="1" hangingPunct="1">
                <a:spcBef>
                  <a:spcPct val="0"/>
                </a:spcBef>
              </a:pPr>
              <a:t>75</a:t>
            </a:fld>
            <a:endParaRPr lang="de-DE" altLang="de-DE" sz="1300"/>
          </a:p>
        </p:txBody>
      </p:sp>
      <p:sp>
        <p:nvSpPr>
          <p:cNvPr id="204803" name="Rectangle 1026"/>
          <p:cNvSpPr>
            <a:spLocks noGrp="1" noRot="1" noChangeAspect="1" noChangeArrowheads="1" noTextEdit="1"/>
          </p:cNvSpPr>
          <p:nvPr>
            <p:ph type="sldImg"/>
          </p:nvPr>
        </p:nvSpPr>
        <p:spPr>
          <a:xfrm>
            <a:off x="139700" y="768350"/>
            <a:ext cx="6821488" cy="3836988"/>
          </a:xfrm>
          <a:ln/>
        </p:spPr>
      </p:sp>
      <p:sp>
        <p:nvSpPr>
          <p:cNvPr id="2048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564755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2D0976-693C-4318-8770-7345D77AB853}" type="slidenum">
              <a:rPr lang="de-DE" altLang="de-DE" sz="1300"/>
              <a:pPr eaLnBrk="1" hangingPunct="1">
                <a:spcBef>
                  <a:spcPct val="0"/>
                </a:spcBef>
              </a:pPr>
              <a:t>76</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935259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D8728C-7662-4BB8-BBC9-78CF50F1D83B}" type="slidenum">
              <a:rPr lang="de-DE" altLang="de-DE" sz="1300"/>
              <a:pPr eaLnBrk="1" hangingPunct="1">
                <a:spcBef>
                  <a:spcPct val="0"/>
                </a:spcBef>
              </a:pPr>
              <a:t>77</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886215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BE8E21-6284-4891-864A-6EF359473A34}" type="slidenum">
              <a:rPr lang="de-DE" altLang="de-DE" sz="1300"/>
              <a:pPr eaLnBrk="1" hangingPunct="1">
                <a:spcBef>
                  <a:spcPct val="0"/>
                </a:spcBef>
              </a:pPr>
              <a:t>78</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568943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658176-7C8A-44D0-9163-3A1AB2F8BA33}" type="slidenum">
              <a:rPr lang="de-DE" altLang="de-DE" sz="1300"/>
              <a:pPr eaLnBrk="1" hangingPunct="1">
                <a:spcBef>
                  <a:spcPct val="0"/>
                </a:spcBef>
              </a:pPr>
              <a:t>79</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767068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77B8E1-3E71-4C82-8B46-B70888EE89F4}" type="slidenum">
              <a:rPr lang="de-DE" altLang="de-DE" sz="1300"/>
              <a:pPr eaLnBrk="1" hangingPunct="1">
                <a:spcBef>
                  <a:spcPct val="0"/>
                </a:spcBef>
              </a:pPr>
              <a:t>80</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477314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2E47D1-56AA-4CAC-9396-E3960CC3028F}" type="slidenum">
              <a:rPr lang="de-DE" altLang="de-DE" sz="1300"/>
              <a:pPr eaLnBrk="1" hangingPunct="1">
                <a:spcBef>
                  <a:spcPct val="0"/>
                </a:spcBef>
              </a:pPr>
              <a:t>81</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43997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999B22-2728-4EA3-9B66-35EC7D75F060}" type="slidenum">
              <a:rPr lang="de-DE" altLang="de-DE" sz="1300"/>
              <a:pPr eaLnBrk="1" hangingPunct="1">
                <a:spcBef>
                  <a:spcPct val="0"/>
                </a:spcBef>
              </a:pPr>
              <a:t>82</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543096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6E9A34-BA06-4FF1-9F69-498476FCED2D}" type="slidenum">
              <a:rPr lang="de-DE" altLang="de-DE" sz="1300"/>
              <a:pPr eaLnBrk="1" hangingPunct="1">
                <a:spcBef>
                  <a:spcPct val="0"/>
                </a:spcBef>
              </a:pPr>
              <a:t>83</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625837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55C397-45A3-49CA-AA14-6B00E675E707}" type="slidenum">
              <a:rPr lang="de-DE" altLang="de-DE" sz="1300"/>
              <a:pPr eaLnBrk="1" hangingPunct="1">
                <a:spcBef>
                  <a:spcPct val="0"/>
                </a:spcBef>
              </a:pPr>
              <a:t>84</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86133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B6223D-B75E-43A2-A4F5-6A94D9B012F3}" type="slidenum">
              <a:rPr lang="de-DE" altLang="de-DE" sz="1300"/>
              <a:pPr eaLnBrk="1" hangingPunct="1">
                <a:spcBef>
                  <a:spcPct val="0"/>
                </a:spcBef>
              </a:pPr>
              <a:t>85</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180544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7A7CC5-77B9-49E4-A2CE-AFEEB5A419DD}" type="slidenum">
              <a:rPr lang="de-DE" altLang="de-DE" sz="1300"/>
              <a:pPr eaLnBrk="1" hangingPunct="1">
                <a:spcBef>
                  <a:spcPct val="0"/>
                </a:spcBef>
              </a:pPr>
              <a:t>86</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438667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B7BF3C-504F-4B3A-A49E-CBE9D247B0B0}" type="slidenum">
              <a:rPr lang="de-DE" altLang="de-DE" sz="1300"/>
              <a:pPr eaLnBrk="1" hangingPunct="1">
                <a:spcBef>
                  <a:spcPct val="0"/>
                </a:spcBef>
              </a:pPr>
              <a:t>87</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744267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14DDC9-5641-4879-9FD3-A11AFD1F5C91}" type="slidenum">
              <a:rPr lang="de-DE" altLang="de-DE" sz="1300"/>
              <a:pPr eaLnBrk="1" hangingPunct="1">
                <a:spcBef>
                  <a:spcPct val="0"/>
                </a:spcBef>
              </a:pPr>
              <a:t>88</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268051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C8E51C-6265-48F1-BE36-AB5FA61EED61}" type="slidenum">
              <a:rPr lang="de-DE" altLang="de-DE" sz="1300"/>
              <a:pPr eaLnBrk="1" hangingPunct="1">
                <a:spcBef>
                  <a:spcPct val="0"/>
                </a:spcBef>
              </a:pPr>
              <a:t>89</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914215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D7D70B-380D-454B-9566-078BC9505336}" type="slidenum">
              <a:rPr lang="de-DE" altLang="de-DE" sz="1300"/>
              <a:pPr eaLnBrk="1" hangingPunct="1">
                <a:spcBef>
                  <a:spcPct val="0"/>
                </a:spcBef>
              </a:pPr>
              <a:t>90</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589316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383107-4E01-4E44-ACC2-AA0B3095F91D}" type="slidenum">
              <a:rPr lang="de-DE" altLang="de-DE" sz="1300"/>
              <a:pPr eaLnBrk="1" hangingPunct="1">
                <a:spcBef>
                  <a:spcPct val="0"/>
                </a:spcBef>
              </a:pPr>
              <a:t>91</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945231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9FDAD7-6AF8-493C-AA14-55DA7A75F8CF}" type="slidenum">
              <a:rPr lang="de-DE" altLang="de-DE" sz="1300"/>
              <a:pPr eaLnBrk="1" hangingPunct="1">
                <a:spcBef>
                  <a:spcPct val="0"/>
                </a:spcBef>
              </a:pPr>
              <a:t>92</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266301275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9FDAD7-6AF8-493C-AA14-55DA7A75F8CF}" type="slidenum">
              <a:rPr lang="de-DE" altLang="de-DE" sz="1300"/>
              <a:pPr eaLnBrk="1" hangingPunct="1">
                <a:spcBef>
                  <a:spcPct val="0"/>
                </a:spcBef>
              </a:pPr>
              <a:t>93</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266301275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C531A0-D27B-47EE-B153-B6A7D5B5F73C}" type="slidenum">
              <a:rPr lang="de-DE" altLang="de-DE" sz="1300"/>
              <a:pPr eaLnBrk="1" hangingPunct="1">
                <a:spcBef>
                  <a:spcPct val="0"/>
                </a:spcBef>
              </a:pPr>
              <a:t>94</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730842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FBDB4B-9D6D-42D0-AAD3-DAB0BD25D6AB}" type="slidenum">
              <a:rPr lang="de-DE" altLang="de-DE" sz="1300"/>
              <a:pPr eaLnBrk="1" hangingPunct="1">
                <a:spcBef>
                  <a:spcPct val="0"/>
                </a:spcBef>
              </a:pPr>
              <a:t>95</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842368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576276-F6B4-49D2-BE6A-DCD2EFB8DBEF}" type="slidenum">
              <a:rPr lang="de-DE" altLang="de-DE" sz="1300"/>
              <a:pPr eaLnBrk="1" hangingPunct="1">
                <a:spcBef>
                  <a:spcPct val="0"/>
                </a:spcBef>
              </a:pPr>
              <a:t>96</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643300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8586D4-9F7E-46F3-B406-76DFD78C9895}" type="slidenum">
              <a:rPr lang="de-DE" altLang="de-DE" sz="1300"/>
              <a:pPr eaLnBrk="1" hangingPunct="1">
                <a:spcBef>
                  <a:spcPct val="0"/>
                </a:spcBef>
              </a:pPr>
              <a:t>97</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189990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11C6B7-50D2-4587-B34A-282671CBD2A7}" type="slidenum">
              <a:rPr lang="de-DE" altLang="de-DE" sz="1300"/>
              <a:pPr eaLnBrk="1" hangingPunct="1">
                <a:spcBef>
                  <a:spcPct val="0"/>
                </a:spcBef>
              </a:pPr>
              <a:t>98</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845065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5BEE76-EA4B-426F-AEF2-117E34924D87}" type="slidenum">
              <a:rPr lang="de-DE" altLang="de-DE" sz="1300"/>
              <a:pPr eaLnBrk="1" hangingPunct="1">
                <a:spcBef>
                  <a:spcPct val="0"/>
                </a:spcBef>
              </a:pPr>
              <a:t>99</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724293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FDE075-A664-41D4-BA58-329D8F0C3730}" type="slidenum">
              <a:rPr lang="de-DE" altLang="de-DE" sz="1300"/>
              <a:pPr eaLnBrk="1" hangingPunct="1">
                <a:spcBef>
                  <a:spcPct val="0"/>
                </a:spcBef>
              </a:pPr>
              <a:t>100</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837792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0C94B8-8E29-4331-A536-7C03F4515F7D}" type="slidenum">
              <a:rPr lang="de-DE" altLang="de-DE" sz="1300"/>
              <a:pPr eaLnBrk="1" hangingPunct="1">
                <a:spcBef>
                  <a:spcPct val="0"/>
                </a:spcBef>
              </a:pPr>
              <a:t>101</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700401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6B7E23-2AFF-4E89-BAD7-6596C890544A}" type="slidenum">
              <a:rPr lang="de-DE" altLang="de-DE" sz="1300"/>
              <a:pPr eaLnBrk="1" hangingPunct="1">
                <a:spcBef>
                  <a:spcPct val="0"/>
                </a:spcBef>
              </a:pPr>
              <a:t>102</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188363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E6560F-C59A-49A2-BA46-FF3C1405E862}" type="slidenum">
              <a:rPr lang="de-DE" altLang="de-DE" sz="1300"/>
              <a:pPr eaLnBrk="1" hangingPunct="1">
                <a:spcBef>
                  <a:spcPct val="0"/>
                </a:spcBef>
              </a:pPr>
              <a:t>103</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868947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9A5B4C-66D5-4990-8995-D74F9FE2FD61}" type="slidenum">
              <a:rPr lang="de-DE" altLang="de-DE" sz="1300"/>
              <a:pPr eaLnBrk="1" hangingPunct="1">
                <a:spcBef>
                  <a:spcPct val="0"/>
                </a:spcBef>
              </a:pPr>
              <a:t>104</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3993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9A5B4C-66D5-4990-8995-D74F9FE2FD61}" type="slidenum">
              <a:rPr lang="de-DE" altLang="de-DE" sz="1300"/>
              <a:pPr eaLnBrk="1" hangingPunct="1">
                <a:spcBef>
                  <a:spcPct val="0"/>
                </a:spcBef>
              </a:pPr>
              <a:t>105</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3993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9A5B4C-66D5-4990-8995-D74F9FE2FD61}" type="slidenum">
              <a:rPr lang="de-DE" altLang="de-DE" sz="1300"/>
              <a:pPr eaLnBrk="1" hangingPunct="1">
                <a:spcBef>
                  <a:spcPct val="0"/>
                </a:spcBef>
              </a:pPr>
              <a:t>106</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3993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9A5B4C-66D5-4990-8995-D74F9FE2FD61}" type="slidenum">
              <a:rPr lang="de-DE" altLang="de-DE" sz="1300"/>
              <a:pPr eaLnBrk="1" hangingPunct="1">
                <a:spcBef>
                  <a:spcPct val="0"/>
                </a:spcBef>
              </a:pPr>
              <a:t>107</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3993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9A5B4C-66D5-4990-8995-D74F9FE2FD61}" type="slidenum">
              <a:rPr lang="de-DE" altLang="de-DE" sz="1300"/>
              <a:pPr eaLnBrk="1" hangingPunct="1">
                <a:spcBef>
                  <a:spcPct val="0"/>
                </a:spcBef>
              </a:pPr>
              <a:t>108</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3993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1F329E-91F3-4EBF-AE41-B5886DA90121}" type="slidenum">
              <a:rPr lang="de-DE" altLang="de-DE" sz="1300"/>
              <a:pPr eaLnBrk="1" hangingPunct="1">
                <a:spcBef>
                  <a:spcPct val="0"/>
                </a:spcBef>
              </a:pPr>
              <a:t>109</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636280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1F329E-91F3-4EBF-AE41-B5886DA90121}" type="slidenum">
              <a:rPr lang="de-DE" altLang="de-DE" sz="1300"/>
              <a:pPr eaLnBrk="1" hangingPunct="1">
                <a:spcBef>
                  <a:spcPct val="0"/>
                </a:spcBef>
              </a:pPr>
              <a:t>110</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636280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1F329E-91F3-4EBF-AE41-B5886DA90121}" type="slidenum">
              <a:rPr lang="de-DE" altLang="de-DE" sz="1300"/>
              <a:pPr eaLnBrk="1" hangingPunct="1">
                <a:spcBef>
                  <a:spcPct val="0"/>
                </a:spcBef>
              </a:pPr>
              <a:t>111</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636280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6AD0973-BDB7-492F-BE20-47FEECD634B0}" type="slidenum">
              <a:rPr lang="de-DE" altLang="de-DE" sz="1300"/>
              <a:pPr algn="r" eaLnBrk="1" hangingPunct="1">
                <a:spcBef>
                  <a:spcPct val="0"/>
                </a:spcBef>
              </a:pPr>
              <a:t>113</a:t>
            </a:fld>
            <a:endParaRPr lang="de-DE"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27311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0B5C58-999C-4AC7-8010-D6952A0CA6DB}" type="slidenum">
              <a:rPr lang="de-DE" altLang="de-DE" sz="1300"/>
              <a:pPr eaLnBrk="1" hangingPunct="1">
                <a:spcBef>
                  <a:spcPct val="0"/>
                </a:spcBef>
              </a:pPr>
              <a:t>114</a:t>
            </a:fld>
            <a:endParaRPr lang="de-DE" altLang="de-DE" sz="1300"/>
          </a:p>
        </p:txBody>
      </p:sp>
      <p:sp>
        <p:nvSpPr>
          <p:cNvPr id="291843" name="Rectangle 2"/>
          <p:cNvSpPr>
            <a:spLocks noGrp="1" noRot="1" noChangeAspect="1" noChangeArrowheads="1" noTextEdit="1"/>
          </p:cNvSpPr>
          <p:nvPr>
            <p:ph type="sldImg"/>
          </p:nvPr>
        </p:nvSpPr>
        <p:spPr>
          <a:xfrm>
            <a:off x="138113" y="768350"/>
            <a:ext cx="6824662"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554560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AE9CB8-3ED4-4C95-9A78-2370CE5828A3}" type="slidenum">
              <a:rPr lang="de-DE" altLang="de-DE" sz="1300"/>
              <a:pPr eaLnBrk="1" hangingPunct="1">
                <a:spcBef>
                  <a:spcPct val="0"/>
                </a:spcBef>
              </a:pPr>
              <a:t>115</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40573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C75F0B-5018-4A96-9C00-BFA13220761E}" type="slidenum">
              <a:rPr lang="de-DE" altLang="de-DE" sz="1300"/>
              <a:pPr eaLnBrk="1" hangingPunct="1">
                <a:spcBef>
                  <a:spcPct val="0"/>
                </a:spcBef>
              </a:pPr>
              <a:t>116</a:t>
            </a:fld>
            <a:endParaRPr lang="de-DE" altLang="de-DE" sz="1300"/>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274388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17FB5F-4DE9-4717-86A8-98AE6479BA91}" type="slidenum">
              <a:rPr lang="de-DE" altLang="de-DE" sz="1300"/>
              <a:pPr eaLnBrk="1" hangingPunct="1">
                <a:spcBef>
                  <a:spcPct val="0"/>
                </a:spcBef>
              </a:pPr>
              <a:t>117</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598340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B987FC-B073-4C5E-B9AC-1BC565825602}" type="slidenum">
              <a:rPr lang="de-DE" altLang="de-DE" sz="1300"/>
              <a:pPr eaLnBrk="1" hangingPunct="1">
                <a:spcBef>
                  <a:spcPct val="0"/>
                </a:spcBef>
              </a:pPr>
              <a:t>118</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081298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624D3E-972A-4120-AD1A-B7DD43C3C830}" type="slidenum">
              <a:rPr lang="de-DE" altLang="de-DE" sz="1300"/>
              <a:pPr eaLnBrk="1" hangingPunct="1">
                <a:spcBef>
                  <a:spcPct val="0"/>
                </a:spcBef>
              </a:pPr>
              <a:t>119</a:t>
            </a:fld>
            <a:endParaRPr lang="de-DE" altLang="de-DE" sz="1300"/>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085364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A59133-2F62-4359-B261-D6498939BAB5}" type="slidenum">
              <a:rPr lang="de-DE" altLang="de-DE" sz="1300"/>
              <a:pPr eaLnBrk="1" hangingPunct="1">
                <a:spcBef>
                  <a:spcPct val="0"/>
                </a:spcBef>
              </a:pPr>
              <a:t>120</a:t>
            </a:fld>
            <a:endParaRPr lang="de-DE" altLang="de-DE" sz="1300"/>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937610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875F2-84EB-468A-97A1-96C8D1922EF2}" type="slidenum">
              <a:rPr lang="de-DE" altLang="de-DE" smtClean="0"/>
              <a:pPr/>
              <a:t>121</a:t>
            </a:fld>
            <a:endParaRPr lang="de-DE" altLang="de-DE"/>
          </a:p>
        </p:txBody>
      </p:sp>
    </p:spTree>
    <p:extLst>
      <p:ext uri="{BB962C8B-B14F-4D97-AF65-F5344CB8AC3E}">
        <p14:creationId xmlns:p14="http://schemas.microsoft.com/office/powerpoint/2010/main" val="15623113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875F2-84EB-468A-97A1-96C8D1922EF2}" type="slidenum">
              <a:rPr lang="de-DE" altLang="de-DE" smtClean="0"/>
              <a:pPr/>
              <a:t>122</a:t>
            </a:fld>
            <a:endParaRPr lang="de-DE" altLang="de-DE"/>
          </a:p>
        </p:txBody>
      </p:sp>
    </p:spTree>
    <p:extLst>
      <p:ext uri="{BB962C8B-B14F-4D97-AF65-F5344CB8AC3E}">
        <p14:creationId xmlns:p14="http://schemas.microsoft.com/office/powerpoint/2010/main" val="37053224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4" name="Slide Number Placeholder 3"/>
          <p:cNvSpPr>
            <a:spLocks noGrp="1"/>
          </p:cNvSpPr>
          <p:nvPr>
            <p:ph type="sldNum" sz="quarter" idx="12"/>
          </p:nvPr>
        </p:nvSpPr>
        <p:spPr bwMode="gray"/>
        <p:txBody>
          <a:bodyPr/>
          <a:lstStyle>
            <a:lvl1pPr>
              <a:defRPr b="0"/>
            </a:lvl1pPr>
          </a:lstStyle>
          <a:p>
            <a:fld id="{9AEE5B9A-D2ED-4014-B9BD-C40ADAC12BA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2 – Unáhlené Závěry I</a:t>
            </a:r>
          </a:p>
        </p:txBody>
      </p:sp>
      <p:sp>
        <p:nvSpPr>
          <p:cNvPr id="6" name="Slide Number Placeholder 5"/>
          <p:cNvSpPr>
            <a:spLocks noGrp="1"/>
          </p:cNvSpPr>
          <p:nvPr>
            <p:ph type="sldNum" sz="quarter" idx="12"/>
          </p:nvPr>
        </p:nvSpPr>
        <p:spPr bwMode="gray"/>
        <p:txBody>
          <a:bodyPr>
            <a:noAutofit/>
          </a:bodyPr>
          <a:lstStyle>
            <a:lvl1pPr>
              <a:defRPr b="0"/>
            </a:lvl1pPr>
          </a:lstStyle>
          <a:p>
            <a:fld id="{96CDC19A-1805-4F25-9F8E-F2FEA525415E}"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7" name="Slide Number Placeholder 6"/>
          <p:cNvSpPr>
            <a:spLocks noGrp="1"/>
          </p:cNvSpPr>
          <p:nvPr>
            <p:ph type="sldNum" sz="quarter" idx="12"/>
          </p:nvPr>
        </p:nvSpPr>
        <p:spPr bwMode="gray"/>
        <p:txBody>
          <a:bodyPr/>
          <a:lstStyle>
            <a:lvl1pPr>
              <a:defRPr b="0"/>
            </a:lvl1pPr>
          </a:lstStyle>
          <a:p>
            <a:fld id="{5A548F75-7131-4133-820D-57BDCDAEA6EB}"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7" name="Slide Number Placeholder 6"/>
          <p:cNvSpPr>
            <a:spLocks noGrp="1"/>
          </p:cNvSpPr>
          <p:nvPr>
            <p:ph type="sldNum" sz="quarter" idx="12"/>
          </p:nvPr>
        </p:nvSpPr>
        <p:spPr bwMode="gray"/>
        <p:txBody>
          <a:bodyPr/>
          <a:lstStyle>
            <a:lvl1pPr>
              <a:defRPr b="0"/>
            </a:lvl1pPr>
          </a:lstStyle>
          <a:p>
            <a:fld id="{9AEE5B9A-D2ED-4014-B9BD-C40ADAC12BA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7" name="Slide Number Placeholder 6"/>
          <p:cNvSpPr>
            <a:spLocks noGrp="1"/>
          </p:cNvSpPr>
          <p:nvPr>
            <p:ph type="sldNum" sz="quarter" idx="12"/>
          </p:nvPr>
        </p:nvSpPr>
        <p:spPr bwMode="gray"/>
        <p:txBody>
          <a:bodyPr/>
          <a:lstStyle>
            <a:lvl1pPr>
              <a:defRPr b="0"/>
            </a:lvl1pPr>
          </a:lstStyle>
          <a:p>
            <a:fld id="{9AEE5B9A-D2ED-4014-B9BD-C40ADAC12BA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5" name="Slide Number Placeholder 4"/>
          <p:cNvSpPr>
            <a:spLocks noGrp="1"/>
          </p:cNvSpPr>
          <p:nvPr>
            <p:ph type="sldNum" sz="quarter" idx="12"/>
          </p:nvPr>
        </p:nvSpPr>
        <p:spPr bwMode="gray"/>
        <p:txBody>
          <a:bodyPr/>
          <a:lstStyle>
            <a:lvl1pPr>
              <a:defRPr b="0"/>
            </a:lvl1pPr>
          </a:lstStyle>
          <a:p>
            <a:fld id="{73CD6450-F7EE-4744-8BD6-D96220F5780A}"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4" name="Slide Number Placeholder 3"/>
          <p:cNvSpPr>
            <a:spLocks noGrp="1"/>
          </p:cNvSpPr>
          <p:nvPr>
            <p:ph type="sldNum" sz="quarter" idx="12"/>
          </p:nvPr>
        </p:nvSpPr>
        <p:spPr bwMode="gray"/>
        <p:txBody>
          <a:bodyPr/>
          <a:lstStyle>
            <a:lvl1pPr>
              <a:defRPr b="0"/>
            </a:lvl1pPr>
          </a:lstStyle>
          <a:p>
            <a:fld id="{A6D41379-AF3B-4792-9D06-92F2993A68D6}"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2 – Unáhlené Závěry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AEE5B9A-D2ED-4014-B9BD-C40ADAC12BA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4.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2.xml"/><Relationship Id="rId1" Type="http://schemas.openxmlformats.org/officeDocument/2006/relationships/slideLayout" Target="../slideLayouts/slideLayout5.xml"/><Relationship Id="rId4" Type="http://schemas.openxmlformats.org/officeDocument/2006/relationships/image" Target="../media/image82.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a:t>
            </a:r>
            <a:r>
              <a:rPr lang="en-US" altLang="ja-JP">
                <a:latin typeface="+mn-lt"/>
                <a:ea typeface="+mn-ea"/>
                <a:cs typeface="+mn-cs"/>
              </a:rPr>
              <a:t>2 B </a:t>
            </a:r>
            <a:r>
              <a:rPr lang="en-US" altLang="ja-JP" dirty="0">
                <a:latin typeface="+mn-lt"/>
                <a:ea typeface="+mn-ea"/>
                <a:cs typeface="+mn-cs"/>
              </a:rPr>
              <a:t>– </a:t>
            </a:r>
            <a:r>
              <a:rPr lang="en-US" altLang="ko-KR" dirty="0" err="1">
                <a:latin typeface="+mn-lt"/>
                <a:ea typeface="+mn-ea"/>
                <a:cs typeface="+mn-cs"/>
              </a:rPr>
              <a:t>Unáhlené</a:t>
            </a:r>
            <a:r>
              <a:rPr lang="en-US" altLang="ko-KR" dirty="0">
                <a:latin typeface="+mn-lt"/>
                <a:ea typeface="+mn-ea"/>
                <a:cs typeface="+mn-cs"/>
              </a:rPr>
              <a:t> </a:t>
            </a:r>
            <a:r>
              <a:rPr lang="en-US" altLang="ko-KR" dirty="0" err="1">
                <a:latin typeface="+mn-lt"/>
                <a:ea typeface="+mn-ea"/>
                <a:cs typeface="+mn-cs"/>
              </a:rPr>
              <a:t>Závěry</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t>
            </a:r>
            <a:r>
              <a:rPr lang="pt-BR" sz="1600" dirty="0" err="1">
                <a:solidFill>
                  <a:srgbClr val="004992"/>
                </a:solidFill>
              </a:rPr>
              <a:t>Mozny</a:t>
            </a:r>
            <a:r>
              <a:rPr lang="pt-BR" sz="1600" dirty="0">
                <a:solidFill>
                  <a:srgbClr val="004992"/>
                </a:solidFill>
              </a:rPr>
              <a:t> </a:t>
            </a:r>
            <a:r>
              <a:rPr lang="nl-NL" sz="1600">
                <a:solidFill>
                  <a:srgbClr val="004992"/>
                </a:solidFill>
              </a:rPr>
              <a:t>(12|23)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634530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Unáhlené závěry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en-US" sz="2400" dirty="0" err="1">
                <a:solidFill>
                  <a:srgbClr val="333333"/>
                </a:solidFill>
              </a:rPr>
              <a:t>Mnohdy</a:t>
            </a:r>
            <a:r>
              <a:rPr lang="en-US" sz="2400" dirty="0">
                <a:solidFill>
                  <a:srgbClr val="333333"/>
                </a:solidFill>
              </a:rPr>
              <a:t> </a:t>
            </a:r>
            <a:r>
              <a:rPr lang="en-US" sz="2400" dirty="0" err="1">
                <a:solidFill>
                  <a:srgbClr val="333333"/>
                </a:solidFill>
              </a:rPr>
              <a:t>musíme</a:t>
            </a:r>
            <a:r>
              <a:rPr lang="en-US" sz="2400" dirty="0">
                <a:solidFill>
                  <a:srgbClr val="333333"/>
                </a:solidFill>
              </a:rPr>
              <a:t> </a:t>
            </a:r>
            <a:r>
              <a:rPr lang="en-US" sz="2400" dirty="0" err="1">
                <a:solidFill>
                  <a:srgbClr val="333333"/>
                </a:solidFill>
              </a:rPr>
              <a:t>činit</a:t>
            </a:r>
            <a:r>
              <a:rPr lang="en-US" sz="2400" dirty="0">
                <a:solidFill>
                  <a:srgbClr val="333333"/>
                </a:solidFill>
              </a:rPr>
              <a:t> </a:t>
            </a:r>
            <a:r>
              <a:rPr lang="en-US" sz="2400" dirty="0" err="1">
                <a:solidFill>
                  <a:srgbClr val="333333"/>
                </a:solidFill>
              </a:rPr>
              <a:t>určité</a:t>
            </a:r>
            <a:r>
              <a:rPr lang="en-US" sz="2400" dirty="0">
                <a:solidFill>
                  <a:srgbClr val="333333"/>
                </a:solidFill>
              </a:rPr>
              <a:t> </a:t>
            </a:r>
            <a:r>
              <a:rPr lang="en-US" sz="2400" dirty="0" err="1">
                <a:solidFill>
                  <a:srgbClr val="333333"/>
                </a:solidFill>
              </a:rPr>
              <a:t>závěry</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základě</a:t>
            </a:r>
            <a:r>
              <a:rPr lang="en-US" sz="2400" dirty="0">
                <a:solidFill>
                  <a:srgbClr val="333333"/>
                </a:solidFill>
              </a:rPr>
              <a:t> </a:t>
            </a:r>
            <a:r>
              <a:rPr lang="en-US" sz="2400" dirty="0" err="1">
                <a:solidFill>
                  <a:srgbClr val="333333"/>
                </a:solidFill>
              </a:rPr>
              <a:t>velmi</a:t>
            </a:r>
            <a:r>
              <a:rPr lang="en-US" sz="2400" dirty="0">
                <a:solidFill>
                  <a:srgbClr val="333333"/>
                </a:solidFill>
              </a:rPr>
              <a:t> </a:t>
            </a:r>
            <a:r>
              <a:rPr lang="en-US" sz="2400" dirty="0" err="1">
                <a:solidFill>
                  <a:srgbClr val="333333"/>
                </a:solidFill>
              </a:rPr>
              <a:t>složitých</a:t>
            </a:r>
            <a:r>
              <a:rPr lang="en-US" sz="2400" dirty="0">
                <a:solidFill>
                  <a:srgbClr val="333333"/>
                </a:solidFill>
              </a:rPr>
              <a:t> </a:t>
            </a:r>
            <a:r>
              <a:rPr lang="en-US" sz="2400" dirty="0" err="1">
                <a:solidFill>
                  <a:srgbClr val="333333"/>
                </a:solidFill>
              </a:rPr>
              <a:t>informací</a:t>
            </a:r>
            <a:r>
              <a:rPr lang="en-US" sz="2400" dirty="0">
                <a:solidFill>
                  <a:srgbClr val="333333"/>
                </a:solidFill>
              </a:rPr>
              <a:t> z </a:t>
            </a:r>
            <a:r>
              <a:rPr lang="en-US" sz="2400" dirty="0" err="1">
                <a:solidFill>
                  <a:srgbClr val="333333"/>
                </a:solidFill>
              </a:rPr>
              <a:t>okolního</a:t>
            </a:r>
            <a:r>
              <a:rPr lang="en-US" sz="2400" dirty="0">
                <a:solidFill>
                  <a:srgbClr val="333333"/>
                </a:solidFill>
              </a:rPr>
              <a:t> </a:t>
            </a:r>
            <a:r>
              <a:rPr lang="en-US" sz="2400" dirty="0" err="1">
                <a:solidFill>
                  <a:srgbClr val="333333"/>
                </a:solidFill>
              </a:rPr>
              <a:t>prostředí</a:t>
            </a:r>
            <a:r>
              <a:rPr lang="en-US" sz="2400" dirty="0">
                <a:solidFill>
                  <a:srgbClr val="333333"/>
                </a:solidFill>
              </a:rPr>
              <a:t>.</a:t>
            </a:r>
          </a:p>
        </p:txBody>
      </p:sp>
      <p:sp>
        <p:nvSpPr>
          <p:cNvPr id="7" name="Footer Placeholder 6"/>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96CDC19A-1805-4F25-9F8E-F2FEA525415E}"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Unáhlené závěry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en-US" sz="2400" dirty="0" err="1">
                <a:solidFill>
                  <a:srgbClr val="333333"/>
                </a:solidFill>
              </a:rPr>
              <a:t>Mnohdy</a:t>
            </a:r>
            <a:r>
              <a:rPr lang="en-US" sz="2400" dirty="0">
                <a:solidFill>
                  <a:srgbClr val="333333"/>
                </a:solidFill>
              </a:rPr>
              <a:t> </a:t>
            </a:r>
            <a:r>
              <a:rPr lang="en-US" sz="2400" dirty="0" err="1">
                <a:solidFill>
                  <a:srgbClr val="333333"/>
                </a:solidFill>
              </a:rPr>
              <a:t>musíme</a:t>
            </a:r>
            <a:r>
              <a:rPr lang="en-US" sz="2400" dirty="0">
                <a:solidFill>
                  <a:srgbClr val="333333"/>
                </a:solidFill>
              </a:rPr>
              <a:t> </a:t>
            </a:r>
            <a:r>
              <a:rPr lang="en-US" sz="2400" dirty="0" err="1">
                <a:solidFill>
                  <a:srgbClr val="333333"/>
                </a:solidFill>
              </a:rPr>
              <a:t>činit</a:t>
            </a:r>
            <a:r>
              <a:rPr lang="en-US" sz="2400" dirty="0">
                <a:solidFill>
                  <a:srgbClr val="333333"/>
                </a:solidFill>
              </a:rPr>
              <a:t> </a:t>
            </a:r>
            <a:r>
              <a:rPr lang="en-US" sz="2400" dirty="0" err="1">
                <a:solidFill>
                  <a:srgbClr val="333333"/>
                </a:solidFill>
              </a:rPr>
              <a:t>určité</a:t>
            </a:r>
            <a:r>
              <a:rPr lang="en-US" sz="2400" dirty="0">
                <a:solidFill>
                  <a:srgbClr val="333333"/>
                </a:solidFill>
              </a:rPr>
              <a:t> </a:t>
            </a:r>
            <a:r>
              <a:rPr lang="en-US" sz="2400" dirty="0" err="1">
                <a:solidFill>
                  <a:srgbClr val="333333"/>
                </a:solidFill>
              </a:rPr>
              <a:t>závěry</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základě</a:t>
            </a:r>
            <a:r>
              <a:rPr lang="en-US" sz="2400" dirty="0">
                <a:solidFill>
                  <a:srgbClr val="333333"/>
                </a:solidFill>
              </a:rPr>
              <a:t> </a:t>
            </a:r>
            <a:r>
              <a:rPr lang="en-US" sz="2400" dirty="0" err="1">
                <a:solidFill>
                  <a:srgbClr val="333333"/>
                </a:solidFill>
              </a:rPr>
              <a:t>velmi</a:t>
            </a:r>
            <a:r>
              <a:rPr lang="en-US" sz="2400" dirty="0">
                <a:solidFill>
                  <a:srgbClr val="333333"/>
                </a:solidFill>
              </a:rPr>
              <a:t> </a:t>
            </a:r>
            <a:r>
              <a:rPr lang="en-US" sz="2400" dirty="0" err="1">
                <a:solidFill>
                  <a:srgbClr val="333333"/>
                </a:solidFill>
              </a:rPr>
              <a:t>složitých</a:t>
            </a:r>
            <a:r>
              <a:rPr lang="en-US" sz="2400" dirty="0">
                <a:solidFill>
                  <a:srgbClr val="333333"/>
                </a:solidFill>
              </a:rPr>
              <a:t> </a:t>
            </a:r>
            <a:r>
              <a:rPr lang="en-US" sz="2400" dirty="0" err="1">
                <a:solidFill>
                  <a:srgbClr val="333333"/>
                </a:solidFill>
              </a:rPr>
              <a:t>informací</a:t>
            </a:r>
            <a:r>
              <a:rPr lang="en-US" sz="2400" dirty="0">
                <a:solidFill>
                  <a:srgbClr val="333333"/>
                </a:solidFill>
              </a:rPr>
              <a:t> z </a:t>
            </a:r>
            <a:r>
              <a:rPr lang="en-US" sz="2400" dirty="0" err="1">
                <a:solidFill>
                  <a:srgbClr val="333333"/>
                </a:solidFill>
              </a:rPr>
              <a:t>okolního</a:t>
            </a:r>
            <a:r>
              <a:rPr lang="en-US" sz="2400" dirty="0">
                <a:solidFill>
                  <a:srgbClr val="333333"/>
                </a:solidFill>
              </a:rPr>
              <a:t> </a:t>
            </a:r>
            <a:r>
              <a:rPr lang="en-US" sz="2400" dirty="0" err="1">
                <a:solidFill>
                  <a:srgbClr val="333333"/>
                </a:solidFill>
              </a:rPr>
              <a:t>prostředí</a:t>
            </a:r>
            <a:r>
              <a:rPr lang="en-US" sz="2400" dirty="0">
                <a:solidFill>
                  <a:srgbClr val="333333"/>
                </a:solidFill>
              </a:rPr>
              <a:t>.</a:t>
            </a:r>
          </a:p>
          <a:p>
            <a:pPr marL="342900" lvl="0" indent="-342900" defTabSz="914377">
              <a:buClr>
                <a:srgbClr val="333333"/>
              </a:buClr>
              <a:buFont typeface="WingDings"/>
              <a:buChar char=""/>
            </a:pPr>
            <a:r>
              <a:rPr lang="en-US" sz="2400" dirty="0">
                <a:solidFill>
                  <a:srgbClr val="333333"/>
                </a:solidFill>
              </a:rPr>
              <a:t>Proto </a:t>
            </a:r>
            <a:r>
              <a:rPr lang="en-US" sz="2400" dirty="0" err="1">
                <a:solidFill>
                  <a:srgbClr val="333333"/>
                </a:solidFill>
              </a:rPr>
              <a:t>někdy</a:t>
            </a:r>
            <a:r>
              <a:rPr lang="en-US" sz="2400" dirty="0">
                <a:solidFill>
                  <a:srgbClr val="333333"/>
                </a:solidFill>
              </a:rPr>
              <a:t> </a:t>
            </a:r>
            <a:r>
              <a:rPr lang="en-US" sz="2400" dirty="0" err="1">
                <a:solidFill>
                  <a:srgbClr val="333333"/>
                </a:solidFill>
              </a:rPr>
              <a:t>dospějeme</a:t>
            </a:r>
            <a:r>
              <a:rPr lang="en-US" sz="2400" dirty="0">
                <a:solidFill>
                  <a:srgbClr val="333333"/>
                </a:solidFill>
              </a:rPr>
              <a:t> k </a:t>
            </a:r>
            <a:r>
              <a:rPr lang="en-US" sz="2400" dirty="0" err="1">
                <a:solidFill>
                  <a:srgbClr val="333333"/>
                </a:solidFill>
              </a:rPr>
              <a:t>určitému</a:t>
            </a:r>
            <a:r>
              <a:rPr lang="en-US" sz="2400" dirty="0">
                <a:solidFill>
                  <a:srgbClr val="333333"/>
                </a:solidFill>
              </a:rPr>
              <a:t> </a:t>
            </a:r>
            <a:r>
              <a:rPr lang="en-US" sz="2400" dirty="0" err="1">
                <a:solidFill>
                  <a:srgbClr val="333333"/>
                </a:solidFill>
              </a:rPr>
              <a:t>závěru</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když</a:t>
            </a:r>
            <a:r>
              <a:rPr lang="en-US" sz="2400" dirty="0">
                <a:solidFill>
                  <a:srgbClr val="333333"/>
                </a:solidFill>
              </a:rPr>
              <a:t> </a:t>
            </a:r>
            <a:r>
              <a:rPr lang="en-US" sz="2400" dirty="0" err="1">
                <a:solidFill>
                  <a:srgbClr val="333333"/>
                </a:solidFill>
              </a:rPr>
              <a:t>nemáme</a:t>
            </a:r>
            <a:r>
              <a:rPr lang="en-US" sz="2400" dirty="0">
                <a:solidFill>
                  <a:srgbClr val="333333"/>
                </a:solidFill>
              </a:rPr>
              <a:t> 100% </a:t>
            </a:r>
            <a:r>
              <a:rPr lang="en-US" sz="2400" dirty="0" err="1">
                <a:solidFill>
                  <a:srgbClr val="333333"/>
                </a:solidFill>
              </a:rPr>
              <a:t>jistotu</a:t>
            </a:r>
            <a:r>
              <a:rPr lang="en-US" sz="2400" dirty="0">
                <a:solidFill>
                  <a:srgbClr val="333333"/>
                </a:solidFill>
              </a:rPr>
              <a:t>, </a:t>
            </a:r>
            <a:r>
              <a:rPr lang="en-US" sz="2400" dirty="0" err="1">
                <a:solidFill>
                  <a:srgbClr val="333333"/>
                </a:solidFill>
              </a:rPr>
              <a:t>že</a:t>
            </a:r>
            <a:r>
              <a:rPr lang="en-US" sz="2400" dirty="0">
                <a:solidFill>
                  <a:srgbClr val="333333"/>
                </a:solidFill>
              </a:rPr>
              <a:t> je </a:t>
            </a:r>
            <a:r>
              <a:rPr lang="en-US" sz="2400" err="1">
                <a:solidFill>
                  <a:srgbClr val="333333"/>
                </a:solidFill>
              </a:rPr>
              <a:t>správný</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3</a:t>
            </a:fld>
            <a:endParaRPr lang="de-DE" altLang="de-DE"/>
          </a:p>
        </p:txBody>
      </p:sp>
    </p:spTree>
    <p:extLst>
      <p:ext uri="{BB962C8B-B14F-4D97-AF65-F5344CB8AC3E}">
        <p14:creationId xmlns:p14="http://schemas.microsoft.com/office/powerpoint/2010/main" val="2521918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Unáhlené závěry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en-US" sz="2400" dirty="0" err="1">
                <a:solidFill>
                  <a:srgbClr val="333333"/>
                </a:solidFill>
              </a:rPr>
              <a:t>Mnohdy</a:t>
            </a:r>
            <a:r>
              <a:rPr lang="en-US" sz="2400" dirty="0">
                <a:solidFill>
                  <a:srgbClr val="333333"/>
                </a:solidFill>
              </a:rPr>
              <a:t> </a:t>
            </a:r>
            <a:r>
              <a:rPr lang="en-US" sz="2400" dirty="0" err="1">
                <a:solidFill>
                  <a:srgbClr val="333333"/>
                </a:solidFill>
              </a:rPr>
              <a:t>musíme</a:t>
            </a:r>
            <a:r>
              <a:rPr lang="en-US" sz="2400" dirty="0">
                <a:solidFill>
                  <a:srgbClr val="333333"/>
                </a:solidFill>
              </a:rPr>
              <a:t> </a:t>
            </a:r>
            <a:r>
              <a:rPr lang="en-US" sz="2400" dirty="0" err="1">
                <a:solidFill>
                  <a:srgbClr val="333333"/>
                </a:solidFill>
              </a:rPr>
              <a:t>činit</a:t>
            </a:r>
            <a:r>
              <a:rPr lang="en-US" sz="2400" dirty="0">
                <a:solidFill>
                  <a:srgbClr val="333333"/>
                </a:solidFill>
              </a:rPr>
              <a:t> </a:t>
            </a:r>
            <a:r>
              <a:rPr lang="en-US" sz="2400" dirty="0" err="1">
                <a:solidFill>
                  <a:srgbClr val="333333"/>
                </a:solidFill>
              </a:rPr>
              <a:t>určité</a:t>
            </a:r>
            <a:r>
              <a:rPr lang="en-US" sz="2400" dirty="0">
                <a:solidFill>
                  <a:srgbClr val="333333"/>
                </a:solidFill>
              </a:rPr>
              <a:t> </a:t>
            </a:r>
            <a:r>
              <a:rPr lang="en-US" sz="2400" dirty="0" err="1">
                <a:solidFill>
                  <a:srgbClr val="333333"/>
                </a:solidFill>
              </a:rPr>
              <a:t>závěry</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základě</a:t>
            </a:r>
            <a:r>
              <a:rPr lang="en-US" sz="2400" dirty="0">
                <a:solidFill>
                  <a:srgbClr val="333333"/>
                </a:solidFill>
              </a:rPr>
              <a:t> </a:t>
            </a:r>
            <a:r>
              <a:rPr lang="en-US" sz="2400" dirty="0" err="1">
                <a:solidFill>
                  <a:srgbClr val="333333"/>
                </a:solidFill>
              </a:rPr>
              <a:t>velmi</a:t>
            </a:r>
            <a:r>
              <a:rPr lang="en-US" sz="2400" dirty="0">
                <a:solidFill>
                  <a:srgbClr val="333333"/>
                </a:solidFill>
              </a:rPr>
              <a:t> </a:t>
            </a:r>
            <a:r>
              <a:rPr lang="en-US" sz="2400" dirty="0" err="1">
                <a:solidFill>
                  <a:srgbClr val="333333"/>
                </a:solidFill>
              </a:rPr>
              <a:t>složitých</a:t>
            </a:r>
            <a:r>
              <a:rPr lang="en-US" sz="2400" dirty="0">
                <a:solidFill>
                  <a:srgbClr val="333333"/>
                </a:solidFill>
              </a:rPr>
              <a:t> </a:t>
            </a:r>
            <a:r>
              <a:rPr lang="en-US" sz="2400" dirty="0" err="1">
                <a:solidFill>
                  <a:srgbClr val="333333"/>
                </a:solidFill>
              </a:rPr>
              <a:t>informací</a:t>
            </a:r>
            <a:r>
              <a:rPr lang="en-US" sz="2400" dirty="0">
                <a:solidFill>
                  <a:srgbClr val="333333"/>
                </a:solidFill>
              </a:rPr>
              <a:t> z </a:t>
            </a:r>
            <a:r>
              <a:rPr lang="en-US" sz="2400" dirty="0" err="1">
                <a:solidFill>
                  <a:srgbClr val="333333"/>
                </a:solidFill>
              </a:rPr>
              <a:t>okolního</a:t>
            </a:r>
            <a:r>
              <a:rPr lang="en-US" sz="2400" dirty="0">
                <a:solidFill>
                  <a:srgbClr val="333333"/>
                </a:solidFill>
              </a:rPr>
              <a:t> </a:t>
            </a:r>
            <a:r>
              <a:rPr lang="en-US" sz="2400" dirty="0" err="1">
                <a:solidFill>
                  <a:srgbClr val="333333"/>
                </a:solidFill>
              </a:rPr>
              <a:t>prostředí</a:t>
            </a:r>
            <a:r>
              <a:rPr lang="en-US" sz="2400" dirty="0">
                <a:solidFill>
                  <a:srgbClr val="333333"/>
                </a:solidFill>
              </a:rPr>
              <a:t>.</a:t>
            </a:r>
          </a:p>
          <a:p>
            <a:pPr marL="342900" lvl="0" indent="-342900" defTabSz="914377">
              <a:buClr>
                <a:srgbClr val="333333"/>
              </a:buClr>
              <a:buFont typeface="WingDings"/>
              <a:buChar char=""/>
            </a:pPr>
            <a:r>
              <a:rPr lang="en-US" sz="2400" dirty="0">
                <a:solidFill>
                  <a:srgbClr val="333333"/>
                </a:solidFill>
              </a:rPr>
              <a:t>Proto </a:t>
            </a:r>
            <a:r>
              <a:rPr lang="en-US" sz="2400" dirty="0" err="1">
                <a:solidFill>
                  <a:srgbClr val="333333"/>
                </a:solidFill>
              </a:rPr>
              <a:t>někdy</a:t>
            </a:r>
            <a:r>
              <a:rPr lang="en-US" sz="2400" dirty="0">
                <a:solidFill>
                  <a:srgbClr val="333333"/>
                </a:solidFill>
              </a:rPr>
              <a:t> </a:t>
            </a:r>
            <a:r>
              <a:rPr lang="en-US" sz="2400" dirty="0" err="1">
                <a:solidFill>
                  <a:srgbClr val="333333"/>
                </a:solidFill>
              </a:rPr>
              <a:t>dospějeme</a:t>
            </a:r>
            <a:r>
              <a:rPr lang="en-US" sz="2400" dirty="0">
                <a:solidFill>
                  <a:srgbClr val="333333"/>
                </a:solidFill>
              </a:rPr>
              <a:t> k </a:t>
            </a:r>
            <a:r>
              <a:rPr lang="en-US" sz="2400" dirty="0" err="1">
                <a:solidFill>
                  <a:srgbClr val="333333"/>
                </a:solidFill>
              </a:rPr>
              <a:t>určitému</a:t>
            </a:r>
            <a:r>
              <a:rPr lang="en-US" sz="2400" dirty="0">
                <a:solidFill>
                  <a:srgbClr val="333333"/>
                </a:solidFill>
              </a:rPr>
              <a:t> </a:t>
            </a:r>
            <a:r>
              <a:rPr lang="en-US" sz="2400" dirty="0" err="1">
                <a:solidFill>
                  <a:srgbClr val="333333"/>
                </a:solidFill>
              </a:rPr>
              <a:t>závěru</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když</a:t>
            </a:r>
            <a:r>
              <a:rPr lang="en-US" sz="2400" dirty="0">
                <a:solidFill>
                  <a:srgbClr val="333333"/>
                </a:solidFill>
              </a:rPr>
              <a:t> </a:t>
            </a:r>
            <a:r>
              <a:rPr lang="en-US" sz="2400" dirty="0" err="1">
                <a:solidFill>
                  <a:srgbClr val="333333"/>
                </a:solidFill>
              </a:rPr>
              <a:t>nemáme</a:t>
            </a:r>
            <a:r>
              <a:rPr lang="en-US" sz="2400" dirty="0">
                <a:solidFill>
                  <a:srgbClr val="333333"/>
                </a:solidFill>
              </a:rPr>
              <a:t> 100% </a:t>
            </a:r>
            <a:r>
              <a:rPr lang="en-US" sz="2400" dirty="0" err="1">
                <a:solidFill>
                  <a:srgbClr val="333333"/>
                </a:solidFill>
              </a:rPr>
              <a:t>jistotu</a:t>
            </a:r>
            <a:r>
              <a:rPr lang="en-US" sz="2400" dirty="0">
                <a:solidFill>
                  <a:srgbClr val="333333"/>
                </a:solidFill>
              </a:rPr>
              <a:t>, </a:t>
            </a:r>
            <a:r>
              <a:rPr lang="en-US" sz="2400" dirty="0" err="1">
                <a:solidFill>
                  <a:srgbClr val="333333"/>
                </a:solidFill>
              </a:rPr>
              <a:t>že</a:t>
            </a:r>
            <a:r>
              <a:rPr lang="en-US" sz="2400" dirty="0">
                <a:solidFill>
                  <a:srgbClr val="333333"/>
                </a:solidFill>
              </a:rPr>
              <a:t> je </a:t>
            </a:r>
            <a:r>
              <a:rPr lang="en-US" sz="2400" dirty="0" err="1">
                <a:solidFill>
                  <a:srgbClr val="333333"/>
                </a:solidFill>
              </a:rPr>
              <a:t>správný</a:t>
            </a:r>
            <a:r>
              <a:rPr lang="en-US" sz="2400" dirty="0">
                <a:solidFill>
                  <a:srgbClr val="333333"/>
                </a:solidFill>
              </a:rPr>
              <a:t>.</a:t>
            </a:r>
          </a:p>
          <a:p>
            <a:pPr marL="342900" lvl="0" indent="-342900" defTabSz="914377">
              <a:buClr>
                <a:srgbClr val="333333"/>
              </a:buClr>
              <a:buFont typeface="WingDings"/>
              <a:buChar char=""/>
            </a:pPr>
            <a:r>
              <a:rPr lang="en-US" sz="2400" dirty="0" err="1">
                <a:solidFill>
                  <a:srgbClr val="333333"/>
                </a:solidFill>
              </a:rPr>
              <a:t>Měli</a:t>
            </a:r>
            <a:r>
              <a:rPr lang="en-US" sz="2400" dirty="0">
                <a:solidFill>
                  <a:srgbClr val="333333"/>
                </a:solidFill>
              </a:rPr>
              <a:t> </a:t>
            </a:r>
            <a:r>
              <a:rPr lang="en-US" sz="2400" dirty="0" err="1">
                <a:solidFill>
                  <a:srgbClr val="333333"/>
                </a:solidFill>
              </a:rPr>
              <a:t>bychom</a:t>
            </a:r>
            <a:r>
              <a:rPr lang="en-US" sz="2400" dirty="0">
                <a:solidFill>
                  <a:srgbClr val="333333"/>
                </a:solidFill>
              </a:rPr>
              <a:t> </a:t>
            </a:r>
            <a:r>
              <a:rPr lang="en-US" sz="2400" dirty="0" err="1">
                <a:solidFill>
                  <a:srgbClr val="333333"/>
                </a:solidFill>
              </a:rPr>
              <a:t>hledat</a:t>
            </a:r>
            <a:r>
              <a:rPr lang="en-US" sz="2400" dirty="0">
                <a:solidFill>
                  <a:srgbClr val="333333"/>
                </a:solidFill>
              </a:rPr>
              <a:t> </a:t>
            </a:r>
            <a:r>
              <a:rPr lang="en-US" sz="2400" dirty="0" err="1">
                <a:solidFill>
                  <a:srgbClr val="333333"/>
                </a:solidFill>
              </a:rPr>
              <a:t>zlatou</a:t>
            </a:r>
            <a:r>
              <a:rPr lang="en-US" sz="2400" dirty="0">
                <a:solidFill>
                  <a:srgbClr val="333333"/>
                </a:solidFill>
              </a:rPr>
              <a:t> </a:t>
            </a:r>
            <a:r>
              <a:rPr lang="en-US" sz="2400" dirty="0" err="1">
                <a:solidFill>
                  <a:srgbClr val="333333"/>
                </a:solidFill>
              </a:rPr>
              <a:t>střední</a:t>
            </a:r>
            <a:r>
              <a:rPr lang="en-US" sz="2400" dirty="0">
                <a:solidFill>
                  <a:srgbClr val="333333"/>
                </a:solidFill>
              </a:rPr>
              <a:t> </a:t>
            </a:r>
            <a:r>
              <a:rPr lang="en-US" sz="2400" dirty="0" err="1">
                <a:solidFill>
                  <a:srgbClr val="333333"/>
                </a:solidFill>
              </a:rPr>
              <a:t>cestu</a:t>
            </a:r>
            <a:r>
              <a:rPr lang="en-US" sz="2400" dirty="0">
                <a:solidFill>
                  <a:srgbClr val="333333"/>
                </a:solidFill>
              </a:rPr>
              <a:t> </a:t>
            </a:r>
            <a:r>
              <a:rPr lang="en-US" sz="2400" err="1">
                <a:solidFill>
                  <a:srgbClr val="333333"/>
                </a:solidFill>
              </a:rPr>
              <a:t>mezi</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4</a:t>
            </a:fld>
            <a:endParaRPr lang="de-DE" altLang="de-DE"/>
          </a:p>
        </p:txBody>
      </p:sp>
    </p:spTree>
    <p:extLst>
      <p:ext uri="{BB962C8B-B14F-4D97-AF65-F5344CB8AC3E}">
        <p14:creationId xmlns:p14="http://schemas.microsoft.com/office/powerpoint/2010/main" val="2217359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Unáhlené závěry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en-US" sz="2400" dirty="0" err="1">
                <a:solidFill>
                  <a:srgbClr val="333333"/>
                </a:solidFill>
              </a:rPr>
              <a:t>Mnohdy</a:t>
            </a:r>
            <a:r>
              <a:rPr lang="en-US" sz="2400" dirty="0">
                <a:solidFill>
                  <a:srgbClr val="333333"/>
                </a:solidFill>
              </a:rPr>
              <a:t> </a:t>
            </a:r>
            <a:r>
              <a:rPr lang="en-US" sz="2400" dirty="0" err="1">
                <a:solidFill>
                  <a:srgbClr val="333333"/>
                </a:solidFill>
              </a:rPr>
              <a:t>musíme</a:t>
            </a:r>
            <a:r>
              <a:rPr lang="en-US" sz="2400" dirty="0">
                <a:solidFill>
                  <a:srgbClr val="333333"/>
                </a:solidFill>
              </a:rPr>
              <a:t> </a:t>
            </a:r>
            <a:r>
              <a:rPr lang="en-US" sz="2400" dirty="0" err="1">
                <a:solidFill>
                  <a:srgbClr val="333333"/>
                </a:solidFill>
              </a:rPr>
              <a:t>činit</a:t>
            </a:r>
            <a:r>
              <a:rPr lang="en-US" sz="2400" dirty="0">
                <a:solidFill>
                  <a:srgbClr val="333333"/>
                </a:solidFill>
              </a:rPr>
              <a:t> </a:t>
            </a:r>
            <a:r>
              <a:rPr lang="en-US" sz="2400" dirty="0" err="1">
                <a:solidFill>
                  <a:srgbClr val="333333"/>
                </a:solidFill>
              </a:rPr>
              <a:t>určité</a:t>
            </a:r>
            <a:r>
              <a:rPr lang="en-US" sz="2400" dirty="0">
                <a:solidFill>
                  <a:srgbClr val="333333"/>
                </a:solidFill>
              </a:rPr>
              <a:t> </a:t>
            </a:r>
            <a:r>
              <a:rPr lang="en-US" sz="2400" dirty="0" err="1">
                <a:solidFill>
                  <a:srgbClr val="333333"/>
                </a:solidFill>
              </a:rPr>
              <a:t>závěry</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základě</a:t>
            </a:r>
            <a:r>
              <a:rPr lang="en-US" sz="2400" dirty="0">
                <a:solidFill>
                  <a:srgbClr val="333333"/>
                </a:solidFill>
              </a:rPr>
              <a:t> </a:t>
            </a:r>
            <a:r>
              <a:rPr lang="en-US" sz="2400" dirty="0" err="1">
                <a:solidFill>
                  <a:srgbClr val="333333"/>
                </a:solidFill>
              </a:rPr>
              <a:t>velmi</a:t>
            </a:r>
            <a:r>
              <a:rPr lang="en-US" sz="2400" dirty="0">
                <a:solidFill>
                  <a:srgbClr val="333333"/>
                </a:solidFill>
              </a:rPr>
              <a:t> </a:t>
            </a:r>
            <a:r>
              <a:rPr lang="en-US" sz="2400" dirty="0" err="1">
                <a:solidFill>
                  <a:srgbClr val="333333"/>
                </a:solidFill>
              </a:rPr>
              <a:t>složitých</a:t>
            </a:r>
            <a:r>
              <a:rPr lang="en-US" sz="2400" dirty="0">
                <a:solidFill>
                  <a:srgbClr val="333333"/>
                </a:solidFill>
              </a:rPr>
              <a:t> </a:t>
            </a:r>
            <a:r>
              <a:rPr lang="en-US" sz="2400" dirty="0" err="1">
                <a:solidFill>
                  <a:srgbClr val="333333"/>
                </a:solidFill>
              </a:rPr>
              <a:t>informací</a:t>
            </a:r>
            <a:r>
              <a:rPr lang="en-US" sz="2400" dirty="0">
                <a:solidFill>
                  <a:srgbClr val="333333"/>
                </a:solidFill>
              </a:rPr>
              <a:t> z </a:t>
            </a:r>
            <a:r>
              <a:rPr lang="en-US" sz="2400" dirty="0" err="1">
                <a:solidFill>
                  <a:srgbClr val="333333"/>
                </a:solidFill>
              </a:rPr>
              <a:t>okolního</a:t>
            </a:r>
            <a:r>
              <a:rPr lang="en-US" sz="2400" dirty="0">
                <a:solidFill>
                  <a:srgbClr val="333333"/>
                </a:solidFill>
              </a:rPr>
              <a:t> </a:t>
            </a:r>
            <a:r>
              <a:rPr lang="en-US" sz="2400" dirty="0" err="1">
                <a:solidFill>
                  <a:srgbClr val="333333"/>
                </a:solidFill>
              </a:rPr>
              <a:t>prostředí</a:t>
            </a:r>
            <a:r>
              <a:rPr lang="en-US" sz="2400" dirty="0">
                <a:solidFill>
                  <a:srgbClr val="333333"/>
                </a:solidFill>
              </a:rPr>
              <a:t>.</a:t>
            </a:r>
          </a:p>
          <a:p>
            <a:pPr marL="342900" lvl="0" indent="-342900" defTabSz="914377">
              <a:buClr>
                <a:srgbClr val="333333"/>
              </a:buClr>
              <a:buFont typeface="WingDings"/>
              <a:buChar char=""/>
            </a:pPr>
            <a:r>
              <a:rPr lang="en-US" sz="2400" dirty="0">
                <a:solidFill>
                  <a:srgbClr val="333333"/>
                </a:solidFill>
              </a:rPr>
              <a:t>Proto </a:t>
            </a:r>
            <a:r>
              <a:rPr lang="en-US" sz="2400" dirty="0" err="1">
                <a:solidFill>
                  <a:srgbClr val="333333"/>
                </a:solidFill>
              </a:rPr>
              <a:t>někdy</a:t>
            </a:r>
            <a:r>
              <a:rPr lang="en-US" sz="2400" dirty="0">
                <a:solidFill>
                  <a:srgbClr val="333333"/>
                </a:solidFill>
              </a:rPr>
              <a:t> </a:t>
            </a:r>
            <a:r>
              <a:rPr lang="en-US" sz="2400" dirty="0" err="1">
                <a:solidFill>
                  <a:srgbClr val="333333"/>
                </a:solidFill>
              </a:rPr>
              <a:t>dospějeme</a:t>
            </a:r>
            <a:r>
              <a:rPr lang="en-US" sz="2400" dirty="0">
                <a:solidFill>
                  <a:srgbClr val="333333"/>
                </a:solidFill>
              </a:rPr>
              <a:t> k </a:t>
            </a:r>
            <a:r>
              <a:rPr lang="en-US" sz="2400" dirty="0" err="1">
                <a:solidFill>
                  <a:srgbClr val="333333"/>
                </a:solidFill>
              </a:rPr>
              <a:t>určitému</a:t>
            </a:r>
            <a:r>
              <a:rPr lang="en-US" sz="2400" dirty="0">
                <a:solidFill>
                  <a:srgbClr val="333333"/>
                </a:solidFill>
              </a:rPr>
              <a:t> </a:t>
            </a:r>
            <a:r>
              <a:rPr lang="en-US" sz="2400" dirty="0" err="1">
                <a:solidFill>
                  <a:srgbClr val="333333"/>
                </a:solidFill>
              </a:rPr>
              <a:t>závěru</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když</a:t>
            </a:r>
            <a:r>
              <a:rPr lang="en-US" sz="2400" dirty="0">
                <a:solidFill>
                  <a:srgbClr val="333333"/>
                </a:solidFill>
              </a:rPr>
              <a:t> </a:t>
            </a:r>
            <a:r>
              <a:rPr lang="en-US" sz="2400" dirty="0" err="1">
                <a:solidFill>
                  <a:srgbClr val="333333"/>
                </a:solidFill>
              </a:rPr>
              <a:t>nemáme</a:t>
            </a:r>
            <a:r>
              <a:rPr lang="en-US" sz="2400" dirty="0">
                <a:solidFill>
                  <a:srgbClr val="333333"/>
                </a:solidFill>
              </a:rPr>
              <a:t> 100% </a:t>
            </a:r>
            <a:r>
              <a:rPr lang="en-US" sz="2400" dirty="0" err="1">
                <a:solidFill>
                  <a:srgbClr val="333333"/>
                </a:solidFill>
              </a:rPr>
              <a:t>jistotu</a:t>
            </a:r>
            <a:r>
              <a:rPr lang="en-US" sz="2400" dirty="0">
                <a:solidFill>
                  <a:srgbClr val="333333"/>
                </a:solidFill>
              </a:rPr>
              <a:t>, </a:t>
            </a:r>
            <a:r>
              <a:rPr lang="en-US" sz="2400" dirty="0" err="1">
                <a:solidFill>
                  <a:srgbClr val="333333"/>
                </a:solidFill>
              </a:rPr>
              <a:t>že</a:t>
            </a:r>
            <a:r>
              <a:rPr lang="en-US" sz="2400" dirty="0">
                <a:solidFill>
                  <a:srgbClr val="333333"/>
                </a:solidFill>
              </a:rPr>
              <a:t> je </a:t>
            </a:r>
            <a:r>
              <a:rPr lang="en-US" sz="2400" dirty="0" err="1">
                <a:solidFill>
                  <a:srgbClr val="333333"/>
                </a:solidFill>
              </a:rPr>
              <a:t>správný</a:t>
            </a:r>
            <a:r>
              <a:rPr lang="en-US" sz="2400" dirty="0">
                <a:solidFill>
                  <a:srgbClr val="333333"/>
                </a:solidFill>
              </a:rPr>
              <a:t>.</a:t>
            </a:r>
          </a:p>
          <a:p>
            <a:pPr marL="342900" lvl="0" indent="-342900" defTabSz="914377">
              <a:buClr>
                <a:srgbClr val="333333"/>
              </a:buClr>
              <a:buFont typeface="WingDings"/>
              <a:buChar char=""/>
            </a:pPr>
            <a:r>
              <a:rPr lang="en-US" sz="2400" dirty="0" err="1">
                <a:solidFill>
                  <a:srgbClr val="333333"/>
                </a:solidFill>
              </a:rPr>
              <a:t>Měli</a:t>
            </a:r>
            <a:r>
              <a:rPr lang="en-US" sz="2400" dirty="0">
                <a:solidFill>
                  <a:srgbClr val="333333"/>
                </a:solidFill>
              </a:rPr>
              <a:t> </a:t>
            </a:r>
            <a:r>
              <a:rPr lang="en-US" sz="2400" dirty="0" err="1">
                <a:solidFill>
                  <a:srgbClr val="333333"/>
                </a:solidFill>
              </a:rPr>
              <a:t>bychom</a:t>
            </a:r>
            <a:r>
              <a:rPr lang="en-US" sz="2400" dirty="0">
                <a:solidFill>
                  <a:srgbClr val="333333"/>
                </a:solidFill>
              </a:rPr>
              <a:t> </a:t>
            </a:r>
            <a:r>
              <a:rPr lang="en-US" sz="2400" dirty="0" err="1">
                <a:solidFill>
                  <a:srgbClr val="333333"/>
                </a:solidFill>
              </a:rPr>
              <a:t>hledat</a:t>
            </a:r>
            <a:r>
              <a:rPr lang="en-US" sz="2400" dirty="0">
                <a:solidFill>
                  <a:srgbClr val="333333"/>
                </a:solidFill>
              </a:rPr>
              <a:t> </a:t>
            </a:r>
            <a:r>
              <a:rPr lang="en-US" sz="2400" dirty="0" err="1">
                <a:solidFill>
                  <a:srgbClr val="333333"/>
                </a:solidFill>
              </a:rPr>
              <a:t>zlatou</a:t>
            </a:r>
            <a:r>
              <a:rPr lang="en-US" sz="2400" dirty="0">
                <a:solidFill>
                  <a:srgbClr val="333333"/>
                </a:solidFill>
              </a:rPr>
              <a:t> </a:t>
            </a:r>
            <a:r>
              <a:rPr lang="en-US" sz="2400" dirty="0" err="1">
                <a:solidFill>
                  <a:srgbClr val="333333"/>
                </a:solidFill>
              </a:rPr>
              <a:t>střední</a:t>
            </a:r>
            <a:r>
              <a:rPr lang="en-US" sz="2400" dirty="0">
                <a:solidFill>
                  <a:srgbClr val="333333"/>
                </a:solidFill>
              </a:rPr>
              <a:t> </a:t>
            </a:r>
            <a:r>
              <a:rPr lang="en-US" sz="2400" dirty="0" err="1">
                <a:solidFill>
                  <a:srgbClr val="333333"/>
                </a:solidFill>
              </a:rPr>
              <a:t>cestu</a:t>
            </a:r>
            <a:r>
              <a:rPr lang="en-US" sz="2400" dirty="0">
                <a:solidFill>
                  <a:srgbClr val="333333"/>
                </a:solidFill>
              </a:rPr>
              <a:t> </a:t>
            </a:r>
            <a:r>
              <a:rPr lang="en-US" sz="2400" dirty="0" err="1">
                <a:solidFill>
                  <a:srgbClr val="333333"/>
                </a:solidFill>
              </a:rPr>
              <a:t>mezi</a:t>
            </a:r>
            <a:r>
              <a:rPr lang="en-US" sz="2400" dirty="0">
                <a:solidFill>
                  <a:srgbClr val="333333"/>
                </a:solidFill>
              </a:rPr>
              <a:t>:</a:t>
            </a:r>
          </a:p>
          <a:p>
            <a:pPr marL="774827" lvl="3" indent="-342900" defTabSz="914377">
              <a:spcBef>
                <a:spcPts val="1999"/>
              </a:spcBef>
              <a:buClr>
                <a:srgbClr val="000000"/>
              </a:buClr>
              <a:buFont typeface="WingDings"/>
              <a:buChar char=""/>
            </a:pPr>
            <a:r>
              <a:rPr lang="en-US" sz="2400" dirty="0" err="1">
                <a:solidFill>
                  <a:srgbClr val="333333"/>
                </a:solidFill>
              </a:rPr>
              <a:t>příliš</a:t>
            </a:r>
            <a:r>
              <a:rPr lang="en-US" sz="2400" dirty="0">
                <a:solidFill>
                  <a:srgbClr val="333333"/>
                </a:solidFill>
              </a:rPr>
              <a:t> </a:t>
            </a:r>
            <a:r>
              <a:rPr lang="en-US" sz="2400" dirty="0" err="1">
                <a:solidFill>
                  <a:srgbClr val="333333"/>
                </a:solidFill>
              </a:rPr>
              <a:t>unáhleným</a:t>
            </a:r>
            <a:r>
              <a:rPr lang="en-US" sz="2400" dirty="0">
                <a:solidFill>
                  <a:srgbClr val="333333"/>
                </a:solidFill>
              </a:rPr>
              <a:t> </a:t>
            </a:r>
            <a:r>
              <a:rPr lang="en-US" sz="2400" dirty="0" err="1">
                <a:solidFill>
                  <a:srgbClr val="333333"/>
                </a:solidFill>
              </a:rPr>
              <a:t>rozhodnutím</a:t>
            </a:r>
            <a:r>
              <a:rPr lang="en-US" sz="2400" dirty="0">
                <a:solidFill>
                  <a:srgbClr val="333333"/>
                </a:solidFill>
              </a:rPr>
              <a:t> (</a:t>
            </a:r>
            <a:r>
              <a:rPr lang="en-US" sz="2400" dirty="0" err="1">
                <a:solidFill>
                  <a:srgbClr val="004992"/>
                </a:solidFill>
              </a:rPr>
              <a:t>riziko</a:t>
            </a:r>
            <a:r>
              <a:rPr lang="en-US" sz="2400" dirty="0">
                <a:solidFill>
                  <a:srgbClr val="004992"/>
                </a:solidFill>
              </a:rPr>
              <a:t>: </a:t>
            </a:r>
            <a:r>
              <a:rPr lang="en-US" sz="2400" dirty="0" err="1">
                <a:solidFill>
                  <a:srgbClr val="333333"/>
                </a:solidFill>
              </a:rPr>
              <a:t>chybné</a:t>
            </a:r>
            <a:r>
              <a:rPr lang="en-US" sz="2400" dirty="0">
                <a:solidFill>
                  <a:srgbClr val="333333"/>
                </a:solidFill>
              </a:rPr>
              <a:t> </a:t>
            </a:r>
            <a:r>
              <a:rPr lang="en-US" sz="2400" dirty="0" err="1">
                <a:solidFill>
                  <a:srgbClr val="333333"/>
                </a:solidFill>
              </a:rPr>
              <a:t>rozhodnutí</a:t>
            </a:r>
            <a:r>
              <a:rPr lang="en-US" sz="2400" dirty="0">
                <a:solidFill>
                  <a:srgbClr val="333333"/>
                </a:solidFill>
              </a:rPr>
              <a:t>)</a:t>
            </a:r>
            <a:br>
              <a:rPr lang="en-US" sz="2400" dirty="0">
                <a:solidFill>
                  <a:srgbClr val="333333"/>
                </a:solidFill>
              </a:rPr>
            </a:br>
            <a:r>
              <a:rPr lang="en-US" sz="2400" i="1" dirty="0">
                <a:solidFill>
                  <a:srgbClr val="333333"/>
                </a:solidFill>
              </a:rPr>
              <a:t>a</a:t>
            </a:r>
          </a:p>
        </p:txBody>
      </p:sp>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5</a:t>
            </a:fld>
            <a:endParaRPr lang="de-DE" altLang="de-DE"/>
          </a:p>
        </p:txBody>
      </p:sp>
    </p:spTree>
    <p:extLst>
      <p:ext uri="{BB962C8B-B14F-4D97-AF65-F5344CB8AC3E}">
        <p14:creationId xmlns:p14="http://schemas.microsoft.com/office/powerpoint/2010/main" val="1300666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Unáhlené závěry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en-US" sz="2400" dirty="0" err="1">
                <a:solidFill>
                  <a:srgbClr val="333333"/>
                </a:solidFill>
              </a:rPr>
              <a:t>Mnohdy</a:t>
            </a:r>
            <a:r>
              <a:rPr lang="en-US" sz="2400" dirty="0">
                <a:solidFill>
                  <a:srgbClr val="333333"/>
                </a:solidFill>
              </a:rPr>
              <a:t> </a:t>
            </a:r>
            <a:r>
              <a:rPr lang="en-US" sz="2400" dirty="0" err="1">
                <a:solidFill>
                  <a:srgbClr val="333333"/>
                </a:solidFill>
              </a:rPr>
              <a:t>musíme</a:t>
            </a:r>
            <a:r>
              <a:rPr lang="en-US" sz="2400" dirty="0">
                <a:solidFill>
                  <a:srgbClr val="333333"/>
                </a:solidFill>
              </a:rPr>
              <a:t> </a:t>
            </a:r>
            <a:r>
              <a:rPr lang="en-US" sz="2400" dirty="0" err="1">
                <a:solidFill>
                  <a:srgbClr val="333333"/>
                </a:solidFill>
              </a:rPr>
              <a:t>činit</a:t>
            </a:r>
            <a:r>
              <a:rPr lang="en-US" sz="2400" dirty="0">
                <a:solidFill>
                  <a:srgbClr val="333333"/>
                </a:solidFill>
              </a:rPr>
              <a:t> </a:t>
            </a:r>
            <a:r>
              <a:rPr lang="en-US" sz="2400" dirty="0" err="1">
                <a:solidFill>
                  <a:srgbClr val="333333"/>
                </a:solidFill>
              </a:rPr>
              <a:t>určité</a:t>
            </a:r>
            <a:r>
              <a:rPr lang="en-US" sz="2400" dirty="0">
                <a:solidFill>
                  <a:srgbClr val="333333"/>
                </a:solidFill>
              </a:rPr>
              <a:t> </a:t>
            </a:r>
            <a:r>
              <a:rPr lang="en-US" sz="2400" dirty="0" err="1">
                <a:solidFill>
                  <a:srgbClr val="333333"/>
                </a:solidFill>
              </a:rPr>
              <a:t>závěry</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základě</a:t>
            </a:r>
            <a:r>
              <a:rPr lang="en-US" sz="2400" dirty="0">
                <a:solidFill>
                  <a:srgbClr val="333333"/>
                </a:solidFill>
              </a:rPr>
              <a:t> </a:t>
            </a:r>
            <a:r>
              <a:rPr lang="en-US" sz="2400" dirty="0" err="1">
                <a:solidFill>
                  <a:srgbClr val="333333"/>
                </a:solidFill>
              </a:rPr>
              <a:t>velmi</a:t>
            </a:r>
            <a:r>
              <a:rPr lang="en-US" sz="2400" dirty="0">
                <a:solidFill>
                  <a:srgbClr val="333333"/>
                </a:solidFill>
              </a:rPr>
              <a:t> </a:t>
            </a:r>
            <a:r>
              <a:rPr lang="en-US" sz="2400" dirty="0" err="1">
                <a:solidFill>
                  <a:srgbClr val="333333"/>
                </a:solidFill>
              </a:rPr>
              <a:t>složitých</a:t>
            </a:r>
            <a:r>
              <a:rPr lang="en-US" sz="2400" dirty="0">
                <a:solidFill>
                  <a:srgbClr val="333333"/>
                </a:solidFill>
              </a:rPr>
              <a:t> </a:t>
            </a:r>
            <a:r>
              <a:rPr lang="en-US" sz="2400" dirty="0" err="1">
                <a:solidFill>
                  <a:srgbClr val="333333"/>
                </a:solidFill>
              </a:rPr>
              <a:t>informací</a:t>
            </a:r>
            <a:r>
              <a:rPr lang="en-US" sz="2400" dirty="0">
                <a:solidFill>
                  <a:srgbClr val="333333"/>
                </a:solidFill>
              </a:rPr>
              <a:t> z </a:t>
            </a:r>
            <a:r>
              <a:rPr lang="en-US" sz="2400" dirty="0" err="1">
                <a:solidFill>
                  <a:srgbClr val="333333"/>
                </a:solidFill>
              </a:rPr>
              <a:t>okolního</a:t>
            </a:r>
            <a:r>
              <a:rPr lang="en-US" sz="2400" dirty="0">
                <a:solidFill>
                  <a:srgbClr val="333333"/>
                </a:solidFill>
              </a:rPr>
              <a:t> </a:t>
            </a:r>
            <a:r>
              <a:rPr lang="en-US" sz="2400" dirty="0" err="1">
                <a:solidFill>
                  <a:srgbClr val="333333"/>
                </a:solidFill>
              </a:rPr>
              <a:t>prostředí</a:t>
            </a:r>
            <a:r>
              <a:rPr lang="en-US" sz="2400" dirty="0">
                <a:solidFill>
                  <a:srgbClr val="333333"/>
                </a:solidFill>
              </a:rPr>
              <a:t>.</a:t>
            </a:r>
          </a:p>
          <a:p>
            <a:pPr marL="342900" lvl="0" indent="-342900" defTabSz="914377">
              <a:buClr>
                <a:srgbClr val="333333"/>
              </a:buClr>
              <a:buFont typeface="WingDings"/>
              <a:buChar char=""/>
            </a:pPr>
            <a:r>
              <a:rPr lang="en-US" sz="2400" dirty="0">
                <a:solidFill>
                  <a:srgbClr val="333333"/>
                </a:solidFill>
              </a:rPr>
              <a:t>Proto </a:t>
            </a:r>
            <a:r>
              <a:rPr lang="en-US" sz="2400" dirty="0" err="1">
                <a:solidFill>
                  <a:srgbClr val="333333"/>
                </a:solidFill>
              </a:rPr>
              <a:t>někdy</a:t>
            </a:r>
            <a:r>
              <a:rPr lang="en-US" sz="2400" dirty="0">
                <a:solidFill>
                  <a:srgbClr val="333333"/>
                </a:solidFill>
              </a:rPr>
              <a:t> </a:t>
            </a:r>
            <a:r>
              <a:rPr lang="en-US" sz="2400" dirty="0" err="1">
                <a:solidFill>
                  <a:srgbClr val="333333"/>
                </a:solidFill>
              </a:rPr>
              <a:t>dospějeme</a:t>
            </a:r>
            <a:r>
              <a:rPr lang="en-US" sz="2400" dirty="0">
                <a:solidFill>
                  <a:srgbClr val="333333"/>
                </a:solidFill>
              </a:rPr>
              <a:t> k </a:t>
            </a:r>
            <a:r>
              <a:rPr lang="en-US" sz="2400" dirty="0" err="1">
                <a:solidFill>
                  <a:srgbClr val="333333"/>
                </a:solidFill>
              </a:rPr>
              <a:t>určitému</a:t>
            </a:r>
            <a:r>
              <a:rPr lang="en-US" sz="2400" dirty="0">
                <a:solidFill>
                  <a:srgbClr val="333333"/>
                </a:solidFill>
              </a:rPr>
              <a:t> </a:t>
            </a:r>
            <a:r>
              <a:rPr lang="en-US" sz="2400" dirty="0" err="1">
                <a:solidFill>
                  <a:srgbClr val="333333"/>
                </a:solidFill>
              </a:rPr>
              <a:t>závěru</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když</a:t>
            </a:r>
            <a:r>
              <a:rPr lang="en-US" sz="2400" dirty="0">
                <a:solidFill>
                  <a:srgbClr val="333333"/>
                </a:solidFill>
              </a:rPr>
              <a:t> </a:t>
            </a:r>
            <a:r>
              <a:rPr lang="en-US" sz="2400" dirty="0" err="1">
                <a:solidFill>
                  <a:srgbClr val="333333"/>
                </a:solidFill>
              </a:rPr>
              <a:t>nemáme</a:t>
            </a:r>
            <a:r>
              <a:rPr lang="en-US" sz="2400" dirty="0">
                <a:solidFill>
                  <a:srgbClr val="333333"/>
                </a:solidFill>
              </a:rPr>
              <a:t> 100% </a:t>
            </a:r>
            <a:r>
              <a:rPr lang="en-US" sz="2400" dirty="0" err="1">
                <a:solidFill>
                  <a:srgbClr val="333333"/>
                </a:solidFill>
              </a:rPr>
              <a:t>jistotu</a:t>
            </a:r>
            <a:r>
              <a:rPr lang="en-US" sz="2400" dirty="0">
                <a:solidFill>
                  <a:srgbClr val="333333"/>
                </a:solidFill>
              </a:rPr>
              <a:t>, </a:t>
            </a:r>
            <a:r>
              <a:rPr lang="en-US" sz="2400" dirty="0" err="1">
                <a:solidFill>
                  <a:srgbClr val="333333"/>
                </a:solidFill>
              </a:rPr>
              <a:t>že</a:t>
            </a:r>
            <a:r>
              <a:rPr lang="en-US" sz="2400" dirty="0">
                <a:solidFill>
                  <a:srgbClr val="333333"/>
                </a:solidFill>
              </a:rPr>
              <a:t> je </a:t>
            </a:r>
            <a:r>
              <a:rPr lang="en-US" sz="2400" dirty="0" err="1">
                <a:solidFill>
                  <a:srgbClr val="333333"/>
                </a:solidFill>
              </a:rPr>
              <a:t>správný</a:t>
            </a:r>
            <a:r>
              <a:rPr lang="en-US" sz="2400" dirty="0">
                <a:solidFill>
                  <a:srgbClr val="333333"/>
                </a:solidFill>
              </a:rPr>
              <a:t>.</a:t>
            </a:r>
          </a:p>
          <a:p>
            <a:pPr marL="342900" lvl="0" indent="-342900" defTabSz="914377">
              <a:buClr>
                <a:srgbClr val="333333"/>
              </a:buClr>
              <a:buFont typeface="WingDings"/>
              <a:buChar char=""/>
            </a:pPr>
            <a:r>
              <a:rPr lang="en-US" sz="2400" dirty="0" err="1">
                <a:solidFill>
                  <a:srgbClr val="333333"/>
                </a:solidFill>
              </a:rPr>
              <a:t>Měli</a:t>
            </a:r>
            <a:r>
              <a:rPr lang="en-US" sz="2400" dirty="0">
                <a:solidFill>
                  <a:srgbClr val="333333"/>
                </a:solidFill>
              </a:rPr>
              <a:t> </a:t>
            </a:r>
            <a:r>
              <a:rPr lang="en-US" sz="2400" dirty="0" err="1">
                <a:solidFill>
                  <a:srgbClr val="333333"/>
                </a:solidFill>
              </a:rPr>
              <a:t>bychom</a:t>
            </a:r>
            <a:r>
              <a:rPr lang="en-US" sz="2400" dirty="0">
                <a:solidFill>
                  <a:srgbClr val="333333"/>
                </a:solidFill>
              </a:rPr>
              <a:t> </a:t>
            </a:r>
            <a:r>
              <a:rPr lang="en-US" sz="2400" dirty="0" err="1">
                <a:solidFill>
                  <a:srgbClr val="333333"/>
                </a:solidFill>
              </a:rPr>
              <a:t>hledat</a:t>
            </a:r>
            <a:r>
              <a:rPr lang="en-US" sz="2400" dirty="0">
                <a:solidFill>
                  <a:srgbClr val="333333"/>
                </a:solidFill>
              </a:rPr>
              <a:t> </a:t>
            </a:r>
            <a:r>
              <a:rPr lang="en-US" sz="2400" dirty="0" err="1">
                <a:solidFill>
                  <a:srgbClr val="333333"/>
                </a:solidFill>
              </a:rPr>
              <a:t>zlatou</a:t>
            </a:r>
            <a:r>
              <a:rPr lang="en-US" sz="2400" dirty="0">
                <a:solidFill>
                  <a:srgbClr val="333333"/>
                </a:solidFill>
              </a:rPr>
              <a:t> </a:t>
            </a:r>
            <a:r>
              <a:rPr lang="en-US" sz="2400" dirty="0" err="1">
                <a:solidFill>
                  <a:srgbClr val="333333"/>
                </a:solidFill>
              </a:rPr>
              <a:t>střední</a:t>
            </a:r>
            <a:r>
              <a:rPr lang="en-US" sz="2400" dirty="0">
                <a:solidFill>
                  <a:srgbClr val="333333"/>
                </a:solidFill>
              </a:rPr>
              <a:t> </a:t>
            </a:r>
            <a:r>
              <a:rPr lang="en-US" sz="2400" dirty="0" err="1">
                <a:solidFill>
                  <a:srgbClr val="333333"/>
                </a:solidFill>
              </a:rPr>
              <a:t>cestu</a:t>
            </a:r>
            <a:r>
              <a:rPr lang="en-US" sz="2400" dirty="0">
                <a:solidFill>
                  <a:srgbClr val="333333"/>
                </a:solidFill>
              </a:rPr>
              <a:t> </a:t>
            </a:r>
            <a:r>
              <a:rPr lang="en-US" sz="2400" dirty="0" err="1">
                <a:solidFill>
                  <a:srgbClr val="333333"/>
                </a:solidFill>
              </a:rPr>
              <a:t>mezi</a:t>
            </a:r>
            <a:r>
              <a:rPr lang="en-US" sz="2400" dirty="0">
                <a:solidFill>
                  <a:srgbClr val="333333"/>
                </a:solidFill>
              </a:rPr>
              <a:t>:</a:t>
            </a:r>
          </a:p>
          <a:p>
            <a:pPr marL="774827" lvl="3" indent="-342900" defTabSz="914377">
              <a:spcBef>
                <a:spcPts val="1999"/>
              </a:spcBef>
              <a:buClr>
                <a:srgbClr val="000000"/>
              </a:buClr>
              <a:buFont typeface="WingDings"/>
              <a:buChar char=""/>
            </a:pPr>
            <a:r>
              <a:rPr lang="en-US" sz="2400" dirty="0" err="1">
                <a:solidFill>
                  <a:srgbClr val="333333"/>
                </a:solidFill>
              </a:rPr>
              <a:t>příliš</a:t>
            </a:r>
            <a:r>
              <a:rPr lang="en-US" sz="2400" dirty="0">
                <a:solidFill>
                  <a:srgbClr val="333333"/>
                </a:solidFill>
              </a:rPr>
              <a:t> </a:t>
            </a:r>
            <a:r>
              <a:rPr lang="en-US" sz="2400" dirty="0" err="1">
                <a:solidFill>
                  <a:srgbClr val="333333"/>
                </a:solidFill>
              </a:rPr>
              <a:t>unáhleným</a:t>
            </a:r>
            <a:r>
              <a:rPr lang="en-US" sz="2400" dirty="0">
                <a:solidFill>
                  <a:srgbClr val="333333"/>
                </a:solidFill>
              </a:rPr>
              <a:t> </a:t>
            </a:r>
            <a:r>
              <a:rPr lang="en-US" sz="2400" dirty="0" err="1">
                <a:solidFill>
                  <a:srgbClr val="333333"/>
                </a:solidFill>
              </a:rPr>
              <a:t>rozhodnutím</a:t>
            </a:r>
            <a:r>
              <a:rPr lang="en-US" sz="2400" dirty="0">
                <a:solidFill>
                  <a:srgbClr val="333333"/>
                </a:solidFill>
              </a:rPr>
              <a:t> (</a:t>
            </a:r>
            <a:r>
              <a:rPr lang="en-US" sz="2400" dirty="0" err="1">
                <a:solidFill>
                  <a:srgbClr val="004992"/>
                </a:solidFill>
              </a:rPr>
              <a:t>riziko</a:t>
            </a:r>
            <a:r>
              <a:rPr lang="en-US" sz="2400" dirty="0">
                <a:solidFill>
                  <a:srgbClr val="004992"/>
                </a:solidFill>
              </a:rPr>
              <a:t>: </a:t>
            </a:r>
            <a:r>
              <a:rPr lang="en-US" sz="2400" dirty="0" err="1">
                <a:solidFill>
                  <a:srgbClr val="333333"/>
                </a:solidFill>
              </a:rPr>
              <a:t>chybné</a:t>
            </a:r>
            <a:r>
              <a:rPr lang="en-US" sz="2400" dirty="0">
                <a:solidFill>
                  <a:srgbClr val="333333"/>
                </a:solidFill>
              </a:rPr>
              <a:t> </a:t>
            </a:r>
            <a:r>
              <a:rPr lang="en-US" sz="2400" dirty="0" err="1">
                <a:solidFill>
                  <a:srgbClr val="333333"/>
                </a:solidFill>
              </a:rPr>
              <a:t>rozhodnutí</a:t>
            </a:r>
            <a:r>
              <a:rPr lang="en-US" sz="2400" dirty="0">
                <a:solidFill>
                  <a:srgbClr val="333333"/>
                </a:solidFill>
              </a:rPr>
              <a:t>)</a:t>
            </a:r>
            <a:br>
              <a:rPr lang="en-US" sz="2400" dirty="0">
                <a:solidFill>
                  <a:srgbClr val="333333"/>
                </a:solidFill>
              </a:rPr>
            </a:br>
            <a:r>
              <a:rPr lang="en-US" sz="2400" i="1" dirty="0">
                <a:solidFill>
                  <a:srgbClr val="333333"/>
                </a:solidFill>
              </a:rPr>
              <a:t>a</a:t>
            </a:r>
          </a:p>
          <a:p>
            <a:pPr marL="774827" lvl="3" indent="-342900" defTabSz="914377">
              <a:spcBef>
                <a:spcPts val="1999"/>
              </a:spcBef>
              <a:buClr>
                <a:srgbClr val="000000"/>
              </a:buClr>
              <a:buFont typeface="WingDings"/>
              <a:buChar char=""/>
            </a:pPr>
            <a:r>
              <a:rPr lang="en-US" sz="2400" dirty="0" err="1">
                <a:solidFill>
                  <a:srgbClr val="333333"/>
                </a:solidFill>
              </a:rPr>
              <a:t>příliš</a:t>
            </a:r>
            <a:r>
              <a:rPr lang="en-US" sz="2400" dirty="0">
                <a:solidFill>
                  <a:srgbClr val="333333"/>
                </a:solidFill>
              </a:rPr>
              <a:t> </a:t>
            </a:r>
            <a:r>
              <a:rPr lang="en-US" sz="2400" dirty="0" err="1">
                <a:solidFill>
                  <a:srgbClr val="333333"/>
                </a:solidFill>
              </a:rPr>
              <a:t>pečlivým</a:t>
            </a:r>
            <a:r>
              <a:rPr lang="en-US" sz="2400" dirty="0">
                <a:solidFill>
                  <a:srgbClr val="333333"/>
                </a:solidFill>
              </a:rPr>
              <a:t> </a:t>
            </a:r>
            <a:r>
              <a:rPr lang="en-US" sz="2400" dirty="0" err="1">
                <a:solidFill>
                  <a:srgbClr val="333333"/>
                </a:solidFill>
              </a:rPr>
              <a:t>rozhodováním</a:t>
            </a:r>
            <a:r>
              <a:rPr lang="en-US" sz="2400" dirty="0">
                <a:solidFill>
                  <a:srgbClr val="333333"/>
                </a:solidFill>
              </a:rPr>
              <a:t> (</a:t>
            </a:r>
            <a:r>
              <a:rPr lang="en-US" sz="2400" dirty="0" err="1">
                <a:solidFill>
                  <a:srgbClr val="004992"/>
                </a:solidFill>
              </a:rPr>
              <a:t>nevýhoda</a:t>
            </a:r>
            <a:r>
              <a:rPr lang="en-US" sz="2400" dirty="0">
                <a:solidFill>
                  <a:srgbClr val="004992"/>
                </a:solidFill>
              </a:rPr>
              <a:t>: </a:t>
            </a:r>
            <a:r>
              <a:rPr lang="en-US" sz="2400" dirty="0" err="1">
                <a:solidFill>
                  <a:srgbClr val="333333"/>
                </a:solidFill>
              </a:rPr>
              <a:t>trvá</a:t>
            </a:r>
            <a:r>
              <a:rPr lang="en-US" sz="2400" dirty="0">
                <a:solidFill>
                  <a:srgbClr val="333333"/>
                </a:solidFill>
              </a:rPr>
              <a:t> </a:t>
            </a:r>
            <a:r>
              <a:rPr lang="en-US" sz="2400" dirty="0" err="1">
                <a:solidFill>
                  <a:srgbClr val="333333"/>
                </a:solidFill>
              </a:rPr>
              <a:t>příliš</a:t>
            </a:r>
            <a:r>
              <a:rPr lang="en-US" sz="2400" dirty="0">
                <a:solidFill>
                  <a:srgbClr val="333333"/>
                </a:solidFill>
              </a:rPr>
              <a:t> </a:t>
            </a:r>
            <a:r>
              <a:rPr lang="en-US" sz="2400" dirty="0" err="1">
                <a:solidFill>
                  <a:srgbClr val="333333"/>
                </a:solidFill>
              </a:rPr>
              <a:t>dlouho</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6</a:t>
            </a:fld>
            <a:endParaRPr lang="de-DE" altLang="de-DE"/>
          </a:p>
        </p:txBody>
      </p:sp>
    </p:spTree>
    <p:extLst>
      <p:ext uri="{BB962C8B-B14F-4D97-AF65-F5344CB8AC3E}">
        <p14:creationId xmlns:p14="http://schemas.microsoft.com/office/powerpoint/2010/main" val="293609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Závěry bez 100% jistoty</a:t>
            </a:r>
          </a:p>
        </p:txBody>
      </p:sp>
      <p:graphicFrame>
        <p:nvGraphicFramePr>
          <p:cNvPr id="6" name="Group 29"/>
          <p:cNvGraphicFramePr>
            <a:graphicFrameLocks noGrp="1"/>
          </p:cNvGraphicFramePr>
          <p:nvPr>
            <p:extLst>
              <p:ext uri="{D42A27DB-BD31-4B8C-83A1-F6EECF244321}">
                <p14:modId xmlns:p14="http://schemas.microsoft.com/office/powerpoint/2010/main" val="3435172196"/>
              </p:ext>
            </p:extLst>
          </p:nvPr>
        </p:nvGraphicFramePr>
        <p:xfrm>
          <a:off x="408955" y="2029968"/>
          <a:ext cx="11376000" cy="4297692"/>
        </p:xfrm>
        <a:graphic>
          <a:graphicData uri="http://schemas.openxmlformats.org/drawingml/2006/table">
            <a:tbl>
              <a:tblPr>
                <a:tableStyleId>{21E4AEA4-8DFA-4A89-87EB-49C32662AFE0}</a:tableStyleId>
              </a:tblPr>
              <a:tblGrid>
                <a:gridCol w="2952328">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63354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Událost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Vysvětlení</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Správné?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Drobný pohybující se předmět na ranní obloze.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Pták?</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Z keřů kolem vašeho domu se ozývá harašení; k sousedům se nedávno někdo vloupal.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Lupič?</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73CD6450-F7EE-4744-8BD6-D96220F5780A}" type="slidenum">
              <a:rPr lang="de-DE" altLang="de-DE" smtClean="0"/>
              <a:pPr/>
              <a:t>7</a:t>
            </a:fld>
            <a:endParaRPr lang="de-DE" altLang="de-DE"/>
          </a:p>
        </p:txBody>
      </p:sp>
    </p:spTree>
    <p:extLst>
      <p:ext uri="{BB962C8B-B14F-4D97-AF65-F5344CB8AC3E}">
        <p14:creationId xmlns:p14="http://schemas.microsoft.com/office/powerpoint/2010/main" val="486229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Závěry bez 100% jistoty</a:t>
            </a:r>
          </a:p>
        </p:txBody>
      </p:sp>
      <p:graphicFrame>
        <p:nvGraphicFramePr>
          <p:cNvPr id="6" name="Group 29"/>
          <p:cNvGraphicFramePr>
            <a:graphicFrameLocks noGrp="1"/>
          </p:cNvGraphicFramePr>
          <p:nvPr>
            <p:extLst>
              <p:ext uri="{D42A27DB-BD31-4B8C-83A1-F6EECF244321}">
                <p14:modId xmlns:p14="http://schemas.microsoft.com/office/powerpoint/2010/main" val="2670397012"/>
              </p:ext>
            </p:extLst>
          </p:nvPr>
        </p:nvGraphicFramePr>
        <p:xfrm>
          <a:off x="408955" y="2029968"/>
          <a:ext cx="11376000" cy="4297692"/>
        </p:xfrm>
        <a:graphic>
          <a:graphicData uri="http://schemas.openxmlformats.org/drawingml/2006/table">
            <a:tbl>
              <a:tblPr>
                <a:tableStyleId>{21E4AEA4-8DFA-4A89-87EB-49C32662AFE0}</a:tableStyleId>
              </a:tblPr>
              <a:tblGrid>
                <a:gridCol w="2952328">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63354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Událost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Vysvětlení</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Správné?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Drobný pohybující se předmět na ranní obloze.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Pták?</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Pravděpodobně</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ano</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a:ln>
                            <a:noFill/>
                          </a:ln>
                          <a:solidFill>
                            <a:srgbClr val="333333"/>
                          </a:solidFill>
                          <a:effectLst/>
                          <a:latin typeface="+mn-lt"/>
                          <a:ea typeface="+mn-ea"/>
                          <a:cs typeface="+mn-cs"/>
                        </a:rPr>
                        <a:t>je </a:t>
                      </a:r>
                      <a:r>
                        <a:rPr kumimoji="0" lang="en-US" sz="2400" b="0" i="0" u="none" strike="noStrike" cap="none" normalizeH="0" baseline="0" dirty="0" err="1">
                          <a:ln>
                            <a:noFill/>
                          </a:ln>
                          <a:solidFill>
                            <a:srgbClr val="333333"/>
                          </a:solidFill>
                          <a:effectLst/>
                          <a:latin typeface="+mn-lt"/>
                          <a:ea typeface="+mn-ea"/>
                          <a:cs typeface="+mn-cs"/>
                        </a:rPr>
                        <a:t>jen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málo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jiných</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vysvětlení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dálkově</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ovládaný</a:t>
                      </a:r>
                      <a:r>
                        <a:rPr kumimoji="0" lang="en-US" sz="2400" b="0" i="0" u="none" strike="noStrike" cap="none" normalizeH="0" baseline="0" dirty="0">
                          <a:ln>
                            <a:noFill/>
                          </a:ln>
                          <a:solidFill>
                            <a:srgbClr val="333333"/>
                          </a:solidFill>
                          <a:effectLst/>
                          <a:latin typeface="+mn-lt"/>
                          <a:ea typeface="+mn-ea"/>
                          <a:cs typeface="+mn-cs"/>
                        </a:rPr>
                        <a:t> model </a:t>
                      </a:r>
                      <a:r>
                        <a:rPr kumimoji="0" lang="en-US" sz="2400" b="0" i="0" u="none" strike="noStrike" cap="none" normalizeH="0" baseline="0" dirty="0" err="1">
                          <a:ln>
                            <a:noFill/>
                          </a:ln>
                          <a:solidFill>
                            <a:srgbClr val="333333"/>
                          </a:solidFill>
                          <a:effectLst/>
                          <a:latin typeface="+mn-lt"/>
                          <a:ea typeface="+mn-ea"/>
                          <a:cs typeface="+mn-cs"/>
                        </a:rPr>
                        <a:t>letadla</a:t>
                      </a:r>
                      <a:r>
                        <a:rPr kumimoji="0" lang="en-US" sz="2400" b="0" i="0" u="none" strike="noStrike" cap="none" normalizeH="0" baseline="0" dirty="0">
                          <a:ln>
                            <a:noFill/>
                          </a:ln>
                          <a:solidFill>
                            <a:srgbClr val="333333"/>
                          </a:solidFill>
                          <a:effectLst/>
                          <a:latin typeface="+mn-lt"/>
                          <a:ea typeface="+mn-ea"/>
                          <a:cs typeface="+mn-cs"/>
                        </a:rPr>
                        <a:t>); ale </a:t>
                      </a:r>
                      <a:r>
                        <a:rPr kumimoji="0" lang="en-US" sz="2400" b="0" i="0" u="none" strike="noStrike" cap="none" normalizeH="0" baseline="0" dirty="0" err="1">
                          <a:ln>
                            <a:noFill/>
                          </a:ln>
                          <a:solidFill>
                            <a:srgbClr val="333333"/>
                          </a:solidFill>
                          <a:effectLst/>
                          <a:latin typeface="+mn-lt"/>
                          <a:ea typeface="+mn-ea"/>
                          <a:cs typeface="+mn-cs"/>
                        </a:rPr>
                        <a:t>případné</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chybné</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vysvětlení</a:t>
                      </a:r>
                      <a:r>
                        <a:rPr kumimoji="0" lang="en-US" sz="2400" b="0" i="0" u="none" strike="noStrike" cap="none" normalizeH="0" baseline="0" dirty="0">
                          <a:ln>
                            <a:noFill/>
                          </a:ln>
                          <a:solidFill>
                            <a:srgbClr val="333333"/>
                          </a:solidFill>
                          <a:effectLst/>
                          <a:latin typeface="+mn-lt"/>
                          <a:ea typeface="+mn-ea"/>
                          <a:cs typeface="+mn-cs"/>
                        </a:rPr>
                        <a:t> by </a:t>
                      </a:r>
                      <a:r>
                        <a:rPr kumimoji="0" lang="en-US" sz="2400" b="0" i="0" u="none" strike="noStrike" cap="none" normalizeH="0" baseline="0" dirty="0" err="1">
                          <a:ln>
                            <a:noFill/>
                          </a:ln>
                          <a:solidFill>
                            <a:srgbClr val="333333"/>
                          </a:solidFill>
                          <a:effectLst/>
                          <a:latin typeface="+mn-lt"/>
                          <a:ea typeface="+mn-ea"/>
                          <a:cs typeface="+mn-cs"/>
                        </a:rPr>
                        <a:t>nebylo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nijak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závažné</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Z keřů kolem vašeho domu se ozývá harašení; k sousedům se nedávno někdo vloupal.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Lupič?</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73CD6450-F7EE-4744-8BD6-D96220F5780A}" type="slidenum">
              <a:rPr lang="de-DE" altLang="de-DE" smtClean="0"/>
              <a:pPr/>
              <a:t>8</a:t>
            </a:fld>
            <a:endParaRPr lang="de-DE" altLang="de-DE"/>
          </a:p>
        </p:txBody>
      </p:sp>
    </p:spTree>
    <p:extLst>
      <p:ext uri="{BB962C8B-B14F-4D97-AF65-F5344CB8AC3E}">
        <p14:creationId xmlns:p14="http://schemas.microsoft.com/office/powerpoint/2010/main" val="2610819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Závěry bez 100% jistoty</a:t>
            </a:r>
          </a:p>
        </p:txBody>
      </p:sp>
      <p:graphicFrame>
        <p:nvGraphicFramePr>
          <p:cNvPr id="6" name="Group 29"/>
          <p:cNvGraphicFramePr>
            <a:graphicFrameLocks noGrp="1"/>
          </p:cNvGraphicFramePr>
          <p:nvPr>
            <p:extLst>
              <p:ext uri="{D42A27DB-BD31-4B8C-83A1-F6EECF244321}">
                <p14:modId xmlns:p14="http://schemas.microsoft.com/office/powerpoint/2010/main" val="814018397"/>
              </p:ext>
            </p:extLst>
          </p:nvPr>
        </p:nvGraphicFramePr>
        <p:xfrm>
          <a:off x="408955" y="2029968"/>
          <a:ext cx="11376000" cy="4297692"/>
        </p:xfrm>
        <a:graphic>
          <a:graphicData uri="http://schemas.openxmlformats.org/drawingml/2006/table">
            <a:tbl>
              <a:tblPr>
                <a:tableStyleId>{21E4AEA4-8DFA-4A89-87EB-49C32662AFE0}</a:tableStyleId>
              </a:tblPr>
              <a:tblGrid>
                <a:gridCol w="2952328">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63354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Událost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Vysvětlení</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Správné?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Drobný pohybující se předmět na ranní obloze.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Pták?</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Pravděpodobně</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ano</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a:ln>
                            <a:noFill/>
                          </a:ln>
                          <a:solidFill>
                            <a:srgbClr val="333333"/>
                          </a:solidFill>
                          <a:effectLst/>
                          <a:latin typeface="+mn-lt"/>
                          <a:ea typeface="+mn-ea"/>
                          <a:cs typeface="+mn-cs"/>
                        </a:rPr>
                        <a:t>je </a:t>
                      </a:r>
                      <a:r>
                        <a:rPr kumimoji="0" lang="en-US" sz="2400" b="0" i="0" u="none" strike="noStrike" cap="none" normalizeH="0" baseline="0" dirty="0" err="1">
                          <a:ln>
                            <a:noFill/>
                          </a:ln>
                          <a:solidFill>
                            <a:srgbClr val="333333"/>
                          </a:solidFill>
                          <a:effectLst/>
                          <a:latin typeface="+mn-lt"/>
                          <a:ea typeface="+mn-ea"/>
                          <a:cs typeface="+mn-cs"/>
                        </a:rPr>
                        <a:t>jen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málo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jiných</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vysvětlení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dálkově</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ovládaný</a:t>
                      </a:r>
                      <a:r>
                        <a:rPr kumimoji="0" lang="en-US" sz="2400" b="0" i="0" u="none" strike="noStrike" cap="none" normalizeH="0" baseline="0" dirty="0">
                          <a:ln>
                            <a:noFill/>
                          </a:ln>
                          <a:solidFill>
                            <a:srgbClr val="333333"/>
                          </a:solidFill>
                          <a:effectLst/>
                          <a:latin typeface="+mn-lt"/>
                          <a:ea typeface="+mn-ea"/>
                          <a:cs typeface="+mn-cs"/>
                        </a:rPr>
                        <a:t> model </a:t>
                      </a:r>
                      <a:r>
                        <a:rPr kumimoji="0" lang="en-US" sz="2400" b="0" i="0" u="none" strike="noStrike" cap="none" normalizeH="0" baseline="0" dirty="0" err="1">
                          <a:ln>
                            <a:noFill/>
                          </a:ln>
                          <a:solidFill>
                            <a:srgbClr val="333333"/>
                          </a:solidFill>
                          <a:effectLst/>
                          <a:latin typeface="+mn-lt"/>
                          <a:ea typeface="+mn-ea"/>
                          <a:cs typeface="+mn-cs"/>
                        </a:rPr>
                        <a:t>letadla</a:t>
                      </a:r>
                      <a:r>
                        <a:rPr kumimoji="0" lang="en-US" sz="2400" b="0" i="0" u="none" strike="noStrike" cap="none" normalizeH="0" baseline="0" dirty="0">
                          <a:ln>
                            <a:noFill/>
                          </a:ln>
                          <a:solidFill>
                            <a:srgbClr val="333333"/>
                          </a:solidFill>
                          <a:effectLst/>
                          <a:latin typeface="+mn-lt"/>
                          <a:ea typeface="+mn-ea"/>
                          <a:cs typeface="+mn-cs"/>
                        </a:rPr>
                        <a:t>); ale </a:t>
                      </a:r>
                      <a:r>
                        <a:rPr kumimoji="0" lang="en-US" sz="2400" b="0" i="0" u="none" strike="noStrike" cap="none" normalizeH="0" baseline="0" dirty="0" err="1">
                          <a:ln>
                            <a:noFill/>
                          </a:ln>
                          <a:solidFill>
                            <a:srgbClr val="333333"/>
                          </a:solidFill>
                          <a:effectLst/>
                          <a:latin typeface="+mn-lt"/>
                          <a:ea typeface="+mn-ea"/>
                          <a:cs typeface="+mn-cs"/>
                        </a:rPr>
                        <a:t>případné</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chybné</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vysvětlení</a:t>
                      </a:r>
                      <a:r>
                        <a:rPr kumimoji="0" lang="en-US" sz="2400" b="0" i="0" u="none" strike="noStrike" cap="none" normalizeH="0" baseline="0" dirty="0">
                          <a:ln>
                            <a:noFill/>
                          </a:ln>
                          <a:solidFill>
                            <a:srgbClr val="333333"/>
                          </a:solidFill>
                          <a:effectLst/>
                          <a:latin typeface="+mn-lt"/>
                          <a:ea typeface="+mn-ea"/>
                          <a:cs typeface="+mn-cs"/>
                        </a:rPr>
                        <a:t> by </a:t>
                      </a:r>
                      <a:r>
                        <a:rPr kumimoji="0" lang="en-US" sz="2400" b="0" i="0" u="none" strike="noStrike" cap="none" normalizeH="0" baseline="0" dirty="0" err="1">
                          <a:ln>
                            <a:noFill/>
                          </a:ln>
                          <a:solidFill>
                            <a:srgbClr val="333333"/>
                          </a:solidFill>
                          <a:effectLst/>
                          <a:latin typeface="+mn-lt"/>
                          <a:ea typeface="+mn-ea"/>
                          <a:cs typeface="+mn-cs"/>
                        </a:rPr>
                        <a:t>nebylo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nijak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závažné</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Z keřů kolem vašeho domu se ozývá harašení; k sousedům se nedávno někdo vloupal.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Lupič?</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Může</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být</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a:ln>
                            <a:noFill/>
                          </a:ln>
                          <a:solidFill>
                            <a:srgbClr val="333333"/>
                          </a:solidFill>
                          <a:effectLst/>
                          <a:latin typeface="+mn-lt"/>
                          <a:ea typeface="+mn-ea"/>
                          <a:cs typeface="+mn-cs"/>
                        </a:rPr>
                        <a:t>ale </a:t>
                      </a:r>
                      <a:r>
                        <a:rPr kumimoji="0" lang="en-US" sz="2400" b="0" i="0" u="none" strike="noStrike" cap="none" normalizeH="0" baseline="0" dirty="0" err="1">
                          <a:ln>
                            <a:noFill/>
                          </a:ln>
                          <a:solidFill>
                            <a:srgbClr val="333333"/>
                          </a:solidFill>
                          <a:effectLst/>
                          <a:latin typeface="+mn-lt"/>
                          <a:ea typeface="+mn-ea"/>
                          <a:cs typeface="+mn-cs"/>
                        </a:rPr>
                        <a:t>existuje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mnoho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jiných</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vysvětlení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např</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kočka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prodírající</a:t>
                      </a:r>
                      <a:r>
                        <a:rPr kumimoji="0" lang="en-US" sz="2400" b="0" i="0" u="none" strike="noStrike" cap="none" normalizeH="0" baseline="0" dirty="0">
                          <a:ln>
                            <a:noFill/>
                          </a:ln>
                          <a:solidFill>
                            <a:srgbClr val="333333"/>
                          </a:solidFill>
                          <a:effectLst/>
                          <a:latin typeface="+mn-lt"/>
                          <a:ea typeface="+mn-ea"/>
                          <a:cs typeface="+mn-cs"/>
                        </a:rPr>
                        <a:t> se </a:t>
                      </a:r>
                      <a:r>
                        <a:rPr kumimoji="0" lang="en-US" sz="2400" b="0" i="0" u="none" strike="noStrike" cap="none" normalizeH="0" baseline="0" dirty="0" err="1">
                          <a:ln>
                            <a:noFill/>
                          </a:ln>
                          <a:solidFill>
                            <a:srgbClr val="333333"/>
                          </a:solidFill>
                          <a:effectLst/>
                          <a:latin typeface="+mn-lt"/>
                          <a:ea typeface="+mn-ea"/>
                          <a:cs typeface="+mn-cs"/>
                        </a:rPr>
                        <a:t>keřem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vítr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Uvědomte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že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určité</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jednání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třeba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hodit</a:t>
                      </a:r>
                      <a:r>
                        <a:rPr kumimoji="0" lang="en-US" sz="2400" b="0" i="0" u="none" strike="noStrike" cap="none" normalizeH="0" baseline="0" dirty="0">
                          <a:ln>
                            <a:noFill/>
                          </a:ln>
                          <a:solidFill>
                            <a:srgbClr val="333333"/>
                          </a:solidFill>
                          <a:effectLst/>
                          <a:latin typeface="+mn-lt"/>
                          <a:ea typeface="+mn-ea"/>
                          <a:cs typeface="+mn-cs"/>
                        </a:rPr>
                        <a:t> do </a:t>
                      </a:r>
                      <a:r>
                        <a:rPr kumimoji="0" lang="en-US" sz="2400" b="0" i="0" u="none" strike="noStrike" cap="none" normalizeH="0" baseline="0" dirty="0" err="1">
                          <a:ln>
                            <a:noFill/>
                          </a:ln>
                          <a:solidFill>
                            <a:srgbClr val="333333"/>
                          </a:solidFill>
                          <a:effectLst/>
                          <a:latin typeface="+mn-lt"/>
                          <a:ea typeface="+mn-ea"/>
                          <a:cs typeface="+mn-cs"/>
                        </a:rPr>
                        <a:t>keře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kámen</a:t>
                      </a:r>
                      <a:r>
                        <a:rPr kumimoji="0" lang="en-US" sz="2400" b="0" i="0" u="none" strike="noStrike" cap="none" normalizeH="0" baseline="0" dirty="0">
                          <a:ln>
                            <a:noFill/>
                          </a:ln>
                          <a:solidFill>
                            <a:srgbClr val="333333"/>
                          </a:solidFill>
                          <a:effectLst/>
                          <a:latin typeface="+mn-lt"/>
                          <a:ea typeface="+mn-ea"/>
                          <a:cs typeface="+mn-cs"/>
                        </a:rPr>
                        <a:t>, by </a:t>
                      </a:r>
                      <a:r>
                        <a:rPr kumimoji="0" lang="en-US" sz="2400" b="0" i="0" u="none" strike="noStrike" cap="none" normalizeH="0" baseline="0" dirty="0" err="1">
                          <a:ln>
                            <a:noFill/>
                          </a:ln>
                          <a:solidFill>
                            <a:srgbClr val="333333"/>
                          </a:solidFill>
                          <a:effectLst/>
                          <a:latin typeface="+mn-lt"/>
                          <a:ea typeface="+mn-ea"/>
                          <a:cs typeface="+mn-cs"/>
                        </a:rPr>
                        <a:t>mohlo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mít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negativní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důsledky</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např</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že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byste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zranili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sousedovu</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oblíbenou</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kočičku</a:t>
                      </a:r>
                      <a:r>
                        <a:rPr kumimoji="0" lang="en-US" sz="2400" b="0" i="0" u="none" strike="noStrike" cap="none" normalizeH="0" baseline="0" dirty="0">
                          <a:ln>
                            <a:noFill/>
                          </a:ln>
                          <a:solidFill>
                            <a:srgbClr val="333333"/>
                          </a:solidFill>
                          <a:effectLst/>
                          <a:latin typeface="+mn-lt"/>
                          <a:ea typeface="+mn-ea"/>
                          <a:cs typeface="+mn-cs"/>
                        </a:rPr>
                        <a:t>). </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73CD6450-F7EE-4744-8BD6-D96220F5780A}" type="slidenum">
              <a:rPr lang="de-DE" altLang="de-DE" smtClean="0"/>
              <a:pPr/>
              <a:t>9</a:t>
            </a:fld>
            <a:endParaRPr lang="de-DE" altLang="de-DE"/>
          </a:p>
        </p:txBody>
      </p:sp>
    </p:spTree>
    <p:extLst>
      <p:ext uri="{BB962C8B-B14F-4D97-AF65-F5344CB8AC3E}">
        <p14:creationId xmlns:p14="http://schemas.microsoft.com/office/powerpoint/2010/main" val="3171827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závěry “v praxi”</a:t>
            </a:r>
          </a:p>
        </p:txBody>
      </p:sp>
      <p:graphicFrame>
        <p:nvGraphicFramePr>
          <p:cNvPr id="9" name="Group 2"/>
          <p:cNvGraphicFramePr>
            <a:graphicFrameLocks noGrp="1"/>
          </p:cNvGraphicFramePr>
          <p:nvPr>
            <p:extLst>
              <p:ext uri="{D42A27DB-BD31-4B8C-83A1-F6EECF244321}">
                <p14:modId xmlns:p14="http://schemas.microsoft.com/office/powerpoint/2010/main" val="266623133"/>
              </p:ext>
            </p:extLst>
          </p:nvPr>
        </p:nvGraphicFramePr>
        <p:xfrm>
          <a:off x="408955" y="2029968"/>
          <a:ext cx="11376000" cy="457200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Oblast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Příklad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Sdělovací prostředky</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závěry “v praxi”</a:t>
            </a:r>
          </a:p>
        </p:txBody>
      </p:sp>
      <p:graphicFrame>
        <p:nvGraphicFramePr>
          <p:cNvPr id="9" name="Group 2"/>
          <p:cNvGraphicFramePr>
            <a:graphicFrameLocks noGrp="1"/>
          </p:cNvGraphicFramePr>
          <p:nvPr>
            <p:extLst>
              <p:ext uri="{D42A27DB-BD31-4B8C-83A1-F6EECF244321}">
                <p14:modId xmlns:p14="http://schemas.microsoft.com/office/powerpoint/2010/main" val="3722387253"/>
              </p:ext>
            </p:extLst>
          </p:nvPr>
        </p:nvGraphicFramePr>
        <p:xfrm>
          <a:off x="408955" y="2029968"/>
          <a:ext cx="11376000" cy="457200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Oblast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Příklad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Čarodějnické</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procesy</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ve</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středověku</a:t>
                      </a:r>
                      <a:r>
                        <a:rPr kumimoji="0" lang="en-U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Ženy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byly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často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obviňovány</a:t>
                      </a:r>
                      <a:r>
                        <a:rPr kumimoji="0" lang="en-US" sz="2000" b="0" i="0" u="none" strike="noStrike" cap="none" normalizeH="0" baseline="0" dirty="0">
                          <a:ln>
                            <a:noFill/>
                          </a:ln>
                          <a:solidFill>
                            <a:srgbClr val="333333"/>
                          </a:solidFill>
                          <a:effectLst/>
                          <a:latin typeface="+mn-lt"/>
                          <a:ea typeface="+mn-ea"/>
                          <a:cs typeface="+mn-cs"/>
                        </a:rPr>
                        <a:t> z </a:t>
                      </a:r>
                      <a:r>
                        <a:rPr kumimoji="0" lang="en-US" sz="2000" b="0" i="0" u="none" strike="noStrike" cap="none" normalizeH="0" baseline="0" dirty="0" err="1">
                          <a:ln>
                            <a:noFill/>
                          </a:ln>
                          <a:solidFill>
                            <a:srgbClr val="333333"/>
                          </a:solidFill>
                          <a:effectLst/>
                          <a:latin typeface="+mn-lt"/>
                          <a:ea typeface="+mn-ea"/>
                          <a:cs typeface="+mn-cs"/>
                        </a:rPr>
                        <a:t>toho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že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jsou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čarodějnice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jen</a:t>
                      </a:r>
                      <a:r>
                        <a:rPr kumimoji="0" lang="en-US" sz="2000" b="0" i="0" u="none" strike="noStrike" cap="none" normalizeH="0" baseline="0" dirty="0">
                          <a:ln>
                            <a:noFill/>
                          </a:ln>
                          <a:solidFill>
                            <a:srgbClr val="333333"/>
                          </a:solidFill>
                          <a:effectLst/>
                          <a:latin typeface="+mn-lt"/>
                          <a:ea typeface="+mn-ea"/>
                          <a:cs typeface="+mn-cs"/>
                        </a:rPr>
                        <a:t> proto, </a:t>
                      </a:r>
                      <a:r>
                        <a:rPr kumimoji="0" lang="en-US" sz="2000" b="0" i="0" u="none" strike="noStrike" cap="none" normalizeH="0" baseline="0" dirty="0" err="1">
                          <a:ln>
                            <a:noFill/>
                          </a:ln>
                          <a:solidFill>
                            <a:srgbClr val="333333"/>
                          </a:solidFill>
                          <a:effectLst/>
                          <a:latin typeface="+mn-lt"/>
                          <a:ea typeface="+mn-ea"/>
                          <a:cs typeface="+mn-cs"/>
                        </a:rPr>
                        <a:t>že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byly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staré</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nebo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že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měly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zrzavé</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vlasy</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McCarthyho</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éra</a:t>
                      </a:r>
                      <a:r>
                        <a:rPr kumimoji="0" lang="en-US" sz="2000" b="0" i="0" u="none" strike="noStrike" cap="none" normalizeH="0" baseline="0" dirty="0">
                          <a:ln>
                            <a:noFill/>
                          </a:ln>
                          <a:solidFill>
                            <a:srgbClr val="004992"/>
                          </a:solidFill>
                          <a:effectLst/>
                          <a:latin typeface="+mn-lt"/>
                          <a:ea typeface="+mn-ea"/>
                          <a:cs typeface="+mn-cs"/>
                        </a:rPr>
                        <a:t> (USA, </a:t>
                      </a:r>
                      <a:r>
                        <a:rPr kumimoji="0" lang="en-US" sz="2000" b="0" i="0" u="none" strike="noStrike" cap="none" normalizeH="0" baseline="0" dirty="0" err="1">
                          <a:ln>
                            <a:noFill/>
                          </a:ln>
                          <a:solidFill>
                            <a:srgbClr val="004992"/>
                          </a:solidFill>
                          <a:effectLst/>
                          <a:latin typeface="+mn-lt"/>
                          <a:ea typeface="+mn-ea"/>
                          <a:cs typeface="+mn-cs"/>
                        </a:rPr>
                        <a:t>padesátá</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léta</a:t>
                      </a:r>
                      <a:r>
                        <a:rPr kumimoji="0" lang="en-US" sz="2000" b="0" i="0" u="none" strike="noStrike" cap="none" normalizeH="0" baseline="0" dirty="0">
                          <a:ln>
                            <a:noFill/>
                          </a:ln>
                          <a:solidFill>
                            <a:srgbClr val="004992"/>
                          </a:solidFill>
                          <a:effectLst/>
                          <a:latin typeface="+mn-lt"/>
                          <a:ea typeface="+mn-ea"/>
                          <a:cs typeface="+mn-cs"/>
                        </a:rPr>
                        <a:t> 20.století):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Za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vyjadřování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liberálních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názorů</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bylo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mnoho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lidí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falešně</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obviněno</a:t>
                      </a:r>
                      <a:r>
                        <a:rPr kumimoji="0" lang="en-US" sz="2000" b="0" i="0" u="none" strike="noStrike" cap="none" normalizeH="0" baseline="0" dirty="0">
                          <a:ln>
                            <a:noFill/>
                          </a:ln>
                          <a:solidFill>
                            <a:srgbClr val="333333"/>
                          </a:solidFill>
                          <a:effectLst/>
                          <a:latin typeface="+mn-lt"/>
                          <a:ea typeface="+mn-ea"/>
                          <a:cs typeface="+mn-cs"/>
                        </a:rPr>
                        <a:t> z </a:t>
                      </a:r>
                      <a:r>
                        <a:rPr kumimoji="0" lang="en-US" sz="2000" b="0" i="0" u="none" strike="noStrike" cap="none" normalizeH="0" baseline="0" dirty="0" err="1">
                          <a:ln>
                            <a:noFill/>
                          </a:ln>
                          <a:solidFill>
                            <a:srgbClr val="333333"/>
                          </a:solidFill>
                          <a:effectLst/>
                          <a:latin typeface="+mn-lt"/>
                          <a:ea typeface="+mn-ea"/>
                          <a:cs typeface="+mn-cs"/>
                        </a:rPr>
                        <a:t>toho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že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jsou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komunisté</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Sdělovací prostředky</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11</a:t>
            </a:fld>
            <a:endParaRPr lang="de-DE" altLang="de-DE"/>
          </a:p>
        </p:txBody>
      </p:sp>
    </p:spTree>
    <p:extLst>
      <p:ext uri="{BB962C8B-B14F-4D97-AF65-F5344CB8AC3E}">
        <p14:creationId xmlns:p14="http://schemas.microsoft.com/office/powerpoint/2010/main" val="1197723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závěry “v praxi”</a:t>
            </a:r>
          </a:p>
        </p:txBody>
      </p:sp>
      <p:graphicFrame>
        <p:nvGraphicFramePr>
          <p:cNvPr id="9" name="Group 2"/>
          <p:cNvGraphicFramePr>
            <a:graphicFrameLocks noGrp="1"/>
          </p:cNvGraphicFramePr>
          <p:nvPr>
            <p:extLst>
              <p:ext uri="{D42A27DB-BD31-4B8C-83A1-F6EECF244321}">
                <p14:modId xmlns:p14="http://schemas.microsoft.com/office/powerpoint/2010/main" val="1482962591"/>
              </p:ext>
            </p:extLst>
          </p:nvPr>
        </p:nvGraphicFramePr>
        <p:xfrm>
          <a:off x="408955" y="2029968"/>
          <a:ext cx="11376000" cy="457200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Oblast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Příklad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Čarodějnické</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procesy</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ve</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středověku</a:t>
                      </a:r>
                      <a:r>
                        <a:rPr kumimoji="0" lang="en-U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Ženy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byly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často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obviňovány</a:t>
                      </a:r>
                      <a:r>
                        <a:rPr kumimoji="0" lang="en-US" sz="2000" b="0" i="0" u="none" strike="noStrike" cap="none" normalizeH="0" baseline="0" dirty="0">
                          <a:ln>
                            <a:noFill/>
                          </a:ln>
                          <a:solidFill>
                            <a:srgbClr val="333333"/>
                          </a:solidFill>
                          <a:effectLst/>
                          <a:latin typeface="+mn-lt"/>
                          <a:ea typeface="+mn-ea"/>
                          <a:cs typeface="+mn-cs"/>
                        </a:rPr>
                        <a:t> z </a:t>
                      </a:r>
                      <a:r>
                        <a:rPr kumimoji="0" lang="en-US" sz="2000" b="0" i="0" u="none" strike="noStrike" cap="none" normalizeH="0" baseline="0" dirty="0" err="1">
                          <a:ln>
                            <a:noFill/>
                          </a:ln>
                          <a:solidFill>
                            <a:srgbClr val="333333"/>
                          </a:solidFill>
                          <a:effectLst/>
                          <a:latin typeface="+mn-lt"/>
                          <a:ea typeface="+mn-ea"/>
                          <a:cs typeface="+mn-cs"/>
                        </a:rPr>
                        <a:t>toho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že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jsou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čarodějnice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jen</a:t>
                      </a:r>
                      <a:r>
                        <a:rPr kumimoji="0" lang="en-US" sz="2000" b="0" i="0" u="none" strike="noStrike" cap="none" normalizeH="0" baseline="0" dirty="0">
                          <a:ln>
                            <a:noFill/>
                          </a:ln>
                          <a:solidFill>
                            <a:srgbClr val="333333"/>
                          </a:solidFill>
                          <a:effectLst/>
                          <a:latin typeface="+mn-lt"/>
                          <a:ea typeface="+mn-ea"/>
                          <a:cs typeface="+mn-cs"/>
                        </a:rPr>
                        <a:t> proto, </a:t>
                      </a:r>
                      <a:r>
                        <a:rPr kumimoji="0" lang="en-US" sz="2000" b="0" i="0" u="none" strike="noStrike" cap="none" normalizeH="0" baseline="0" dirty="0" err="1">
                          <a:ln>
                            <a:noFill/>
                          </a:ln>
                          <a:solidFill>
                            <a:srgbClr val="333333"/>
                          </a:solidFill>
                          <a:effectLst/>
                          <a:latin typeface="+mn-lt"/>
                          <a:ea typeface="+mn-ea"/>
                          <a:cs typeface="+mn-cs"/>
                        </a:rPr>
                        <a:t>že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byly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staré</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nebo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že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měly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zrzavé</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vlasy</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McCarthyho</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éra</a:t>
                      </a:r>
                      <a:r>
                        <a:rPr kumimoji="0" lang="en-US" sz="2000" b="0" i="0" u="none" strike="noStrike" cap="none" normalizeH="0" baseline="0" dirty="0">
                          <a:ln>
                            <a:noFill/>
                          </a:ln>
                          <a:solidFill>
                            <a:srgbClr val="004992"/>
                          </a:solidFill>
                          <a:effectLst/>
                          <a:latin typeface="+mn-lt"/>
                          <a:ea typeface="+mn-ea"/>
                          <a:cs typeface="+mn-cs"/>
                        </a:rPr>
                        <a:t> (USA, </a:t>
                      </a:r>
                      <a:r>
                        <a:rPr kumimoji="0" lang="en-US" sz="2000" b="0" i="0" u="none" strike="noStrike" cap="none" normalizeH="0" baseline="0" dirty="0" err="1">
                          <a:ln>
                            <a:noFill/>
                          </a:ln>
                          <a:solidFill>
                            <a:srgbClr val="004992"/>
                          </a:solidFill>
                          <a:effectLst/>
                          <a:latin typeface="+mn-lt"/>
                          <a:ea typeface="+mn-ea"/>
                          <a:cs typeface="+mn-cs"/>
                        </a:rPr>
                        <a:t>padesátá</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léta</a:t>
                      </a:r>
                      <a:r>
                        <a:rPr kumimoji="0" lang="en-US" sz="2000" b="0" i="0" u="none" strike="noStrike" cap="none" normalizeH="0" baseline="0" dirty="0">
                          <a:ln>
                            <a:noFill/>
                          </a:ln>
                          <a:solidFill>
                            <a:srgbClr val="004992"/>
                          </a:solidFill>
                          <a:effectLst/>
                          <a:latin typeface="+mn-lt"/>
                          <a:ea typeface="+mn-ea"/>
                          <a:cs typeface="+mn-cs"/>
                        </a:rPr>
                        <a:t> 20.století):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Za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vyjadřování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liberálních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názorů</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bylo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mnoho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lidí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falešně</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obviněno</a:t>
                      </a:r>
                      <a:r>
                        <a:rPr kumimoji="0" lang="en-US" sz="2000" b="0" i="0" u="none" strike="noStrike" cap="none" normalizeH="0" baseline="0" dirty="0">
                          <a:ln>
                            <a:noFill/>
                          </a:ln>
                          <a:solidFill>
                            <a:srgbClr val="333333"/>
                          </a:solidFill>
                          <a:effectLst/>
                          <a:latin typeface="+mn-lt"/>
                          <a:ea typeface="+mn-ea"/>
                          <a:cs typeface="+mn-cs"/>
                        </a:rPr>
                        <a:t> z </a:t>
                      </a:r>
                      <a:r>
                        <a:rPr kumimoji="0" lang="en-US" sz="2000" b="0" i="0" u="none" strike="noStrike" cap="none" normalizeH="0" baseline="0" dirty="0" err="1">
                          <a:ln>
                            <a:noFill/>
                          </a:ln>
                          <a:solidFill>
                            <a:srgbClr val="333333"/>
                          </a:solidFill>
                          <a:effectLst/>
                          <a:latin typeface="+mn-lt"/>
                          <a:ea typeface="+mn-ea"/>
                          <a:cs typeface="+mn-cs"/>
                        </a:rPr>
                        <a:t>toho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že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jsou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komunisté</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Sdělovací prostředky</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0277" y="469654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4"/>
          <p:cNvSpPr txBox="1">
            <a:spLocks noChangeArrowheads="1"/>
          </p:cNvSpPr>
          <p:nvPr/>
        </p:nvSpPr>
        <p:spPr bwMode="auto">
          <a:xfrm>
            <a:off x="4657427" y="4696544"/>
            <a:ext cx="70866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n-US" altLang="de-DE" sz="2000" dirty="0">
                <a:latin typeface="+mn-lt"/>
                <a:ea typeface="+mn-ea"/>
              </a:rPr>
              <a:t>V </a:t>
            </a:r>
            <a:r>
              <a:rPr lang="en-US" altLang="de-DE" sz="2000" dirty="0" err="1">
                <a:latin typeface="+mn-lt"/>
                <a:ea typeface="+mn-ea"/>
              </a:rPr>
              <a:t>roce</a:t>
            </a:r>
            <a:r>
              <a:rPr lang="en-US" altLang="de-DE" sz="2000" dirty="0">
                <a:latin typeface="+mn-lt"/>
                <a:ea typeface="+mn-ea"/>
              </a:rPr>
              <a:t> 1938 </a:t>
            </a:r>
            <a:r>
              <a:rPr lang="en-US" altLang="de-DE" sz="2000" dirty="0" err="1">
                <a:latin typeface="+mn-lt"/>
                <a:ea typeface="+mn-ea"/>
              </a:rPr>
              <a:t>vysílal</a:t>
            </a:r>
            <a:r>
              <a:rPr lang="en-US" altLang="de-DE" sz="2000" dirty="0">
                <a:latin typeface="+mn-lt"/>
                <a:ea typeface="+mn-ea"/>
              </a:rPr>
              <a:t> v </a:t>
            </a:r>
            <a:r>
              <a:rPr lang="en-US" altLang="de-DE" sz="2000" dirty="0" err="1">
                <a:latin typeface="+mn-lt"/>
                <a:ea typeface="+mn-ea"/>
              </a:rPr>
              <a:t>rádiu</a:t>
            </a:r>
            <a:r>
              <a:rPr lang="en-US" altLang="de-DE" sz="2000" dirty="0">
                <a:latin typeface="+mn-lt"/>
                <a:ea typeface="+mn-ea"/>
              </a:rPr>
              <a:t> Orson Welles </a:t>
            </a:r>
            <a:r>
              <a:rPr lang="en-US" altLang="de-DE" sz="2000" dirty="0" err="1">
                <a:latin typeface="+mn-lt"/>
                <a:ea typeface="+mn-ea"/>
              </a:rPr>
              <a:t>dramatizaci</a:t>
            </a:r>
            <a:r>
              <a:rPr lang="en-US" altLang="de-DE" sz="2000" dirty="0">
                <a:latin typeface="+mn-lt"/>
                <a:ea typeface="+mn-ea"/>
              </a:rPr>
              <a:t> </a:t>
            </a:r>
            <a:r>
              <a:rPr lang="en-US" altLang="de-DE" sz="2000" dirty="0" err="1">
                <a:latin typeface="+mn-lt"/>
                <a:ea typeface="+mn-ea"/>
              </a:rPr>
              <a:t>románu</a:t>
            </a:r>
            <a:r>
              <a:rPr lang="en-US" altLang="de-DE" sz="2000" dirty="0">
                <a:latin typeface="+mn-lt"/>
                <a:ea typeface="+mn-ea"/>
              </a:rPr>
              <a:t> o </a:t>
            </a:r>
            <a:r>
              <a:rPr lang="en-US" altLang="de-DE" sz="2000" dirty="0" err="1">
                <a:latin typeface="+mn-lt"/>
                <a:ea typeface="+mn-ea"/>
              </a:rPr>
              <a:t>invazi</a:t>
            </a:r>
            <a:r>
              <a:rPr lang="en-US" altLang="de-DE" sz="2000" dirty="0">
                <a:latin typeface="+mn-lt"/>
                <a:ea typeface="+mn-ea"/>
              </a:rPr>
              <a:t> </a:t>
            </a:r>
            <a:r>
              <a:rPr lang="en-US" altLang="de-DE" sz="2000" dirty="0" err="1">
                <a:latin typeface="+mn-lt"/>
                <a:ea typeface="+mn-ea"/>
              </a:rPr>
              <a:t>Marťanů</a:t>
            </a:r>
            <a:r>
              <a:rPr lang="en-US" altLang="de-DE" sz="2000" dirty="0">
                <a:latin typeface="+mn-lt"/>
                <a:ea typeface="+mn-ea"/>
              </a:rPr>
              <a:t> </a:t>
            </a:r>
            <a:r>
              <a:rPr lang="en-US" altLang="de-DE" sz="2000" dirty="0" err="1">
                <a:latin typeface="+mn-lt"/>
                <a:ea typeface="+mn-ea"/>
              </a:rPr>
              <a:t>Válka</a:t>
            </a:r>
            <a:r>
              <a:rPr lang="en-US" altLang="de-DE" sz="2000" dirty="0">
                <a:latin typeface="+mn-lt"/>
                <a:ea typeface="+mn-ea"/>
              </a:rPr>
              <a:t> </a:t>
            </a:r>
            <a:r>
              <a:rPr lang="en-US" altLang="de-DE" sz="2000" dirty="0" err="1">
                <a:latin typeface="+mn-lt"/>
                <a:ea typeface="+mn-ea"/>
              </a:rPr>
              <a:t>světů</a:t>
            </a:r>
            <a:r>
              <a:rPr lang="en-US" altLang="de-DE" sz="2000" dirty="0">
                <a:latin typeface="+mn-lt"/>
                <a:ea typeface="+mn-ea"/>
              </a:rPr>
              <a:t> </a:t>
            </a:r>
            <a:r>
              <a:rPr lang="en-US" altLang="de-DE" sz="2000" dirty="0" err="1">
                <a:latin typeface="+mn-lt"/>
                <a:ea typeface="+mn-ea"/>
              </a:rPr>
              <a:t>tak</a:t>
            </a:r>
            <a:r>
              <a:rPr lang="en-US" altLang="de-DE" sz="2000" dirty="0">
                <a:latin typeface="+mn-lt"/>
                <a:ea typeface="+mn-ea"/>
              </a:rPr>
              <a:t> </a:t>
            </a:r>
            <a:r>
              <a:rPr lang="en-US" altLang="de-DE" sz="2000" dirty="0" err="1">
                <a:latin typeface="+mn-lt"/>
                <a:ea typeface="+mn-ea"/>
              </a:rPr>
              <a:t>přesvědčivě</a:t>
            </a:r>
            <a:r>
              <a:rPr lang="en-US" altLang="de-DE" sz="2000" dirty="0">
                <a:latin typeface="+mn-lt"/>
                <a:ea typeface="+mn-ea"/>
              </a:rPr>
              <a:t>, </a:t>
            </a:r>
            <a:r>
              <a:rPr lang="en-US" altLang="de-DE" sz="2000" dirty="0" err="1">
                <a:latin typeface="+mn-lt"/>
                <a:ea typeface="+mn-ea"/>
              </a:rPr>
              <a:t>že</a:t>
            </a:r>
            <a:r>
              <a:rPr lang="en-US" altLang="de-DE" sz="2000" dirty="0">
                <a:latin typeface="+mn-lt"/>
                <a:ea typeface="+mn-ea"/>
              </a:rPr>
              <a:t> to </a:t>
            </a:r>
            <a:r>
              <a:rPr lang="en-US" altLang="de-DE" sz="2000" dirty="0" err="1">
                <a:latin typeface="+mn-lt"/>
                <a:ea typeface="+mn-ea"/>
              </a:rPr>
              <a:t>vyvolalo</a:t>
            </a:r>
            <a:r>
              <a:rPr lang="en-US" altLang="de-DE" sz="2000" dirty="0">
                <a:latin typeface="+mn-lt"/>
                <a:ea typeface="+mn-ea"/>
              </a:rPr>
              <a:t> v </a:t>
            </a:r>
            <a:r>
              <a:rPr lang="en-US" altLang="de-DE" sz="2000" dirty="0" err="1">
                <a:latin typeface="+mn-lt"/>
                <a:ea typeface="+mn-ea"/>
              </a:rPr>
              <a:t>mnoha</a:t>
            </a:r>
            <a:r>
              <a:rPr lang="en-US" altLang="de-DE" sz="2000" dirty="0">
                <a:latin typeface="+mn-lt"/>
                <a:ea typeface="+mn-ea"/>
              </a:rPr>
              <a:t> </a:t>
            </a:r>
            <a:r>
              <a:rPr lang="en-US" altLang="de-DE" sz="2000" dirty="0" err="1">
                <a:latin typeface="+mn-lt"/>
                <a:ea typeface="+mn-ea"/>
              </a:rPr>
              <a:t>městech</a:t>
            </a:r>
            <a:r>
              <a:rPr lang="en-US" altLang="de-DE" sz="2000" dirty="0">
                <a:latin typeface="+mn-lt"/>
                <a:ea typeface="+mn-ea"/>
              </a:rPr>
              <a:t> v USA </a:t>
            </a:r>
            <a:r>
              <a:rPr lang="en-US" altLang="de-DE" sz="2000" dirty="0" err="1">
                <a:latin typeface="+mn-lt"/>
                <a:ea typeface="+mn-ea"/>
              </a:rPr>
              <a:t>masovou</a:t>
            </a:r>
            <a:r>
              <a:rPr lang="en-US" altLang="de-DE" sz="2000" dirty="0">
                <a:latin typeface="+mn-lt"/>
                <a:ea typeface="+mn-ea"/>
              </a:rPr>
              <a:t> </a:t>
            </a:r>
            <a:r>
              <a:rPr lang="en-US" altLang="de-DE" sz="2000" dirty="0" err="1">
                <a:latin typeface="+mn-lt"/>
                <a:ea typeface="+mn-ea"/>
              </a:rPr>
              <a:t>paniku</a:t>
            </a:r>
            <a:r>
              <a:rPr lang="en-US" altLang="de-DE" sz="2000" dirty="0">
                <a:latin typeface="+mn-lt"/>
                <a:ea typeface="+mn-ea"/>
              </a:rPr>
              <a:t>, </a:t>
            </a:r>
            <a:r>
              <a:rPr lang="en-US" altLang="de-DE" sz="2000" dirty="0" err="1">
                <a:latin typeface="+mn-lt"/>
                <a:ea typeface="+mn-ea"/>
              </a:rPr>
              <a:t>protože</a:t>
            </a:r>
            <a:r>
              <a:rPr lang="en-US" altLang="de-DE" sz="2000" dirty="0">
                <a:latin typeface="+mn-lt"/>
                <a:ea typeface="+mn-ea"/>
              </a:rPr>
              <a:t> </a:t>
            </a:r>
            <a:r>
              <a:rPr lang="en-US" altLang="de-DE" sz="2000" dirty="0" err="1">
                <a:latin typeface="+mn-lt"/>
                <a:ea typeface="+mn-ea"/>
              </a:rPr>
              <a:t>mnoho</a:t>
            </a:r>
            <a:r>
              <a:rPr lang="en-US" altLang="de-DE" sz="2000" dirty="0">
                <a:latin typeface="+mn-lt"/>
                <a:ea typeface="+mn-ea"/>
              </a:rPr>
              <a:t> </a:t>
            </a:r>
            <a:r>
              <a:rPr lang="en-US" altLang="de-DE" sz="2000" dirty="0" err="1">
                <a:latin typeface="+mn-lt"/>
                <a:ea typeface="+mn-ea"/>
              </a:rPr>
              <a:t>posluchačů</a:t>
            </a:r>
            <a:r>
              <a:rPr lang="en-US" altLang="de-DE" sz="2000" dirty="0">
                <a:latin typeface="+mn-lt"/>
                <a:ea typeface="+mn-ea"/>
              </a:rPr>
              <a:t> </a:t>
            </a:r>
            <a:r>
              <a:rPr lang="en-US" altLang="de-DE" sz="2000" dirty="0" err="1">
                <a:latin typeface="+mn-lt"/>
                <a:ea typeface="+mn-ea"/>
              </a:rPr>
              <a:t>uvěřilo</a:t>
            </a:r>
            <a:r>
              <a:rPr lang="en-US" altLang="de-DE" sz="2000" dirty="0">
                <a:latin typeface="+mn-lt"/>
                <a:ea typeface="+mn-ea"/>
              </a:rPr>
              <a:t>, </a:t>
            </a:r>
            <a:r>
              <a:rPr lang="en-US" altLang="de-DE" sz="2000" dirty="0" err="1">
                <a:latin typeface="+mn-lt"/>
                <a:ea typeface="+mn-ea"/>
              </a:rPr>
              <a:t>že</a:t>
            </a:r>
            <a:r>
              <a:rPr lang="en-US" altLang="de-DE" sz="2000" dirty="0">
                <a:latin typeface="+mn-lt"/>
                <a:ea typeface="+mn-ea"/>
              </a:rPr>
              <a:t> </a:t>
            </a:r>
            <a:r>
              <a:rPr lang="en-US" altLang="de-DE" sz="2000" dirty="0" err="1">
                <a:latin typeface="+mn-lt"/>
                <a:ea typeface="+mn-ea"/>
              </a:rPr>
              <a:t>Země</a:t>
            </a:r>
            <a:r>
              <a:rPr lang="en-US" altLang="de-DE" sz="2000" dirty="0">
                <a:latin typeface="+mn-lt"/>
                <a:ea typeface="+mn-ea"/>
              </a:rPr>
              <a:t> </a:t>
            </a:r>
            <a:r>
              <a:rPr lang="en-US" altLang="de-DE" sz="2000" dirty="0" err="1">
                <a:latin typeface="+mn-lt"/>
                <a:ea typeface="+mn-ea"/>
              </a:rPr>
              <a:t>byla</a:t>
            </a:r>
            <a:r>
              <a:rPr lang="en-US" altLang="de-DE" sz="2000" dirty="0">
                <a:latin typeface="+mn-lt"/>
                <a:ea typeface="+mn-ea"/>
              </a:rPr>
              <a:t> </a:t>
            </a:r>
            <a:r>
              <a:rPr lang="en-US" altLang="de-DE" sz="2000" dirty="0" err="1">
                <a:latin typeface="+mn-lt"/>
                <a:ea typeface="+mn-ea"/>
              </a:rPr>
              <a:t>skutečně</a:t>
            </a:r>
            <a:r>
              <a:rPr lang="en-US" altLang="de-DE" sz="2000" dirty="0">
                <a:latin typeface="+mn-lt"/>
                <a:ea typeface="+mn-ea"/>
              </a:rPr>
              <a:t> </a:t>
            </a:r>
            <a:r>
              <a:rPr lang="en-US" altLang="de-DE" sz="2000" dirty="0" err="1">
                <a:latin typeface="+mn-lt"/>
                <a:ea typeface="+mn-ea"/>
              </a:rPr>
              <a:t>napadena</a:t>
            </a:r>
            <a:r>
              <a:rPr lang="en-US" altLang="de-DE" sz="2000" dirty="0">
                <a:latin typeface="+mn-lt"/>
                <a:ea typeface="+mn-ea"/>
              </a:rPr>
              <a:t> </a:t>
            </a:r>
            <a:r>
              <a:rPr lang="en-US" altLang="de-DE" sz="2000" dirty="0" err="1">
                <a:latin typeface="+mn-lt"/>
                <a:ea typeface="+mn-ea"/>
              </a:rPr>
              <a:t>mimozemšťany</a:t>
            </a:r>
            <a:r>
              <a:rPr lang="en-US" altLang="de-DE" sz="2000" dirty="0">
                <a:latin typeface="+mn-lt"/>
                <a:ea typeface="+mn-ea"/>
              </a:rPr>
              <a:t>.</a:t>
            </a:r>
          </a:p>
          <a:p>
            <a:pPr eaLnBrk="1" hangingPunct="1">
              <a:spcBef>
                <a:spcPts val="1200"/>
              </a:spcBef>
              <a:buClrTx/>
              <a:buFontTx/>
              <a:buNone/>
            </a:pPr>
            <a:r>
              <a:rPr lang="en-US" altLang="de-DE" sz="2000" dirty="0" err="1">
                <a:solidFill>
                  <a:srgbClr val="004992"/>
                </a:solidFill>
                <a:latin typeface="+mn-lt"/>
                <a:ea typeface="+mn-ea"/>
              </a:rPr>
              <a:t>Chybný</a:t>
            </a:r>
            <a:r>
              <a:rPr lang="en-US" altLang="de-DE" sz="2000" dirty="0">
                <a:solidFill>
                  <a:srgbClr val="004992"/>
                </a:solidFill>
                <a:latin typeface="+mn-lt"/>
                <a:ea typeface="+mn-ea"/>
              </a:rPr>
              <a:t> </a:t>
            </a:r>
            <a:r>
              <a:rPr lang="en-US" altLang="de-DE" sz="2000" dirty="0" err="1">
                <a:solidFill>
                  <a:srgbClr val="004992"/>
                </a:solidFill>
                <a:latin typeface="+mn-lt"/>
                <a:ea typeface="+mn-ea"/>
              </a:rPr>
              <a:t>předpoklad</a:t>
            </a:r>
            <a:r>
              <a:rPr lang="en-US" altLang="de-DE" sz="2000" dirty="0">
                <a:solidFill>
                  <a:srgbClr val="004992"/>
                </a:solidFill>
                <a:latin typeface="+mn-lt"/>
                <a:ea typeface="+mn-ea"/>
              </a:rPr>
              <a:t>: </a:t>
            </a:r>
            <a:r>
              <a:rPr lang="en-US" altLang="de-DE" sz="2000" dirty="0" err="1">
                <a:latin typeface="+mn-lt"/>
                <a:ea typeface="+mn-ea"/>
              </a:rPr>
              <a:t>Když</a:t>
            </a:r>
            <a:r>
              <a:rPr lang="en-US" altLang="de-DE" sz="2000" dirty="0">
                <a:latin typeface="+mn-lt"/>
                <a:ea typeface="+mn-ea"/>
              </a:rPr>
              <a:t> </a:t>
            </a:r>
            <a:r>
              <a:rPr lang="en-US" altLang="de-DE" sz="2000" dirty="0" err="1">
                <a:latin typeface="+mn-lt"/>
                <a:ea typeface="+mn-ea"/>
              </a:rPr>
              <a:t>něco</a:t>
            </a:r>
            <a:r>
              <a:rPr lang="en-US" altLang="de-DE" sz="2000" dirty="0">
                <a:latin typeface="+mn-lt"/>
                <a:ea typeface="+mn-ea"/>
              </a:rPr>
              <a:t> </a:t>
            </a:r>
            <a:r>
              <a:rPr lang="en-US" altLang="de-DE" sz="2000" dirty="0" err="1">
                <a:latin typeface="+mn-lt"/>
                <a:ea typeface="+mn-ea"/>
              </a:rPr>
              <a:t>říkají</a:t>
            </a:r>
            <a:r>
              <a:rPr lang="en-US" altLang="de-DE" sz="2000" dirty="0">
                <a:latin typeface="+mn-lt"/>
                <a:ea typeface="+mn-ea"/>
              </a:rPr>
              <a:t> v </a:t>
            </a:r>
            <a:r>
              <a:rPr lang="en-US" altLang="de-DE" sz="2000" dirty="0" err="1">
                <a:latin typeface="+mn-lt"/>
                <a:ea typeface="+mn-ea"/>
              </a:rPr>
              <a:t>rádiu</a:t>
            </a:r>
            <a:r>
              <a:rPr lang="en-US" altLang="de-DE" sz="2000" dirty="0">
                <a:latin typeface="+mn-lt"/>
                <a:ea typeface="+mn-ea"/>
              </a:rPr>
              <a:t>, </a:t>
            </a:r>
            <a:r>
              <a:rPr lang="en-US" altLang="de-DE" sz="2000" dirty="0" err="1">
                <a:latin typeface="+mn-lt"/>
                <a:ea typeface="+mn-ea"/>
              </a:rPr>
              <a:t>tak</a:t>
            </a:r>
            <a:r>
              <a:rPr lang="en-US" altLang="de-DE" sz="2000" dirty="0">
                <a:latin typeface="+mn-lt"/>
                <a:ea typeface="+mn-ea"/>
              </a:rPr>
              <a:t> to </a:t>
            </a:r>
            <a:r>
              <a:rPr lang="en-US" altLang="de-DE" sz="2000" dirty="0" err="1">
                <a:latin typeface="+mn-lt"/>
                <a:ea typeface="+mn-ea"/>
              </a:rPr>
              <a:t>musí</a:t>
            </a:r>
            <a:r>
              <a:rPr lang="en-US" altLang="de-DE" sz="2000" dirty="0">
                <a:latin typeface="+mn-lt"/>
                <a:ea typeface="+mn-ea"/>
              </a:rPr>
              <a:t> </a:t>
            </a:r>
            <a:r>
              <a:rPr lang="en-US" altLang="de-DE" sz="2000" dirty="0" err="1">
                <a:latin typeface="+mn-lt"/>
                <a:ea typeface="+mn-ea"/>
              </a:rPr>
              <a:t>být</a:t>
            </a:r>
            <a:r>
              <a:rPr lang="en-US" altLang="de-DE" sz="2000" dirty="0">
                <a:latin typeface="+mn-lt"/>
                <a:ea typeface="+mn-ea"/>
              </a:rPr>
              <a:t> </a:t>
            </a:r>
            <a:r>
              <a:rPr lang="en-US" altLang="de-DE" sz="2000" dirty="0" err="1">
                <a:latin typeface="+mn-lt"/>
                <a:ea typeface="+mn-ea"/>
              </a:rPr>
              <a:t>pravda</a:t>
            </a:r>
            <a:r>
              <a:rPr lang="en-US" altLang="de-DE" sz="2000" dirty="0">
                <a:latin typeface="+mn-lt"/>
                <a:ea typeface="+mn-ea"/>
              </a:rPr>
              <a:t>!</a:t>
            </a:r>
            <a:endParaRPr lang="de-DE" altLang="de-DE" sz="2000" dirty="0">
              <a:latin typeface="+mn-lt"/>
              <a:ea typeface="+mn-ea"/>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12</a:t>
            </a:fld>
            <a:endParaRPr lang="de-DE" altLang="de-DE"/>
          </a:p>
        </p:txBody>
      </p:sp>
    </p:spTree>
    <p:extLst>
      <p:ext uri="{BB962C8B-B14F-4D97-AF65-F5344CB8AC3E}">
        <p14:creationId xmlns:p14="http://schemas.microsoft.com/office/powerpoint/2010/main" val="152155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hteck 1"/>
          <p:cNvSpPr>
            <a:spLocks noChangeArrowheads="1"/>
          </p:cNvSpPr>
          <p:nvPr/>
        </p:nvSpPr>
        <p:spPr bwMode="auto">
          <a:xfrm>
            <a:off x="408955" y="6309320"/>
            <a:ext cx="1137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algn="r" eaLnBrk="1" hangingPunct="1">
              <a:spcBef>
                <a:spcPct val="0"/>
              </a:spcBef>
              <a:buClrTx/>
              <a:buFontTx/>
              <a:buNone/>
            </a:pPr>
            <a:r>
              <a:rPr lang="de-DE" altLang="de-DE" sz="1600" dirty="0">
                <a:solidFill>
                  <a:srgbClr val="333333"/>
                </a:solidFill>
                <a:latin typeface="+mn-lt"/>
              </a:rPr>
              <a:t>(</a:t>
            </a:r>
            <a:r>
              <a:rPr lang="cs-CZ" altLang="de-DE" sz="1600" dirty="0">
                <a:solidFill>
                  <a:srgbClr val="333333"/>
                </a:solidFill>
                <a:latin typeface="+mn-lt"/>
              </a:rPr>
              <a:t>alternativní cvičení je uvedeno na konci prezentace</a:t>
            </a:r>
            <a:r>
              <a:rPr lang="de-DE" altLang="de-DE" sz="1600" dirty="0">
                <a:solidFill>
                  <a:srgbClr val="333333"/>
                </a:solidFill>
                <a:latin typeface="+mn-lt"/>
              </a:rPr>
              <a:t>)</a:t>
            </a:r>
            <a:endParaRPr lang="en-US" altLang="de-DE" sz="1600" dirty="0">
              <a:solidFill>
                <a:srgbClr val="333333"/>
              </a:solidFill>
              <a:latin typeface="+mn-lt"/>
            </a:endParaRPr>
          </a:p>
        </p:txBody>
      </p:sp>
      <p:sp>
        <p:nvSpPr>
          <p:cNvPr id="2" name="Title 1"/>
          <p:cNvSpPr>
            <a:spLocks noGrp="1"/>
          </p:cNvSpPr>
          <p:nvPr>
            <p:ph type="title"/>
          </p:nvPr>
        </p:nvSpPr>
        <p:spPr/>
        <p:txBody>
          <a:bodyPr/>
          <a:lstStyle/>
          <a:p>
            <a:r>
              <a:rPr lang="en-US" sz="3600" dirty="0" err="1">
                <a:solidFill>
                  <a:srgbClr val="004992"/>
                </a:solidFill>
                <a:latin typeface="+mn-lt"/>
                <a:ea typeface="+mn-ea"/>
                <a:cs typeface="+mn-cs"/>
              </a:rPr>
              <a:t>Jsou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a:t>
            </a:r>
            <a:r>
              <a:rPr lang="en-US" sz="3600" dirty="0">
                <a:solidFill>
                  <a:srgbClr val="004992"/>
                </a:solidFill>
                <a:latin typeface="+mn-lt"/>
                <a:ea typeface="+mn-ea"/>
                <a:cs typeface="+mn-cs"/>
              </a:rPr>
              <a:t> </a:t>
            </a:r>
            <a:r>
              <a:rPr lang="en-US" sz="3600" err="1">
                <a:solidFill>
                  <a:srgbClr val="004992"/>
                </a:solidFill>
                <a:latin typeface="+mn-lt"/>
                <a:ea typeface="+mn-ea"/>
                <a:cs typeface="+mn-cs"/>
              </a:rPr>
              <a:t>bankovce</a:t>
            </a:r>
            <a:r>
              <a:rPr lang="en-US" sz="3600">
                <a:solidFill>
                  <a:srgbClr val="004992"/>
                </a:solidFill>
                <a:latin typeface="+mn-lt"/>
                <a:ea typeface="+mn-ea"/>
                <a:cs typeface="+mn-cs"/>
              </a:rPr>
              <a:t> “jeden dolar” </a:t>
            </a:r>
            <a:r>
              <a:rPr lang="en-US" sz="3600" dirty="0" err="1">
                <a:solidFill>
                  <a:srgbClr val="004992"/>
                </a:solidFill>
                <a:latin typeface="+mn-lt"/>
                <a:ea typeface="+mn-ea"/>
                <a:cs typeface="+mn-cs"/>
              </a:rPr>
              <a:t>nějaká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skrytá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vodítka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která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dokazují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že</a:t>
            </a:r>
            <a:r>
              <a:rPr lang="en-US" sz="3600" dirty="0">
                <a:solidFill>
                  <a:srgbClr val="004992"/>
                </a:solidFill>
                <a:latin typeface="+mn-lt"/>
                <a:ea typeface="+mn-ea"/>
                <a:cs typeface="+mn-cs"/>
              </a:rPr>
              <a:t> USA </a:t>
            </a:r>
            <a:r>
              <a:rPr lang="en-US" sz="3600" dirty="0" err="1">
                <a:solidFill>
                  <a:srgbClr val="004992"/>
                </a:solidFill>
                <a:latin typeface="+mn-lt"/>
                <a:ea typeface="+mn-ea"/>
                <a:cs typeface="+mn-cs"/>
              </a:rPr>
              <a:t>jsou</a:t>
            </a:r>
            <a:r>
              <a:rPr lang="en-US" sz="3600" dirty="0">
                <a:solidFill>
                  <a:srgbClr val="004992"/>
                </a:solidFill>
                <a:latin typeface="+mn-lt"/>
                <a:ea typeface="+mn-ea"/>
                <a:cs typeface="+mn-cs"/>
              </a:rPr>
              <a:t> pod </a:t>
            </a:r>
            <a:r>
              <a:rPr lang="en-US" sz="3600" dirty="0" err="1">
                <a:solidFill>
                  <a:srgbClr val="004992"/>
                </a:solidFill>
                <a:latin typeface="+mn-lt"/>
                <a:ea typeface="+mn-ea"/>
                <a:cs typeface="+mn-cs"/>
              </a:rPr>
              <a:t>nadvládou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tajných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společenství</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Nepravdivé</a:t>
            </a:r>
            <a:r>
              <a:rPr lang="en-US" dirty="0">
                <a:solidFill>
                  <a:srgbClr val="004992"/>
                </a:solidFill>
                <a:latin typeface="+mn-lt"/>
                <a:ea typeface="+mn-ea"/>
                <a:cs typeface="+mn-cs"/>
              </a:rPr>
              <a:t> </a:t>
            </a:r>
            <a:r>
              <a:rPr lang="en-US" dirty="0" err="1">
                <a:solidFill>
                  <a:srgbClr val="004992"/>
                </a:solidFill>
                <a:latin typeface="+mn-lt"/>
                <a:ea typeface="+mn-ea"/>
                <a:cs typeface="+mn-cs"/>
              </a:rPr>
              <a:t>historky</a:t>
            </a:r>
            <a:r>
              <a:rPr lang="en-US" dirty="0">
                <a:solidFill>
                  <a:srgbClr val="004992"/>
                </a:solidFill>
                <a:latin typeface="+mn-lt"/>
                <a:ea typeface="+mn-ea"/>
                <a:cs typeface="+mn-cs"/>
              </a:rPr>
              <a:t> -</a:t>
            </a: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Jsou na bankovce 1 dolar nějaká skrytá vodítka, která dokazují, že USA jsou pod nadvládou tajných společenství?</a:t>
            </a:r>
          </a:p>
        </p:txBody>
      </p:sp>
      <p:graphicFrame>
        <p:nvGraphicFramePr>
          <p:cNvPr id="16" name="Group 38"/>
          <p:cNvGraphicFramePr>
            <a:graphicFrameLocks noGrp="1"/>
          </p:cNvGraphicFramePr>
          <p:nvPr>
            <p:extLst>
              <p:ext uri="{D42A27DB-BD31-4B8C-83A1-F6EECF244321}">
                <p14:modId xmlns:p14="http://schemas.microsoft.com/office/powerpoint/2010/main" val="1907651816"/>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Pro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“Důkazy”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Bod 1: Na zadní straně bankovky jsou různé symboly vyobrazeny každý třináctkrát (např. pruhy na emblému, olivové lístky, šípy). 13 je někdy považováno za satanovo číslo.</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Bod 2: Někteří lidé tvrdí, že na bankovce ve skutečnosti není zobrazen George Washington, ale Adam Weishaupt, zakladatel tajné společnosti.</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Bod 3: Vpravo nahoře je malá sovička, kterou někteří považují za symbol Satana.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Bod 4: Pyramida na zadní straně bankovky může představovat symbol svobodných zednářů.</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74246" y="4728607"/>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1</a:t>
            </a:r>
          </a:p>
        </p:txBody>
      </p:sp>
      <p:sp>
        <p:nvSpPr>
          <p:cNvPr id="2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2</a:t>
            </a:r>
          </a:p>
        </p:txBody>
      </p:sp>
      <p:sp>
        <p:nvSpPr>
          <p:cNvPr id="25"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3</a:t>
            </a:r>
          </a:p>
        </p:txBody>
      </p:sp>
      <p:sp>
        <p:nvSpPr>
          <p:cNvPr id="26"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4</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14</a:t>
            </a:fld>
            <a:endParaRPr lang="de-DE" altLang="de-DE"/>
          </a:p>
        </p:txBody>
      </p:sp>
      <p:sp>
        <p:nvSpPr>
          <p:cNvPr id="3" name="Textfeld 2">
            <a:extLst>
              <a:ext uri="{FF2B5EF4-FFF2-40B4-BE49-F238E27FC236}">
                <a16:creationId xmlns:a16="http://schemas.microsoft.com/office/drawing/2014/main" id="{B534A03C-7413-44DA-9E39-5F4E2A0A9B54}"/>
              </a:ext>
            </a:extLst>
          </p:cNvPr>
          <p:cNvSpPr txBox="1"/>
          <p:nvPr/>
        </p:nvSpPr>
        <p:spPr bwMode="gray">
          <a:xfrm>
            <a:off x="8689875" y="4761148"/>
            <a:ext cx="215977" cy="45390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Jsou na bankovce 1 dolar nějaká skrytá vodítka, která dokazují, že USA jsou pod nadvládou tajných společenství?</a:t>
            </a:r>
          </a:p>
        </p:txBody>
      </p:sp>
      <p:graphicFrame>
        <p:nvGraphicFramePr>
          <p:cNvPr id="16" name="Group 38"/>
          <p:cNvGraphicFramePr>
            <a:graphicFrameLocks noGrp="1"/>
          </p:cNvGraphicFramePr>
          <p:nvPr>
            <p:extLst>
              <p:ext uri="{D42A27DB-BD31-4B8C-83A1-F6EECF244321}">
                <p14:modId xmlns:p14="http://schemas.microsoft.com/office/powerpoint/2010/main" val="3729270756"/>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Proti</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“Důkazy”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Bod 1: V době svého založení tvořilo USA 13 států, proto číslo13!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Bod 2: V rozporu s povídačkami si nejsou Adam Weishaupt a George Washington vůbec podobní!</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Bod 3: Sova nemá žádný jednoznačný symbolický význam, někdy představuje zlomyslnost, ale často je ztělesněním moudrosti (např. sovu jako svůj symbol používají mnohá nakladatelství – pečeť Národní ligy amerických spisovatelek).</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Bod 4: Tento trojúhelník představuje vševidoucí Boží oko v křesťanském náboženství (obrázek (detail) ukazuje část okna v katolickém kostele).</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4</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cs-CZ" altLang="de-DE" sz="2000">
                <a:solidFill>
                  <a:srgbClr val="333333"/>
                </a:solidFill>
              </a:rPr>
              <a:t>Jsou na bankovce “jeden dolar”</a:t>
            </a:r>
            <a:r>
              <a:rPr lang="de-DE" altLang="de-DE" sz="2000">
                <a:solidFill>
                  <a:srgbClr val="333333"/>
                </a:solidFill>
              </a:rPr>
              <a:t> </a:t>
            </a:r>
            <a:r>
              <a:rPr lang="cs-CZ" altLang="de-DE" sz="2000" dirty="0">
                <a:solidFill>
                  <a:srgbClr val="333333"/>
                </a:solidFill>
              </a:rPr>
              <a:t>nějaká skrytá vodítka, která</a:t>
            </a:r>
            <a:r>
              <a:rPr lang="de-DE" altLang="de-DE" sz="2000" dirty="0">
                <a:solidFill>
                  <a:srgbClr val="333333"/>
                </a:solidFill>
              </a:rPr>
              <a:t> </a:t>
            </a:r>
            <a:r>
              <a:rPr lang="cs-CZ" altLang="de-DE" sz="2000" dirty="0">
                <a:solidFill>
                  <a:srgbClr val="333333"/>
                </a:solidFill>
              </a:rPr>
              <a:t>dokazují, že </a:t>
            </a:r>
            <a:r>
              <a:rPr lang="de-DE" altLang="de-DE" sz="2000" dirty="0">
                <a:solidFill>
                  <a:srgbClr val="333333"/>
                </a:solidFill>
              </a:rPr>
              <a:t>USA </a:t>
            </a:r>
            <a:r>
              <a:rPr lang="cs-CZ" altLang="de-DE" sz="2000" dirty="0">
                <a:solidFill>
                  <a:srgbClr val="333333"/>
                </a:solidFill>
              </a:rPr>
              <a:t>jsou pod nadvládou tajných společenství</a:t>
            </a:r>
            <a:r>
              <a:rPr lang="de-DE" altLang="de-DE" sz="2000" dirty="0">
                <a:solidFill>
                  <a:srgbClr val="333333"/>
                </a:solidFill>
              </a:rPr>
              <a:t>?</a:t>
            </a:r>
            <a:endParaRPr lang="en-US" sz="2000" dirty="0"/>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dirty="0">
                <a:solidFill>
                  <a:srgbClr val="FF0000"/>
                </a:solidFill>
                <a:latin typeface="+mn-lt"/>
                <a:ea typeface="+mn-ea"/>
              </a:rPr>
              <a:t>NE!</a:t>
            </a:r>
          </a:p>
        </p:txBody>
      </p:sp>
      <p:sp>
        <p:nvSpPr>
          <p:cNvPr id="6" name="Title 5"/>
          <p:cNvSpPr>
            <a:spLocks noGrp="1"/>
          </p:cNvSpPr>
          <p:nvPr>
            <p:ph type="title"/>
          </p:nvPr>
        </p:nvSpPr>
        <p:spPr/>
        <p:txBody>
          <a:bodyPr/>
          <a:lstStyle/>
          <a:p>
            <a:r>
              <a:rPr lang="en-US" sz="3600" dirty="0" err="1">
                <a:solidFill>
                  <a:srgbClr val="004992"/>
                </a:solidFill>
                <a:latin typeface="+mn-lt"/>
                <a:ea typeface="+mn-ea"/>
                <a:cs typeface="+mn-cs"/>
              </a:rPr>
              <a:t>Unáhlené</a:t>
            </a:r>
            <a:r>
              <a:rPr lang="en-US" sz="3600" dirty="0">
                <a:solidFill>
                  <a:srgbClr val="004992"/>
                </a:solidFill>
                <a:latin typeface="+mn-lt"/>
                <a:ea typeface="+mn-ea"/>
                <a:cs typeface="+mn-cs"/>
              </a:rPr>
              <a:t> </a:t>
            </a:r>
            <a:r>
              <a:rPr lang="en-US" sz="3600" err="1">
                <a:solidFill>
                  <a:srgbClr val="004992"/>
                </a:solidFill>
                <a:latin typeface="+mn-lt"/>
                <a:ea typeface="+mn-ea"/>
                <a:cs typeface="+mn-cs"/>
              </a:rPr>
              <a:t>závěry</a:t>
            </a:r>
            <a:r>
              <a:rPr lang="en-US" sz="3600">
                <a:solidFill>
                  <a:srgbClr val="004992"/>
                </a:solidFill>
                <a:latin typeface="+mn-lt"/>
                <a:ea typeface="+mn-ea"/>
                <a:cs typeface="+mn-cs"/>
              </a:rPr>
              <a:t> “v praxi”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Nepravdivé</a:t>
            </a:r>
            <a:r>
              <a:rPr lang="en-US" dirty="0">
                <a:solidFill>
                  <a:srgbClr val="004992"/>
                </a:solidFill>
                <a:latin typeface="+mn-lt"/>
                <a:ea typeface="+mn-ea"/>
                <a:cs typeface="+mn-cs"/>
              </a:rPr>
              <a:t> </a:t>
            </a:r>
            <a:r>
              <a:rPr lang="en-US" dirty="0" err="1">
                <a:solidFill>
                  <a:srgbClr val="004992"/>
                </a:solidFill>
                <a:latin typeface="+mn-lt"/>
                <a:ea typeface="+mn-ea"/>
                <a:cs typeface="+mn-cs"/>
              </a:rPr>
              <a:t>historky</a:t>
            </a:r>
            <a:r>
              <a:rPr lang="en-US" dirty="0">
                <a:solidFill>
                  <a:srgbClr val="004992"/>
                </a:solidFill>
                <a:latin typeface="+mn-lt"/>
                <a:ea typeface="+mn-ea"/>
                <a:cs typeface="+mn-cs"/>
              </a:rPr>
              <a:t> -</a:t>
            </a:r>
          </a:p>
        </p:txBody>
      </p:sp>
      <p:sp>
        <p:nvSpPr>
          <p:cNvPr id="7" name="Footer Placeholder 6"/>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96CDC19A-1805-4F25-9F8E-F2FEA525415E}"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cs-CZ" altLang="de-DE" sz="2000">
                <a:solidFill>
                  <a:srgbClr val="333333"/>
                </a:solidFill>
              </a:rPr>
              <a:t>Často jsou mnohem více vzrušující než skutečnost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Jsou založeny na tvrzeních, která se těžko ověřují nebo dokazují</a:t>
            </a:r>
            <a:r>
              <a:rPr lang="en-US" altLang="de-DE" sz="2000" dirty="0">
                <a:solidFill>
                  <a:srgbClr val="333333"/>
                </a:solidFill>
              </a:rPr>
              <a:t> (</a:t>
            </a:r>
            <a:r>
              <a:rPr lang="cs-CZ" altLang="de-DE" sz="2000" dirty="0">
                <a:solidFill>
                  <a:srgbClr val="333333"/>
                </a:solidFill>
              </a:rPr>
              <a:t>např. že </a:t>
            </a:r>
            <a:r>
              <a:rPr lang="en-US" altLang="de-DE" sz="2000" dirty="0">
                <a:solidFill>
                  <a:srgbClr val="333333"/>
                </a:solidFill>
              </a:rPr>
              <a:t>Washington </a:t>
            </a:r>
            <a:r>
              <a:rPr lang="cs-CZ" altLang="de-DE" sz="2000" dirty="0">
                <a:solidFill>
                  <a:srgbClr val="333333"/>
                </a:solidFill>
              </a:rPr>
              <a:t>vypadá podobně jako </a:t>
            </a:r>
            <a:r>
              <a:rPr lang="en-US" altLang="de-DE" sz="2000" dirty="0" err="1">
                <a:solidFill>
                  <a:srgbClr val="333333"/>
                </a:solidFill>
              </a:rPr>
              <a:t>Weishaupt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Zamlčují jiná možná vysvětlení </a:t>
            </a:r>
            <a:r>
              <a:rPr lang="en-US" altLang="de-DE" sz="2000" dirty="0">
                <a:solidFill>
                  <a:srgbClr val="333333"/>
                </a:solidFill>
              </a:rPr>
              <a:t>(</a:t>
            </a:r>
            <a:r>
              <a:rPr lang="cs-CZ" altLang="de-DE" sz="2000" dirty="0">
                <a:solidFill>
                  <a:srgbClr val="333333"/>
                </a:solidFill>
              </a:rPr>
              <a:t>např. že opakované použití </a:t>
            </a:r>
            <a:r>
              <a:rPr lang="en-US" altLang="de-DE" sz="2000" dirty="0">
                <a:solidFill>
                  <a:srgbClr val="333333"/>
                </a:solidFill>
              </a:rPr>
              <a:t>13 </a:t>
            </a:r>
            <a:r>
              <a:rPr lang="cs-CZ" altLang="de-DE" sz="2000" dirty="0">
                <a:solidFill>
                  <a:srgbClr val="333333"/>
                </a:solidFill>
              </a:rPr>
              <a:t>symbolů se vztahuje k zakladatelským </a:t>
            </a:r>
            <a:r>
              <a:rPr lang="en-US" altLang="de-DE" sz="2000" dirty="0">
                <a:solidFill>
                  <a:srgbClr val="333333"/>
                </a:solidFill>
              </a:rPr>
              <a:t>13</a:t>
            </a:r>
            <a:r>
              <a:rPr lang="cs-CZ" altLang="de-DE" sz="2000" dirty="0">
                <a:solidFill>
                  <a:srgbClr val="333333"/>
                </a:solidFill>
              </a:rPr>
              <a:t> státům</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Historky se někdy opírají o fakta vytržená z kontextu</a:t>
            </a:r>
            <a:r>
              <a:rPr lang="en-US" altLang="de-DE" sz="2000" dirty="0">
                <a:solidFill>
                  <a:srgbClr val="333333"/>
                </a:solidFill>
              </a:rPr>
              <a:t>. </a:t>
            </a:r>
            <a:r>
              <a:rPr lang="cs-CZ" altLang="de-DE" sz="2000" dirty="0">
                <a:solidFill>
                  <a:srgbClr val="333333"/>
                </a:solidFill>
              </a:rPr>
              <a:t>Význam těchto drobností je také silně přeháněn</a:t>
            </a:r>
            <a:r>
              <a:rPr lang="en-US" altLang="de-DE" sz="2000" dirty="0">
                <a:solidFill>
                  <a:srgbClr val="333333"/>
                </a:solidFill>
              </a:rPr>
              <a:t> (Washington </a:t>
            </a:r>
            <a:r>
              <a:rPr lang="cs-CZ" altLang="de-DE" sz="2000" dirty="0">
                <a:solidFill>
                  <a:srgbClr val="333333"/>
                </a:solidFill>
              </a:rPr>
              <a:t>byl svobodný zednář, ale to neznamená, že </a:t>
            </a:r>
            <a:r>
              <a:rPr lang="en-US" altLang="de-DE" sz="2000" dirty="0">
                <a:solidFill>
                  <a:srgbClr val="333333"/>
                </a:solidFill>
              </a:rPr>
              <a:t>USA </a:t>
            </a:r>
            <a:r>
              <a:rPr lang="cs-CZ" altLang="de-DE" sz="2000" dirty="0">
                <a:solidFill>
                  <a:srgbClr val="333333"/>
                </a:solidFill>
              </a:rPr>
              <a:t>byly nebo stále jsou pod nadvládou svobodných zednářů</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Svobodní zednáři a jiné tajné spolky mohou budit podezření právě tím, že jednají tajně</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Ale</a:t>
            </a:r>
            <a:r>
              <a:rPr lang="en-US" altLang="de-DE" sz="2000" dirty="0">
                <a:solidFill>
                  <a:srgbClr val="333333"/>
                </a:solidFill>
              </a:rPr>
              <a:t>: </a:t>
            </a:r>
            <a:r>
              <a:rPr lang="cs-CZ" altLang="de-DE" sz="2000" dirty="0">
                <a:solidFill>
                  <a:srgbClr val="333333"/>
                </a:solidFill>
              </a:rPr>
              <a:t>Navzdory populárnímu přesvědčení svobodní zednáři nevzývají ďábla, </a:t>
            </a:r>
            <a:r>
              <a:rPr lang="cs-CZ" altLang="de-DE" sz="2000">
                <a:solidFill>
                  <a:srgbClr val="333333"/>
                </a:solidFill>
              </a:rPr>
              <a:t>ale “vyšší bytost”</a:t>
            </a:r>
            <a:r>
              <a:rPr lang="en-US" altLang="de-DE" sz="2000">
                <a:solidFill>
                  <a:srgbClr val="333333"/>
                </a:solidFill>
              </a:rPr>
              <a:t> </a:t>
            </a:r>
            <a:r>
              <a:rPr lang="en-US" altLang="de-DE" sz="2000" dirty="0">
                <a:solidFill>
                  <a:srgbClr val="333333"/>
                </a:solidFill>
              </a:rPr>
              <a:t>(</a:t>
            </a:r>
            <a:r>
              <a:rPr lang="cs-CZ" altLang="de-DE" sz="2000" dirty="0">
                <a:solidFill>
                  <a:srgbClr val="333333"/>
                </a:solidFill>
              </a:rPr>
              <a:t>např. Boha, </a:t>
            </a:r>
            <a:r>
              <a:rPr lang="en-US" altLang="de-DE" sz="2000" dirty="0">
                <a:solidFill>
                  <a:srgbClr val="333333"/>
                </a:solidFill>
              </a:rPr>
              <a:t>Allah</a:t>
            </a:r>
            <a:r>
              <a:rPr lang="cs-CZ" altLang="de-DE" sz="2000" dirty="0">
                <a:solidFill>
                  <a:srgbClr val="333333"/>
                </a:solidFill>
              </a:rPr>
              <a:t>a</a:t>
            </a:r>
            <a:r>
              <a:rPr lang="en-US" altLang="de-DE" sz="2000" dirty="0">
                <a:solidFill>
                  <a:srgbClr val="333333"/>
                </a:solidFill>
              </a:rPr>
              <a:t>…). </a:t>
            </a:r>
            <a:r>
              <a:rPr lang="cs-CZ" altLang="de-DE" sz="2000" dirty="0">
                <a:solidFill>
                  <a:srgbClr val="333333"/>
                </a:solidFill>
              </a:rPr>
              <a:t>Zastávají liberální názory, ale nejsou </a:t>
            </a:r>
            <a:r>
              <a:rPr lang="cs-CZ" altLang="de-DE" sz="2000">
                <a:solidFill>
                  <a:srgbClr val="333333"/>
                </a:solidFill>
              </a:rPr>
              <a:t>to “revolucionáři”</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cs-CZ" altLang="de-DE" sz="2000">
                <a:solidFill>
                  <a:srgbClr val="333333"/>
                </a:solidFill>
              </a:rPr>
              <a:t>Existuje řada příkladů z historie, že příslušníci menšiny nebo postižení jedinci byli falešně obviněni, že způsobili náhodné katastrofické události. </a:t>
            </a:r>
            <a:r>
              <a:rPr lang="cs-CZ" altLang="de-DE" sz="2000" dirty="0">
                <a:solidFill>
                  <a:srgbClr val="333333"/>
                </a:solidFill>
              </a:rPr>
              <a:t>Například ve středověku byly za špatnou úrodu často obviňovány čarodějnice nebo náboženské menšiny</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Tato jednoduchá vysvětlení zmírňovala u lidí napětí a strach a poskytovala jim falešnou iluzi, že mají věci pod kontrolou.</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000000"/>
              </a:buClr>
              <a:buFont typeface="WingDings"/>
              <a:buChar char=""/>
            </a:pPr>
            <a:r>
              <a:rPr lang="en-US" sz="2400" dirty="0" err="1">
                <a:solidFill>
                  <a:srgbClr val="333333"/>
                </a:solidFill>
              </a:rPr>
              <a:t>Výzkumné</a:t>
            </a:r>
            <a:r>
              <a:rPr lang="en-US" sz="2400" dirty="0">
                <a:solidFill>
                  <a:srgbClr val="333333"/>
                </a:solidFill>
              </a:rPr>
              <a:t> </a:t>
            </a:r>
            <a:r>
              <a:rPr lang="en-US" sz="2400" dirty="0" err="1">
                <a:solidFill>
                  <a:srgbClr val="333333"/>
                </a:solidFill>
              </a:rPr>
              <a:t>studie</a:t>
            </a:r>
            <a:r>
              <a:rPr lang="en-US" sz="2400" dirty="0">
                <a:solidFill>
                  <a:srgbClr val="333333"/>
                </a:solidFill>
              </a:rPr>
              <a:t> </a:t>
            </a:r>
            <a:r>
              <a:rPr lang="en-US" sz="2400" dirty="0" err="1">
                <a:solidFill>
                  <a:srgbClr val="333333"/>
                </a:solidFill>
              </a:rPr>
              <a:t>prokázaly</a:t>
            </a:r>
            <a:r>
              <a:rPr lang="en-US" sz="2400" dirty="0">
                <a:solidFill>
                  <a:srgbClr val="333333"/>
                </a:solidFill>
              </a:rPr>
              <a:t>, </a:t>
            </a:r>
            <a:r>
              <a:rPr lang="en-US" sz="2400" dirty="0" err="1">
                <a:solidFill>
                  <a:srgbClr val="333333"/>
                </a:solidFill>
              </a:rPr>
              <a:t>že</a:t>
            </a:r>
            <a:r>
              <a:rPr lang="en-US" sz="2400" dirty="0">
                <a:solidFill>
                  <a:srgbClr val="333333"/>
                </a:solidFill>
              </a:rPr>
              <a:t> </a:t>
            </a:r>
            <a:r>
              <a:rPr lang="en-US" sz="2400" dirty="0" err="1">
                <a:solidFill>
                  <a:srgbClr val="333333"/>
                </a:solidFill>
              </a:rPr>
              <a:t>mnozí</a:t>
            </a:r>
            <a:r>
              <a:rPr lang="en-US" sz="2400" dirty="0">
                <a:solidFill>
                  <a:srgbClr val="333333"/>
                </a:solidFill>
              </a:rPr>
              <a:t> </a:t>
            </a:r>
            <a:r>
              <a:rPr lang="en-US" sz="2400" dirty="0" err="1">
                <a:solidFill>
                  <a:srgbClr val="333333"/>
                </a:solidFill>
              </a:rPr>
              <a:t>lidé</a:t>
            </a:r>
            <a:r>
              <a:rPr lang="en-US" sz="2400" dirty="0">
                <a:solidFill>
                  <a:srgbClr val="333333"/>
                </a:solidFill>
              </a:rPr>
              <a:t>, </a:t>
            </a:r>
            <a:r>
              <a:rPr lang="en-US" sz="2400" dirty="0" err="1">
                <a:solidFill>
                  <a:srgbClr val="333333"/>
                </a:solidFill>
              </a:rPr>
              <a:t>kteří</a:t>
            </a:r>
            <a:r>
              <a:rPr lang="en-US" sz="2400" dirty="0">
                <a:solidFill>
                  <a:srgbClr val="333333"/>
                </a:solidFill>
              </a:rPr>
              <a:t> </a:t>
            </a:r>
            <a:r>
              <a:rPr lang="en-US" sz="2400" dirty="0" err="1">
                <a:solidFill>
                  <a:srgbClr val="333333"/>
                </a:solidFill>
              </a:rPr>
              <a:t>trpí</a:t>
            </a:r>
            <a:r>
              <a:rPr lang="en-US" sz="2400" dirty="0">
                <a:solidFill>
                  <a:srgbClr val="333333"/>
                </a:solidFill>
              </a:rPr>
              <a:t> </a:t>
            </a:r>
            <a:r>
              <a:rPr lang="en-US" sz="2400" dirty="0" err="1">
                <a:solidFill>
                  <a:srgbClr val="333333"/>
                </a:solidFill>
              </a:rPr>
              <a:t>psychózou</a:t>
            </a:r>
            <a:r>
              <a:rPr lang="en-US" sz="2400" dirty="0">
                <a:solidFill>
                  <a:srgbClr val="333333"/>
                </a:solidFill>
              </a:rPr>
              <a:t> (ale ne </a:t>
            </a:r>
            <a:r>
              <a:rPr lang="en-US" sz="2400" dirty="0" err="1">
                <a:solidFill>
                  <a:srgbClr val="333333"/>
                </a:solidFill>
              </a:rPr>
              <a:t>všichni</a:t>
            </a:r>
            <a:r>
              <a:rPr lang="en-US" sz="2400" dirty="0">
                <a:solidFill>
                  <a:srgbClr val="333333"/>
                </a:solidFill>
              </a:rPr>
              <a:t>!), </a:t>
            </a:r>
            <a:r>
              <a:rPr lang="en-US" sz="2400" dirty="0">
                <a:solidFill>
                  <a:srgbClr val="004992"/>
                </a:solidFill>
              </a:rPr>
              <a:t>se </a:t>
            </a:r>
            <a:r>
              <a:rPr lang="en-US" sz="2400" dirty="0" err="1">
                <a:solidFill>
                  <a:srgbClr val="004992"/>
                </a:solidFill>
              </a:rPr>
              <a:t>ukvapeně</a:t>
            </a:r>
            <a:r>
              <a:rPr lang="en-US" sz="2400" dirty="0">
                <a:solidFill>
                  <a:srgbClr val="004992"/>
                </a:solidFill>
              </a:rPr>
              <a:t> </a:t>
            </a:r>
            <a:r>
              <a:rPr lang="en-US" sz="2400" dirty="0" err="1">
                <a:solidFill>
                  <a:srgbClr val="004992"/>
                </a:solidFill>
              </a:rPr>
              <a:t>rozhodují</a:t>
            </a:r>
            <a:r>
              <a:rPr lang="en-US" sz="2400" dirty="0">
                <a:solidFill>
                  <a:srgbClr val="004992"/>
                </a:solidFill>
              </a:rPr>
              <a:t> </a:t>
            </a:r>
            <a:r>
              <a:rPr lang="en-US" sz="2400" dirty="0" err="1">
                <a:solidFill>
                  <a:srgbClr val="004992"/>
                </a:solidFill>
              </a:rPr>
              <a:t>na</a:t>
            </a:r>
            <a:r>
              <a:rPr lang="en-US" sz="2400" dirty="0">
                <a:solidFill>
                  <a:srgbClr val="004992"/>
                </a:solidFill>
              </a:rPr>
              <a:t> </a:t>
            </a:r>
            <a:r>
              <a:rPr lang="en-US" sz="2400" dirty="0" err="1">
                <a:solidFill>
                  <a:srgbClr val="004992"/>
                </a:solidFill>
              </a:rPr>
              <a:t>základě</a:t>
            </a:r>
            <a:r>
              <a:rPr lang="en-US" sz="2400" dirty="0">
                <a:solidFill>
                  <a:srgbClr val="004992"/>
                </a:solidFill>
              </a:rPr>
              <a:t> </a:t>
            </a:r>
            <a:r>
              <a:rPr lang="en-US" sz="2400" dirty="0" err="1">
                <a:solidFill>
                  <a:srgbClr val="004992"/>
                </a:solidFill>
              </a:rPr>
              <a:t>nedostatečných</a:t>
            </a:r>
            <a:r>
              <a:rPr lang="en-US" sz="2400" dirty="0">
                <a:solidFill>
                  <a:srgbClr val="004992"/>
                </a:solidFill>
              </a:rPr>
              <a:t> </a:t>
            </a:r>
            <a:r>
              <a:rPr lang="en-US" sz="2400" err="1">
                <a:solidFill>
                  <a:srgbClr val="004992"/>
                </a:solidFill>
              </a:rPr>
              <a:t>informací</a:t>
            </a:r>
            <a:r>
              <a:rPr lang="en-US" sz="240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96CDC19A-1805-4F25-9F8E-F2FEA525415E}"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000000"/>
              </a:buClr>
              <a:buFont typeface="WingDings"/>
              <a:buChar char=""/>
            </a:pPr>
            <a:r>
              <a:rPr lang="en-US" sz="2400" dirty="0" err="1">
                <a:solidFill>
                  <a:srgbClr val="333333"/>
                </a:solidFill>
              </a:rPr>
              <a:t>Výzkumné</a:t>
            </a:r>
            <a:r>
              <a:rPr lang="en-US" sz="2400" dirty="0">
                <a:solidFill>
                  <a:srgbClr val="333333"/>
                </a:solidFill>
              </a:rPr>
              <a:t> </a:t>
            </a:r>
            <a:r>
              <a:rPr lang="en-US" sz="2400" dirty="0" err="1">
                <a:solidFill>
                  <a:srgbClr val="333333"/>
                </a:solidFill>
              </a:rPr>
              <a:t>studie</a:t>
            </a:r>
            <a:r>
              <a:rPr lang="en-US" sz="2400" dirty="0">
                <a:solidFill>
                  <a:srgbClr val="333333"/>
                </a:solidFill>
              </a:rPr>
              <a:t> </a:t>
            </a:r>
            <a:r>
              <a:rPr lang="en-US" sz="2400" dirty="0" err="1">
                <a:solidFill>
                  <a:srgbClr val="333333"/>
                </a:solidFill>
              </a:rPr>
              <a:t>prokázaly</a:t>
            </a:r>
            <a:r>
              <a:rPr lang="en-US" sz="2400" dirty="0">
                <a:solidFill>
                  <a:srgbClr val="333333"/>
                </a:solidFill>
              </a:rPr>
              <a:t>, </a:t>
            </a:r>
            <a:r>
              <a:rPr lang="en-US" sz="2400" dirty="0" err="1">
                <a:solidFill>
                  <a:srgbClr val="333333"/>
                </a:solidFill>
              </a:rPr>
              <a:t>že</a:t>
            </a:r>
            <a:r>
              <a:rPr lang="en-US" sz="2400" dirty="0">
                <a:solidFill>
                  <a:srgbClr val="333333"/>
                </a:solidFill>
              </a:rPr>
              <a:t> </a:t>
            </a:r>
            <a:r>
              <a:rPr lang="en-US" sz="2400" dirty="0" err="1">
                <a:solidFill>
                  <a:srgbClr val="333333"/>
                </a:solidFill>
              </a:rPr>
              <a:t>mnozí</a:t>
            </a:r>
            <a:r>
              <a:rPr lang="en-US" sz="2400" dirty="0">
                <a:solidFill>
                  <a:srgbClr val="333333"/>
                </a:solidFill>
              </a:rPr>
              <a:t> </a:t>
            </a:r>
            <a:r>
              <a:rPr lang="en-US" sz="2400" dirty="0" err="1">
                <a:solidFill>
                  <a:srgbClr val="333333"/>
                </a:solidFill>
              </a:rPr>
              <a:t>lidé</a:t>
            </a:r>
            <a:r>
              <a:rPr lang="en-US" sz="2400" dirty="0">
                <a:solidFill>
                  <a:srgbClr val="333333"/>
                </a:solidFill>
              </a:rPr>
              <a:t>, </a:t>
            </a:r>
            <a:r>
              <a:rPr lang="en-US" sz="2400" dirty="0" err="1">
                <a:solidFill>
                  <a:srgbClr val="333333"/>
                </a:solidFill>
              </a:rPr>
              <a:t>kteří</a:t>
            </a:r>
            <a:r>
              <a:rPr lang="en-US" sz="2400" dirty="0">
                <a:solidFill>
                  <a:srgbClr val="333333"/>
                </a:solidFill>
              </a:rPr>
              <a:t> </a:t>
            </a:r>
            <a:r>
              <a:rPr lang="en-US" sz="2400" dirty="0" err="1">
                <a:solidFill>
                  <a:srgbClr val="333333"/>
                </a:solidFill>
              </a:rPr>
              <a:t>trpí</a:t>
            </a:r>
            <a:r>
              <a:rPr lang="en-US" sz="2400" dirty="0">
                <a:solidFill>
                  <a:srgbClr val="333333"/>
                </a:solidFill>
              </a:rPr>
              <a:t> </a:t>
            </a:r>
            <a:r>
              <a:rPr lang="en-US" sz="2400" dirty="0" err="1">
                <a:solidFill>
                  <a:srgbClr val="333333"/>
                </a:solidFill>
              </a:rPr>
              <a:t>psychózou</a:t>
            </a:r>
            <a:r>
              <a:rPr lang="en-US" sz="2400" dirty="0">
                <a:solidFill>
                  <a:srgbClr val="333333"/>
                </a:solidFill>
              </a:rPr>
              <a:t> (ale ne </a:t>
            </a:r>
            <a:r>
              <a:rPr lang="en-US" sz="2400" dirty="0" err="1">
                <a:solidFill>
                  <a:srgbClr val="333333"/>
                </a:solidFill>
              </a:rPr>
              <a:t>všichni</a:t>
            </a:r>
            <a:r>
              <a:rPr lang="en-US" sz="2400" dirty="0">
                <a:solidFill>
                  <a:srgbClr val="333333"/>
                </a:solidFill>
              </a:rPr>
              <a:t>!), </a:t>
            </a:r>
            <a:r>
              <a:rPr lang="en-US" sz="2400" dirty="0">
                <a:solidFill>
                  <a:srgbClr val="004992"/>
                </a:solidFill>
              </a:rPr>
              <a:t>se </a:t>
            </a:r>
            <a:r>
              <a:rPr lang="en-US" sz="2400" dirty="0" err="1">
                <a:solidFill>
                  <a:srgbClr val="004992"/>
                </a:solidFill>
              </a:rPr>
              <a:t>ukvapeně</a:t>
            </a:r>
            <a:r>
              <a:rPr lang="en-US" sz="2400" dirty="0">
                <a:solidFill>
                  <a:srgbClr val="004992"/>
                </a:solidFill>
              </a:rPr>
              <a:t> </a:t>
            </a:r>
            <a:r>
              <a:rPr lang="en-US" sz="2400" dirty="0" err="1">
                <a:solidFill>
                  <a:srgbClr val="004992"/>
                </a:solidFill>
              </a:rPr>
              <a:t>rozhodují</a:t>
            </a:r>
            <a:r>
              <a:rPr lang="en-US" sz="2400" dirty="0">
                <a:solidFill>
                  <a:srgbClr val="004992"/>
                </a:solidFill>
              </a:rPr>
              <a:t> </a:t>
            </a:r>
            <a:r>
              <a:rPr lang="en-US" sz="2400" dirty="0" err="1">
                <a:solidFill>
                  <a:srgbClr val="004992"/>
                </a:solidFill>
              </a:rPr>
              <a:t>na</a:t>
            </a:r>
            <a:r>
              <a:rPr lang="en-US" sz="2400" dirty="0">
                <a:solidFill>
                  <a:srgbClr val="004992"/>
                </a:solidFill>
              </a:rPr>
              <a:t> </a:t>
            </a:r>
            <a:r>
              <a:rPr lang="en-US" sz="2400" dirty="0" err="1">
                <a:solidFill>
                  <a:srgbClr val="004992"/>
                </a:solidFill>
              </a:rPr>
              <a:t>základě</a:t>
            </a:r>
            <a:r>
              <a:rPr lang="en-US" sz="2400" dirty="0">
                <a:solidFill>
                  <a:srgbClr val="004992"/>
                </a:solidFill>
              </a:rPr>
              <a:t> </a:t>
            </a:r>
            <a:r>
              <a:rPr lang="en-US" sz="2400" dirty="0" err="1">
                <a:solidFill>
                  <a:srgbClr val="004992"/>
                </a:solidFill>
              </a:rPr>
              <a:t>nedostatečných</a:t>
            </a:r>
            <a:r>
              <a:rPr lang="en-US" sz="2400" dirty="0">
                <a:solidFill>
                  <a:srgbClr val="004992"/>
                </a:solidFill>
              </a:rPr>
              <a:t> </a:t>
            </a:r>
            <a:r>
              <a:rPr lang="en-US" sz="2400" dirty="0" err="1">
                <a:solidFill>
                  <a:srgbClr val="004992"/>
                </a:solidFill>
              </a:rPr>
              <a:t>informací</a:t>
            </a:r>
            <a:r>
              <a:rPr lang="en-US" sz="2400" dirty="0">
                <a:solidFill>
                  <a:srgbClr val="333333"/>
                </a:solidFill>
              </a:rPr>
              <a:t>.</a:t>
            </a:r>
          </a:p>
          <a:p>
            <a:pPr marL="342900" lvl="0" indent="-342900" defTabSz="914377">
              <a:buClr>
                <a:srgbClr val="000000"/>
              </a:buClr>
              <a:buFont typeface="WingDings"/>
              <a:buChar char=""/>
            </a:pPr>
            <a:r>
              <a:rPr lang="en-US" sz="2400" dirty="0" err="1">
                <a:solidFill>
                  <a:srgbClr val="333333"/>
                </a:solidFill>
              </a:rPr>
              <a:t>Tento</a:t>
            </a:r>
            <a:r>
              <a:rPr lang="en-US" sz="2400" dirty="0">
                <a:solidFill>
                  <a:srgbClr val="333333"/>
                </a:solidFill>
              </a:rPr>
              <a:t> </a:t>
            </a:r>
            <a:r>
              <a:rPr lang="en-US" sz="2400" dirty="0" err="1">
                <a:solidFill>
                  <a:srgbClr val="333333"/>
                </a:solidFill>
              </a:rPr>
              <a:t>styl</a:t>
            </a:r>
            <a:r>
              <a:rPr lang="en-US" sz="2400" dirty="0">
                <a:solidFill>
                  <a:srgbClr val="333333"/>
                </a:solidFill>
              </a:rPr>
              <a:t> </a:t>
            </a:r>
            <a:r>
              <a:rPr lang="en-US" sz="2400" dirty="0" err="1">
                <a:solidFill>
                  <a:srgbClr val="333333"/>
                </a:solidFill>
              </a:rPr>
              <a:t>rozhodování</a:t>
            </a:r>
            <a:r>
              <a:rPr lang="en-US" sz="2400" dirty="0">
                <a:solidFill>
                  <a:srgbClr val="333333"/>
                </a:solidFill>
              </a:rPr>
              <a:t> </a:t>
            </a:r>
            <a:r>
              <a:rPr lang="en-US" sz="2400" dirty="0" err="1">
                <a:solidFill>
                  <a:srgbClr val="333333"/>
                </a:solidFill>
              </a:rPr>
              <a:t>může</a:t>
            </a:r>
            <a:r>
              <a:rPr lang="en-US" sz="2400" dirty="0">
                <a:solidFill>
                  <a:srgbClr val="333333"/>
                </a:solidFill>
              </a:rPr>
              <a:t> </a:t>
            </a:r>
            <a:r>
              <a:rPr lang="en-US" sz="2400" dirty="0" err="1">
                <a:solidFill>
                  <a:srgbClr val="333333"/>
                </a:solidFill>
              </a:rPr>
              <a:t>snadno</a:t>
            </a:r>
            <a:r>
              <a:rPr lang="en-US" sz="2400" dirty="0">
                <a:solidFill>
                  <a:srgbClr val="333333"/>
                </a:solidFill>
              </a:rPr>
              <a:t> </a:t>
            </a:r>
            <a:r>
              <a:rPr lang="en-US" sz="2400" dirty="0" err="1">
                <a:solidFill>
                  <a:srgbClr val="333333"/>
                </a:solidFill>
              </a:rPr>
              <a:t>vést</a:t>
            </a:r>
            <a:r>
              <a:rPr lang="en-US" sz="2400" dirty="0">
                <a:solidFill>
                  <a:srgbClr val="333333"/>
                </a:solidFill>
              </a:rPr>
              <a:t> k </a:t>
            </a:r>
            <a:r>
              <a:rPr lang="en-US" sz="2400" dirty="0" err="1">
                <a:solidFill>
                  <a:srgbClr val="333333"/>
                </a:solidFill>
              </a:rPr>
              <a:t>omylům</a:t>
            </a:r>
            <a:r>
              <a:rPr lang="en-US" sz="2400" dirty="0">
                <a:solidFill>
                  <a:srgbClr val="333333"/>
                </a:solidFill>
              </a:rPr>
              <a:t>. Proto je </a:t>
            </a:r>
            <a:r>
              <a:rPr lang="en-US" sz="2400" dirty="0" err="1">
                <a:solidFill>
                  <a:srgbClr val="333333"/>
                </a:solidFill>
              </a:rPr>
              <a:t>lepší</a:t>
            </a:r>
            <a:r>
              <a:rPr lang="en-US" sz="2400" dirty="0">
                <a:solidFill>
                  <a:srgbClr val="333333"/>
                </a:solidFill>
              </a:rPr>
              <a:t> </a:t>
            </a:r>
            <a:r>
              <a:rPr lang="en-US" sz="2400" dirty="0" err="1">
                <a:solidFill>
                  <a:srgbClr val="333333"/>
                </a:solidFill>
              </a:rPr>
              <a:t>rozhodovat</a:t>
            </a:r>
            <a:r>
              <a:rPr lang="en-US" sz="2400" dirty="0">
                <a:solidFill>
                  <a:srgbClr val="333333"/>
                </a:solidFill>
              </a:rPr>
              <a:t> se </a:t>
            </a:r>
            <a:r>
              <a:rPr lang="en-US" sz="2400" dirty="0" err="1">
                <a:solidFill>
                  <a:srgbClr val="333333"/>
                </a:solidFill>
              </a:rPr>
              <a:t>tak</a:t>
            </a:r>
            <a:r>
              <a:rPr lang="en-US" sz="2400" dirty="0">
                <a:solidFill>
                  <a:srgbClr val="333333"/>
                </a:solidFill>
              </a:rPr>
              <a:t>, </a:t>
            </a:r>
            <a:r>
              <a:rPr lang="en-US" sz="2400" dirty="0" err="1">
                <a:solidFill>
                  <a:srgbClr val="333333"/>
                </a:solidFill>
              </a:rPr>
              <a:t>že</a:t>
            </a:r>
            <a:r>
              <a:rPr lang="en-US" sz="2400" dirty="0">
                <a:solidFill>
                  <a:srgbClr val="333333"/>
                </a:solidFill>
              </a:rPr>
              <a:t> </a:t>
            </a:r>
            <a:r>
              <a:rPr lang="en-US" sz="2400" dirty="0" err="1">
                <a:solidFill>
                  <a:srgbClr val="004992"/>
                </a:solidFill>
              </a:rPr>
              <a:t>vezmeme</a:t>
            </a:r>
            <a:r>
              <a:rPr lang="en-US" sz="2400" dirty="0">
                <a:solidFill>
                  <a:srgbClr val="004992"/>
                </a:solidFill>
              </a:rPr>
              <a:t> v </a:t>
            </a:r>
            <a:r>
              <a:rPr lang="en-US" sz="2400" dirty="0" err="1">
                <a:solidFill>
                  <a:srgbClr val="004992"/>
                </a:solidFill>
              </a:rPr>
              <a:t>úvahu</a:t>
            </a:r>
            <a:r>
              <a:rPr lang="en-US" sz="2400" dirty="0">
                <a:solidFill>
                  <a:srgbClr val="004992"/>
                </a:solidFill>
              </a:rPr>
              <a:t> </a:t>
            </a:r>
            <a:r>
              <a:rPr lang="en-US" sz="2400" dirty="0" err="1">
                <a:solidFill>
                  <a:srgbClr val="004992"/>
                </a:solidFill>
              </a:rPr>
              <a:t>všechny</a:t>
            </a:r>
            <a:r>
              <a:rPr lang="en-US" sz="2400" dirty="0">
                <a:solidFill>
                  <a:srgbClr val="004992"/>
                </a:solidFill>
              </a:rPr>
              <a:t> </a:t>
            </a:r>
            <a:r>
              <a:rPr lang="en-US" sz="2400" dirty="0" err="1">
                <a:solidFill>
                  <a:srgbClr val="004992"/>
                </a:solidFill>
              </a:rPr>
              <a:t>dostupné</a:t>
            </a:r>
            <a:r>
              <a:rPr lang="en-US" sz="2400" dirty="0">
                <a:solidFill>
                  <a:srgbClr val="004992"/>
                </a:solidFill>
              </a:rPr>
              <a:t> </a:t>
            </a:r>
            <a:r>
              <a:rPr lang="en-US" sz="2400" dirty="0" err="1">
                <a:solidFill>
                  <a:srgbClr val="004992"/>
                </a:solidFill>
              </a:rPr>
              <a:t>informace</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21</a:t>
            </a:fld>
            <a:endParaRPr lang="de-DE" altLang="de-DE"/>
          </a:p>
        </p:txBody>
      </p:sp>
    </p:spTree>
    <p:extLst>
      <p:ext uri="{BB962C8B-B14F-4D97-AF65-F5344CB8AC3E}">
        <p14:creationId xmlns:p14="http://schemas.microsoft.com/office/powerpoint/2010/main" val="3007704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Příklady toho, jak při psychóze jednostranná vysvětlení vedou k chybnému chápání událostí</a:t>
            </a:r>
          </a:p>
        </p:txBody>
      </p:sp>
      <p:sp>
        <p:nvSpPr>
          <p:cNvPr id="23577" name="Rechteck 1"/>
          <p:cNvSpPr>
            <a:spLocks noChangeArrowheads="1"/>
          </p:cNvSpPr>
          <p:nvPr/>
        </p:nvSpPr>
        <p:spPr bwMode="auto">
          <a:xfrm>
            <a:off x="408955" y="594928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algn="ctr" eaLnBrk="1" hangingPunct="1">
              <a:spcBef>
                <a:spcPct val="0"/>
              </a:spcBef>
              <a:buClrTx/>
              <a:buFontTx/>
              <a:buNone/>
            </a:pPr>
            <a:r>
              <a:rPr lang="cs-CZ" altLang="de-DE" sz="2000" dirty="0">
                <a:solidFill>
                  <a:srgbClr val="004992"/>
                </a:solidFill>
                <a:latin typeface="+mn-lt"/>
              </a:rPr>
              <a:t>Může někdo z vás krátce uvést nějakou vlastní podobnou zkušenost</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539288126"/>
              </p:ext>
            </p:extLst>
          </p:nvPr>
        </p:nvGraphicFramePr>
        <p:xfrm>
          <a:off x="408954" y="2267033"/>
          <a:ext cx="11376000" cy="347472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Událost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mn-lt"/>
                          <a:ea typeface="+mn-ea"/>
                          <a:cs typeface="+mn-cs"/>
                        </a:rPr>
                        <a:t>Vysvětlení během psychózy</a:t>
                      </a:r>
                      <a:endParaRPr kumimoji="0" lang="de-DE" sz="1800" b="0" i="0" u="none" strike="noStrike" cap="none" normalizeH="0" baseline="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Jiná možná vysvětlení</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Po první noci v nemocnici vás bolí celé tělo.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mn-lt"/>
                          <a:ea typeface="+mn-ea"/>
                          <a:cs typeface="+mn-cs"/>
                        </a:rPr>
                        <a:t>Během noci mě někdo omámil a odstranil mi z břicha všechny orgány; během spánku mě nějaký jiný pacient zbil; jsem pod vlivem kouzla vúdú.</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Nepohodlná postel, napětí; když člověk poprvé spí v novém prostředí je běžné, že spí hůře; mohu mít uskříplý nerv.</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Po ambulantním ošetření na chirurgii vám lékař předepsal injekce Heparinu.</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mn-lt"/>
                          <a:ea typeface="+mn-ea"/>
                          <a:cs typeface="+mn-cs"/>
                        </a:rPr>
                        <a:t>Doktor mě chce zavraždit injekcemi s jedem.</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mn-lt"/>
                          <a:ea typeface="+mn-ea"/>
                          <a:cs typeface="+mn-cs"/>
                        </a:rPr>
                        <a:t>Jde o běžnou věc, cílem je předejít vzniku trombózy.</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Cestou na návštěvu jste musel třikrát zastavit na červenou.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To je důkaz, že mě někdo sleduje satelitem a chce mi zabránit, abych navštívil přítele.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mn-lt"/>
                          <a:ea typeface="+mn-ea"/>
                          <a:cs typeface="+mn-cs"/>
                        </a:rPr>
                        <a:t>Jde</a:t>
                      </a:r>
                      <a:r>
                        <a:rPr kumimoji="0" lang="en-US" sz="1800" b="0" i="0" u="none" strike="noStrike" cap="none" normalizeH="0" baseline="0" dirty="0">
                          <a:ln>
                            <a:noFill/>
                          </a:ln>
                          <a:solidFill>
                            <a:srgbClr val="333333"/>
                          </a:solidFill>
                          <a:effectLst/>
                          <a:latin typeface="+mn-lt"/>
                          <a:ea typeface="+mn-ea"/>
                          <a:cs typeface="+mn-cs"/>
                        </a:rPr>
                        <a:t> o </a:t>
                      </a:r>
                      <a:r>
                        <a:rPr kumimoji="0" lang="en-US" sz="1800" b="0" i="0" u="none" strike="noStrike" cap="none" normalizeH="0" baseline="0" dirty="0" err="1">
                          <a:ln>
                            <a:noFill/>
                          </a:ln>
                          <a:solidFill>
                            <a:srgbClr val="333333"/>
                          </a:solidFill>
                          <a:effectLst/>
                          <a:latin typeface="+mn-lt"/>
                          <a:ea typeface="+mn-ea"/>
                          <a:cs typeface="+mn-cs"/>
                        </a:rPr>
                        <a:t>náhodu</a:t>
                      </a:r>
                      <a:r>
                        <a:rPr kumimoji="0" lang="en-US" sz="1800" b="0" i="0" u="none" strike="noStrike" cap="none" normalizeH="0" baseline="0" dirty="0">
                          <a:ln>
                            <a:noFill/>
                          </a:ln>
                          <a:solidFill>
                            <a:srgbClr val="333333"/>
                          </a:solidFill>
                          <a:effectLst/>
                          <a:latin typeface="+mn-lt"/>
                          <a:ea typeface="+mn-ea"/>
                          <a:cs typeface="+mn-cs"/>
                        </a:rPr>
                        <a:t> – </a:t>
                      </a:r>
                      <a:r>
                        <a:rPr kumimoji="0" lang="en-US" sz="1800" b="0" i="0" u="none" strike="noStrike" cap="none" normalizeH="0" baseline="0" dirty="0" err="1">
                          <a:ln>
                            <a:noFill/>
                          </a:ln>
                          <a:solidFill>
                            <a:srgbClr val="333333"/>
                          </a:solidFill>
                          <a:effectLst/>
                          <a:latin typeface="+mn-lt"/>
                          <a:ea typeface="+mn-ea"/>
                          <a:cs typeface="+mn-cs"/>
                        </a:rPr>
                        <a:t>když</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člověk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spěchá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více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všímá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toho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mu </a:t>
                      </a:r>
                      <a:r>
                        <a:rPr kumimoji="0" lang="en-US" sz="1800" b="0" i="0" u="none" strike="noStrike" cap="none" normalizeH="0" baseline="0" dirty="0" err="1">
                          <a:ln>
                            <a:noFill/>
                          </a:ln>
                          <a:solidFill>
                            <a:srgbClr val="333333"/>
                          </a:solidFill>
                          <a:effectLst/>
                          <a:latin typeface="+mn-lt"/>
                          <a:ea typeface="+mn-ea"/>
                          <a:cs typeface="+mn-cs"/>
                        </a:rPr>
                        <a:t>svítí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červená</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Cvičení (1)</a:t>
            </a:r>
          </a:p>
        </p:txBody>
      </p:sp>
      <p:sp>
        <p:nvSpPr>
          <p:cNvPr id="5" name="Content Placeholder 4"/>
          <p:cNvSpPr>
            <a:spLocks noGrp="1"/>
          </p:cNvSpPr>
          <p:nvPr>
            <p:ph idx="1"/>
          </p:nvPr>
        </p:nvSpPr>
        <p:spPr/>
        <p:txBody>
          <a:bodyPr/>
          <a:lstStyle/>
          <a:p>
            <a:pPr lvl="0" defTabSz="914400" fontAlgn="base">
              <a:buClr>
                <a:srgbClr val="006699"/>
              </a:buClr>
              <a:defRPr/>
            </a:pPr>
            <a:r>
              <a:rPr lang="cs-CZ" sz="2400" dirty="0">
                <a:solidFill>
                  <a:srgbClr val="333333"/>
                </a:solidFill>
              </a:rPr>
              <a:t>Na následujících snímcích uvidíte různé obrázky. Nejdříve ale uvidíte jen kousek obrázku</a:t>
            </a:r>
            <a:r>
              <a:rPr lang="en-US" sz="2400" dirty="0">
                <a:solidFill>
                  <a:srgbClr val="333333"/>
                </a:solidFill>
              </a:rPr>
              <a:t>. </a:t>
            </a:r>
            <a:r>
              <a:rPr lang="cs-CZ" sz="2400" dirty="0">
                <a:solidFill>
                  <a:srgbClr val="333333"/>
                </a:solidFill>
              </a:rPr>
              <a:t>Pak se přidá další kousek.</a:t>
            </a:r>
            <a:r>
              <a:rPr lang="en-US" sz="2400" dirty="0">
                <a:solidFill>
                  <a:srgbClr val="333333"/>
                </a:solidFill>
              </a:rPr>
              <a:t> </a:t>
            </a:r>
            <a:r>
              <a:rPr lang="cs-CZ" sz="2400" dirty="0">
                <a:solidFill>
                  <a:srgbClr val="333333"/>
                </a:solidFill>
              </a:rPr>
              <a:t>A to tak dlouho, až se ukáže celý obrázek</a:t>
            </a:r>
            <a:r>
              <a:rPr lang="en-US" sz="2400" dirty="0">
                <a:solidFill>
                  <a:srgbClr val="333333"/>
                </a:solidFill>
              </a:rPr>
              <a:t>.</a:t>
            </a:r>
          </a:p>
          <a:p>
            <a:pPr marL="342900" lvl="0" indent="-342900" defTabSz="914400" fontAlgn="base">
              <a:buClr>
                <a:srgbClr val="333333"/>
              </a:buClr>
              <a:buFont typeface="WingDings"/>
              <a:buChar char=""/>
              <a:defRPr/>
            </a:pPr>
            <a:r>
              <a:rPr lang="cs-CZ" sz="2400" dirty="0">
                <a:solidFill>
                  <a:srgbClr val="333333"/>
                </a:solidFill>
              </a:rPr>
              <a:t>Vašim úkolem je určit, co je na obrázku</a:t>
            </a: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Cvičení (1)</a:t>
            </a:r>
          </a:p>
        </p:txBody>
      </p:sp>
      <p:sp>
        <p:nvSpPr>
          <p:cNvPr id="5" name="Content Placeholder 4"/>
          <p:cNvSpPr>
            <a:spLocks noGrp="1"/>
          </p:cNvSpPr>
          <p:nvPr>
            <p:ph idx="1"/>
          </p:nvPr>
        </p:nvSpPr>
        <p:spPr/>
        <p:txBody>
          <a:bodyPr/>
          <a:lstStyle/>
          <a:p>
            <a:pPr lvl="0" defTabSz="914400" fontAlgn="base">
              <a:buClr>
                <a:srgbClr val="006699"/>
              </a:buClr>
              <a:defRPr/>
            </a:pPr>
            <a:r>
              <a:rPr lang="cs-CZ" sz="2400" dirty="0">
                <a:solidFill>
                  <a:srgbClr val="333333"/>
                </a:solidFill>
              </a:rPr>
              <a:t>Na následujících snímcích uvidíte různé obrázky. Nejdříve ale uvidíte jen kousek obrázku</a:t>
            </a:r>
            <a:r>
              <a:rPr lang="en-US" sz="2400" dirty="0">
                <a:solidFill>
                  <a:srgbClr val="333333"/>
                </a:solidFill>
              </a:rPr>
              <a:t>. </a:t>
            </a:r>
            <a:r>
              <a:rPr lang="cs-CZ" sz="2400" dirty="0">
                <a:solidFill>
                  <a:srgbClr val="333333"/>
                </a:solidFill>
              </a:rPr>
              <a:t>Pak se přidá další kousek.</a:t>
            </a:r>
            <a:r>
              <a:rPr lang="en-US" sz="2400" dirty="0">
                <a:solidFill>
                  <a:srgbClr val="333333"/>
                </a:solidFill>
              </a:rPr>
              <a:t> </a:t>
            </a:r>
            <a:r>
              <a:rPr lang="cs-CZ" sz="2400" dirty="0">
                <a:solidFill>
                  <a:srgbClr val="333333"/>
                </a:solidFill>
              </a:rPr>
              <a:t>A to tak dlouho, až se ukáže celý obrázek</a:t>
            </a:r>
            <a:r>
              <a:rPr lang="en-US" sz="2400" dirty="0">
                <a:solidFill>
                  <a:srgbClr val="333333"/>
                </a:solidFill>
              </a:rPr>
              <a:t>.</a:t>
            </a:r>
          </a:p>
          <a:p>
            <a:pPr marL="342900" lvl="0" indent="-342900" defTabSz="914400" fontAlgn="base">
              <a:buClr>
                <a:srgbClr val="333333"/>
              </a:buClr>
              <a:buFont typeface="WingDings"/>
              <a:buChar char=""/>
              <a:defRPr/>
            </a:pPr>
            <a:r>
              <a:rPr lang="cs-CZ" sz="2400" dirty="0">
                <a:solidFill>
                  <a:srgbClr val="333333"/>
                </a:solidFill>
              </a:rPr>
              <a:t>Vašim úkolem je určit, co je na obrázku</a:t>
            </a:r>
            <a:r>
              <a:rPr lang="en-US" sz="2400" dirty="0">
                <a:solidFill>
                  <a:srgbClr val="333333"/>
                </a:solidFill>
              </a:rPr>
              <a:t>.</a:t>
            </a:r>
            <a:endParaRPr lang="cs-CZ" sz="2400" dirty="0">
              <a:solidFill>
                <a:srgbClr val="333333"/>
              </a:solidFill>
            </a:endParaRPr>
          </a:p>
          <a:p>
            <a:pPr marL="342900" lvl="0" indent="-342900" defTabSz="914400" fontAlgn="base">
              <a:buClr>
                <a:srgbClr val="333333"/>
              </a:buClr>
              <a:buFont typeface="WingDings"/>
              <a:buChar char=""/>
              <a:defRPr/>
            </a:pPr>
            <a:r>
              <a:rPr lang="cs-CZ" sz="2400" dirty="0">
                <a:solidFill>
                  <a:srgbClr val="333333"/>
                </a:solidFill>
              </a:rPr>
              <a:t>Snažte se nerozhodovat příliš ukvapeně, ale ani příliš </a:t>
            </a:r>
            <a:r>
              <a:rPr lang="cs-CZ" sz="2400">
                <a:solidFill>
                  <a:srgbClr val="333333"/>
                </a:solidFill>
              </a:rPr>
              <a:t>pomalu.</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24</a:t>
            </a:fld>
            <a:endParaRPr lang="de-DE" altLang="de-DE"/>
          </a:p>
        </p:txBody>
      </p:sp>
    </p:spTree>
    <p:extLst>
      <p:ext uri="{BB962C8B-B14F-4D97-AF65-F5344CB8AC3E}">
        <p14:creationId xmlns:p14="http://schemas.microsoft.com/office/powerpoint/2010/main" val="4034981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Cvičení (1)</a:t>
            </a:r>
          </a:p>
        </p:txBody>
      </p:sp>
      <p:sp>
        <p:nvSpPr>
          <p:cNvPr id="5" name="Content Placeholder 4"/>
          <p:cNvSpPr>
            <a:spLocks noGrp="1"/>
          </p:cNvSpPr>
          <p:nvPr>
            <p:ph idx="1"/>
          </p:nvPr>
        </p:nvSpPr>
        <p:spPr/>
        <p:txBody>
          <a:bodyPr/>
          <a:lstStyle/>
          <a:p>
            <a:pPr lvl="0" defTabSz="914400" fontAlgn="base">
              <a:buClr>
                <a:srgbClr val="006699"/>
              </a:buClr>
              <a:defRPr/>
            </a:pPr>
            <a:r>
              <a:rPr lang="cs-CZ" sz="2400" dirty="0">
                <a:solidFill>
                  <a:srgbClr val="333333"/>
                </a:solidFill>
              </a:rPr>
              <a:t>Na následujících snímcích uvidíte různé obrázky. Nejdříve ale uvidíte jen kousek obrázku</a:t>
            </a:r>
            <a:r>
              <a:rPr lang="en-US" sz="2400" dirty="0">
                <a:solidFill>
                  <a:srgbClr val="333333"/>
                </a:solidFill>
              </a:rPr>
              <a:t>. </a:t>
            </a:r>
            <a:r>
              <a:rPr lang="cs-CZ" sz="2400" dirty="0">
                <a:solidFill>
                  <a:srgbClr val="333333"/>
                </a:solidFill>
              </a:rPr>
              <a:t>Pak se přidá další kousek.</a:t>
            </a:r>
            <a:r>
              <a:rPr lang="en-US" sz="2400" dirty="0">
                <a:solidFill>
                  <a:srgbClr val="333333"/>
                </a:solidFill>
              </a:rPr>
              <a:t> </a:t>
            </a:r>
            <a:r>
              <a:rPr lang="cs-CZ" sz="2400" dirty="0">
                <a:solidFill>
                  <a:srgbClr val="333333"/>
                </a:solidFill>
              </a:rPr>
              <a:t>A to tak dlouho, až se ukáže celý obrázek</a:t>
            </a:r>
            <a:r>
              <a:rPr lang="en-US" sz="2400" dirty="0">
                <a:solidFill>
                  <a:srgbClr val="333333"/>
                </a:solidFill>
              </a:rPr>
              <a:t>.</a:t>
            </a:r>
          </a:p>
          <a:p>
            <a:pPr marL="342900" lvl="0" indent="-342900" defTabSz="914400" fontAlgn="base">
              <a:buClr>
                <a:srgbClr val="333333"/>
              </a:buClr>
              <a:buFont typeface="WingDings"/>
              <a:buChar char=""/>
              <a:defRPr/>
            </a:pPr>
            <a:r>
              <a:rPr lang="cs-CZ" sz="2400" dirty="0">
                <a:solidFill>
                  <a:srgbClr val="333333"/>
                </a:solidFill>
              </a:rPr>
              <a:t>Vašim úkolem je určit, co je na obrázku</a:t>
            </a:r>
            <a:r>
              <a:rPr lang="en-US" sz="2400" dirty="0">
                <a:solidFill>
                  <a:srgbClr val="333333"/>
                </a:solidFill>
              </a:rPr>
              <a:t>.</a:t>
            </a:r>
            <a:endParaRPr lang="cs-CZ" sz="2400" dirty="0">
              <a:solidFill>
                <a:srgbClr val="333333"/>
              </a:solidFill>
            </a:endParaRPr>
          </a:p>
          <a:p>
            <a:pPr marL="342900" lvl="0" indent="-342900" defTabSz="914400" fontAlgn="base">
              <a:buClr>
                <a:srgbClr val="333333"/>
              </a:buClr>
              <a:buFont typeface="WingDings"/>
              <a:buChar char=""/>
              <a:defRPr/>
            </a:pPr>
            <a:r>
              <a:rPr lang="cs-CZ" sz="2400" dirty="0">
                <a:solidFill>
                  <a:srgbClr val="333333"/>
                </a:solidFill>
              </a:rPr>
              <a:t>Snažte se nerozhodovat příliš ukvapeně, ale ani příliš pomalu.</a:t>
            </a:r>
          </a:p>
          <a:p>
            <a:pPr marL="342900" lvl="0" indent="-342900" defTabSz="914400" fontAlgn="base">
              <a:buClr>
                <a:srgbClr val="333333"/>
              </a:buClr>
              <a:buFont typeface="WingDings"/>
              <a:buChar char=""/>
              <a:defRPr/>
            </a:pPr>
            <a:r>
              <a:rPr lang="cs-CZ" sz="2400" dirty="0">
                <a:solidFill>
                  <a:srgbClr val="333333"/>
                </a:solidFill>
              </a:rPr>
              <a:t>Proberte ve skupině, na základě čeho jste došli k určitému závěru – pro a proti.</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25</a:t>
            </a:fld>
            <a:endParaRPr lang="de-DE" altLang="de-DE"/>
          </a:p>
        </p:txBody>
      </p:sp>
    </p:spTree>
    <p:extLst>
      <p:ext uri="{BB962C8B-B14F-4D97-AF65-F5344CB8AC3E}">
        <p14:creationId xmlns:p14="http://schemas.microsoft.com/office/powerpoint/2010/main" val="3659860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1</a:t>
            </a: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Nabídneme vám několik možných vysvětlení, co je na obrázku</a:t>
            </a:r>
            <a:r>
              <a:rPr lang="de-DE" altLang="de-DE" sz="2400" dirty="0">
                <a:solidFill>
                  <a:srgbClr val="333333"/>
                </a:solidFill>
              </a:rPr>
              <a:t>.</a:t>
            </a:r>
          </a:p>
          <a:p>
            <a:pPr lvl="0" defTabSz="914400" fontAlgn="base"/>
            <a:r>
              <a:rPr lang="cs-CZ" altLang="ko-KR" sz="2400" dirty="0">
                <a:solidFill>
                  <a:srgbClr val="333333"/>
                </a:solidFill>
              </a:rPr>
              <a:t>Prosím, proberte ve skupině jak pravděpodobná vám připadá každá z možností a jestli už se cítíte dost jistí, abyste dospěli k rozhodnutí.</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8"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2</a:t>
            </a: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Tentokrát vám nenabídneme žádné možnosti.</a:t>
            </a:r>
            <a:r>
              <a:rPr lang="de-DE" altLang="de-DE" sz="2400" dirty="0">
                <a:solidFill>
                  <a:srgbClr val="333333"/>
                </a:solidFill>
              </a:rPr>
              <a:t> </a:t>
            </a:r>
            <a:r>
              <a:rPr lang="cs-CZ" altLang="de-DE" sz="2400" dirty="0">
                <a:solidFill>
                  <a:srgbClr val="333333"/>
                </a:solidFill>
              </a:rPr>
              <a:t>Musíte sami přijít s nápady, co je na obrázku. Nebojte se nabídnout různé možnosti a</a:t>
            </a:r>
            <a:r>
              <a:rPr lang="de-DE" altLang="de-DE" sz="2400" dirty="0">
                <a:solidFill>
                  <a:srgbClr val="333333"/>
                </a:solidFill>
              </a:rPr>
              <a:t> </a:t>
            </a:r>
            <a:r>
              <a:rPr lang="de-DE" altLang="ko-KR" sz="2400" dirty="0">
                <a:solidFill>
                  <a:srgbClr val="333333"/>
                </a:solidFill>
              </a:rPr>
              <a:t>p</a:t>
            </a:r>
            <a:r>
              <a:rPr lang="cs-CZ" altLang="ko-KR" sz="2400" dirty="0">
                <a:solidFill>
                  <a:srgbClr val="333333"/>
                </a:solidFill>
              </a:rPr>
              <a:t>rosím proberte svůj názor v skupině!</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3</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8"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4</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a:solidFill>
                  <a:srgbClr val="333333"/>
                </a:solidFill>
              </a:rPr>
              <a:t>pro </a:t>
            </a:r>
            <a:r>
              <a:rPr lang="en-US" altLang="ko-KR" sz="1800" i="1" spc="-5" dirty="0" err="1">
                <a:solidFill>
                  <a:srgbClr val="333333"/>
                </a:solidFill>
              </a:rPr>
              <a:t>terapeuty</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en-US" altLang="ko-KR" sz="1800" dirty="0">
                <a:solidFill>
                  <a:srgbClr val="333333"/>
                </a:solidFill>
              </a:rPr>
              <a:t>V </a:t>
            </a:r>
            <a:r>
              <a:rPr lang="en-US" altLang="ko-KR" sz="1800" dirty="0" err="1">
                <a:solidFill>
                  <a:srgbClr val="333333"/>
                </a:solidFill>
              </a:rPr>
              <a:t>některých</a:t>
            </a:r>
            <a:r>
              <a:rPr lang="en-US" altLang="ko-KR" sz="1800" dirty="0">
                <a:solidFill>
                  <a:srgbClr val="333333"/>
                </a:solidFill>
              </a:rPr>
              <a:t> </a:t>
            </a:r>
            <a:r>
              <a:rPr lang="en-US" altLang="ko-KR" sz="1800" dirty="0" err="1">
                <a:solidFill>
                  <a:srgbClr val="333333"/>
                </a:solidFill>
              </a:rPr>
              <a:t>videoklipech</a:t>
            </a:r>
            <a:r>
              <a:rPr lang="en-US" altLang="ko-KR" sz="1800" dirty="0">
                <a:solidFill>
                  <a:srgbClr val="333333"/>
                </a:solidFill>
              </a:rPr>
              <a:t> se </a:t>
            </a:r>
            <a:r>
              <a:rPr lang="en-US" altLang="ko-KR" sz="1800" dirty="0" err="1">
                <a:solidFill>
                  <a:srgbClr val="333333"/>
                </a:solidFill>
              </a:rPr>
              <a:t>mohou</a:t>
            </a:r>
            <a:r>
              <a:rPr lang="en-US" altLang="ko-KR" sz="1800" dirty="0">
                <a:solidFill>
                  <a:srgbClr val="333333"/>
                </a:solidFill>
              </a:rPr>
              <a:t> </a:t>
            </a:r>
            <a:r>
              <a:rPr lang="en-US" altLang="ko-KR" sz="1800" dirty="0" err="1">
                <a:solidFill>
                  <a:srgbClr val="333333"/>
                </a:solidFill>
              </a:rPr>
              <a:t>objevit</a:t>
            </a:r>
            <a:r>
              <a:rPr lang="en-US" altLang="ko-KR" sz="1800" dirty="0">
                <a:solidFill>
                  <a:srgbClr val="333333"/>
                </a:solidFill>
              </a:rPr>
              <a:t> </a:t>
            </a:r>
            <a:r>
              <a:rPr lang="en-US" altLang="ko-KR" sz="1800" dirty="0" err="1">
                <a:solidFill>
                  <a:srgbClr val="333333"/>
                </a:solidFill>
              </a:rPr>
              <a:t>výrazy</a:t>
            </a:r>
            <a:r>
              <a:rPr lang="en-US" altLang="ko-KR" sz="1800" dirty="0">
                <a:solidFill>
                  <a:srgbClr val="333333"/>
                </a:solidFill>
              </a:rPr>
              <a:t>, </a:t>
            </a:r>
            <a:r>
              <a:rPr lang="en-US" altLang="ko-KR" sz="1800" dirty="0" err="1">
                <a:solidFill>
                  <a:srgbClr val="333333"/>
                </a:solidFill>
              </a:rPr>
              <a:t>které</a:t>
            </a:r>
            <a:r>
              <a:rPr lang="en-US" altLang="ko-KR" sz="1800" dirty="0">
                <a:solidFill>
                  <a:srgbClr val="333333"/>
                </a:solidFill>
              </a:rPr>
              <a:t> </a:t>
            </a:r>
            <a:r>
              <a:rPr lang="en-US" altLang="ko-KR" sz="1800" dirty="0" err="1">
                <a:solidFill>
                  <a:srgbClr val="333333"/>
                </a:solidFill>
              </a:rPr>
              <a:t>nejsou</a:t>
            </a:r>
            <a:r>
              <a:rPr lang="en-US" altLang="ko-KR" sz="1800" dirty="0">
                <a:solidFill>
                  <a:srgbClr val="333333"/>
                </a:solidFill>
              </a:rPr>
              <a:t> </a:t>
            </a:r>
            <a:r>
              <a:rPr lang="en-US" altLang="ko-KR" sz="1800" dirty="0" err="1">
                <a:solidFill>
                  <a:srgbClr val="333333"/>
                </a:solidFill>
              </a:rPr>
              <a:t>vhodné</a:t>
            </a:r>
            <a:r>
              <a:rPr lang="en-US" altLang="ko-KR" sz="1800" dirty="0">
                <a:solidFill>
                  <a:srgbClr val="333333"/>
                </a:solidFill>
              </a:rPr>
              <a:t> pro </a:t>
            </a:r>
            <a:r>
              <a:rPr lang="en-US" altLang="ko-KR" sz="1800" dirty="0" err="1">
                <a:solidFill>
                  <a:srgbClr val="333333"/>
                </a:solidFill>
              </a:rPr>
              <a:t>všechny</a:t>
            </a:r>
            <a:r>
              <a:rPr lang="en-US" altLang="ko-KR" sz="1800" dirty="0">
                <a:solidFill>
                  <a:srgbClr val="333333"/>
                </a:solidFill>
              </a:rPr>
              <a:t> </a:t>
            </a:r>
            <a:r>
              <a:rPr lang="en-US" altLang="ko-KR" sz="1800" dirty="0" err="1">
                <a:solidFill>
                  <a:srgbClr val="333333"/>
                </a:solidFill>
              </a:rPr>
              <a:t>diváky</a:t>
            </a:r>
            <a:r>
              <a:rPr lang="en-US" altLang="ko-KR" sz="1800" dirty="0">
                <a:solidFill>
                  <a:srgbClr val="333333"/>
                </a:solidFill>
              </a:rPr>
              <a:t> a pro </a:t>
            </a:r>
            <a:r>
              <a:rPr lang="en-US" altLang="ko-KR" sz="1800" dirty="0" err="1">
                <a:solidFill>
                  <a:srgbClr val="333333"/>
                </a:solidFill>
              </a:rPr>
              <a:t>všechny</a:t>
            </a:r>
            <a:r>
              <a:rPr lang="en-US" altLang="ko-KR" sz="1800" dirty="0">
                <a:solidFill>
                  <a:srgbClr val="333333"/>
                </a:solidFill>
              </a:rPr>
              <a:t> </a:t>
            </a:r>
            <a:r>
              <a:rPr lang="en-US" altLang="ko-KR" sz="1800" dirty="0" err="1">
                <a:solidFill>
                  <a:srgbClr val="333333"/>
                </a:solidFill>
              </a:rPr>
              <a:t>kulturní</a:t>
            </a:r>
            <a:r>
              <a:rPr lang="en-US" altLang="ko-KR" sz="1800" dirty="0">
                <a:solidFill>
                  <a:srgbClr val="333333"/>
                </a:solidFill>
              </a:rPr>
              <a:t> </a:t>
            </a:r>
            <a:r>
              <a:rPr lang="en-US" altLang="ko-KR" sz="1800" dirty="0" err="1">
                <a:solidFill>
                  <a:srgbClr val="333333"/>
                </a:solidFill>
              </a:rPr>
              <a:t>skupiny</a:t>
            </a:r>
            <a:r>
              <a:rPr lang="en-US" altLang="ko-KR" sz="1800" dirty="0">
                <a:solidFill>
                  <a:srgbClr val="333333"/>
                </a:solidFill>
              </a:rPr>
              <a:t>. Proto </a:t>
            </a:r>
            <a:r>
              <a:rPr lang="en-US" altLang="ko-KR" sz="1800" dirty="0" err="1">
                <a:solidFill>
                  <a:srgbClr val="333333"/>
                </a:solidFill>
              </a:rPr>
              <a:t>prosím</a:t>
            </a:r>
            <a:r>
              <a:rPr lang="en-US" altLang="ko-KR" sz="1800" dirty="0">
                <a:solidFill>
                  <a:srgbClr val="333333"/>
                </a:solidFill>
              </a:rPr>
              <a:t> </a:t>
            </a:r>
            <a:r>
              <a:rPr lang="en-US" altLang="ko-KR" sz="1800" dirty="0" err="1">
                <a:solidFill>
                  <a:srgbClr val="333333"/>
                </a:solidFill>
              </a:rPr>
              <a:t>nejdříve</a:t>
            </a:r>
            <a:r>
              <a:rPr lang="en-US" altLang="ko-KR" sz="1800" dirty="0">
                <a:solidFill>
                  <a:srgbClr val="333333"/>
                </a:solidFill>
              </a:rPr>
              <a:t> </a:t>
            </a:r>
            <a:r>
              <a:rPr lang="en-US" altLang="ko-KR" sz="1800" dirty="0" err="1">
                <a:solidFill>
                  <a:srgbClr val="333333"/>
                </a:solidFill>
              </a:rPr>
              <a:t>pozorně</a:t>
            </a:r>
            <a:r>
              <a:rPr lang="en-US" altLang="ko-KR" sz="1800" dirty="0">
                <a:solidFill>
                  <a:srgbClr val="333333"/>
                </a:solidFill>
              </a:rPr>
              <a:t> </a:t>
            </a:r>
            <a:r>
              <a:rPr lang="en-US" altLang="ko-KR" sz="1800" dirty="0" err="1">
                <a:solidFill>
                  <a:srgbClr val="333333"/>
                </a:solidFill>
              </a:rPr>
              <a:t>shlédněte</a:t>
            </a:r>
            <a:r>
              <a:rPr lang="en-US" altLang="ko-KR" sz="1800" dirty="0">
                <a:solidFill>
                  <a:srgbClr val="333333"/>
                </a:solidFill>
              </a:rPr>
              <a:t> </a:t>
            </a:r>
            <a:r>
              <a:rPr lang="en-US" altLang="ko-KR" sz="1800" dirty="0" err="1">
                <a:solidFill>
                  <a:srgbClr val="333333"/>
                </a:solidFill>
              </a:rPr>
              <a:t>videa</a:t>
            </a:r>
            <a:r>
              <a:rPr lang="en-US" altLang="ko-KR" sz="1800" dirty="0">
                <a:solidFill>
                  <a:srgbClr val="333333"/>
                </a:solidFill>
              </a:rPr>
              <a:t>, </a:t>
            </a:r>
            <a:r>
              <a:rPr lang="en-US" altLang="ko-KR" sz="1800" dirty="0" err="1">
                <a:solidFill>
                  <a:srgbClr val="333333"/>
                </a:solidFill>
              </a:rPr>
              <a:t>než</a:t>
            </a:r>
            <a:r>
              <a:rPr lang="en-US" altLang="ko-KR" sz="1800" dirty="0">
                <a:solidFill>
                  <a:srgbClr val="333333"/>
                </a:solidFill>
              </a:rPr>
              <a:t> je </a:t>
            </a:r>
            <a:r>
              <a:rPr lang="en-US" altLang="ko-KR" sz="1800" dirty="0" err="1">
                <a:solidFill>
                  <a:srgbClr val="333333"/>
                </a:solidFill>
              </a:rPr>
              <a:t>pustíte</a:t>
            </a:r>
            <a:r>
              <a:rPr lang="en-US" altLang="ko-KR" sz="1800" dirty="0">
                <a:solidFill>
                  <a:srgbClr val="333333"/>
                </a:solidFill>
              </a:rPr>
              <a:t> </a:t>
            </a:r>
            <a:r>
              <a:rPr lang="en-US" altLang="ko-KR" sz="1800" dirty="0" err="1">
                <a:solidFill>
                  <a:srgbClr val="333333"/>
                </a:solidFill>
              </a:rPr>
              <a:t>na</a:t>
            </a:r>
            <a:r>
              <a:rPr lang="en-US" altLang="ko-KR" sz="1800" dirty="0">
                <a:solidFill>
                  <a:srgbClr val="333333"/>
                </a:solidFill>
              </a:rPr>
              <a:t> </a:t>
            </a:r>
            <a:r>
              <a:rPr lang="en-US" altLang="ko-KR" sz="1800" dirty="0" err="1">
                <a:solidFill>
                  <a:srgbClr val="333333"/>
                </a:solidFill>
              </a:rPr>
              <a:t>skupině</a:t>
            </a:r>
            <a:r>
              <a:rPr lang="de-DE" sz="180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Metakognitivní trénink 2 – Unáhlené Závěry I</a:t>
            </a:r>
          </a:p>
        </p:txBody>
      </p:sp>
      <p:sp>
        <p:nvSpPr>
          <p:cNvPr id="4" name="Slide Number Placeholder 3"/>
          <p:cNvSpPr>
            <a:spLocks noGrp="1"/>
          </p:cNvSpPr>
          <p:nvPr>
            <p:ph type="sldNum" sz="quarter" idx="12"/>
          </p:nvPr>
        </p:nvSpPr>
        <p:spPr/>
        <p:txBody>
          <a:bodyPr/>
          <a:lstStyle/>
          <a:p>
            <a:fld id="{96CDC19A-1805-4F25-9F8E-F2FEA525415E}" type="slidenum">
              <a:rPr lang="de-DE" altLang="de-DE" smtClean="0"/>
              <a:pPr/>
              <a:t>61</a:t>
            </a:fld>
            <a:endParaRPr lang="de-DE" altLang="de-DE"/>
          </a:p>
        </p:txBody>
      </p:sp>
    </p:spTree>
    <p:extLst>
      <p:ext uri="{BB962C8B-B14F-4D97-AF65-F5344CB8AC3E}">
        <p14:creationId xmlns:p14="http://schemas.microsoft.com/office/powerpoint/2010/main" val="24811034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5</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6</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72</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73</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74</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75</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76</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77</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78</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79</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7</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Cvičení 2:</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 vidíte?</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73CD6450-F7EE-4744-8BD6-D96220F5780A}"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 co vidíte teď?</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73CD6450-F7EE-4744-8BD6-D96220F5780A}"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5" name="Slide Number Placeholder 4"/>
          <p:cNvSpPr>
            <a:spLocks noGrp="1"/>
          </p:cNvSpPr>
          <p:nvPr>
            <p:ph type="sldNum" sz="quarter" idx="12"/>
          </p:nvPr>
        </p:nvSpPr>
        <p:spPr/>
        <p:txBody>
          <a:bodyPr/>
          <a:lstStyle/>
          <a:p>
            <a:fld id="{A6D41379-AF3B-4792-9D06-92F2993A68D6}"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377"/>
            <a:r>
              <a:rPr lang="en-US" sz="2400" dirty="0" err="1">
                <a:solidFill>
                  <a:srgbClr val="333333"/>
                </a:solidFill>
              </a:rPr>
              <a:t>Unáhlená</a:t>
            </a:r>
            <a:r>
              <a:rPr lang="en-US" sz="2400" dirty="0">
                <a:solidFill>
                  <a:srgbClr val="333333"/>
                </a:solidFill>
              </a:rPr>
              <a:t> </a:t>
            </a:r>
            <a:r>
              <a:rPr lang="en-US" sz="2400" dirty="0" err="1">
                <a:solidFill>
                  <a:srgbClr val="333333"/>
                </a:solidFill>
              </a:rPr>
              <a:t>rozhodnutí</a:t>
            </a:r>
            <a:r>
              <a:rPr lang="en-US" sz="2400" dirty="0">
                <a:solidFill>
                  <a:srgbClr val="333333"/>
                </a:solidFill>
              </a:rPr>
              <a:t> </a:t>
            </a:r>
            <a:r>
              <a:rPr lang="en-US" sz="2400" dirty="0" err="1">
                <a:solidFill>
                  <a:srgbClr val="333333"/>
                </a:solidFill>
              </a:rPr>
              <a:t>nejsou</a:t>
            </a:r>
            <a:r>
              <a:rPr lang="en-US" sz="2400" dirty="0">
                <a:solidFill>
                  <a:srgbClr val="333333"/>
                </a:solidFill>
              </a:rPr>
              <a:t> </a:t>
            </a:r>
            <a:r>
              <a:rPr lang="en-US" sz="2400" dirty="0" err="1">
                <a:solidFill>
                  <a:srgbClr val="333333"/>
                </a:solidFill>
              </a:rPr>
              <a:t>vždycky</a:t>
            </a:r>
            <a:r>
              <a:rPr lang="en-US" sz="2400" dirty="0">
                <a:solidFill>
                  <a:srgbClr val="333333"/>
                </a:solidFill>
              </a:rPr>
              <a:t> </a:t>
            </a:r>
            <a:r>
              <a:rPr lang="en-US" sz="2400" dirty="0" err="1">
                <a:solidFill>
                  <a:srgbClr val="333333"/>
                </a:solidFill>
              </a:rPr>
              <a:t>mylná</a:t>
            </a:r>
            <a:r>
              <a:rPr lang="en-US" sz="2400" dirty="0">
                <a:solidFill>
                  <a:srgbClr val="333333"/>
                </a:solidFill>
              </a:rPr>
              <a:t>, ale </a:t>
            </a:r>
            <a:r>
              <a:rPr lang="en-US" sz="2400" dirty="0" err="1">
                <a:solidFill>
                  <a:srgbClr val="333333"/>
                </a:solidFill>
              </a:rPr>
              <a:t>někdy</a:t>
            </a:r>
            <a:r>
              <a:rPr lang="en-US" sz="2400" dirty="0">
                <a:solidFill>
                  <a:srgbClr val="333333"/>
                </a:solidFill>
              </a:rPr>
              <a:t> </a:t>
            </a:r>
            <a:r>
              <a:rPr lang="en-US" sz="2400" dirty="0" err="1">
                <a:solidFill>
                  <a:srgbClr val="333333"/>
                </a:solidFill>
              </a:rPr>
              <a:t>zachycují</a:t>
            </a:r>
            <a:r>
              <a:rPr lang="en-US" sz="2400" dirty="0">
                <a:solidFill>
                  <a:srgbClr val="333333"/>
                </a:solidFill>
              </a:rPr>
              <a:t> </a:t>
            </a:r>
            <a:r>
              <a:rPr lang="en-US" sz="2400" dirty="0" err="1">
                <a:solidFill>
                  <a:srgbClr val="333333"/>
                </a:solidFill>
              </a:rPr>
              <a:t>jen</a:t>
            </a:r>
            <a:r>
              <a:rPr lang="en-US" sz="2400" dirty="0">
                <a:solidFill>
                  <a:srgbClr val="333333"/>
                </a:solidFill>
              </a:rPr>
              <a:t> </a:t>
            </a:r>
            <a:r>
              <a:rPr lang="en-US" sz="2400" dirty="0" err="1">
                <a:solidFill>
                  <a:srgbClr val="333333"/>
                </a:solidFill>
              </a:rPr>
              <a:t>polovinu</a:t>
            </a:r>
            <a:r>
              <a:rPr lang="en-US" sz="2400" dirty="0">
                <a:solidFill>
                  <a:srgbClr val="333333"/>
                </a:solidFill>
              </a:rPr>
              <a:t> </a:t>
            </a:r>
            <a:r>
              <a:rPr lang="en-US" sz="2400" err="1">
                <a:solidFill>
                  <a:srgbClr val="333333"/>
                </a:solidFill>
              </a:rPr>
              <a:t>příběhu</a:t>
            </a:r>
            <a:r>
              <a:rPr lang="en-US" sz="240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A6D41379-AF3B-4792-9D06-92F2993A68D6}"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377"/>
            <a:r>
              <a:rPr lang="en-US" sz="2400" dirty="0" err="1">
                <a:solidFill>
                  <a:srgbClr val="333333"/>
                </a:solidFill>
              </a:rPr>
              <a:t>Unáhlená</a:t>
            </a:r>
            <a:r>
              <a:rPr lang="en-US" sz="2400" dirty="0">
                <a:solidFill>
                  <a:srgbClr val="333333"/>
                </a:solidFill>
              </a:rPr>
              <a:t> </a:t>
            </a:r>
            <a:r>
              <a:rPr lang="en-US" sz="2400" dirty="0" err="1">
                <a:solidFill>
                  <a:srgbClr val="333333"/>
                </a:solidFill>
              </a:rPr>
              <a:t>rozhodnutí</a:t>
            </a:r>
            <a:r>
              <a:rPr lang="en-US" sz="2400" dirty="0">
                <a:solidFill>
                  <a:srgbClr val="333333"/>
                </a:solidFill>
              </a:rPr>
              <a:t> </a:t>
            </a:r>
            <a:r>
              <a:rPr lang="en-US" sz="2400" dirty="0" err="1">
                <a:solidFill>
                  <a:srgbClr val="333333"/>
                </a:solidFill>
              </a:rPr>
              <a:t>nejsou</a:t>
            </a:r>
            <a:r>
              <a:rPr lang="en-US" sz="2400" dirty="0">
                <a:solidFill>
                  <a:srgbClr val="333333"/>
                </a:solidFill>
              </a:rPr>
              <a:t> </a:t>
            </a:r>
            <a:r>
              <a:rPr lang="en-US" sz="2400" dirty="0" err="1">
                <a:solidFill>
                  <a:srgbClr val="333333"/>
                </a:solidFill>
              </a:rPr>
              <a:t>vždycky</a:t>
            </a:r>
            <a:r>
              <a:rPr lang="en-US" sz="2400" dirty="0">
                <a:solidFill>
                  <a:srgbClr val="333333"/>
                </a:solidFill>
              </a:rPr>
              <a:t> </a:t>
            </a:r>
            <a:r>
              <a:rPr lang="en-US" sz="2400" dirty="0" err="1">
                <a:solidFill>
                  <a:srgbClr val="333333"/>
                </a:solidFill>
              </a:rPr>
              <a:t>mylná</a:t>
            </a:r>
            <a:r>
              <a:rPr lang="en-US" sz="2400" dirty="0">
                <a:solidFill>
                  <a:srgbClr val="333333"/>
                </a:solidFill>
              </a:rPr>
              <a:t>, ale </a:t>
            </a:r>
            <a:r>
              <a:rPr lang="en-US" sz="2400" dirty="0" err="1">
                <a:solidFill>
                  <a:srgbClr val="333333"/>
                </a:solidFill>
              </a:rPr>
              <a:t>někdy</a:t>
            </a:r>
            <a:r>
              <a:rPr lang="en-US" sz="2400" dirty="0">
                <a:solidFill>
                  <a:srgbClr val="333333"/>
                </a:solidFill>
              </a:rPr>
              <a:t> </a:t>
            </a:r>
            <a:r>
              <a:rPr lang="en-US" sz="2400" dirty="0" err="1">
                <a:solidFill>
                  <a:srgbClr val="333333"/>
                </a:solidFill>
              </a:rPr>
              <a:t>zachycují</a:t>
            </a:r>
            <a:r>
              <a:rPr lang="en-US" sz="2400" dirty="0">
                <a:solidFill>
                  <a:srgbClr val="333333"/>
                </a:solidFill>
              </a:rPr>
              <a:t> </a:t>
            </a:r>
            <a:r>
              <a:rPr lang="en-US" sz="2400" dirty="0" err="1">
                <a:solidFill>
                  <a:srgbClr val="333333"/>
                </a:solidFill>
              </a:rPr>
              <a:t>jen</a:t>
            </a:r>
            <a:r>
              <a:rPr lang="en-US" sz="2400" dirty="0">
                <a:solidFill>
                  <a:srgbClr val="333333"/>
                </a:solidFill>
              </a:rPr>
              <a:t> </a:t>
            </a:r>
            <a:r>
              <a:rPr lang="en-US" sz="2400" dirty="0" err="1">
                <a:solidFill>
                  <a:srgbClr val="333333"/>
                </a:solidFill>
              </a:rPr>
              <a:t>polovinu</a:t>
            </a:r>
            <a:r>
              <a:rPr lang="en-US" sz="2400" dirty="0">
                <a:solidFill>
                  <a:srgbClr val="333333"/>
                </a:solidFill>
              </a:rPr>
              <a:t> </a:t>
            </a:r>
            <a:r>
              <a:rPr lang="en-US" sz="2400" dirty="0" err="1">
                <a:solidFill>
                  <a:srgbClr val="333333"/>
                </a:solidFill>
              </a:rPr>
              <a:t>příběhu</a:t>
            </a:r>
            <a:r>
              <a:rPr lang="en-US" sz="2400" dirty="0">
                <a:solidFill>
                  <a:srgbClr val="333333"/>
                </a:solidFill>
              </a:rPr>
              <a:t>!</a:t>
            </a:r>
          </a:p>
          <a:p>
            <a:pPr lvl="0" algn="ctr" defTabSz="914400" fontAlgn="base"/>
            <a:r>
              <a:rPr lang="cs-CZ" altLang="de-DE" sz="2400" dirty="0">
                <a:solidFill>
                  <a:srgbClr val="004992"/>
                </a:solidFill>
              </a:rPr>
              <a:t>Snažte se na následujících obrázcích najít všechny podrobnosti/postavy</a:t>
            </a:r>
            <a:r>
              <a:rPr lang="de-DE" altLang="de-DE" sz="2400" dirty="0">
                <a:solidFill>
                  <a:srgbClr val="004992"/>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A6D41379-AF3B-4792-9D06-92F2993A68D6}" type="slidenum">
              <a:rPr lang="de-DE" altLang="de-DE" smtClean="0"/>
              <a:pPr/>
              <a:t>93</a:t>
            </a:fld>
            <a:endParaRPr lang="de-DE" altLang="de-DE"/>
          </a:p>
        </p:txBody>
      </p:sp>
    </p:spTree>
    <p:extLst>
      <p:ext uri="{BB962C8B-B14F-4D97-AF65-F5344CB8AC3E}">
        <p14:creationId xmlns:p14="http://schemas.microsoft.com/office/powerpoint/2010/main" val="977106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A6D41379-AF3B-4792-9D06-92F2993A68D6}"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mn-lt"/>
                <a:ea typeface="+mn-ea"/>
              </a:rPr>
              <a:t>Žena nebo hráč na saxofon?</a:t>
            </a:r>
            <a:endParaRPr lang="en-US" sz="24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9" name="Slide Number Placeholder 8"/>
          <p:cNvSpPr>
            <a:spLocks noGrp="1"/>
          </p:cNvSpPr>
          <p:nvPr>
            <p:ph type="sldNum" sz="quarter" idx="12"/>
          </p:nvPr>
        </p:nvSpPr>
        <p:spPr/>
        <p:txBody>
          <a:bodyPr/>
          <a:lstStyle/>
          <a:p>
            <a:fld id="{A6D41379-AF3B-4792-9D06-92F2993A68D6}"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A6D41379-AF3B-4792-9D06-92F2993A68D6}" type="slidenum">
              <a:rPr lang="de-DE" altLang="de-DE" smtClean="0"/>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A6D41379-AF3B-4792-9D06-92F2993A68D6}" type="slidenum">
              <a:rPr lang="de-DE" altLang="de-DE" smtClean="0"/>
              <a:pPr/>
              <a:t>97</a:t>
            </a:fld>
            <a:endParaRPr lang="de-DE" altLang="de-DE"/>
          </a:p>
        </p:txBody>
      </p:sp>
      <p:sp>
        <p:nvSpPr>
          <p:cNvPr id="10"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mn-lt"/>
                <a:ea typeface="+mn-ea"/>
              </a:rPr>
              <a:t>Kachna nebo králík?</a:t>
            </a:r>
            <a:endParaRPr lang="en-US" sz="2400" dirty="0">
              <a:solidFill>
                <a:srgbClr val="333333"/>
              </a:solidFill>
              <a:latin typeface="+mn-lt"/>
              <a:ea typeface="+mn-ea"/>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A6D41379-AF3B-4792-9D06-92F2993A68D6}"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A6D41379-AF3B-4792-9D06-92F2993A68D6}" type="slidenum">
              <a:rPr lang="de-DE" altLang="de-DE" smtClean="0"/>
              <a:pPr/>
              <a:t>99</a:t>
            </a:fld>
            <a:endParaRPr lang="de-DE" altLang="de-DE"/>
          </a:p>
        </p:txBody>
      </p:sp>
      <p:sp>
        <p:nvSpPr>
          <p:cNvPr id="11"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mn-lt"/>
                <a:ea typeface="+mn-ea"/>
              </a:rPr>
              <a:t>Tvář nebo jezdec?</a:t>
            </a:r>
            <a:endParaRPr lang="en-US" sz="2400" dirty="0">
              <a:solidFill>
                <a:srgbClr val="333333"/>
              </a:solidFill>
              <a:latin typeface="+mn-lt"/>
              <a:ea typeface="+mn-ea"/>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A6D41379-AF3B-4792-9D06-92F2993A68D6}"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Ježíš nebo ukřižování?</a:t>
            </a:r>
            <a:endParaRPr lang="en-US" sz="24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A6D41379-AF3B-4792-9D06-92F2993A68D6}"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A6D41379-AF3B-4792-9D06-92F2993A68D6}"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A6D41379-AF3B-4792-9D06-92F2993A68D6}" type="slidenum">
              <a:rPr lang="de-DE" altLang="de-DE" smtClean="0"/>
              <a:pPr/>
              <a:t>103</a:t>
            </a:fld>
            <a:endParaRPr lang="de-DE" altLang="de-DE"/>
          </a:p>
        </p:txBody>
      </p:sp>
      <p:sp>
        <p:nvSpPr>
          <p:cNvPr id="11"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mn-lt"/>
                <a:ea typeface="+mn-ea"/>
              </a:rPr>
              <a:t>Madona nebo víla, hrající na harfu?</a:t>
            </a:r>
            <a:endParaRPr lang="en-US" sz="2400" dirty="0">
              <a:solidFill>
                <a:srgbClr val="333333"/>
              </a:solidFill>
              <a:latin typeface="+mn-lt"/>
              <a:ea typeface="+mn-ea"/>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000" dirty="0">
                <a:solidFill>
                  <a:srgbClr val="004992"/>
                </a:solidFill>
              </a:rPr>
              <a:t>Proto se snažte vždycky získat co nejvíce informací </a:t>
            </a:r>
            <a:r>
              <a:rPr lang="en-US" altLang="de-DE" sz="2000" dirty="0">
                <a:solidFill>
                  <a:srgbClr val="333333"/>
                </a:solidFill>
              </a:rPr>
              <a:t>a</a:t>
            </a:r>
            <a:r>
              <a:rPr lang="cs-CZ" altLang="de-DE" sz="2000" dirty="0">
                <a:solidFill>
                  <a:srgbClr val="333333"/>
                </a:solidFill>
              </a:rPr>
              <a:t> vyměňujte si názory s jinými lidmi, zvláště pokud máte před sebou důležitá rozhodnutí</a:t>
            </a:r>
            <a:r>
              <a:rPr lang="en-US" altLang="de-DE" sz="2000" dirty="0">
                <a:solidFill>
                  <a:srgbClr val="333333"/>
                </a:solidFill>
              </a:rPr>
              <a:t> </a:t>
            </a:r>
            <a:r>
              <a:rPr lang="cs-CZ" altLang="de-DE" sz="2000" dirty="0">
                <a:solidFill>
                  <a:srgbClr val="333333"/>
                </a:solidFill>
              </a:rPr>
              <a:t>nebo taková, která mohou vést k závažným důsledkům </a:t>
            </a:r>
            <a:r>
              <a:rPr lang="en-US" altLang="de-DE" sz="2000" dirty="0">
                <a:solidFill>
                  <a:srgbClr val="333333"/>
                </a:solidFill>
              </a:rPr>
              <a:t>(</a:t>
            </a:r>
            <a:r>
              <a:rPr lang="cs-CZ" altLang="de-DE" sz="2000" dirty="0">
                <a:solidFill>
                  <a:srgbClr val="333333"/>
                </a:solidFill>
              </a:rPr>
              <a:t>např.</a:t>
            </a:r>
            <a:r>
              <a:rPr lang="en-US" altLang="de-DE" sz="2000" dirty="0">
                <a:solidFill>
                  <a:srgbClr val="333333"/>
                </a:solidFill>
              </a:rPr>
              <a:t> </a:t>
            </a:r>
            <a:r>
              <a:rPr lang="cs-CZ" altLang="de-DE" sz="2000" dirty="0">
                <a:solidFill>
                  <a:srgbClr val="333333"/>
                </a:solidFill>
              </a:rPr>
              <a:t>máte pocit, že vám váš soused dělá </a:t>
            </a:r>
            <a:r>
              <a:rPr lang="cs-CZ" altLang="de-DE" sz="2000">
                <a:solidFill>
                  <a:srgbClr val="333333"/>
                </a:solidFill>
              </a:rPr>
              <a:t>naschvály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cs-CZ" altLang="de-DE" sz="2000" dirty="0">
                <a:solidFill>
                  <a:srgbClr val="333333"/>
                </a:solidFill>
              </a:rPr>
              <a:t>nenapadejte hned své domnělé nepřátele</a:t>
            </a:r>
            <a:r>
              <a:rPr lang="de-DE" altLang="de-DE" sz="2000">
                <a:solidFill>
                  <a:srgbClr val="333333"/>
                </a:solidFill>
              </a:rPr>
              <a:t>!</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105</a:t>
            </a:fld>
            <a:endParaRPr lang="de-DE" altLang="de-DE"/>
          </a:p>
        </p:txBody>
      </p:sp>
    </p:spTree>
    <p:extLst>
      <p:ext uri="{BB962C8B-B14F-4D97-AF65-F5344CB8AC3E}">
        <p14:creationId xmlns:p14="http://schemas.microsoft.com/office/powerpoint/2010/main" val="427078649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000" dirty="0">
                <a:solidFill>
                  <a:srgbClr val="004992"/>
                </a:solidFill>
              </a:rPr>
              <a:t>Proto se snažte vždycky získat co nejvíce informací </a:t>
            </a:r>
            <a:r>
              <a:rPr lang="en-US" altLang="de-DE" sz="2000" dirty="0">
                <a:solidFill>
                  <a:srgbClr val="333333"/>
                </a:solidFill>
              </a:rPr>
              <a:t>a</a:t>
            </a:r>
            <a:r>
              <a:rPr lang="cs-CZ" altLang="de-DE" sz="2000" dirty="0">
                <a:solidFill>
                  <a:srgbClr val="333333"/>
                </a:solidFill>
              </a:rPr>
              <a:t> vyměňujte si názory s jinými lidmi, zvláště pokud máte před sebou důležitá rozhodnutí</a:t>
            </a:r>
            <a:r>
              <a:rPr lang="en-US" altLang="de-DE" sz="2000" dirty="0">
                <a:solidFill>
                  <a:srgbClr val="333333"/>
                </a:solidFill>
              </a:rPr>
              <a:t> </a:t>
            </a:r>
            <a:r>
              <a:rPr lang="cs-CZ" altLang="de-DE" sz="2000" dirty="0">
                <a:solidFill>
                  <a:srgbClr val="333333"/>
                </a:solidFill>
              </a:rPr>
              <a:t>nebo taková, která mohou vést k závažným důsledkům </a:t>
            </a:r>
            <a:r>
              <a:rPr lang="en-US" altLang="de-DE" sz="2000" dirty="0">
                <a:solidFill>
                  <a:srgbClr val="333333"/>
                </a:solidFill>
              </a:rPr>
              <a:t>(</a:t>
            </a:r>
            <a:r>
              <a:rPr lang="cs-CZ" altLang="de-DE" sz="2000" dirty="0">
                <a:solidFill>
                  <a:srgbClr val="333333"/>
                </a:solidFill>
              </a:rPr>
              <a:t>např.</a:t>
            </a:r>
            <a:r>
              <a:rPr lang="en-US" altLang="de-DE" sz="2000" dirty="0">
                <a:solidFill>
                  <a:srgbClr val="333333"/>
                </a:solidFill>
              </a:rPr>
              <a:t> </a:t>
            </a:r>
            <a:r>
              <a:rPr lang="cs-CZ" altLang="de-DE" sz="2000" dirty="0">
                <a:solidFill>
                  <a:srgbClr val="333333"/>
                </a:solidFill>
              </a:rPr>
              <a:t>máte pocit, že vám váš soused dělá </a:t>
            </a:r>
            <a:r>
              <a:rPr lang="cs-CZ" altLang="de-DE" sz="2000">
                <a:solidFill>
                  <a:srgbClr val="333333"/>
                </a:solidFill>
              </a:rPr>
              <a:t>naschvály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cs-CZ" altLang="de-DE" sz="2000" dirty="0">
                <a:solidFill>
                  <a:srgbClr val="333333"/>
                </a:solidFill>
              </a:rPr>
              <a:t>nenapadejte hned své domnělé nepřátele</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U málo významných událostí se můžeme rozhodovat rychle</a:t>
            </a:r>
            <a:r>
              <a:rPr lang="en-US" altLang="de-DE" sz="2000" dirty="0">
                <a:solidFill>
                  <a:srgbClr val="333333"/>
                </a:solidFill>
              </a:rPr>
              <a:t> (</a:t>
            </a:r>
            <a:r>
              <a:rPr lang="cs-CZ" altLang="de-DE" sz="2000" dirty="0">
                <a:solidFill>
                  <a:srgbClr val="333333"/>
                </a:solidFill>
              </a:rPr>
              <a:t>např. který jogurt nebo sýr si koupit,</a:t>
            </a:r>
            <a:r>
              <a:rPr lang="en-US" altLang="de-DE" sz="2000" dirty="0">
                <a:solidFill>
                  <a:srgbClr val="333333"/>
                </a:solidFill>
              </a:rPr>
              <a:t> </a:t>
            </a:r>
            <a:r>
              <a:rPr lang="cs-CZ" altLang="de-DE" sz="2000" dirty="0">
                <a:solidFill>
                  <a:srgbClr val="333333"/>
                </a:solidFill>
              </a:rPr>
              <a:t>do které restaurace se jít </a:t>
            </a:r>
            <a:r>
              <a:rPr lang="cs-CZ" altLang="de-DE" sz="2000">
                <a:solidFill>
                  <a:srgbClr val="333333"/>
                </a:solidFill>
              </a:rPr>
              <a:t>najíst</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106</a:t>
            </a:fld>
            <a:endParaRPr lang="de-DE" altLang="de-DE"/>
          </a:p>
        </p:txBody>
      </p:sp>
    </p:spTree>
    <p:extLst>
      <p:ext uri="{BB962C8B-B14F-4D97-AF65-F5344CB8AC3E}">
        <p14:creationId xmlns:p14="http://schemas.microsoft.com/office/powerpoint/2010/main" val="296622493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000" dirty="0">
                <a:solidFill>
                  <a:srgbClr val="004992"/>
                </a:solidFill>
              </a:rPr>
              <a:t>Proto se snažte vždycky získat co nejvíce informací </a:t>
            </a:r>
            <a:r>
              <a:rPr lang="en-US" altLang="de-DE" sz="2000" dirty="0">
                <a:solidFill>
                  <a:srgbClr val="333333"/>
                </a:solidFill>
              </a:rPr>
              <a:t>a</a:t>
            </a:r>
            <a:r>
              <a:rPr lang="cs-CZ" altLang="de-DE" sz="2000" dirty="0">
                <a:solidFill>
                  <a:srgbClr val="333333"/>
                </a:solidFill>
              </a:rPr>
              <a:t> vyměňujte si názory s jinými lidmi, zvláště pokud máte před sebou důležitá rozhodnutí</a:t>
            </a:r>
            <a:r>
              <a:rPr lang="en-US" altLang="de-DE" sz="2000" dirty="0">
                <a:solidFill>
                  <a:srgbClr val="333333"/>
                </a:solidFill>
              </a:rPr>
              <a:t> </a:t>
            </a:r>
            <a:r>
              <a:rPr lang="cs-CZ" altLang="de-DE" sz="2000" dirty="0">
                <a:solidFill>
                  <a:srgbClr val="333333"/>
                </a:solidFill>
              </a:rPr>
              <a:t>nebo taková, která mohou vést k závažným důsledkům </a:t>
            </a:r>
            <a:r>
              <a:rPr lang="en-US" altLang="de-DE" sz="2000" dirty="0">
                <a:solidFill>
                  <a:srgbClr val="333333"/>
                </a:solidFill>
              </a:rPr>
              <a:t>(</a:t>
            </a:r>
            <a:r>
              <a:rPr lang="cs-CZ" altLang="de-DE" sz="2000" dirty="0">
                <a:solidFill>
                  <a:srgbClr val="333333"/>
                </a:solidFill>
              </a:rPr>
              <a:t>např.</a:t>
            </a:r>
            <a:r>
              <a:rPr lang="en-US" altLang="de-DE" sz="2000" dirty="0">
                <a:solidFill>
                  <a:srgbClr val="333333"/>
                </a:solidFill>
              </a:rPr>
              <a:t> </a:t>
            </a:r>
            <a:r>
              <a:rPr lang="cs-CZ" altLang="de-DE" sz="2000" dirty="0">
                <a:solidFill>
                  <a:srgbClr val="333333"/>
                </a:solidFill>
              </a:rPr>
              <a:t>máte pocit, že vám váš soused dělá </a:t>
            </a:r>
            <a:r>
              <a:rPr lang="cs-CZ" altLang="de-DE" sz="2000">
                <a:solidFill>
                  <a:srgbClr val="333333"/>
                </a:solidFill>
              </a:rPr>
              <a:t>naschvály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cs-CZ" altLang="de-DE" sz="2000" dirty="0">
                <a:solidFill>
                  <a:srgbClr val="333333"/>
                </a:solidFill>
              </a:rPr>
              <a:t>nenapadejte hned své domnělé nepřátele</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U málo významných událostí se můžeme rozhodovat rychle</a:t>
            </a:r>
            <a:r>
              <a:rPr lang="en-US" altLang="de-DE" sz="2000" dirty="0">
                <a:solidFill>
                  <a:srgbClr val="333333"/>
                </a:solidFill>
              </a:rPr>
              <a:t> (</a:t>
            </a:r>
            <a:r>
              <a:rPr lang="cs-CZ" altLang="de-DE" sz="2000" dirty="0">
                <a:solidFill>
                  <a:srgbClr val="333333"/>
                </a:solidFill>
              </a:rPr>
              <a:t>např. který jogurt nebo sýr si koupit,</a:t>
            </a:r>
            <a:r>
              <a:rPr lang="en-US" altLang="de-DE" sz="2000" dirty="0">
                <a:solidFill>
                  <a:srgbClr val="333333"/>
                </a:solidFill>
              </a:rPr>
              <a:t> </a:t>
            </a:r>
            <a:r>
              <a:rPr lang="cs-CZ" altLang="de-DE" sz="2000" dirty="0">
                <a:solidFill>
                  <a:srgbClr val="333333"/>
                </a:solidFill>
              </a:rPr>
              <a:t>do které restaurace se jít najíst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Mýlit se je lidské </a:t>
            </a:r>
            <a:r>
              <a:rPr lang="en-US" altLang="de-DE" sz="2000" dirty="0">
                <a:solidFill>
                  <a:srgbClr val="333333"/>
                </a:solidFill>
              </a:rPr>
              <a:t>– </a:t>
            </a:r>
            <a:r>
              <a:rPr lang="cs-CZ" altLang="de-DE" sz="2000" dirty="0">
                <a:solidFill>
                  <a:srgbClr val="333333"/>
                </a:solidFill>
              </a:rPr>
              <a:t>buďte připraveni na možnost, že nemáte </a:t>
            </a:r>
            <a:r>
              <a:rPr lang="cs-CZ" altLang="de-DE" sz="2000">
                <a:solidFill>
                  <a:srgbClr val="333333"/>
                </a:solidFill>
              </a:rPr>
              <a:t>pravdu</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107</a:t>
            </a:fld>
            <a:endParaRPr lang="de-DE" altLang="de-DE"/>
          </a:p>
        </p:txBody>
      </p:sp>
    </p:spTree>
    <p:extLst>
      <p:ext uri="{BB962C8B-B14F-4D97-AF65-F5344CB8AC3E}">
        <p14:creationId xmlns:p14="http://schemas.microsoft.com/office/powerpoint/2010/main" val="124699598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000" dirty="0">
                <a:solidFill>
                  <a:srgbClr val="004992"/>
                </a:solidFill>
              </a:rPr>
              <a:t>Proto se snažte vždycky získat co nejvíce informací </a:t>
            </a:r>
            <a:r>
              <a:rPr lang="en-US" altLang="de-DE" sz="2000" dirty="0">
                <a:solidFill>
                  <a:srgbClr val="333333"/>
                </a:solidFill>
              </a:rPr>
              <a:t>a</a:t>
            </a:r>
            <a:r>
              <a:rPr lang="cs-CZ" altLang="de-DE" sz="2000" dirty="0">
                <a:solidFill>
                  <a:srgbClr val="333333"/>
                </a:solidFill>
              </a:rPr>
              <a:t> vyměňujte si názory s jinými lidmi, zvláště pokud máte před sebou důležitá rozhodnutí</a:t>
            </a:r>
            <a:r>
              <a:rPr lang="en-US" altLang="de-DE" sz="2000" dirty="0">
                <a:solidFill>
                  <a:srgbClr val="333333"/>
                </a:solidFill>
              </a:rPr>
              <a:t> </a:t>
            </a:r>
            <a:r>
              <a:rPr lang="cs-CZ" altLang="de-DE" sz="2000" dirty="0">
                <a:solidFill>
                  <a:srgbClr val="333333"/>
                </a:solidFill>
              </a:rPr>
              <a:t>nebo taková, která mohou vést k závažným důsledkům </a:t>
            </a:r>
            <a:r>
              <a:rPr lang="en-US" altLang="de-DE" sz="2000" dirty="0">
                <a:solidFill>
                  <a:srgbClr val="333333"/>
                </a:solidFill>
              </a:rPr>
              <a:t>(</a:t>
            </a:r>
            <a:r>
              <a:rPr lang="cs-CZ" altLang="de-DE" sz="2000" dirty="0">
                <a:solidFill>
                  <a:srgbClr val="333333"/>
                </a:solidFill>
              </a:rPr>
              <a:t>např.</a:t>
            </a:r>
            <a:r>
              <a:rPr lang="en-US" altLang="de-DE" sz="2000" dirty="0">
                <a:solidFill>
                  <a:srgbClr val="333333"/>
                </a:solidFill>
              </a:rPr>
              <a:t> </a:t>
            </a:r>
            <a:r>
              <a:rPr lang="cs-CZ" altLang="de-DE" sz="2000" dirty="0">
                <a:solidFill>
                  <a:srgbClr val="333333"/>
                </a:solidFill>
              </a:rPr>
              <a:t>máte pocit, že vám váš soused dělá </a:t>
            </a:r>
            <a:r>
              <a:rPr lang="cs-CZ" altLang="de-DE" sz="2000">
                <a:solidFill>
                  <a:srgbClr val="333333"/>
                </a:solidFill>
              </a:rPr>
              <a:t>naschvály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cs-CZ" altLang="de-DE" sz="2000" dirty="0">
                <a:solidFill>
                  <a:srgbClr val="333333"/>
                </a:solidFill>
              </a:rPr>
              <a:t>nenapadejte hned své domnělé nepřátele</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U málo významných událostí se můžeme rozhodovat rychle</a:t>
            </a:r>
            <a:r>
              <a:rPr lang="en-US" altLang="de-DE" sz="2000" dirty="0">
                <a:solidFill>
                  <a:srgbClr val="333333"/>
                </a:solidFill>
              </a:rPr>
              <a:t> (</a:t>
            </a:r>
            <a:r>
              <a:rPr lang="cs-CZ" altLang="de-DE" sz="2000" dirty="0">
                <a:solidFill>
                  <a:srgbClr val="333333"/>
                </a:solidFill>
              </a:rPr>
              <a:t>např. který jogurt nebo sýr si koupit,</a:t>
            </a:r>
            <a:r>
              <a:rPr lang="en-US" altLang="de-DE" sz="2000" dirty="0">
                <a:solidFill>
                  <a:srgbClr val="333333"/>
                </a:solidFill>
              </a:rPr>
              <a:t> </a:t>
            </a:r>
            <a:r>
              <a:rPr lang="cs-CZ" altLang="de-DE" sz="2000" dirty="0">
                <a:solidFill>
                  <a:srgbClr val="333333"/>
                </a:solidFill>
              </a:rPr>
              <a:t>do které restaurace se jít najíst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Mýlit se je lidské </a:t>
            </a:r>
            <a:r>
              <a:rPr lang="en-US" altLang="de-DE" sz="2000" dirty="0">
                <a:solidFill>
                  <a:srgbClr val="333333"/>
                </a:solidFill>
              </a:rPr>
              <a:t>– </a:t>
            </a:r>
            <a:r>
              <a:rPr lang="cs-CZ" altLang="de-DE" sz="2000" dirty="0">
                <a:solidFill>
                  <a:srgbClr val="333333"/>
                </a:solidFill>
              </a:rPr>
              <a:t>buďte připraveni na možnost, že nemáte pravdu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Opírejte</a:t>
            </a:r>
            <a:r>
              <a:rPr lang="en-US" altLang="de-DE" sz="2000" dirty="0">
                <a:solidFill>
                  <a:srgbClr val="333333"/>
                </a:solidFill>
              </a:rPr>
              <a:t> </a:t>
            </a:r>
            <a:r>
              <a:rPr lang="en-US" altLang="de-DE" sz="2000" dirty="0" err="1">
                <a:solidFill>
                  <a:srgbClr val="333333"/>
                </a:solidFill>
              </a:rPr>
              <a:t>svá</a:t>
            </a:r>
            <a:r>
              <a:rPr lang="en-US" altLang="de-DE" sz="2000" dirty="0">
                <a:solidFill>
                  <a:srgbClr val="333333"/>
                </a:solidFill>
              </a:rPr>
              <a:t> </a:t>
            </a:r>
            <a:r>
              <a:rPr lang="en-US" altLang="de-DE" sz="2000" dirty="0" err="1">
                <a:solidFill>
                  <a:srgbClr val="333333"/>
                </a:solidFill>
              </a:rPr>
              <a:t>důležitá</a:t>
            </a:r>
            <a:r>
              <a:rPr lang="en-US" altLang="de-DE" sz="2000" dirty="0">
                <a:solidFill>
                  <a:srgbClr val="333333"/>
                </a:solidFill>
              </a:rPr>
              <a:t> </a:t>
            </a:r>
            <a:r>
              <a:rPr lang="en-US" altLang="de-DE" sz="2000" dirty="0" err="1">
                <a:solidFill>
                  <a:srgbClr val="333333"/>
                </a:solidFill>
              </a:rPr>
              <a:t>rozhodnutí</a:t>
            </a:r>
            <a:r>
              <a:rPr lang="en-US" altLang="de-DE" sz="2000" dirty="0">
                <a:solidFill>
                  <a:srgbClr val="333333"/>
                </a:solidFill>
              </a:rPr>
              <a:t> o </a:t>
            </a:r>
            <a:r>
              <a:rPr lang="en-US" altLang="de-DE" sz="2000" dirty="0" err="1">
                <a:solidFill>
                  <a:srgbClr val="333333"/>
                </a:solidFill>
              </a:rPr>
              <a:t>spolehlivá</a:t>
            </a:r>
            <a:r>
              <a:rPr lang="en-US" altLang="de-DE" sz="2000" dirty="0">
                <a:solidFill>
                  <a:srgbClr val="333333"/>
                </a:solidFill>
              </a:rPr>
              <a:t> </a:t>
            </a:r>
            <a:r>
              <a:rPr lang="en-US" altLang="de-DE" sz="2000" dirty="0" err="1">
                <a:solidFill>
                  <a:srgbClr val="333333"/>
                </a:solidFill>
              </a:rPr>
              <a:t>fakta</a:t>
            </a:r>
            <a:r>
              <a:rPr lang="en-US" altLang="de-DE" sz="2000" dirty="0">
                <a:solidFill>
                  <a:srgbClr val="333333"/>
                </a:solidFill>
              </a:rPr>
              <a:t>. </a:t>
            </a:r>
            <a:r>
              <a:rPr lang="en-US" altLang="de-DE" sz="2000" dirty="0" err="1">
                <a:solidFill>
                  <a:srgbClr val="333333"/>
                </a:solidFill>
              </a:rPr>
              <a:t>Pouhé</a:t>
            </a:r>
            <a:r>
              <a:rPr lang="en-US" altLang="de-DE" sz="2000" dirty="0">
                <a:solidFill>
                  <a:srgbClr val="333333"/>
                </a:solidFill>
              </a:rPr>
              <a:t> </a:t>
            </a:r>
            <a:r>
              <a:rPr lang="en-US" altLang="de-DE" sz="2000" dirty="0" err="1">
                <a:solidFill>
                  <a:srgbClr val="333333"/>
                </a:solidFill>
              </a:rPr>
              <a:t>domněnky</a:t>
            </a:r>
            <a:r>
              <a:rPr lang="en-US" altLang="de-DE" sz="2000" dirty="0">
                <a:solidFill>
                  <a:srgbClr val="333333"/>
                </a:solidFill>
              </a:rPr>
              <a:t> </a:t>
            </a:r>
            <a:r>
              <a:rPr lang="en-US" altLang="de-DE" sz="2000" dirty="0" err="1">
                <a:solidFill>
                  <a:srgbClr val="333333"/>
                </a:solidFill>
              </a:rPr>
              <a:t>mohou</a:t>
            </a:r>
            <a:r>
              <a:rPr lang="en-US" altLang="de-DE" sz="2000" dirty="0">
                <a:solidFill>
                  <a:srgbClr val="333333"/>
                </a:solidFill>
              </a:rPr>
              <a:t> </a:t>
            </a:r>
            <a:r>
              <a:rPr lang="en-US" altLang="de-DE" sz="2000" err="1">
                <a:solidFill>
                  <a:srgbClr val="333333"/>
                </a:solidFill>
              </a:rPr>
              <a:t>být</a:t>
            </a:r>
            <a:r>
              <a:rPr lang="en-US" altLang="de-DE" sz="2000">
                <a:solidFill>
                  <a:srgbClr val="333333"/>
                </a:solidFill>
              </a:rPr>
              <a:t> “špatnými rádci”. </a:t>
            </a:r>
            <a:r>
              <a:rPr lang="en-US" altLang="de-DE" sz="2000" dirty="0" err="1">
                <a:solidFill>
                  <a:srgbClr val="333333"/>
                </a:solidFill>
              </a:rPr>
              <a:t>Vždy</a:t>
            </a:r>
            <a:r>
              <a:rPr lang="en-US" altLang="de-DE" sz="2000" dirty="0">
                <a:solidFill>
                  <a:srgbClr val="333333"/>
                </a:solidFill>
              </a:rPr>
              <a:t> </a:t>
            </a:r>
            <a:r>
              <a:rPr lang="en-US" altLang="de-DE" sz="2000" dirty="0" err="1">
                <a:solidFill>
                  <a:srgbClr val="333333"/>
                </a:solidFill>
              </a:rPr>
              <a:t>zvažujte</a:t>
            </a:r>
            <a:r>
              <a:rPr lang="en-US" altLang="de-DE" sz="2000" dirty="0">
                <a:solidFill>
                  <a:srgbClr val="333333"/>
                </a:solidFill>
              </a:rPr>
              <a:t>, k </a:t>
            </a:r>
            <a:r>
              <a:rPr lang="en-US" altLang="de-DE" sz="2000" dirty="0" err="1">
                <a:solidFill>
                  <a:srgbClr val="333333"/>
                </a:solidFill>
              </a:rPr>
              <a:t>jakým</a:t>
            </a:r>
            <a:r>
              <a:rPr lang="en-US" altLang="de-DE" sz="2000" dirty="0">
                <a:solidFill>
                  <a:srgbClr val="333333"/>
                </a:solidFill>
              </a:rPr>
              <a:t> </a:t>
            </a:r>
            <a:r>
              <a:rPr lang="en-US" altLang="de-DE" sz="2000" dirty="0" err="1">
                <a:solidFill>
                  <a:srgbClr val="333333"/>
                </a:solidFill>
              </a:rPr>
              <a:t>důsledkům</a:t>
            </a:r>
            <a:r>
              <a:rPr lang="en-US" altLang="de-DE" sz="2000" dirty="0">
                <a:solidFill>
                  <a:srgbClr val="333333"/>
                </a:solidFill>
              </a:rPr>
              <a:t> by </a:t>
            </a:r>
            <a:r>
              <a:rPr lang="en-US" altLang="de-DE" sz="2000" dirty="0" err="1">
                <a:solidFill>
                  <a:srgbClr val="333333"/>
                </a:solidFill>
              </a:rPr>
              <a:t>vaše</a:t>
            </a:r>
            <a:r>
              <a:rPr lang="en-US" altLang="de-DE" sz="2000" dirty="0">
                <a:solidFill>
                  <a:srgbClr val="333333"/>
                </a:solidFill>
              </a:rPr>
              <a:t> </a:t>
            </a:r>
            <a:r>
              <a:rPr lang="en-US" altLang="de-DE" sz="2000" dirty="0" err="1">
                <a:solidFill>
                  <a:srgbClr val="333333"/>
                </a:solidFill>
              </a:rPr>
              <a:t>případné</a:t>
            </a:r>
            <a:r>
              <a:rPr lang="en-US" altLang="de-DE" sz="2000" dirty="0">
                <a:solidFill>
                  <a:srgbClr val="333333"/>
                </a:solidFill>
              </a:rPr>
              <a:t> </a:t>
            </a:r>
            <a:r>
              <a:rPr lang="en-US" altLang="de-DE" sz="2000" dirty="0" err="1">
                <a:solidFill>
                  <a:srgbClr val="333333"/>
                </a:solidFill>
              </a:rPr>
              <a:t>chybné</a:t>
            </a:r>
            <a:r>
              <a:rPr lang="en-US" altLang="de-DE" sz="2000" dirty="0">
                <a:solidFill>
                  <a:srgbClr val="333333"/>
                </a:solidFill>
              </a:rPr>
              <a:t> </a:t>
            </a:r>
            <a:r>
              <a:rPr lang="en-US" altLang="de-DE" sz="2000" dirty="0" err="1">
                <a:solidFill>
                  <a:srgbClr val="333333"/>
                </a:solidFill>
              </a:rPr>
              <a:t>rozhodnutí</a:t>
            </a:r>
            <a:r>
              <a:rPr lang="en-US" altLang="de-DE" sz="2000" dirty="0">
                <a:solidFill>
                  <a:srgbClr val="333333"/>
                </a:solidFill>
              </a:rPr>
              <a:t> </a:t>
            </a:r>
            <a:r>
              <a:rPr lang="en-US" altLang="de-DE" sz="2000" dirty="0" err="1">
                <a:solidFill>
                  <a:srgbClr val="333333"/>
                </a:solidFill>
              </a:rPr>
              <a:t>vedlo</a:t>
            </a:r>
            <a:r>
              <a:rPr lang="en-US"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108</a:t>
            </a:fld>
            <a:endParaRPr lang="de-DE" altLang="de-DE"/>
          </a:p>
        </p:txBody>
      </p:sp>
    </p:spTree>
    <p:extLst>
      <p:ext uri="{BB962C8B-B14F-4D97-AF65-F5344CB8AC3E}">
        <p14:creationId xmlns:p14="http://schemas.microsoft.com/office/powerpoint/2010/main" val="170596035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Mnozí</a:t>
            </a:r>
            <a:r>
              <a:rPr lang="en-AU" altLang="de-DE" sz="2400" dirty="0">
                <a:solidFill>
                  <a:srgbClr val="333333"/>
                </a:solidFill>
              </a:rPr>
              <a:t> (</a:t>
            </a:r>
            <a:r>
              <a:rPr lang="cs-CZ" altLang="de-DE" sz="2400" dirty="0">
                <a:solidFill>
                  <a:srgbClr val="333333"/>
                </a:solidFill>
              </a:rPr>
              <a:t>ale ne všichni</a:t>
            </a:r>
            <a:r>
              <a:rPr lang="en-AU" altLang="de-DE" sz="2400" dirty="0">
                <a:solidFill>
                  <a:srgbClr val="333333"/>
                </a:solidFill>
              </a:rPr>
              <a:t>!) </a:t>
            </a:r>
            <a:r>
              <a:rPr lang="cs-CZ" altLang="de-DE" sz="2400" dirty="0">
                <a:solidFill>
                  <a:srgbClr val="333333"/>
                </a:solidFill>
              </a:rPr>
              <a:t>lidé trpící psychózou mají sklon k unáhleným závěrům a k vytváření extrémních přesvědčení</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Mnozí</a:t>
            </a:r>
            <a:r>
              <a:rPr lang="en-AU" altLang="de-DE" sz="2400" dirty="0">
                <a:solidFill>
                  <a:srgbClr val="333333"/>
                </a:solidFill>
              </a:rPr>
              <a:t> (</a:t>
            </a:r>
            <a:r>
              <a:rPr lang="cs-CZ" altLang="de-DE" sz="2400" dirty="0">
                <a:solidFill>
                  <a:srgbClr val="333333"/>
                </a:solidFill>
              </a:rPr>
              <a:t>ale ne všichni</a:t>
            </a:r>
            <a:r>
              <a:rPr lang="en-AU" altLang="de-DE" sz="2400" dirty="0">
                <a:solidFill>
                  <a:srgbClr val="333333"/>
                </a:solidFill>
              </a:rPr>
              <a:t>!) </a:t>
            </a:r>
            <a:r>
              <a:rPr lang="cs-CZ" altLang="de-DE" sz="2400" dirty="0">
                <a:solidFill>
                  <a:srgbClr val="333333"/>
                </a:solidFill>
              </a:rPr>
              <a:t>lidé trpící psychózou mají sklon k unáhleným závěrům a k vytváření extrémních přesvědčení</a:t>
            </a:r>
            <a:r>
              <a:rPr lang="en-AU" altLang="de-DE" sz="2400" dirty="0">
                <a:solidFill>
                  <a:srgbClr val="333333"/>
                </a:solidFill>
              </a:rPr>
              <a:t>.</a:t>
            </a:r>
          </a:p>
          <a:p>
            <a:pPr lvl="0" defTabSz="914400" fontAlgn="base"/>
            <a:r>
              <a:rPr lang="cs-CZ" altLang="de-DE" sz="2400" dirty="0">
                <a:solidFill>
                  <a:srgbClr val="004992"/>
                </a:solidFill>
              </a:rPr>
              <a:t>Příklad</a:t>
            </a:r>
            <a:r>
              <a:rPr lang="en-AU" altLang="de-DE" sz="2400" dirty="0">
                <a:solidFill>
                  <a:srgbClr val="004992"/>
                </a:solidFill>
              </a:rPr>
              <a:t>: </a:t>
            </a:r>
            <a:r>
              <a:rPr lang="cs-CZ" altLang="de-DE" sz="2400" dirty="0">
                <a:solidFill>
                  <a:srgbClr val="333333"/>
                </a:solidFill>
              </a:rPr>
              <a:t>Franta obvinil svého spolupacienta Bedřicha, že se jej snaží otrávit</a:t>
            </a:r>
            <a:r>
              <a:rPr lang="en-AU" altLang="de-DE" sz="2400" dirty="0">
                <a:solidFill>
                  <a:srgbClr val="333333"/>
                </a:solidFill>
              </a:rPr>
              <a:t>!</a:t>
            </a:r>
          </a:p>
          <a:p>
            <a:pPr lvl="0" defTabSz="914400" fontAlgn="base"/>
            <a:r>
              <a:rPr lang="cs-CZ" altLang="de-DE" sz="2400" dirty="0">
                <a:solidFill>
                  <a:srgbClr val="004992"/>
                </a:solidFill>
              </a:rPr>
              <a:t>Pozadí</a:t>
            </a:r>
            <a:r>
              <a:rPr lang="en-AU" altLang="de-DE" sz="2400" dirty="0">
                <a:solidFill>
                  <a:srgbClr val="004992"/>
                </a:solidFill>
              </a:rPr>
              <a:t>: </a:t>
            </a:r>
            <a:r>
              <a:rPr lang="cs-CZ" altLang="de-DE" sz="2400" dirty="0">
                <a:solidFill>
                  <a:srgbClr val="333333"/>
                </a:solidFill>
              </a:rPr>
              <a:t>Oběd měl divnou chuť</a:t>
            </a:r>
            <a:r>
              <a:rPr lang="en-AU" altLang="de-DE" sz="2400" dirty="0">
                <a:solidFill>
                  <a:srgbClr val="333333"/>
                </a:solidFill>
              </a:rPr>
              <a:t>. </a:t>
            </a:r>
            <a:r>
              <a:rPr lang="cs-CZ" altLang="de-DE" sz="2400" dirty="0">
                <a:solidFill>
                  <a:srgbClr val="333333"/>
                </a:solidFill>
              </a:rPr>
              <a:t>Franta a Bedřich se nedávno pohádali.</a:t>
            </a:r>
            <a:endParaRPr lang="en-AU" altLang="de-DE" sz="2400" dirty="0">
              <a:solidFill>
                <a:srgbClr val="333333"/>
              </a:solidFill>
            </a:endParaRPr>
          </a:p>
          <a:p>
            <a:pPr lvl="0" defTabSz="914400" fontAlgn="base"/>
            <a:r>
              <a:rPr lang="cs-CZ" altLang="de-DE" sz="2400" dirty="0">
                <a:solidFill>
                  <a:srgbClr val="004992"/>
                </a:solidFill>
              </a:rPr>
              <a:t>ALE</a:t>
            </a:r>
            <a:r>
              <a:rPr lang="en-AU" altLang="de-DE" sz="2400" dirty="0">
                <a:solidFill>
                  <a:srgbClr val="004992"/>
                </a:solidFill>
              </a:rPr>
              <a:t>: </a:t>
            </a:r>
            <a:r>
              <a:rPr lang="cs-CZ" altLang="de-DE" sz="2400" dirty="0">
                <a:solidFill>
                  <a:srgbClr val="333333"/>
                </a:solidFill>
              </a:rPr>
              <a:t>Jak by mohl Bedřich ovlivnit, který talíř sestřička Frantovi přinese. A jen málokdo řeší drobné neshody hned vraždou.</a:t>
            </a: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110</a:t>
            </a:fld>
            <a:endParaRPr lang="de-DE" altLang="de-DE"/>
          </a:p>
        </p:txBody>
      </p:sp>
    </p:spTree>
    <p:extLst>
      <p:ext uri="{BB962C8B-B14F-4D97-AF65-F5344CB8AC3E}">
        <p14:creationId xmlns:p14="http://schemas.microsoft.com/office/powerpoint/2010/main" val="23374438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Mnozí</a:t>
            </a:r>
            <a:r>
              <a:rPr lang="en-AU" altLang="de-DE" sz="2400" dirty="0">
                <a:solidFill>
                  <a:srgbClr val="333333"/>
                </a:solidFill>
              </a:rPr>
              <a:t> (</a:t>
            </a:r>
            <a:r>
              <a:rPr lang="cs-CZ" altLang="de-DE" sz="2400" dirty="0">
                <a:solidFill>
                  <a:srgbClr val="333333"/>
                </a:solidFill>
              </a:rPr>
              <a:t>ale ne všichni</a:t>
            </a:r>
            <a:r>
              <a:rPr lang="en-AU" altLang="de-DE" sz="2400" dirty="0">
                <a:solidFill>
                  <a:srgbClr val="333333"/>
                </a:solidFill>
              </a:rPr>
              <a:t>!) </a:t>
            </a:r>
            <a:r>
              <a:rPr lang="cs-CZ" altLang="de-DE" sz="2400" dirty="0">
                <a:solidFill>
                  <a:srgbClr val="333333"/>
                </a:solidFill>
              </a:rPr>
              <a:t>lidé trpící psychózou mají sklon k unáhleným závěrům a k vytváření extrémních přesvědčení</a:t>
            </a:r>
            <a:r>
              <a:rPr lang="en-AU" altLang="de-DE" sz="2400" dirty="0">
                <a:solidFill>
                  <a:srgbClr val="333333"/>
                </a:solidFill>
              </a:rPr>
              <a:t>.</a:t>
            </a:r>
          </a:p>
          <a:p>
            <a:pPr lvl="0" defTabSz="914400" fontAlgn="base"/>
            <a:r>
              <a:rPr lang="cs-CZ" altLang="de-DE" sz="2400" dirty="0">
                <a:solidFill>
                  <a:srgbClr val="004992"/>
                </a:solidFill>
              </a:rPr>
              <a:t>Příklad</a:t>
            </a:r>
            <a:r>
              <a:rPr lang="en-AU" altLang="de-DE" sz="2400" dirty="0">
                <a:solidFill>
                  <a:srgbClr val="004992"/>
                </a:solidFill>
              </a:rPr>
              <a:t>: </a:t>
            </a:r>
            <a:r>
              <a:rPr lang="cs-CZ" altLang="de-DE" sz="2400" dirty="0">
                <a:solidFill>
                  <a:srgbClr val="333333"/>
                </a:solidFill>
              </a:rPr>
              <a:t>Franta obvinil svého spolupacienta Bedřicha, že se jej snaží otrávit</a:t>
            </a:r>
            <a:r>
              <a:rPr lang="en-AU" altLang="de-DE" sz="2400" dirty="0">
                <a:solidFill>
                  <a:srgbClr val="333333"/>
                </a:solidFill>
              </a:rPr>
              <a:t>!</a:t>
            </a:r>
          </a:p>
          <a:p>
            <a:pPr lvl="0" defTabSz="914400" fontAlgn="base"/>
            <a:r>
              <a:rPr lang="cs-CZ" altLang="de-DE" sz="2400" dirty="0">
                <a:solidFill>
                  <a:srgbClr val="004992"/>
                </a:solidFill>
              </a:rPr>
              <a:t>Pozadí</a:t>
            </a:r>
            <a:r>
              <a:rPr lang="en-AU" altLang="de-DE" sz="2400" dirty="0">
                <a:solidFill>
                  <a:srgbClr val="004992"/>
                </a:solidFill>
              </a:rPr>
              <a:t>: </a:t>
            </a:r>
            <a:r>
              <a:rPr lang="cs-CZ" altLang="de-DE" sz="2400" dirty="0">
                <a:solidFill>
                  <a:srgbClr val="333333"/>
                </a:solidFill>
              </a:rPr>
              <a:t>Oběd měl divnou chuť</a:t>
            </a:r>
            <a:r>
              <a:rPr lang="en-AU" altLang="de-DE" sz="2400" dirty="0">
                <a:solidFill>
                  <a:srgbClr val="333333"/>
                </a:solidFill>
              </a:rPr>
              <a:t>. </a:t>
            </a:r>
            <a:r>
              <a:rPr lang="cs-CZ" altLang="de-DE" sz="2400" dirty="0">
                <a:solidFill>
                  <a:srgbClr val="333333"/>
                </a:solidFill>
              </a:rPr>
              <a:t>Franta a Bedřich se nedávno pohádali.</a:t>
            </a:r>
            <a:endParaRPr lang="en-AU" altLang="de-DE" sz="2400" dirty="0">
              <a:solidFill>
                <a:srgbClr val="333333"/>
              </a:solidFill>
            </a:endParaRPr>
          </a:p>
          <a:p>
            <a:pPr lvl="0" defTabSz="914400" fontAlgn="base"/>
            <a:r>
              <a:rPr lang="cs-CZ" altLang="de-DE" sz="2400" dirty="0">
                <a:solidFill>
                  <a:srgbClr val="004992"/>
                </a:solidFill>
              </a:rPr>
              <a:t>ALE</a:t>
            </a:r>
            <a:r>
              <a:rPr lang="en-AU" altLang="de-DE" sz="2400" dirty="0">
                <a:solidFill>
                  <a:srgbClr val="004992"/>
                </a:solidFill>
              </a:rPr>
              <a:t>: </a:t>
            </a:r>
            <a:r>
              <a:rPr lang="cs-CZ" altLang="de-DE" sz="2400" dirty="0">
                <a:solidFill>
                  <a:srgbClr val="333333"/>
                </a:solidFill>
              </a:rPr>
              <a:t>Jak by mohl Bedřich ovlivnit, který talíř sestřička Frantovi přinese. A jen málokdo řeší drobné neshody hned vraždou.</a:t>
            </a:r>
          </a:p>
          <a:p>
            <a:pPr lvl="0" defTabSz="914400" fontAlgn="base"/>
            <a:r>
              <a:rPr lang="cs-CZ" altLang="de-DE" sz="2400" dirty="0">
                <a:solidFill>
                  <a:srgbClr val="333333"/>
                </a:solidFill>
              </a:rPr>
              <a:t>Je třeba vždycky vzít v úvahu větší množství různých informací</a:t>
            </a:r>
            <a:r>
              <a:rPr lang="en-AU" altLang="de-DE" sz="2400" dirty="0">
                <a:solidFill>
                  <a:srgbClr val="333333"/>
                </a:solidFill>
              </a:rPr>
              <a:t>. </a:t>
            </a:r>
            <a:r>
              <a:rPr lang="cs-CZ" altLang="de-DE" sz="2400" dirty="0">
                <a:solidFill>
                  <a:srgbClr val="333333"/>
                </a:solidFill>
              </a:rPr>
              <a:t>Probírejte možná vysvětlení různých událostí a své názory s lidmi, kterým důvěřujete.</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111</a:t>
            </a:fld>
            <a:endParaRPr lang="de-DE" altLang="de-DE"/>
          </a:p>
        </p:txBody>
      </p:sp>
    </p:spTree>
    <p:extLst>
      <p:ext uri="{BB962C8B-B14F-4D97-AF65-F5344CB8AC3E}">
        <p14:creationId xmlns:p14="http://schemas.microsoft.com/office/powerpoint/2010/main" val="84106135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96CDC19A-1805-4F25-9F8E-F2FEA525415E}" type="slidenum">
              <a:rPr lang="de-DE" altLang="de-DE" smtClean="0"/>
              <a:pPr/>
              <a:t>112</a:t>
            </a:fld>
            <a:endParaRPr lang="de-DE" altLang="de-DE"/>
          </a:p>
        </p:txBody>
      </p:sp>
    </p:spTree>
    <p:extLst>
      <p:ext uri="{BB962C8B-B14F-4D97-AF65-F5344CB8AC3E}">
        <p14:creationId xmlns:p14="http://schemas.microsoft.com/office/powerpoint/2010/main" val="206029442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552143755"/>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Jonathan Lehrfeld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Newspaper/Zeitung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Ruth Klinge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Dollar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One dollar/Ein Dollar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Wallyg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George Washington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Stephan Walter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Adam Weishaupt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Public domain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Adam Weishaupt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dbking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National League of American Pen Women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Label of a publishing company (owl)/Verlagsschild (Eule)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cobalt123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Glass Panel, Eye-Catcher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church window/Buntes Kirchenfenster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pictures/Verschiedene Bilder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5" name="Slide Number Placeholder 4"/>
          <p:cNvSpPr>
            <a:spLocks noGrp="1"/>
          </p:cNvSpPr>
          <p:nvPr>
            <p:ph type="sldNum" sz="quarter" idx="12"/>
          </p:nvPr>
        </p:nvSpPr>
        <p:spPr/>
        <p:txBody>
          <a:bodyPr/>
          <a:lstStyle/>
          <a:p>
            <a:fld id="{A6D41379-AF3B-4792-9D06-92F2993A68D6}" type="slidenum">
              <a:rPr lang="de-DE" altLang="de-DE" smtClean="0"/>
              <a:pPr/>
              <a:t>113</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5"/>
          <p:cNvGraphicFramePr>
            <a:graphicFrameLocks noGrp="1"/>
          </p:cNvGraphicFramePr>
          <p:nvPr>
            <p:extLst>
              <p:ext uri="{D42A27DB-BD31-4B8C-83A1-F6EECF244321}">
                <p14:modId xmlns:p14="http://schemas.microsoft.com/office/powerpoint/2010/main" val="86213520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Konspirační teorie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a:solidFill>
                            <a:srgbClr val="333333"/>
                          </a:solidFill>
                          <a:latin typeface="Calibri Light"/>
                        </a:rPr>
                        <a:t>Argumenty pro?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114</a:t>
            </a:fld>
            <a:endParaRPr lang="de-DE" altLang="de-DE"/>
          </a:p>
        </p:txBody>
      </p:sp>
    </p:spTree>
    <p:extLst>
      <p:ext uri="{BB962C8B-B14F-4D97-AF65-F5344CB8AC3E}">
        <p14:creationId xmlns:p14="http://schemas.microsoft.com/office/powerpoint/2010/main" val="408875098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5"/>
          <p:cNvGraphicFramePr>
            <a:graphicFrameLocks noGrp="1"/>
          </p:cNvGraphicFramePr>
          <p:nvPr>
            <p:extLst>
              <p:ext uri="{D42A27DB-BD31-4B8C-83A1-F6EECF244321}">
                <p14:modId xmlns:p14="http://schemas.microsoft.com/office/powerpoint/2010/main" val="220750167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Konspirační teorie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Údajné</a:t>
                      </a:r>
                      <a:r>
                        <a:rPr lang="en-US" sz="1800" b="0" i="0" u="none" dirty="0">
                          <a:solidFill>
                            <a:srgbClr val="333333"/>
                          </a:solidFill>
                          <a:latin typeface="Calibri Light"/>
                        </a:rPr>
                        <a:t> </a:t>
                      </a:r>
                      <a:r>
                        <a:rPr lang="en-US" sz="1800" b="0" i="0" u="none" dirty="0" err="1">
                          <a:solidFill>
                            <a:srgbClr val="333333"/>
                          </a:solidFill>
                          <a:latin typeface="Calibri Light"/>
                        </a:rPr>
                        <a:t>motivy</a:t>
                      </a:r>
                      <a:r>
                        <a:rPr lang="en-US" sz="1800" b="0" i="0" u="none" dirty="0">
                          <a:solidFill>
                            <a:srgbClr val="333333"/>
                          </a:solidFill>
                          <a:latin typeface="Calibri Light"/>
                        </a:rPr>
                        <a:t> USA:</a:t>
                      </a:r>
                    </a:p>
                    <a:p>
                      <a:pPr marL="457200" indent="-457200">
                        <a:lnSpc>
                          <a:spcPct val="100000"/>
                        </a:lnSpc>
                        <a:spcBef>
                          <a:spcPts val="1200"/>
                        </a:spcBef>
                        <a:buFont typeface="+mj-lt"/>
                        <a:buAutoNum type="arabicPeriod"/>
                      </a:pPr>
                      <a:r>
                        <a:rPr lang="en-US" sz="1800" b="0" i="0" u="none">
                          <a:solidFill>
                            <a:srgbClr val="333333"/>
                          </a:solidFill>
                          <a:latin typeface="Calibri Light"/>
                        </a:rPr>
                        <a:t>“Technické vítězství” </a:t>
                      </a:r>
                      <a:r>
                        <a:rPr lang="en-US" sz="1800" b="0" i="0" u="none" dirty="0">
                          <a:solidFill>
                            <a:srgbClr val="333333"/>
                          </a:solidFill>
                          <a:latin typeface="Calibri Light"/>
                        </a:rPr>
                        <a:t>v </a:t>
                      </a:r>
                      <a:r>
                        <a:rPr lang="en-US" sz="1800" b="0" i="0" u="none" dirty="0" err="1">
                          <a:solidFill>
                            <a:srgbClr val="333333"/>
                          </a:solidFill>
                          <a:latin typeface="Calibri Light"/>
                        </a:rPr>
                        <a:t>soutěži</a:t>
                      </a:r>
                      <a:r>
                        <a:rPr lang="en-US" sz="1800" b="0" i="0" u="none" dirty="0">
                          <a:solidFill>
                            <a:srgbClr val="333333"/>
                          </a:solidFill>
                          <a:latin typeface="Calibri Light"/>
                        </a:rPr>
                        <a:t> o </a:t>
                      </a:r>
                      <a:r>
                        <a:rPr lang="en-US" sz="1800" b="0" i="0" u="none" dirty="0" err="1">
                          <a:solidFill>
                            <a:srgbClr val="333333"/>
                          </a:solidFill>
                          <a:latin typeface="Calibri Light"/>
                        </a:rPr>
                        <a:t>cestování</a:t>
                      </a:r>
                      <a:r>
                        <a:rPr lang="en-US" sz="1800" b="0" i="0" u="none" dirty="0">
                          <a:solidFill>
                            <a:srgbClr val="333333"/>
                          </a:solidFill>
                          <a:latin typeface="Calibri Light"/>
                        </a:rPr>
                        <a:t> do </a:t>
                      </a:r>
                      <a:r>
                        <a:rPr lang="en-US" sz="1800" b="0" i="0" u="none" dirty="0" err="1">
                          <a:solidFill>
                            <a:srgbClr val="333333"/>
                          </a:solidFill>
                          <a:latin typeface="Calibri Light"/>
                        </a:rPr>
                        <a:t>vesmíru</a:t>
                      </a:r>
                      <a:r>
                        <a:rPr lang="en-US" sz="1800" b="0" i="0" u="none" dirty="0">
                          <a:solidFill>
                            <a:srgbClr val="333333"/>
                          </a:solidFill>
                          <a:latin typeface="Calibri Light"/>
                        </a:rPr>
                        <a:t> se </a:t>
                      </a:r>
                      <a:r>
                        <a:rPr lang="en-US" sz="1800" b="0" i="0" u="none" dirty="0" err="1">
                          <a:solidFill>
                            <a:srgbClr val="333333"/>
                          </a:solidFill>
                          <a:latin typeface="Calibri Light"/>
                        </a:rPr>
                        <a:t>Sovětským</a:t>
                      </a:r>
                      <a:r>
                        <a:rPr lang="en-US" sz="1800" b="0" i="0" u="none" dirty="0">
                          <a:solidFill>
                            <a:srgbClr val="333333"/>
                          </a:solidFill>
                          <a:latin typeface="Calibri Light"/>
                        </a:rPr>
                        <a:t> </a:t>
                      </a:r>
                      <a:r>
                        <a:rPr lang="en-US" sz="1800" b="0" i="0" u="none" dirty="0" err="1">
                          <a:solidFill>
                            <a:srgbClr val="333333"/>
                          </a:solidFill>
                          <a:latin typeface="Calibri Light"/>
                        </a:rPr>
                        <a:t>svazem</a:t>
                      </a:r>
                      <a:r>
                        <a:rPr lang="en-US" sz="1800" b="0" i="0" u="none" dirty="0">
                          <a:solidFill>
                            <a:srgbClr val="333333"/>
                          </a:solidFill>
                          <a:latin typeface="Calibri Light"/>
                        </a:rPr>
                        <a:t>, </a:t>
                      </a:r>
                      <a:r>
                        <a:rPr lang="en-US" sz="1800" b="0" i="0" u="none" dirty="0" err="1">
                          <a:solidFill>
                            <a:srgbClr val="333333"/>
                          </a:solidFill>
                          <a:latin typeface="Calibri Light"/>
                        </a:rPr>
                        <a:t>který</a:t>
                      </a:r>
                      <a:r>
                        <a:rPr lang="en-US" sz="1800" b="0" i="0" u="none" dirty="0">
                          <a:solidFill>
                            <a:srgbClr val="333333"/>
                          </a:solidFill>
                          <a:latin typeface="Calibri Light"/>
                        </a:rPr>
                        <a:t> </a:t>
                      </a:r>
                      <a:r>
                        <a:rPr lang="en-US" sz="1800" b="0" i="0" u="none" dirty="0" err="1">
                          <a:solidFill>
                            <a:srgbClr val="333333"/>
                          </a:solidFill>
                          <a:latin typeface="Calibri Light"/>
                        </a:rPr>
                        <a:t>jako</a:t>
                      </a:r>
                      <a:r>
                        <a:rPr lang="en-US" sz="1800" b="0" i="0" u="none" dirty="0">
                          <a:solidFill>
                            <a:srgbClr val="333333"/>
                          </a:solidFill>
                          <a:latin typeface="Calibri Light"/>
                        </a:rPr>
                        <a:t> </a:t>
                      </a:r>
                      <a:r>
                        <a:rPr lang="en-US" sz="1800" b="0" i="0" u="none" dirty="0" err="1">
                          <a:solidFill>
                            <a:srgbClr val="333333"/>
                          </a:solidFill>
                          <a:latin typeface="Calibri Light"/>
                        </a:rPr>
                        <a:t>první</a:t>
                      </a:r>
                      <a:r>
                        <a:rPr lang="en-US" sz="1800" b="0" i="0" u="none" dirty="0">
                          <a:solidFill>
                            <a:srgbClr val="333333"/>
                          </a:solidFill>
                          <a:latin typeface="Calibri Light"/>
                        </a:rPr>
                        <a:t> </a:t>
                      </a:r>
                      <a:r>
                        <a:rPr lang="en-US" sz="1800" b="0" i="0" u="none" dirty="0" err="1">
                          <a:solidFill>
                            <a:srgbClr val="333333"/>
                          </a:solidFill>
                          <a:latin typeface="Calibri Light"/>
                        </a:rPr>
                        <a:t>úspěšně</a:t>
                      </a:r>
                      <a:r>
                        <a:rPr lang="en-US" sz="1800" b="0" i="0" u="none" dirty="0">
                          <a:solidFill>
                            <a:srgbClr val="333333"/>
                          </a:solidFill>
                          <a:latin typeface="Calibri Light"/>
                        </a:rPr>
                        <a:t> </a:t>
                      </a:r>
                      <a:r>
                        <a:rPr lang="en-US" sz="1800" b="0" i="0" u="none" dirty="0" err="1">
                          <a:solidFill>
                            <a:srgbClr val="333333"/>
                          </a:solidFill>
                          <a:latin typeface="Calibri Light"/>
                        </a:rPr>
                        <a:t>vypustil</a:t>
                      </a:r>
                      <a:r>
                        <a:rPr lang="en-US" sz="1800" b="0" i="0" u="none" dirty="0">
                          <a:solidFill>
                            <a:srgbClr val="333333"/>
                          </a:solidFill>
                          <a:latin typeface="Calibri Light"/>
                        </a:rPr>
                        <a:t> do </a:t>
                      </a:r>
                      <a:r>
                        <a:rPr lang="en-US" sz="1800" b="0" i="0" u="none" dirty="0" err="1">
                          <a:solidFill>
                            <a:srgbClr val="333333"/>
                          </a:solidFill>
                          <a:latin typeface="Calibri Light"/>
                        </a:rPr>
                        <a:t>vesmíru</a:t>
                      </a:r>
                      <a:r>
                        <a:rPr lang="en-US" sz="1800" b="0" i="0" u="none" dirty="0">
                          <a:solidFill>
                            <a:srgbClr val="333333"/>
                          </a:solidFill>
                          <a:latin typeface="Calibri Light"/>
                        </a:rPr>
                        <a:t> </a:t>
                      </a:r>
                      <a:r>
                        <a:rPr lang="en-US" sz="1800" b="0" i="0" u="none" dirty="0" err="1">
                          <a:solidFill>
                            <a:srgbClr val="333333"/>
                          </a:solidFill>
                          <a:latin typeface="Calibri Light"/>
                        </a:rPr>
                        <a:t>družici</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Odvedení</a:t>
                      </a:r>
                      <a:r>
                        <a:rPr lang="en-US" sz="1800" b="0" i="0" u="none" dirty="0">
                          <a:solidFill>
                            <a:srgbClr val="333333"/>
                          </a:solidFill>
                          <a:latin typeface="Calibri Light"/>
                        </a:rPr>
                        <a:t> </a:t>
                      </a:r>
                      <a:r>
                        <a:rPr lang="en-US" sz="1800" b="0" i="0" u="none" dirty="0" err="1">
                          <a:solidFill>
                            <a:srgbClr val="333333"/>
                          </a:solidFill>
                          <a:latin typeface="Calibri Light"/>
                        </a:rPr>
                        <a:t>pozornosti</a:t>
                      </a:r>
                      <a:r>
                        <a:rPr lang="en-US" sz="1800" b="0" i="0" u="none" dirty="0">
                          <a:solidFill>
                            <a:srgbClr val="333333"/>
                          </a:solidFill>
                          <a:latin typeface="Calibri Light"/>
                        </a:rPr>
                        <a:t> od </a:t>
                      </a:r>
                      <a:r>
                        <a:rPr lang="en-US" sz="1800" b="0" i="0" u="none" dirty="0" err="1">
                          <a:solidFill>
                            <a:srgbClr val="333333"/>
                          </a:solidFill>
                          <a:latin typeface="Calibri Light"/>
                        </a:rPr>
                        <a:t>války</a:t>
                      </a:r>
                      <a:r>
                        <a:rPr lang="en-US" sz="1800" b="0" i="0" u="none" dirty="0">
                          <a:solidFill>
                            <a:srgbClr val="333333"/>
                          </a:solidFill>
                          <a:latin typeface="Calibri Light"/>
                        </a:rPr>
                        <a:t> </a:t>
                      </a:r>
                      <a:r>
                        <a:rPr lang="en-US" sz="1800" b="0" i="0" u="none" dirty="0" err="1">
                          <a:solidFill>
                            <a:srgbClr val="333333"/>
                          </a:solidFill>
                          <a:latin typeface="Calibri Light"/>
                        </a:rPr>
                        <a:t>ve</a:t>
                      </a:r>
                      <a:r>
                        <a:rPr lang="en-US" sz="1800" b="0" i="0" u="none" dirty="0">
                          <a:solidFill>
                            <a:srgbClr val="333333"/>
                          </a:solidFill>
                          <a:latin typeface="Calibri Light"/>
                        </a:rPr>
                        <a:t> </a:t>
                      </a:r>
                      <a:r>
                        <a:rPr lang="en-US" sz="1800" b="0" i="0" u="none" dirty="0" err="1">
                          <a:solidFill>
                            <a:srgbClr val="333333"/>
                          </a:solidFill>
                          <a:latin typeface="Calibri Light"/>
                        </a:rPr>
                        <a:t>Vietnamu</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Samotná</a:t>
                      </a:r>
                      <a:r>
                        <a:rPr lang="en-US" sz="1800" b="0" i="0" u="none" dirty="0">
                          <a:solidFill>
                            <a:srgbClr val="333333"/>
                          </a:solidFill>
                          <a:latin typeface="Calibri Light"/>
                        </a:rPr>
                        <a:t> NASA </a:t>
                      </a:r>
                      <a:r>
                        <a:rPr lang="en-US" sz="1800" b="0" i="0" u="none" dirty="0" err="1">
                          <a:solidFill>
                            <a:srgbClr val="333333"/>
                          </a:solidFill>
                          <a:latin typeface="Calibri Light"/>
                        </a:rPr>
                        <a:t>zfalšovala</a:t>
                      </a:r>
                      <a:r>
                        <a:rPr lang="en-US" sz="1800" b="0" i="0" u="none" dirty="0">
                          <a:solidFill>
                            <a:srgbClr val="333333"/>
                          </a:solidFill>
                          <a:latin typeface="Calibri Light"/>
                        </a:rPr>
                        <a:t> </a:t>
                      </a:r>
                      <a:r>
                        <a:rPr lang="en-US" sz="1800" b="0" i="0" u="none" dirty="0" err="1">
                          <a:solidFill>
                            <a:srgbClr val="333333"/>
                          </a:solidFill>
                          <a:latin typeface="Calibri Light"/>
                        </a:rPr>
                        <a:t>důkazy</a:t>
                      </a:r>
                      <a:r>
                        <a:rPr lang="en-US" sz="1800" b="0" i="0" u="none" dirty="0">
                          <a:solidFill>
                            <a:srgbClr val="333333"/>
                          </a:solidFill>
                          <a:latin typeface="Calibri Light"/>
                        </a:rPr>
                        <a:t> o </a:t>
                      </a:r>
                      <a:r>
                        <a:rPr lang="en-US" sz="1800" b="0" i="0" u="none" dirty="0" err="1">
                          <a:solidFill>
                            <a:srgbClr val="333333"/>
                          </a:solidFill>
                          <a:latin typeface="Calibri Light"/>
                        </a:rPr>
                        <a:t>přistání</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měsíci</a:t>
                      </a:r>
                      <a:r>
                        <a:rPr lang="en-US" sz="1800" b="0" i="0" u="none" dirty="0">
                          <a:solidFill>
                            <a:srgbClr val="333333"/>
                          </a:solidFill>
                          <a:latin typeface="Calibri Light"/>
                        </a:rPr>
                        <a:t>, </a:t>
                      </a:r>
                      <a:r>
                        <a:rPr lang="en-US" sz="1800" b="0" i="0" u="none" dirty="0" err="1">
                          <a:solidFill>
                            <a:srgbClr val="333333"/>
                          </a:solidFill>
                          <a:latin typeface="Calibri Light"/>
                        </a:rPr>
                        <a:t>protože</a:t>
                      </a:r>
                      <a:r>
                        <a:rPr lang="en-US" sz="1800" b="0" i="0" u="none" dirty="0">
                          <a:solidFill>
                            <a:srgbClr val="333333"/>
                          </a:solidFill>
                          <a:latin typeface="Calibri Light"/>
                        </a:rPr>
                        <a:t> se </a:t>
                      </a:r>
                      <a:r>
                        <a:rPr lang="en-US" sz="1800" b="0" i="0" u="none" dirty="0" err="1">
                          <a:solidFill>
                            <a:srgbClr val="333333"/>
                          </a:solidFill>
                          <a:latin typeface="Calibri Light"/>
                        </a:rPr>
                        <a:t>obávala</a:t>
                      </a:r>
                      <a:r>
                        <a:rPr lang="en-US" sz="1800" b="0" i="0" u="none" dirty="0">
                          <a:solidFill>
                            <a:srgbClr val="333333"/>
                          </a:solidFill>
                          <a:latin typeface="Calibri Light"/>
                        </a:rPr>
                        <a:t>,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jí</a:t>
                      </a:r>
                      <a:r>
                        <a:rPr lang="en-US" sz="1800" b="0" i="0" u="none" dirty="0">
                          <a:solidFill>
                            <a:srgbClr val="333333"/>
                          </a:solidFill>
                          <a:latin typeface="Calibri Light"/>
                        </a:rPr>
                        <a:t> </a:t>
                      </a:r>
                      <a:r>
                        <a:rPr lang="en-US" sz="1800" b="0" i="0" u="none" dirty="0" err="1">
                          <a:solidFill>
                            <a:srgbClr val="333333"/>
                          </a:solidFill>
                          <a:latin typeface="Calibri Light"/>
                        </a:rPr>
                        <a:t>vláda</a:t>
                      </a:r>
                      <a:r>
                        <a:rPr lang="en-US" sz="1800" b="0" i="0" u="none" dirty="0">
                          <a:solidFill>
                            <a:srgbClr val="333333"/>
                          </a:solidFill>
                          <a:latin typeface="Calibri Light"/>
                        </a:rPr>
                        <a:t> </a:t>
                      </a:r>
                      <a:r>
                        <a:rPr lang="en-US" sz="1800" b="0" i="0" u="none" dirty="0" err="1">
                          <a:solidFill>
                            <a:srgbClr val="333333"/>
                          </a:solidFill>
                          <a:latin typeface="Calibri Light"/>
                        </a:rPr>
                        <a:t>jinak</a:t>
                      </a:r>
                      <a:r>
                        <a:rPr lang="en-US" sz="1800" b="0" i="0" u="none" dirty="0">
                          <a:solidFill>
                            <a:srgbClr val="333333"/>
                          </a:solidFill>
                          <a:latin typeface="Calibri Light"/>
                        </a:rPr>
                        <a:t> </a:t>
                      </a:r>
                      <a:r>
                        <a:rPr lang="en-US" sz="1800" b="0" i="0" u="none" dirty="0" err="1">
                          <a:solidFill>
                            <a:srgbClr val="333333"/>
                          </a:solidFill>
                          <a:latin typeface="Calibri Light"/>
                        </a:rPr>
                        <a:t>sníží</a:t>
                      </a:r>
                      <a:r>
                        <a:rPr lang="en-US" sz="1800" b="0" i="0" u="none" dirty="0">
                          <a:solidFill>
                            <a:srgbClr val="333333"/>
                          </a:solidFill>
                          <a:latin typeface="Calibri Light"/>
                        </a:rPr>
                        <a:t> </a:t>
                      </a:r>
                      <a:r>
                        <a:rPr lang="en-US" sz="1800" b="0" i="0" u="none" dirty="0" err="1">
                          <a:solidFill>
                            <a:srgbClr val="333333"/>
                          </a:solidFill>
                          <a:latin typeface="Calibri Light"/>
                        </a:rPr>
                        <a:t>rozpočet</a:t>
                      </a:r>
                      <a:r>
                        <a:rPr lang="en-US" sz="1800" b="0" i="0" u="none" dirty="0">
                          <a:solidFill>
                            <a:srgbClr val="333333"/>
                          </a:solidFill>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115</a:t>
            </a:fld>
            <a:endParaRPr lang="de-DE" altLang="de-DE"/>
          </a:p>
        </p:txBody>
      </p:sp>
    </p:spTree>
    <p:extLst>
      <p:ext uri="{BB962C8B-B14F-4D97-AF65-F5344CB8AC3E}">
        <p14:creationId xmlns:p14="http://schemas.microsoft.com/office/powerpoint/2010/main" val="388527478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2"/>
          <p:cNvGraphicFramePr>
            <a:graphicFrameLocks noGrp="1"/>
          </p:cNvGraphicFramePr>
          <p:nvPr>
            <p:extLst>
              <p:ext uri="{D42A27DB-BD31-4B8C-83A1-F6EECF244321}">
                <p14:modId xmlns:p14="http://schemas.microsoft.com/office/powerpoint/2010/main" val="354307675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Mýtus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116</a:t>
            </a:fld>
            <a:endParaRPr lang="de-DE" altLang="de-DE"/>
          </a:p>
        </p:txBody>
      </p:sp>
    </p:spTree>
    <p:extLst>
      <p:ext uri="{BB962C8B-B14F-4D97-AF65-F5344CB8AC3E}">
        <p14:creationId xmlns:p14="http://schemas.microsoft.com/office/powerpoint/2010/main" val="207336896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2"/>
          <p:cNvGraphicFramePr>
            <a:graphicFrameLocks noGrp="1"/>
          </p:cNvGraphicFramePr>
          <p:nvPr>
            <p:extLst>
              <p:ext uri="{D42A27DB-BD31-4B8C-83A1-F6EECF244321}">
                <p14:modId xmlns:p14="http://schemas.microsoft.com/office/powerpoint/2010/main" val="50810411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Pro:</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“Třepetající se vlajka”: </a:t>
                      </a:r>
                      <a:r>
                        <a:rPr kumimoji="0" lang="en-US" sz="1800" b="0" i="0" u="none" strike="noStrike" cap="none" normalizeH="0" baseline="0" dirty="0" err="1">
                          <a:ln>
                            <a:noFill/>
                          </a:ln>
                          <a:solidFill>
                            <a:srgbClr val="333333"/>
                          </a:solidFill>
                          <a:effectLst/>
                          <a:latin typeface="Calibri Light"/>
                          <a:cs typeface="Times New Roman" pitchFamily="18" charset="0"/>
                        </a:rPr>
                        <a:t>Není</a:t>
                      </a:r>
                      <a:r>
                        <a:rPr kumimoji="0" lang="en-US" sz="1800" b="0" i="0" u="none" strike="noStrike" cap="none" normalizeH="0" baseline="0" dirty="0">
                          <a:ln>
                            <a:noFill/>
                          </a:ln>
                          <a:solidFill>
                            <a:srgbClr val="333333"/>
                          </a:solidFill>
                          <a:effectLst/>
                          <a:latin typeface="Calibri Light"/>
                          <a:cs typeface="Times New Roman" pitchFamily="18" charset="0"/>
                        </a:rPr>
                        <a:t> to </a:t>
                      </a:r>
                      <a:r>
                        <a:rPr kumimoji="0" lang="en-US" sz="1800" b="0" i="0" u="none" strike="noStrike" cap="none" normalizeH="0" baseline="0" dirty="0" err="1">
                          <a:ln>
                            <a:noFill/>
                          </a:ln>
                          <a:solidFill>
                            <a:srgbClr val="333333"/>
                          </a:solidFill>
                          <a:effectLst/>
                          <a:latin typeface="Calibri Light"/>
                          <a:cs typeface="Times New Roman" pitchFamily="18" charset="0"/>
                        </a:rPr>
                        <a:t>možné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protože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měsíci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není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žádná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atmosféra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počasí</a:t>
                      </a:r>
                      <a:r>
                        <a:rPr kumimoji="0" lang="en-US" sz="1800" b="0"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Obraz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nebe</a:t>
                      </a:r>
                      <a:r>
                        <a:rPr kumimoji="0" lang="en-US" sz="1800" b="0" i="0" u="none" strike="noStrike" cap="none" normalizeH="0" baseline="0" dirty="0">
                          <a:ln>
                            <a:noFill/>
                          </a:ln>
                          <a:solidFill>
                            <a:srgbClr val="333333"/>
                          </a:solidFill>
                          <a:effectLst/>
                          <a:latin typeface="Calibri Light"/>
                          <a:cs typeface="Times New Roman" pitchFamily="18" charset="0"/>
                        </a:rPr>
                        <a:t> bez </a:t>
                      </a:r>
                      <a:r>
                        <a:rPr kumimoji="0" lang="en-US" sz="1800" b="0" i="0" u="none" strike="noStrike" cap="none" normalizeH="0" baseline="0" dirty="0" err="1">
                          <a:ln>
                            <a:noFill/>
                          </a:ln>
                          <a:solidFill>
                            <a:srgbClr val="333333"/>
                          </a:solidFill>
                          <a:effectLst/>
                          <a:latin typeface="Calibri Light"/>
                          <a:cs typeface="Times New Roman" pitchFamily="18" charset="0"/>
                        </a:rPr>
                        <a:t>hvězd</a:t>
                      </a:r>
                      <a:r>
                        <a:rPr kumimoji="0" lang="en-US" sz="1800" b="0" i="0" u="none" strike="noStrike" cap="none" normalizeH="0" baseline="0" dirty="0">
                          <a:ln>
                            <a:noFill/>
                          </a:ln>
                          <a:solidFill>
                            <a:srgbClr val="333333"/>
                          </a:solidFill>
                          <a:effectLst/>
                          <a:latin typeface="Calibri Light"/>
                          <a:cs typeface="Times New Roman" pitchFamily="18" charset="0"/>
                        </a:rPr>
                        <a:t> a </a:t>
                      </a:r>
                      <a:r>
                        <a:rPr kumimoji="0" lang="en-US" sz="1800" b="0" i="0" u="none" strike="noStrike" cap="none" normalizeH="0" baseline="0" dirty="0" err="1">
                          <a:ln>
                            <a:noFill/>
                          </a:ln>
                          <a:solidFill>
                            <a:srgbClr val="333333"/>
                          </a:solidFill>
                          <a:effectLst/>
                          <a:latin typeface="Calibri Light"/>
                          <a:cs typeface="Times New Roman" pitchFamily="18" charset="0"/>
                        </a:rPr>
                        <a:t>poloha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stínů</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ukazují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snímek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byl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vyroben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studiu</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Radiová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zpráva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astronauta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Armstronga</a:t>
                      </a:r>
                      <a:r>
                        <a:rPr kumimoji="0" lang="en-US" sz="1800" b="0" i="0" u="none" strike="noStrike" cap="none" normalizeH="0" baseline="0" dirty="0">
                          <a:ln>
                            <a:noFill/>
                          </a:ln>
                          <a:solidFill>
                            <a:srgbClr val="333333"/>
                          </a:solidFill>
                          <a:effectLst/>
                          <a:latin typeface="Calibri Light"/>
                          <a:cs typeface="Times New Roman" pitchFamily="18" charset="0"/>
                        </a:rPr>
                        <a:t>: Na </a:t>
                      </a:r>
                      <a:r>
                        <a:rPr kumimoji="0" lang="en-US" sz="1800" b="0" i="0" u="none" strike="noStrike" cap="none" normalizeH="0" baseline="0" dirty="0" err="1">
                          <a:ln>
                            <a:noFill/>
                          </a:ln>
                          <a:solidFill>
                            <a:srgbClr val="333333"/>
                          </a:solidFill>
                          <a:effectLst/>
                          <a:latin typeface="Calibri Light"/>
                          <a:cs typeface="Times New Roman" pitchFamily="18" charset="0"/>
                        </a:rPr>
                        <a:t>poslední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větu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presidenta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Nixona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odpověděl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příliš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rychle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Radiové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signály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potřebují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více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času</a:t>
                      </a:r>
                      <a:r>
                        <a:rPr kumimoji="0" lang="en-US" sz="1800" b="0" i="0" u="none" strike="noStrike" cap="none" normalizeH="0" baseline="0" dirty="0">
                          <a:ln>
                            <a:noFill/>
                          </a:ln>
                          <a:solidFill>
                            <a:srgbClr val="333333"/>
                          </a:solidFill>
                          <a:effectLst/>
                          <a:latin typeface="Calibri Light"/>
                          <a:cs typeface="Times New Roman" pitchFamily="18" charset="0"/>
                        </a:rPr>
                        <a:t>, aby se </a:t>
                      </a:r>
                      <a:r>
                        <a:rPr kumimoji="0" lang="en-US" sz="1800" b="0" i="0" u="none" strike="noStrike" cap="none" normalizeH="0" baseline="0" dirty="0" err="1">
                          <a:ln>
                            <a:noFill/>
                          </a:ln>
                          <a:solidFill>
                            <a:srgbClr val="333333"/>
                          </a:solidFill>
                          <a:effectLst/>
                          <a:latin typeface="Calibri Light"/>
                          <a:cs typeface="Times New Roman" pitchFamily="18" charset="0"/>
                        </a:rPr>
                        <a:t>přenesly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dlouho</a:t>
                      </a:r>
                      <a:r>
                        <a:rPr kumimoji="0" lang="en-US" sz="1800" b="0" i="0" u="none" strike="noStrike" cap="none" normalizeH="0" baseline="0" dirty="0">
                          <a:ln>
                            <a:noFill/>
                          </a:ln>
                          <a:solidFill>
                            <a:srgbClr val="333333"/>
                          </a:solidFill>
                          <a:effectLst/>
                          <a:latin typeface="Calibri Light"/>
                          <a:cs typeface="Times New Roman" pitchFamily="18" charset="0"/>
                        </a:rPr>
                        <a:t> Armstrong </a:t>
                      </a:r>
                      <a:r>
                        <a:rPr kumimoji="0" lang="en-US" sz="1800" b="0" i="0" u="none" strike="noStrike" cap="none" normalizeH="0" baseline="0" dirty="0" err="1">
                          <a:ln>
                            <a:noFill/>
                          </a:ln>
                          <a:solidFill>
                            <a:srgbClr val="333333"/>
                          </a:solidFill>
                          <a:effectLst/>
                          <a:latin typeface="Calibri Light"/>
                          <a:cs typeface="Times New Roman" pitchFamily="18" charset="0"/>
                        </a:rPr>
                        <a:t>odpověděl</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117</a:t>
            </a:fld>
            <a:endParaRPr lang="de-DE" altLang="de-DE"/>
          </a:p>
        </p:txBody>
      </p:sp>
    </p:spTree>
    <p:extLst>
      <p:ext uri="{BB962C8B-B14F-4D97-AF65-F5344CB8AC3E}">
        <p14:creationId xmlns:p14="http://schemas.microsoft.com/office/powerpoint/2010/main" val="154776423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27"/>
          <p:cNvGraphicFramePr>
            <a:graphicFrameLocks noGrp="1"/>
          </p:cNvGraphicFramePr>
          <p:nvPr>
            <p:extLst>
              <p:ext uri="{D42A27DB-BD31-4B8C-83A1-F6EECF244321}">
                <p14:modId xmlns:p14="http://schemas.microsoft.com/office/powerpoint/2010/main" val="193254870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118</a:t>
            </a:fld>
            <a:endParaRPr lang="de-DE" altLang="de-DE"/>
          </a:p>
        </p:txBody>
      </p:sp>
    </p:spTree>
    <p:extLst>
      <p:ext uri="{BB962C8B-B14F-4D97-AF65-F5344CB8AC3E}">
        <p14:creationId xmlns:p14="http://schemas.microsoft.com/office/powerpoint/2010/main" val="380243024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27"/>
          <p:cNvGraphicFramePr>
            <a:graphicFrameLocks noGrp="1"/>
          </p:cNvGraphicFramePr>
          <p:nvPr>
            <p:extLst>
              <p:ext uri="{D42A27DB-BD31-4B8C-83A1-F6EECF244321}">
                <p14:modId xmlns:p14="http://schemas.microsoft.com/office/powerpoint/2010/main" val="280211220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Proti</a:t>
                      </a:r>
                      <a:r>
                        <a:rPr lang="en-US" sz="1800" b="1" i="0" u="none" dirty="0">
                          <a:solidFill>
                            <a:srgbClr val="333333"/>
                          </a:solidFill>
                          <a:latin typeface="Calibri Light"/>
                        </a:rPr>
                        <a:t>:</a:t>
                      </a:r>
                      <a:r>
                        <a:rPr lang="en-US" sz="1800" b="0" i="0" u="none" dirty="0">
                          <a:solidFill>
                            <a:srgbClr val="333333"/>
                          </a:solidFill>
                          <a:latin typeface="Calibri Light"/>
                        </a:rPr>
                        <a:t> </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Zvlnění</a:t>
                      </a:r>
                      <a:r>
                        <a:rPr lang="en-US" sz="1800" b="0" i="0" u="none" dirty="0">
                          <a:solidFill>
                            <a:srgbClr val="333333"/>
                          </a:solidFill>
                          <a:latin typeface="Calibri Light"/>
                        </a:rPr>
                        <a:t> </a:t>
                      </a:r>
                      <a:r>
                        <a:rPr lang="en-US" sz="1800" b="0" i="0" u="none" dirty="0" err="1">
                          <a:solidFill>
                            <a:srgbClr val="333333"/>
                          </a:solidFill>
                          <a:latin typeface="Calibri Light"/>
                        </a:rPr>
                        <a:t>vlajky</a:t>
                      </a:r>
                      <a:r>
                        <a:rPr lang="en-US" sz="1800" b="0" i="0" u="none" dirty="0">
                          <a:solidFill>
                            <a:srgbClr val="333333"/>
                          </a:solidFill>
                          <a:latin typeface="Calibri Light"/>
                        </a:rPr>
                        <a:t> </a:t>
                      </a:r>
                      <a:r>
                        <a:rPr lang="en-US" sz="1800" b="0" i="0" u="none" dirty="0" err="1">
                          <a:solidFill>
                            <a:srgbClr val="333333"/>
                          </a:solidFill>
                          <a:latin typeface="Calibri Light"/>
                        </a:rPr>
                        <a:t>bylo</a:t>
                      </a:r>
                      <a:r>
                        <a:rPr lang="en-US" sz="1800" b="0" i="0" u="none" dirty="0">
                          <a:solidFill>
                            <a:srgbClr val="333333"/>
                          </a:solidFill>
                          <a:latin typeface="Calibri Light"/>
                        </a:rPr>
                        <a:t> </a:t>
                      </a:r>
                      <a:r>
                        <a:rPr lang="en-US" sz="1800" b="0" i="0" u="none" dirty="0" err="1">
                          <a:solidFill>
                            <a:srgbClr val="333333"/>
                          </a:solidFill>
                          <a:latin typeface="Calibri Light"/>
                        </a:rPr>
                        <a:t>způsobeno</a:t>
                      </a:r>
                      <a:r>
                        <a:rPr lang="en-US" sz="1800" b="0" i="0" u="none" dirty="0">
                          <a:solidFill>
                            <a:srgbClr val="333333"/>
                          </a:solidFill>
                          <a:latin typeface="Calibri Light"/>
                        </a:rPr>
                        <a:t> </a:t>
                      </a:r>
                      <a:r>
                        <a:rPr lang="en-US" sz="1800" b="0" i="0" u="none" dirty="0" err="1">
                          <a:solidFill>
                            <a:srgbClr val="333333"/>
                          </a:solidFill>
                          <a:latin typeface="Calibri Light"/>
                        </a:rPr>
                        <a:t>tím</a:t>
                      </a:r>
                      <a:r>
                        <a:rPr lang="en-US" sz="1800" b="0" i="0" u="none" dirty="0">
                          <a:solidFill>
                            <a:srgbClr val="333333"/>
                          </a:solidFill>
                          <a:latin typeface="Calibri Light"/>
                        </a:rPr>
                        <a:t>,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byla</a:t>
                      </a:r>
                      <a:r>
                        <a:rPr lang="en-US" sz="1800" b="0" i="0" u="none" dirty="0">
                          <a:solidFill>
                            <a:srgbClr val="333333"/>
                          </a:solidFill>
                          <a:latin typeface="Calibri Light"/>
                        </a:rPr>
                        <a:t> </a:t>
                      </a:r>
                      <a:r>
                        <a:rPr lang="en-US" sz="1800" b="0" i="0" u="none" dirty="0" err="1">
                          <a:solidFill>
                            <a:srgbClr val="333333"/>
                          </a:solidFill>
                          <a:latin typeface="Calibri Light"/>
                        </a:rPr>
                        <a:t>zaražena</a:t>
                      </a:r>
                      <a:r>
                        <a:rPr lang="en-US" sz="1800" b="0" i="0" u="none" dirty="0">
                          <a:solidFill>
                            <a:srgbClr val="333333"/>
                          </a:solidFill>
                          <a:latin typeface="Calibri Light"/>
                        </a:rPr>
                        <a:t> do </a:t>
                      </a:r>
                      <a:r>
                        <a:rPr lang="en-US" sz="1800" b="0" i="0" u="none" dirty="0" err="1">
                          <a:solidFill>
                            <a:srgbClr val="333333"/>
                          </a:solidFill>
                          <a:latin typeface="Calibri Light"/>
                        </a:rPr>
                        <a:t>povrchu</a:t>
                      </a:r>
                      <a:r>
                        <a:rPr lang="en-US" sz="1800" b="0" i="0" u="none" dirty="0">
                          <a:solidFill>
                            <a:srgbClr val="333333"/>
                          </a:solidFill>
                          <a:latin typeface="Calibri Light"/>
                        </a:rPr>
                        <a:t> </a:t>
                      </a:r>
                      <a:r>
                        <a:rPr lang="en-US" sz="1800" b="0" i="0" u="none" dirty="0" err="1">
                          <a:solidFill>
                            <a:srgbClr val="333333"/>
                          </a:solidFill>
                          <a:latin typeface="Calibri Light"/>
                        </a:rPr>
                        <a:t>měsíce</a:t>
                      </a:r>
                      <a:r>
                        <a:rPr lang="en-US" sz="1800" b="0" i="0" u="none" dirty="0">
                          <a:solidFill>
                            <a:srgbClr val="333333"/>
                          </a:solidFill>
                          <a:latin typeface="Calibri Light"/>
                        </a:rPr>
                        <a:t> a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měla</a:t>
                      </a:r>
                      <a:r>
                        <a:rPr lang="en-US" sz="1800" b="0" i="0" u="none" dirty="0">
                          <a:solidFill>
                            <a:srgbClr val="333333"/>
                          </a:solidFill>
                          <a:latin typeface="Calibri Light"/>
                        </a:rPr>
                        <a:t> v </a:t>
                      </a:r>
                      <a:r>
                        <a:rPr lang="en-US" sz="1800" b="0" i="0" u="none" dirty="0" err="1">
                          <a:solidFill>
                            <a:srgbClr val="333333"/>
                          </a:solidFill>
                          <a:latin typeface="Calibri Light"/>
                        </a:rPr>
                        <a:t>horním</a:t>
                      </a:r>
                      <a:r>
                        <a:rPr lang="en-US" sz="1800" b="0" i="0" u="none" dirty="0">
                          <a:solidFill>
                            <a:srgbClr val="333333"/>
                          </a:solidFill>
                          <a:latin typeface="Calibri Light"/>
                        </a:rPr>
                        <a:t> </a:t>
                      </a:r>
                      <a:r>
                        <a:rPr lang="en-US" sz="1800" b="0" i="0" u="none" dirty="0" err="1">
                          <a:solidFill>
                            <a:srgbClr val="333333"/>
                          </a:solidFill>
                          <a:latin typeface="Calibri Light"/>
                        </a:rPr>
                        <a:t>okraji</a:t>
                      </a:r>
                      <a:r>
                        <a:rPr lang="en-US" sz="1800" b="0" i="0" u="none" dirty="0">
                          <a:solidFill>
                            <a:srgbClr val="333333"/>
                          </a:solidFill>
                          <a:latin typeface="Calibri Light"/>
                        </a:rPr>
                        <a:t> </a:t>
                      </a:r>
                      <a:r>
                        <a:rPr lang="en-US" sz="1800" b="0" i="0" u="none" dirty="0" err="1">
                          <a:solidFill>
                            <a:srgbClr val="333333"/>
                          </a:solidFill>
                          <a:latin typeface="Calibri Light"/>
                        </a:rPr>
                        <a:t>pevnou</a:t>
                      </a:r>
                      <a:r>
                        <a:rPr lang="en-US" sz="1800" b="0" i="0" u="none" dirty="0">
                          <a:solidFill>
                            <a:srgbClr val="333333"/>
                          </a:solidFill>
                          <a:latin typeface="Calibri Light"/>
                        </a:rPr>
                        <a:t> </a:t>
                      </a:r>
                      <a:r>
                        <a:rPr lang="en-US" sz="1800" b="0" i="0" u="none" dirty="0" err="1">
                          <a:solidFill>
                            <a:srgbClr val="333333"/>
                          </a:solidFill>
                          <a:latin typeface="Calibri Light"/>
                        </a:rPr>
                        <a:t>výztuhu</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Noční</a:t>
                      </a:r>
                      <a:r>
                        <a:rPr lang="en-US" sz="1800" b="0" i="0" u="none" dirty="0">
                          <a:solidFill>
                            <a:srgbClr val="333333"/>
                          </a:solidFill>
                          <a:latin typeface="Calibri Light"/>
                        </a:rPr>
                        <a:t> </a:t>
                      </a:r>
                      <a:r>
                        <a:rPr lang="en-US" sz="1800" b="0" i="0" u="none" dirty="0" err="1">
                          <a:solidFill>
                            <a:srgbClr val="333333"/>
                          </a:solidFill>
                          <a:latin typeface="Calibri Light"/>
                        </a:rPr>
                        <a:t>fotografie</a:t>
                      </a:r>
                      <a:r>
                        <a:rPr lang="en-US" sz="1800" b="0" i="0" u="none" dirty="0">
                          <a:solidFill>
                            <a:srgbClr val="333333"/>
                          </a:solidFill>
                          <a:latin typeface="Calibri Light"/>
                        </a:rPr>
                        <a:t> </a:t>
                      </a:r>
                      <a:r>
                        <a:rPr lang="en-US" sz="1800" b="0" i="0" u="none" dirty="0" err="1">
                          <a:solidFill>
                            <a:srgbClr val="333333"/>
                          </a:solidFill>
                          <a:latin typeface="Calibri Light"/>
                        </a:rPr>
                        <a:t>nedokáží</a:t>
                      </a:r>
                      <a:r>
                        <a:rPr lang="en-US" sz="1800" b="0" i="0" u="none" dirty="0">
                          <a:solidFill>
                            <a:srgbClr val="333333"/>
                          </a:solidFill>
                          <a:latin typeface="Calibri Light"/>
                        </a:rPr>
                        <a:t> </a:t>
                      </a:r>
                      <a:r>
                        <a:rPr lang="en-US" sz="1800" b="0" i="0" u="none" dirty="0" err="1">
                          <a:solidFill>
                            <a:srgbClr val="333333"/>
                          </a:solidFill>
                          <a:latin typeface="Calibri Light"/>
                        </a:rPr>
                        <a:t>zachytit</a:t>
                      </a:r>
                      <a:r>
                        <a:rPr lang="en-US" sz="1800" b="0" i="0" u="none" dirty="0">
                          <a:solidFill>
                            <a:srgbClr val="333333"/>
                          </a:solidFill>
                          <a:latin typeface="Calibri Light"/>
                        </a:rPr>
                        <a:t> </a:t>
                      </a:r>
                      <a:r>
                        <a:rPr lang="en-US" sz="1800" b="0" i="0" u="none" dirty="0" err="1">
                          <a:solidFill>
                            <a:srgbClr val="333333"/>
                          </a:solidFill>
                          <a:latin typeface="Calibri Light"/>
                        </a:rPr>
                        <a:t>slabé</a:t>
                      </a:r>
                      <a:r>
                        <a:rPr lang="en-US" sz="1800" b="0" i="0" u="none" dirty="0">
                          <a:solidFill>
                            <a:srgbClr val="333333"/>
                          </a:solidFill>
                          <a:latin typeface="Calibri Light"/>
                        </a:rPr>
                        <a:t> </a:t>
                      </a:r>
                      <a:r>
                        <a:rPr lang="en-US" sz="1800" b="0" i="0" u="none" dirty="0" err="1">
                          <a:solidFill>
                            <a:srgbClr val="333333"/>
                          </a:solidFill>
                          <a:latin typeface="Calibri Light"/>
                        </a:rPr>
                        <a:t>zdroje</a:t>
                      </a:r>
                      <a:r>
                        <a:rPr lang="en-US" sz="1800" b="0" i="0" u="none" dirty="0">
                          <a:solidFill>
                            <a:srgbClr val="333333"/>
                          </a:solidFill>
                          <a:latin typeface="Calibri Light"/>
                        </a:rPr>
                        <a:t> </a:t>
                      </a:r>
                      <a:r>
                        <a:rPr lang="en-US" sz="1800" b="0" i="0" u="none" dirty="0" err="1">
                          <a:solidFill>
                            <a:srgbClr val="333333"/>
                          </a:solidFill>
                          <a:latin typeface="Calibri Light"/>
                        </a:rPr>
                        <a:t>světla</a:t>
                      </a:r>
                      <a:r>
                        <a:rPr lang="en-US" sz="1800" b="0" i="0" u="none" dirty="0">
                          <a:solidFill>
                            <a:srgbClr val="333333"/>
                          </a:solidFill>
                          <a:latin typeface="Calibri Light"/>
                        </a:rPr>
                        <a:t> </a:t>
                      </a:r>
                      <a:r>
                        <a:rPr lang="en-US" sz="1800" b="0" i="0" u="none" dirty="0" err="1">
                          <a:solidFill>
                            <a:srgbClr val="333333"/>
                          </a:solidFill>
                          <a:latin typeface="Calibri Light"/>
                        </a:rPr>
                        <a:t>kvůli</a:t>
                      </a:r>
                      <a:r>
                        <a:rPr lang="en-US" sz="1800" b="0" i="0" u="none" dirty="0">
                          <a:solidFill>
                            <a:srgbClr val="333333"/>
                          </a:solidFill>
                          <a:latin typeface="Calibri Light"/>
                        </a:rPr>
                        <a:t> </a:t>
                      </a:r>
                      <a:r>
                        <a:rPr lang="en-US" sz="1800" b="0" i="0" u="none" dirty="0" err="1">
                          <a:solidFill>
                            <a:srgbClr val="333333"/>
                          </a:solidFill>
                          <a:latin typeface="Calibri Light"/>
                        </a:rPr>
                        <a:t>krátkém</a:t>
                      </a:r>
                      <a:r>
                        <a:rPr lang="en-US" sz="1800" b="0" i="0" u="none" dirty="0">
                          <a:solidFill>
                            <a:srgbClr val="333333"/>
                          </a:solidFill>
                          <a:latin typeface="Calibri Light"/>
                        </a:rPr>
                        <a:t> </a:t>
                      </a:r>
                      <a:r>
                        <a:rPr lang="en-US" sz="1800" b="0" i="0" u="none" err="1">
                          <a:solidFill>
                            <a:srgbClr val="333333"/>
                          </a:solidFill>
                          <a:latin typeface="Calibri Light"/>
                        </a:rPr>
                        <a:t>expozici</a:t>
                      </a:r>
                      <a:r>
                        <a:rPr lang="en-US" sz="1800" b="0" i="0" u="none">
                          <a:solidFill>
                            <a:srgbClr val="333333"/>
                          </a:solidFill>
                          <a:latin typeface="Calibri Light"/>
                        </a:rPr>
                        <a:t> </a:t>
                      </a:r>
                      <a:r>
                        <a:rPr lang="en-US" sz="1800" b="0" i="0" u="none">
                          <a:solidFill>
                            <a:srgbClr val="333333"/>
                          </a:solidFill>
                          <a:latin typeface="Times New Roman"/>
                        </a:rPr>
                        <a:t>→</a:t>
                      </a:r>
                      <a:r>
                        <a:rPr lang="en-US" sz="1800" b="0" i="0" u="none">
                          <a:solidFill>
                            <a:srgbClr val="333333"/>
                          </a:solidFill>
                          <a:latin typeface="Calibri Light"/>
                        </a:rPr>
                        <a:t> </a:t>
                      </a:r>
                      <a:r>
                        <a:rPr lang="en-US" sz="1800" b="0" i="0" u="none" dirty="0">
                          <a:solidFill>
                            <a:srgbClr val="333333"/>
                          </a:solidFill>
                          <a:latin typeface="Calibri Light"/>
                        </a:rPr>
                        <a:t>proto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nich</a:t>
                      </a:r>
                      <a:r>
                        <a:rPr lang="en-US" sz="1800" b="0" i="0" u="none" dirty="0">
                          <a:solidFill>
                            <a:srgbClr val="333333"/>
                          </a:solidFill>
                          <a:latin typeface="Calibri Light"/>
                        </a:rPr>
                        <a:t> </a:t>
                      </a:r>
                      <a:r>
                        <a:rPr lang="en-US" sz="1800" b="0" i="0" u="none" dirty="0" err="1">
                          <a:solidFill>
                            <a:srgbClr val="333333"/>
                          </a:solidFill>
                          <a:latin typeface="Calibri Light"/>
                        </a:rPr>
                        <a:t>nejsou</a:t>
                      </a:r>
                      <a:r>
                        <a:rPr lang="en-US" sz="1800" b="0" i="0" u="none" dirty="0">
                          <a:solidFill>
                            <a:srgbClr val="333333"/>
                          </a:solidFill>
                          <a:latin typeface="Calibri Light"/>
                        </a:rPr>
                        <a:t> </a:t>
                      </a:r>
                      <a:r>
                        <a:rPr lang="en-US" sz="1800" b="0" i="0" u="none" dirty="0" err="1">
                          <a:solidFill>
                            <a:srgbClr val="333333"/>
                          </a:solidFill>
                          <a:latin typeface="Calibri Light"/>
                        </a:rPr>
                        <a:t>hvězdy</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Různé</a:t>
                      </a:r>
                      <a:r>
                        <a:rPr lang="en-US" sz="1800" b="0" i="0" u="none" dirty="0">
                          <a:solidFill>
                            <a:srgbClr val="333333"/>
                          </a:solidFill>
                          <a:latin typeface="Calibri Light"/>
                        </a:rPr>
                        <a:t> </a:t>
                      </a:r>
                      <a:r>
                        <a:rPr lang="en-US" sz="1800" b="0" i="0" u="none" dirty="0" err="1">
                          <a:solidFill>
                            <a:srgbClr val="333333"/>
                          </a:solidFill>
                          <a:latin typeface="Calibri Light"/>
                        </a:rPr>
                        <a:t>směry</a:t>
                      </a:r>
                      <a:r>
                        <a:rPr lang="en-US" sz="1800" b="0" i="0" u="none" dirty="0">
                          <a:solidFill>
                            <a:srgbClr val="333333"/>
                          </a:solidFill>
                          <a:latin typeface="Calibri Light"/>
                        </a:rPr>
                        <a:t> </a:t>
                      </a:r>
                      <a:r>
                        <a:rPr lang="en-US" sz="1800" b="0" i="0" u="none" dirty="0" err="1">
                          <a:solidFill>
                            <a:srgbClr val="333333"/>
                          </a:solidFill>
                          <a:latin typeface="Calibri Light"/>
                        </a:rPr>
                        <a:t>stínů</a:t>
                      </a:r>
                      <a:r>
                        <a:rPr lang="en-US" sz="1800" b="0" i="0" u="none" dirty="0">
                          <a:solidFill>
                            <a:srgbClr val="333333"/>
                          </a:solidFill>
                          <a:latin typeface="Calibri Light"/>
                        </a:rPr>
                        <a:t> </a:t>
                      </a:r>
                      <a:r>
                        <a:rPr lang="en-US" sz="1800" b="0" i="0" u="none" dirty="0" err="1">
                          <a:solidFill>
                            <a:srgbClr val="333333"/>
                          </a:solidFill>
                          <a:latin typeface="Calibri Light"/>
                        </a:rPr>
                        <a:t>byly</a:t>
                      </a:r>
                      <a:r>
                        <a:rPr lang="en-US" sz="1800" b="0" i="0" u="none" dirty="0">
                          <a:solidFill>
                            <a:srgbClr val="333333"/>
                          </a:solidFill>
                          <a:latin typeface="Calibri Light"/>
                        </a:rPr>
                        <a:t> </a:t>
                      </a:r>
                      <a:r>
                        <a:rPr lang="en-US" sz="1800" b="0" i="0" u="none" dirty="0" err="1">
                          <a:solidFill>
                            <a:srgbClr val="333333"/>
                          </a:solidFill>
                          <a:latin typeface="Calibri Light"/>
                        </a:rPr>
                        <a:t>způsobeny</a:t>
                      </a:r>
                      <a:r>
                        <a:rPr lang="en-US" sz="1800" b="0" i="0" u="none" dirty="0">
                          <a:solidFill>
                            <a:srgbClr val="333333"/>
                          </a:solidFill>
                          <a:latin typeface="Calibri Light"/>
                        </a:rPr>
                        <a:t> </a:t>
                      </a:r>
                      <a:r>
                        <a:rPr lang="en-US" sz="1800" b="0" i="0" u="none" dirty="0" err="1">
                          <a:solidFill>
                            <a:srgbClr val="333333"/>
                          </a:solidFill>
                          <a:latin typeface="Calibri Light"/>
                        </a:rPr>
                        <a:t>nerovným</a:t>
                      </a:r>
                      <a:r>
                        <a:rPr lang="en-US" sz="1800" b="0" i="0" u="none" dirty="0">
                          <a:solidFill>
                            <a:srgbClr val="333333"/>
                          </a:solidFill>
                          <a:latin typeface="Calibri Light"/>
                        </a:rPr>
                        <a:t> </a:t>
                      </a:r>
                      <a:r>
                        <a:rPr lang="en-US" sz="1800" b="0" i="0" u="none" dirty="0" err="1">
                          <a:solidFill>
                            <a:srgbClr val="333333"/>
                          </a:solidFill>
                          <a:latin typeface="Calibri Light"/>
                        </a:rPr>
                        <a:t>povrchem</a:t>
                      </a:r>
                      <a:r>
                        <a:rPr lang="en-US" sz="1800" b="0" i="0" u="none" dirty="0">
                          <a:solidFill>
                            <a:srgbClr val="333333"/>
                          </a:solidFill>
                          <a:latin typeface="Calibri Light"/>
                        </a:rPr>
                        <a:t> </a:t>
                      </a:r>
                      <a:r>
                        <a:rPr lang="en-US" sz="1800" b="0" i="0" u="none" dirty="0" err="1">
                          <a:solidFill>
                            <a:srgbClr val="333333"/>
                          </a:solidFill>
                          <a:latin typeface="Calibri Light"/>
                        </a:rPr>
                        <a:t>měsíce</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Rozhovor</a:t>
                      </a:r>
                      <a:r>
                        <a:rPr lang="en-US" sz="1800" b="0" i="0" u="none" dirty="0">
                          <a:solidFill>
                            <a:srgbClr val="333333"/>
                          </a:solidFill>
                          <a:latin typeface="Calibri Light"/>
                        </a:rPr>
                        <a:t> </a:t>
                      </a:r>
                      <a:r>
                        <a:rPr lang="en-US" sz="1800" b="0" i="0" u="none" dirty="0" err="1">
                          <a:solidFill>
                            <a:srgbClr val="333333"/>
                          </a:solidFill>
                          <a:latin typeface="Calibri Light"/>
                        </a:rPr>
                        <a:t>byl</a:t>
                      </a:r>
                      <a:r>
                        <a:rPr lang="en-US" sz="1800" b="0" i="0" u="none" dirty="0">
                          <a:solidFill>
                            <a:srgbClr val="333333"/>
                          </a:solidFill>
                          <a:latin typeface="Calibri Light"/>
                        </a:rPr>
                        <a:t> </a:t>
                      </a:r>
                      <a:r>
                        <a:rPr lang="en-US" sz="1800" b="0" i="0" u="none" dirty="0" err="1">
                          <a:solidFill>
                            <a:srgbClr val="333333"/>
                          </a:solidFill>
                          <a:latin typeface="Calibri Light"/>
                        </a:rPr>
                        <a:t>upraven</a:t>
                      </a:r>
                      <a:r>
                        <a:rPr lang="en-US" sz="1800" b="0" i="0" u="none" dirty="0">
                          <a:solidFill>
                            <a:srgbClr val="333333"/>
                          </a:solidFill>
                          <a:latin typeface="Calibri Light"/>
                        </a:rPr>
                        <a:t>, aby v </a:t>
                      </a:r>
                      <a:r>
                        <a:rPr lang="en-US" sz="1800" b="0" i="0" u="none" dirty="0" err="1">
                          <a:solidFill>
                            <a:srgbClr val="333333"/>
                          </a:solidFill>
                          <a:latin typeface="Calibri Light"/>
                        </a:rPr>
                        <a:t>něm</a:t>
                      </a:r>
                      <a:r>
                        <a:rPr lang="en-US" sz="1800" b="0" i="0" u="none" dirty="0">
                          <a:solidFill>
                            <a:srgbClr val="333333"/>
                          </a:solidFill>
                          <a:latin typeface="Calibri Light"/>
                        </a:rPr>
                        <a:t> </a:t>
                      </a:r>
                      <a:r>
                        <a:rPr lang="en-US" sz="1800" b="0" i="0" u="none" dirty="0" err="1">
                          <a:solidFill>
                            <a:srgbClr val="333333"/>
                          </a:solidFill>
                          <a:latin typeface="Calibri Light"/>
                        </a:rPr>
                        <a:t>nebyly</a:t>
                      </a:r>
                      <a:r>
                        <a:rPr lang="en-US" sz="1800" b="0" i="0" u="none" dirty="0">
                          <a:solidFill>
                            <a:srgbClr val="333333"/>
                          </a:solidFill>
                          <a:latin typeface="Calibri Light"/>
                        </a:rPr>
                        <a:t> </a:t>
                      </a:r>
                      <a:r>
                        <a:rPr lang="en-US" sz="1800" b="0" i="0" u="none" dirty="0" err="1">
                          <a:solidFill>
                            <a:srgbClr val="333333"/>
                          </a:solidFill>
                          <a:latin typeface="Calibri Light"/>
                        </a:rPr>
                        <a:t>dlouhé</a:t>
                      </a:r>
                      <a:r>
                        <a:rPr lang="en-US" sz="1800" b="0" i="0" u="none" dirty="0">
                          <a:solidFill>
                            <a:srgbClr val="333333"/>
                          </a:solidFill>
                          <a:latin typeface="Calibri Light"/>
                        </a:rPr>
                        <a:t> </a:t>
                      </a:r>
                      <a:r>
                        <a:rPr lang="en-US" sz="1800" b="0" i="0" u="none" dirty="0" err="1">
                          <a:solidFill>
                            <a:srgbClr val="333333"/>
                          </a:solidFill>
                          <a:latin typeface="Calibri Light"/>
                        </a:rPr>
                        <a:t>pauzy</a:t>
                      </a:r>
                      <a:r>
                        <a:rPr lang="en-US" sz="1800" b="0" i="0" u="none" dirty="0">
                          <a:solidFill>
                            <a:srgbClr val="333333"/>
                          </a:solidFill>
                          <a:latin typeface="Calibri Light"/>
                        </a:rPr>
                        <a:t> </a:t>
                      </a:r>
                      <a:r>
                        <a:rPr lang="en-US" sz="1800" b="0" i="0" u="none" dirty="0" err="1">
                          <a:solidFill>
                            <a:srgbClr val="333333"/>
                          </a:solidFill>
                          <a:latin typeface="Calibri Light"/>
                        </a:rPr>
                        <a:t>mezi</a:t>
                      </a:r>
                      <a:r>
                        <a:rPr lang="en-US" sz="1800" b="0" i="0" u="none" dirty="0">
                          <a:solidFill>
                            <a:srgbClr val="333333"/>
                          </a:solidFill>
                          <a:latin typeface="Calibri Light"/>
                        </a:rPr>
                        <a:t> </a:t>
                      </a:r>
                      <a:r>
                        <a:rPr lang="en-US" sz="1800" b="0" i="0" u="none" dirty="0" err="1">
                          <a:solidFill>
                            <a:srgbClr val="333333"/>
                          </a:solidFill>
                          <a:latin typeface="Calibri Light"/>
                        </a:rPr>
                        <a:t>tím</a:t>
                      </a:r>
                      <a:r>
                        <a:rPr lang="en-US" sz="1800" b="0" i="0" u="none" dirty="0">
                          <a:solidFill>
                            <a:srgbClr val="333333"/>
                          </a:solidFill>
                          <a:latin typeface="Calibri Light"/>
                        </a:rPr>
                        <a:t>, co </a:t>
                      </a:r>
                      <a:r>
                        <a:rPr lang="en-US" sz="1800" b="0" i="0" u="none" dirty="0" err="1">
                          <a:solidFill>
                            <a:srgbClr val="333333"/>
                          </a:solidFill>
                          <a:latin typeface="Calibri Light"/>
                        </a:rPr>
                        <a:t>říkal</a:t>
                      </a:r>
                      <a:r>
                        <a:rPr lang="en-US" sz="1800" b="0" i="0" u="none" dirty="0">
                          <a:solidFill>
                            <a:srgbClr val="333333"/>
                          </a:solidFill>
                          <a:latin typeface="Calibri Light"/>
                        </a:rPr>
                        <a:t> Nixon, a co Armstrong.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119</a:t>
            </a:fld>
            <a:endParaRPr lang="de-DE" altLang="de-DE"/>
          </a:p>
        </p:txBody>
      </p:sp>
    </p:spTree>
    <p:extLst>
      <p:ext uri="{BB962C8B-B14F-4D97-AF65-F5344CB8AC3E}">
        <p14:creationId xmlns:p14="http://schemas.microsoft.com/office/powerpoint/2010/main" val="32988616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Zfalšovala vláda USA přistání na měsíci?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Zdroj: Německá televize ZDF, pořad: “Pozor, spiknutí”</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Režisér Roland Emmerich (Den nezávislosti):</a:t>
            </a:r>
            <a:br>
              <a:rPr lang="en-US" altLang="de-DE" sz="2400">
                <a:latin typeface="Calibri Light"/>
              </a:rPr>
            </a:br>
            <a:r>
              <a:rPr lang="en-US" altLang="de-DE" sz="2400">
                <a:latin typeface="Calibri Light"/>
              </a:rPr>
              <a:t>“Přistání na měsíci (…) bylo prostě příliš dokonalé. Takovou věc bylo zcela nemožné napodobit v roce 1969. Dokonce i s dnešním vybavením by to představovalo problém.”</a:t>
            </a:r>
            <a:endParaRPr lang="de-DE"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120</a:t>
            </a:fld>
            <a:endParaRPr lang="de-DE" altLang="de-DE"/>
          </a:p>
        </p:txBody>
      </p:sp>
    </p:spTree>
    <p:extLst>
      <p:ext uri="{BB962C8B-B14F-4D97-AF65-F5344CB8AC3E}">
        <p14:creationId xmlns:p14="http://schemas.microsoft.com/office/powerpoint/2010/main" val="161026229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Jak</a:t>
            </a:r>
            <a:r>
              <a:rPr lang="en-US" sz="3600" dirty="0">
                <a:latin typeface="+mn-lt"/>
                <a:ea typeface="+mn-ea"/>
                <a:cs typeface="+mn-cs"/>
              </a:rPr>
              <a:t> </a:t>
            </a:r>
            <a:r>
              <a:rPr lang="en-US" sz="3600" dirty="0" err="1">
                <a:latin typeface="+mn-lt"/>
                <a:ea typeface="+mn-ea"/>
                <a:cs typeface="+mn-cs"/>
              </a:rPr>
              <a:t>takové</a:t>
            </a:r>
            <a:r>
              <a:rPr lang="en-US" sz="3600" dirty="0">
                <a:latin typeface="+mn-lt"/>
                <a:ea typeface="+mn-ea"/>
                <a:cs typeface="+mn-cs"/>
              </a:rPr>
              <a:t> </a:t>
            </a:r>
            <a:r>
              <a:rPr lang="en-US" sz="3600" dirty="0" err="1">
                <a:latin typeface="+mn-lt"/>
                <a:ea typeface="+mn-ea"/>
                <a:cs typeface="+mn-cs"/>
              </a:rPr>
              <a:t>moderní</a:t>
            </a:r>
            <a:r>
              <a:rPr lang="en-US" sz="3600" dirty="0">
                <a:latin typeface="+mn-lt"/>
                <a:ea typeface="+mn-ea"/>
                <a:cs typeface="+mn-cs"/>
              </a:rPr>
              <a:t> </a:t>
            </a:r>
            <a:r>
              <a:rPr lang="en-US" sz="3600" dirty="0" err="1">
                <a:latin typeface="+mn-lt"/>
                <a:ea typeface="+mn-ea"/>
                <a:cs typeface="+mn-cs"/>
              </a:rPr>
              <a:t>mýty</a:t>
            </a:r>
            <a:r>
              <a:rPr lang="en-US" sz="3600" dirty="0">
                <a:latin typeface="+mn-lt"/>
                <a:ea typeface="+mn-ea"/>
                <a:cs typeface="+mn-cs"/>
              </a:rPr>
              <a:t> a </a:t>
            </a:r>
            <a:r>
              <a:rPr lang="en-US" sz="3600" dirty="0" err="1">
                <a:latin typeface="+mn-lt"/>
                <a:ea typeface="+mn-ea"/>
                <a:cs typeface="+mn-cs"/>
              </a:rPr>
              <a:t>jiné</a:t>
            </a:r>
            <a:r>
              <a:rPr lang="en-US" sz="3600" dirty="0">
                <a:latin typeface="+mn-lt"/>
                <a:ea typeface="+mn-ea"/>
                <a:cs typeface="+mn-cs"/>
              </a:rPr>
              <a:t> </a:t>
            </a:r>
            <a:r>
              <a:rPr lang="en-US" sz="3600" dirty="0" err="1">
                <a:latin typeface="+mn-lt"/>
                <a:ea typeface="+mn-ea"/>
                <a:cs typeface="+mn-cs"/>
              </a:rPr>
              <a:t>teorie</a:t>
            </a:r>
            <a:r>
              <a:rPr lang="en-US" sz="3600" dirty="0">
                <a:latin typeface="+mn-lt"/>
                <a:ea typeface="+mn-ea"/>
                <a:cs typeface="+mn-cs"/>
              </a:rPr>
              <a:t> </a:t>
            </a:r>
            <a:r>
              <a:rPr lang="en-US" sz="3600" dirty="0" err="1">
                <a:latin typeface="+mn-lt"/>
                <a:ea typeface="+mn-ea"/>
                <a:cs typeface="+mn-cs"/>
              </a:rPr>
              <a:t>spiknutí</a:t>
            </a:r>
            <a:r>
              <a:rPr lang="en-US" sz="3600" dirty="0">
                <a:latin typeface="+mn-lt"/>
                <a:ea typeface="+mn-ea"/>
                <a:cs typeface="+mn-cs"/>
              </a:rPr>
              <a:t> </a:t>
            </a:r>
            <a:r>
              <a:rPr lang="en-US" sz="3600" dirty="0" err="1">
                <a:latin typeface="+mn-lt"/>
                <a:ea typeface="+mn-ea"/>
                <a:cs typeface="+mn-cs"/>
              </a:rPr>
              <a:t>vznikají</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121</a:t>
            </a:fld>
            <a:endParaRPr lang="de-DE" altLang="de-DE"/>
          </a:p>
        </p:txBody>
      </p:sp>
    </p:spTree>
    <p:extLst>
      <p:ext uri="{BB962C8B-B14F-4D97-AF65-F5344CB8AC3E}">
        <p14:creationId xmlns:p14="http://schemas.microsoft.com/office/powerpoint/2010/main" val="259461304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Jak</a:t>
            </a:r>
            <a:r>
              <a:rPr lang="en-US" sz="3600" dirty="0">
                <a:latin typeface="+mn-lt"/>
                <a:ea typeface="+mn-ea"/>
                <a:cs typeface="+mn-cs"/>
              </a:rPr>
              <a:t> </a:t>
            </a:r>
            <a:r>
              <a:rPr lang="en-US" sz="3600" dirty="0" err="1">
                <a:latin typeface="+mn-lt"/>
                <a:ea typeface="+mn-ea"/>
                <a:cs typeface="+mn-cs"/>
              </a:rPr>
              <a:t>takové</a:t>
            </a:r>
            <a:r>
              <a:rPr lang="en-US" sz="3600" dirty="0">
                <a:latin typeface="+mn-lt"/>
                <a:ea typeface="+mn-ea"/>
                <a:cs typeface="+mn-cs"/>
              </a:rPr>
              <a:t> </a:t>
            </a:r>
            <a:r>
              <a:rPr lang="en-US" sz="3600" dirty="0" err="1">
                <a:latin typeface="+mn-lt"/>
                <a:ea typeface="+mn-ea"/>
                <a:cs typeface="+mn-cs"/>
              </a:rPr>
              <a:t>moderní</a:t>
            </a:r>
            <a:r>
              <a:rPr lang="en-US" sz="3600" dirty="0">
                <a:latin typeface="+mn-lt"/>
                <a:ea typeface="+mn-ea"/>
                <a:cs typeface="+mn-cs"/>
              </a:rPr>
              <a:t> </a:t>
            </a:r>
            <a:r>
              <a:rPr lang="en-US" sz="3600" dirty="0" err="1">
                <a:latin typeface="+mn-lt"/>
                <a:ea typeface="+mn-ea"/>
                <a:cs typeface="+mn-cs"/>
              </a:rPr>
              <a:t>mýty</a:t>
            </a:r>
            <a:r>
              <a:rPr lang="en-US" sz="3600" dirty="0">
                <a:latin typeface="+mn-lt"/>
                <a:ea typeface="+mn-ea"/>
                <a:cs typeface="+mn-cs"/>
              </a:rPr>
              <a:t> a </a:t>
            </a:r>
            <a:r>
              <a:rPr lang="en-US" sz="3600" dirty="0" err="1">
                <a:latin typeface="+mn-lt"/>
                <a:ea typeface="+mn-ea"/>
                <a:cs typeface="+mn-cs"/>
              </a:rPr>
              <a:t>jiné</a:t>
            </a:r>
            <a:r>
              <a:rPr lang="en-US" sz="3600" dirty="0">
                <a:latin typeface="+mn-lt"/>
                <a:ea typeface="+mn-ea"/>
                <a:cs typeface="+mn-cs"/>
              </a:rPr>
              <a:t> </a:t>
            </a:r>
            <a:r>
              <a:rPr lang="en-US" sz="3600" dirty="0" err="1">
                <a:latin typeface="+mn-lt"/>
                <a:ea typeface="+mn-ea"/>
                <a:cs typeface="+mn-cs"/>
              </a:rPr>
              <a:t>teorie</a:t>
            </a:r>
            <a:r>
              <a:rPr lang="en-US" sz="3600" dirty="0">
                <a:latin typeface="+mn-lt"/>
                <a:ea typeface="+mn-ea"/>
                <a:cs typeface="+mn-cs"/>
              </a:rPr>
              <a:t> </a:t>
            </a:r>
            <a:r>
              <a:rPr lang="en-US" sz="3600" dirty="0" err="1">
                <a:latin typeface="+mn-lt"/>
                <a:ea typeface="+mn-ea"/>
                <a:cs typeface="+mn-cs"/>
              </a:rPr>
              <a:t>spiknutí</a:t>
            </a:r>
            <a:r>
              <a:rPr lang="en-US" sz="3600" dirty="0">
                <a:latin typeface="+mn-lt"/>
                <a:ea typeface="+mn-ea"/>
                <a:cs typeface="+mn-cs"/>
              </a:rPr>
              <a:t> </a:t>
            </a:r>
            <a:r>
              <a:rPr lang="en-US" sz="3600" dirty="0" err="1">
                <a:latin typeface="+mn-lt"/>
                <a:ea typeface="+mn-ea"/>
                <a:cs typeface="+mn-cs"/>
              </a:rPr>
              <a:t>vznikají</a:t>
            </a:r>
            <a:r>
              <a:rPr lang="en-US" sz="3600" dirty="0">
                <a:latin typeface="+mn-lt"/>
                <a:ea typeface="+mn-ea"/>
                <a:cs typeface="+mn-cs"/>
              </a:rPr>
              <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Často jsou zajímavější než skutečnost.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Opírají se o tvrzení, která lze těžko ověřit a lidé jim snadno uvěří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třepetající se vlajka znamená, že snímek byl pořízen na Zemi</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Zamlčují jiná možná vysvětlení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že oblohu bez hvězd lze vysvětlit technickým omezením noční fotografie</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Moderní mýty vytrhávají fakta z kontextu a zkreslují jejich skutečný význam</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122</a:t>
            </a:fld>
            <a:endParaRPr lang="de-DE" altLang="de-DE"/>
          </a:p>
        </p:txBody>
      </p:sp>
    </p:spTree>
    <p:extLst>
      <p:ext uri="{BB962C8B-B14F-4D97-AF65-F5344CB8AC3E}">
        <p14:creationId xmlns:p14="http://schemas.microsoft.com/office/powerpoint/2010/main" val="1379916423"/>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6183</Words>
  <Application>Microsoft Macintosh PowerPoint</Application>
  <PresentationFormat>Benutzerdefiniert</PresentationFormat>
  <Paragraphs>1118</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122</vt:i4>
      </vt:variant>
    </vt:vector>
  </HeadingPairs>
  <TitlesOfParts>
    <vt:vector size="129" baseType="lpstr">
      <vt:lpstr>Arial</vt:lpstr>
      <vt:lpstr>Times New Roman</vt:lpstr>
      <vt:lpstr>Calibri</vt:lpstr>
      <vt:lpstr>WingDings</vt:lpstr>
      <vt:lpstr>Symbol</vt:lpstr>
      <vt:lpstr>Calibri Light</vt:lpstr>
      <vt:lpstr>UKE_PPT-Vorlage_16zu9</vt:lpstr>
      <vt:lpstr>MKT 2 B – Unáhlené Závěry I</vt:lpstr>
      <vt:lpstr>Unáhlené závěry</vt:lpstr>
      <vt:lpstr>Unáhlené závěry</vt:lpstr>
      <vt:lpstr>Unáhlené závěry</vt:lpstr>
      <vt:lpstr>Unáhlené závěry</vt:lpstr>
      <vt:lpstr>Unáhlené závěry</vt:lpstr>
      <vt:lpstr>Závěry bez 100% jistoty</vt:lpstr>
      <vt:lpstr>Závěry bez 100% jistoty</vt:lpstr>
      <vt:lpstr>Závěry bez 100% jistoty</vt:lpstr>
      <vt:lpstr>Unáhlené závěry “v praxi”</vt:lpstr>
      <vt:lpstr>Unáhlené závěry “v praxi”</vt:lpstr>
      <vt:lpstr>Unáhlené závěry “v praxi”</vt:lpstr>
      <vt:lpstr>Jsou na bankovce “jeden dolar” nějaká skrytá vodítka, která dokazují, že USA jsou pod nadvládou tajných společenství? - Nepravdivé historky -</vt:lpstr>
      <vt:lpstr>Unáhlené závěry “v praxi” Jsou na bankovce 1 dolar nějaká skrytá vodítka, která dokazují, že USA jsou pod nadvládou tajných společenství?</vt:lpstr>
      <vt:lpstr>Unáhlené závěry “v praxi” Jsou na bankovce 1 dolar nějaká skrytá vodítka, která dokazují, že USA jsou pod nadvládou tajných společenství?</vt:lpstr>
      <vt:lpstr>Unáhlené závěry “v praxi” - Nepravdivé historky -</vt:lpstr>
      <vt:lpstr>Jak tyto nepravdivé historky a jiné konspirační teorie vznikají?</vt:lpstr>
      <vt:lpstr>Jak tyto nepravdivé historky a jiné konspirační teorie vznikají?</vt:lpstr>
      <vt:lpstr>Jak tyto nepravdivé historky a jiné konspirační teorie vznikají?</vt:lpstr>
      <vt:lpstr>A proč se tím zabýváme?</vt:lpstr>
      <vt:lpstr>A proč se tím zabýváme?</vt:lpstr>
      <vt:lpstr>Příklady toho, jak při psychóze jednostranná vysvětlení vedou k chybnému chápání událostí</vt:lpstr>
      <vt:lpstr>Cvičení (1)</vt:lpstr>
      <vt:lpstr>Cvičení (1)</vt:lpstr>
      <vt:lpstr>Cvičení (1)</vt:lpstr>
      <vt:lpstr>Obrázek 1</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2</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3</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4</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Volitelné: Video klipy</vt:lpstr>
      <vt:lpstr>Obrázek 5</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6</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7</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Cvičení 2:</vt:lpstr>
      <vt:lpstr>Co vidíte?</vt:lpstr>
      <vt:lpstr>A co vidíte teď?</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Jak to uplatnit v běžném životě</vt:lpstr>
      <vt:lpstr>Jak to uplatnit v běžném životě</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Jak takové moderní mýty a jiné teorie spiknutí vznikají?</vt:lpstr>
      <vt:lpstr>Jak takové moderní mýty a jiné teorie spiknutí vznikají?</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335</cp:revision>
  <dcterms:created xsi:type="dcterms:W3CDTF">2002-10-15T10:55:06Z</dcterms:created>
  <dcterms:modified xsi:type="dcterms:W3CDTF">2023-12-21T21:16:46Z</dcterms:modified>
</cp:coreProperties>
</file>