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126"/>
  </p:notesMasterIdLst>
  <p:handoutMasterIdLst>
    <p:handoutMasterId r:id="rId127"/>
  </p:handoutMasterIdLst>
  <p:sldIdLst>
    <p:sldId id="783" r:id="rId2"/>
    <p:sldId id="376" r:id="rId3"/>
    <p:sldId id="727" r:id="rId4"/>
    <p:sldId id="762" r:id="rId5"/>
    <p:sldId id="761" r:id="rId6"/>
    <p:sldId id="540" r:id="rId7"/>
    <p:sldId id="765" r:id="rId8"/>
    <p:sldId id="764" r:id="rId9"/>
    <p:sldId id="763" r:id="rId10"/>
    <p:sldId id="766" r:id="rId11"/>
    <p:sldId id="769" r:id="rId12"/>
    <p:sldId id="768" r:id="rId13"/>
    <p:sldId id="576" r:id="rId14"/>
    <p:sldId id="383" r:id="rId15"/>
    <p:sldId id="732" r:id="rId16"/>
    <p:sldId id="385" r:id="rId17"/>
    <p:sldId id="733" r:id="rId18"/>
    <p:sldId id="543" r:id="rId19"/>
    <p:sldId id="734" r:id="rId20"/>
    <p:sldId id="563" r:id="rId21"/>
    <p:sldId id="546" r:id="rId22"/>
    <p:sldId id="547" r:id="rId23"/>
    <p:sldId id="549" r:id="rId24"/>
    <p:sldId id="772" r:id="rId25"/>
    <p:sldId id="771" r:id="rId26"/>
    <p:sldId id="770" r:id="rId27"/>
    <p:sldId id="395" r:id="rId28"/>
    <p:sldId id="396" r:id="rId29"/>
    <p:sldId id="397" r:id="rId30"/>
    <p:sldId id="716" r:id="rId31"/>
    <p:sldId id="717" r:id="rId32"/>
    <p:sldId id="718" r:id="rId33"/>
    <p:sldId id="719" r:id="rId34"/>
    <p:sldId id="402" r:id="rId35"/>
    <p:sldId id="403" r:id="rId36"/>
    <p:sldId id="404" r:id="rId37"/>
    <p:sldId id="405" r:id="rId38"/>
    <p:sldId id="773"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75" r:id="rId53"/>
    <p:sldId id="774"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694" r:id="rId96"/>
    <p:sldId id="777" r:id="rId97"/>
    <p:sldId id="776"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80" r:id="rId116"/>
    <p:sldId id="779" r:id="rId117"/>
    <p:sldId id="778" r:id="rId118"/>
    <p:sldId id="561" r:id="rId119"/>
    <p:sldId id="782" r:id="rId120"/>
    <p:sldId id="781" r:id="rId121"/>
    <p:sldId id="760" r:id="rId122"/>
    <p:sldId id="755" r:id="rId123"/>
    <p:sldId id="756" r:id="rId124"/>
    <p:sldId id="757" r:id="rId125"/>
  </p:sldIdLst>
  <p:sldSz cx="12195175" cy="6858000"/>
  <p:notesSz cx="7099300" cy="10234613"/>
  <p:embeddedFontLst>
    <p:embeddedFont>
      <p:font typeface="Calibri" panose="020F0502020204030204" pitchFamily="34" charset="0"/>
      <p:regular r:id="rId128"/>
      <p:bold r:id="rId129"/>
      <p:italic r:id="rId130"/>
      <p:boldItalic r:id="rId131"/>
    </p:embeddedFont>
    <p:embeddedFont>
      <p:font typeface="Calibri Light" panose="020F0302020204030204" pitchFamily="34" charset="0"/>
      <p:regular r:id="rId132"/>
      <p:italic r:id="rId133"/>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81" autoAdjust="0"/>
    <p:restoredTop sz="94679" autoAdjust="0"/>
  </p:normalViewPr>
  <p:slideViewPr>
    <p:cSldViewPr>
      <p:cViewPr varScale="1">
        <p:scale>
          <a:sx n="67" d="100"/>
          <a:sy n="67" d="100"/>
        </p:scale>
        <p:origin x="788" y="44"/>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52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6.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13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font" Target="fonts/font2.fntdata"/><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3.fntdata"/><Relationship Id="rId13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4.fntdata"/><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103F752-2843-4E45-BDE6-CF414FB288FA}" type="slidenum">
              <a:rPr lang="en-GB" altLang="de-DE"/>
              <a:pPr/>
              <a:t>‹Nr.›</a:t>
            </a:fld>
            <a:endParaRPr lang="en-GB" altLang="de-DE"/>
          </a:p>
        </p:txBody>
      </p:sp>
    </p:spTree>
    <p:extLst>
      <p:ext uri="{BB962C8B-B14F-4D97-AF65-F5344CB8AC3E}">
        <p14:creationId xmlns:p14="http://schemas.microsoft.com/office/powerpoint/2010/main" val="2258673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mn-cs"/>
              </a:defRPr>
            </a:lvl1pPr>
          </a:lstStyle>
          <a:p>
            <a:pPr>
              <a:defRPr/>
            </a:pPr>
            <a:endParaRPr lang="en-US"/>
          </a:p>
        </p:txBody>
      </p:sp>
      <p:sp>
        <p:nvSpPr>
          <p:cNvPr id="130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DAB0970-27F7-4007-A25A-20B1D43C8B67}" type="slidenum">
              <a:rPr lang="en-US" altLang="de-DE"/>
              <a:pPr/>
              <a:t>‹Nr.›</a:t>
            </a:fld>
            <a:endParaRPr lang="en-US" altLang="de-DE"/>
          </a:p>
        </p:txBody>
      </p:sp>
    </p:spTree>
    <p:extLst>
      <p:ext uri="{BB962C8B-B14F-4D97-AF65-F5344CB8AC3E}">
        <p14:creationId xmlns:p14="http://schemas.microsoft.com/office/powerpoint/2010/main" val="10954424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524A80-E1DC-40EF-AF7F-FFBC52488887}" type="slidenum">
              <a:rPr lang="en-US" altLang="de-DE" sz="1300"/>
              <a:pPr eaLnBrk="1" hangingPunct="1">
                <a:spcBef>
                  <a:spcPct val="0"/>
                </a:spcBef>
              </a:pPr>
              <a:t>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072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69694-B42B-4A44-814B-829A87414F46}" type="slidenum">
              <a:rPr lang="en-US" altLang="de-DE" sz="1300"/>
              <a:pPr eaLnBrk="1" hangingPunct="1">
                <a:spcBef>
                  <a:spcPct val="0"/>
                </a:spcBef>
              </a:pPr>
              <a:t>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724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69694-B42B-4A44-814B-829A87414F46}" type="slidenum">
              <a:rPr lang="en-US" altLang="de-DE" sz="1300"/>
              <a:pPr eaLnBrk="1" hangingPunct="1">
                <a:spcBef>
                  <a:spcPct val="0"/>
                </a:spcBef>
              </a:pPr>
              <a:t>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724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69694-B42B-4A44-814B-829A87414F46}" type="slidenum">
              <a:rPr lang="en-US" altLang="de-DE" sz="1300"/>
              <a:pPr eaLnBrk="1" hangingPunct="1">
                <a:spcBef>
                  <a:spcPct val="0"/>
                </a:spcBef>
              </a:pPr>
              <a:t>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724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6</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8</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9</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55EEE7-01EC-47FA-B107-CF68CB21B180}" type="slidenum">
              <a:rPr lang="en-US" altLang="de-DE" sz="1300"/>
              <a:pPr eaLnBrk="1" hangingPunct="1">
                <a:spcBef>
                  <a:spcPct val="0"/>
                </a:spcBef>
              </a:pPr>
              <a:t>10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914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55EEE7-01EC-47FA-B107-CF68CB21B180}" type="slidenum">
              <a:rPr lang="en-US" altLang="de-DE" sz="1300"/>
              <a:pPr eaLnBrk="1" hangingPunct="1">
                <a:spcBef>
                  <a:spcPct val="0"/>
                </a:spcBef>
              </a:pPr>
              <a:t>11</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914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55EEE7-01EC-47FA-B107-CF68CB21B180}" type="slidenum">
              <a:rPr lang="en-US" altLang="de-DE" sz="1300"/>
              <a:pPr eaLnBrk="1" hangingPunct="1">
                <a:spcBef>
                  <a:spcPct val="0"/>
                </a:spcBef>
              </a:pPr>
              <a:t>12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914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8E00A2-D8C8-414C-B2D7-2809A7E725E1}" type="slidenum">
              <a:rPr lang="en-US" altLang="de-DE" sz="1300"/>
              <a:pPr eaLnBrk="1" hangingPunct="1">
                <a:spcBef>
                  <a:spcPct val="0"/>
                </a:spcBef>
              </a:pPr>
              <a:t>13</a:t>
            </a:fld>
            <a:endParaRPr lang="en-US"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853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7A96B7-B772-410A-992F-DA5AE3BADF0F}" type="slidenum">
              <a:rPr lang="en-US" altLang="de-DE" sz="1300"/>
              <a:pPr eaLnBrk="1" hangingPunct="1">
                <a:spcBef>
                  <a:spcPct val="0"/>
                </a:spcBef>
              </a:pPr>
              <a:t>14</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4072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67E5E-D1AE-444F-BB34-67E446BABA25}" type="slidenum">
              <a:rPr lang="en-US" altLang="de-DE" sz="1300"/>
              <a:pPr eaLnBrk="1" hangingPunct="1">
                <a:spcBef>
                  <a:spcPct val="0"/>
                </a:spcBef>
              </a:pPr>
              <a:t>15</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6423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FBEE30-289E-4473-8DC9-C5833DE9A5AF}" type="slidenum">
              <a:rPr lang="en-US" altLang="de-DE" sz="1300"/>
              <a:pPr eaLnBrk="1" hangingPunct="1">
                <a:spcBef>
                  <a:spcPct val="0"/>
                </a:spcBef>
              </a:pPr>
              <a:t>16</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40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90CC37-49E1-4962-970C-7D762DA02F49}" type="slidenum">
              <a:rPr lang="en-US" altLang="de-DE" sz="1300"/>
              <a:pPr eaLnBrk="1" hangingPunct="1">
                <a:spcBef>
                  <a:spcPct val="0"/>
                </a:spcBef>
              </a:pPr>
              <a:t>17</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3850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78EA40-BEAB-4816-83DE-7EF0D1E01C5D}" type="slidenum">
              <a:rPr lang="en-US" altLang="de-DE" sz="1300"/>
              <a:pPr eaLnBrk="1" hangingPunct="1">
                <a:spcBef>
                  <a:spcPct val="0"/>
                </a:spcBef>
              </a:pPr>
              <a:t>18</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2144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3A5E65-D34D-4E6D-B8EF-7BBBD0200754}" type="slidenum">
              <a:rPr lang="en-US" altLang="de-DE" sz="1300"/>
              <a:pPr eaLnBrk="1" hangingPunct="1">
                <a:spcBef>
                  <a:spcPct val="0"/>
                </a:spcBef>
              </a:pPr>
              <a:t>19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3447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EB2B46-20C2-4D03-A87E-10662BAB8DD3}" type="slidenum">
              <a:rPr lang="en-US" altLang="de-DE" sz="1300"/>
              <a:pPr eaLnBrk="1" hangingPunct="1">
                <a:spcBef>
                  <a:spcPct val="0"/>
                </a:spcBef>
              </a:pPr>
              <a:t>20</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05270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AB2949-2538-4ABB-8327-23029EC81CC9}" type="slidenum">
              <a:rPr lang="en-US" altLang="de-DE" sz="1300"/>
              <a:pPr eaLnBrk="1" hangingPunct="1">
                <a:spcBef>
                  <a:spcPct val="0"/>
                </a:spcBef>
              </a:pPr>
              <a:t>21</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0499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905539-90DB-4825-89D2-044A7EFC778E}" type="slidenum">
              <a:rPr lang="en-US" altLang="de-DE" sz="1300"/>
              <a:pPr eaLnBrk="1" hangingPunct="1">
                <a:spcBef>
                  <a:spcPct val="0"/>
                </a:spcBef>
              </a:pPr>
              <a:t>22</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806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23</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24</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26</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8B8705-B23E-4FAA-A2C7-DCE91A23CBAD}" type="slidenum">
              <a:rPr lang="en-US" altLang="de-DE" sz="1300"/>
              <a:pPr eaLnBrk="1" hangingPunct="1">
                <a:spcBef>
                  <a:spcPct val="0"/>
                </a:spcBef>
              </a:pPr>
              <a:t>27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219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ECDF1-0010-4CE8-ACBB-6E9F327D39E7}" type="slidenum">
              <a:rPr lang="en-US" altLang="de-DE" sz="1300"/>
              <a:pPr eaLnBrk="1" hangingPunct="1">
                <a:spcBef>
                  <a:spcPct val="0"/>
                </a:spcBef>
              </a:pPr>
              <a:t>28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9234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FC5953-AF9B-4C31-AD0B-53C2E97DADE9}" type="slidenum">
              <a:rPr lang="en-US" altLang="de-DE" sz="1300"/>
              <a:pPr eaLnBrk="1" hangingPunct="1">
                <a:spcBef>
                  <a:spcPct val="0"/>
                </a:spcBef>
              </a:pPr>
              <a:t>29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14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D3B262-4E8F-47AA-8B65-23F190D33E6F}" type="slidenum">
              <a:rPr lang="en-US" altLang="de-DE" sz="1300"/>
              <a:pPr eaLnBrk="1" hangingPunct="1">
                <a:spcBef>
                  <a:spcPct val="0"/>
                </a:spcBef>
              </a:pPr>
              <a:t>30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849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9AA2AB-2158-4890-9BF8-316589DECEDF}" type="slidenum">
              <a:rPr lang="en-US" altLang="de-DE" sz="1300"/>
              <a:pPr eaLnBrk="1" hangingPunct="1">
                <a:spcBef>
                  <a:spcPct val="0"/>
                </a:spcBef>
              </a:pPr>
              <a:t>31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4824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AD175E-3769-4FA6-AEBC-0C644DFD6776}" type="slidenum">
              <a:rPr lang="en-US" altLang="de-DE" sz="1300"/>
              <a:pPr eaLnBrk="1" hangingPunct="1">
                <a:spcBef>
                  <a:spcPct val="0"/>
                </a:spcBef>
              </a:pPr>
              <a:t>32</a:t>
            </a:fld>
            <a:endParaRPr lang="en-US" altLang="de-DE" sz="1300"/>
          </a:p>
        </p:txBody>
      </p:sp>
      <p:sp>
        <p:nvSpPr>
          <p:cNvPr id="1628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714B993-F96F-44F6-BB9C-BC40D4B08E79}" type="slidenum">
              <a:rPr lang="en-US" altLang="de-DE" sz="1300"/>
              <a:pPr algn="r" eaLnBrk="1" hangingPunct="1">
                <a:spcBef>
                  <a:spcPct val="0"/>
                </a:spcBef>
              </a:pPr>
              <a:t>32</a:t>
            </a:fld>
            <a:endParaRPr lang="en-US" altLang="de-DE" sz="1300"/>
          </a:p>
        </p:txBody>
      </p:sp>
      <p:sp>
        <p:nvSpPr>
          <p:cNvPr id="162820" name="Rectangle 2"/>
          <p:cNvSpPr>
            <a:spLocks noGrp="1" noRot="1" noChangeAspect="1" noChangeArrowheads="1" noTextEdit="1"/>
          </p:cNvSpPr>
          <p:nvPr>
            <p:ph type="sldImg"/>
          </p:nvPr>
        </p:nvSpPr>
        <p:spPr>
          <a:xfrm>
            <a:off x="139700" y="768350"/>
            <a:ext cx="6821488" cy="3836988"/>
          </a:xfrm>
          <a:ln/>
        </p:spPr>
      </p:sp>
      <p:sp>
        <p:nvSpPr>
          <p:cNvPr id="162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p>
        </p:txBody>
      </p:sp>
    </p:spTree>
    <p:extLst>
      <p:ext uri="{BB962C8B-B14F-4D97-AF65-F5344CB8AC3E}">
        <p14:creationId xmlns:p14="http://schemas.microsoft.com/office/powerpoint/2010/main" val="1701065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075E20-72D7-44C0-8398-8D0D1EEBE7A1}" type="slidenum">
              <a:rPr lang="en-US" altLang="de-DE" sz="1300"/>
              <a:pPr eaLnBrk="1" hangingPunct="1">
                <a:spcBef>
                  <a:spcPct val="0"/>
                </a:spcBef>
              </a:pPr>
              <a:t>33</a:t>
            </a:fld>
            <a:endParaRPr lang="en-US" altLang="de-DE" sz="1300"/>
          </a:p>
        </p:txBody>
      </p:sp>
      <p:sp>
        <p:nvSpPr>
          <p:cNvPr id="1638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83E8ED-F1D7-41BE-A896-FACBE7FE0294}" type="slidenum">
              <a:rPr lang="en-US" altLang="de-DE" sz="1300"/>
              <a:pPr algn="r" eaLnBrk="1" hangingPunct="1">
                <a:spcBef>
                  <a:spcPct val="0"/>
                </a:spcBef>
              </a:pPr>
              <a:t>33</a:t>
            </a:fld>
            <a:endParaRPr lang="en-US" altLang="de-DE" sz="1300"/>
          </a:p>
        </p:txBody>
      </p:sp>
      <p:sp>
        <p:nvSpPr>
          <p:cNvPr id="163844" name="Rectangle 2"/>
          <p:cNvSpPr>
            <a:spLocks noGrp="1" noRot="1" noChangeAspect="1" noChangeArrowheads="1" noTextEdit="1"/>
          </p:cNvSpPr>
          <p:nvPr>
            <p:ph type="sldImg"/>
          </p:nvPr>
        </p:nvSpPr>
        <p:spPr>
          <a:xfrm>
            <a:off x="139700" y="768350"/>
            <a:ext cx="6821488" cy="3836988"/>
          </a:xfrm>
          <a:ln/>
        </p:spPr>
      </p:sp>
      <p:sp>
        <p:nvSpPr>
          <p:cNvPr id="163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p>
        </p:txBody>
      </p:sp>
    </p:spTree>
    <p:extLst>
      <p:ext uri="{BB962C8B-B14F-4D97-AF65-F5344CB8AC3E}">
        <p14:creationId xmlns:p14="http://schemas.microsoft.com/office/powerpoint/2010/main" val="652516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E866F1-27C2-4A8A-8CDF-CB6A3F9F373B}" type="slidenum">
              <a:rPr lang="en-US" altLang="de-DE" sz="1300"/>
              <a:pPr eaLnBrk="1" hangingPunct="1">
                <a:spcBef>
                  <a:spcPct val="0"/>
                </a:spcBef>
              </a:pPr>
              <a:t>34</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9293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1DE120-2CF2-40E8-8079-D22684D8C6EF}" type="slidenum">
              <a:rPr lang="en-US" altLang="de-DE" sz="1300"/>
              <a:pPr eaLnBrk="1" hangingPunct="1">
                <a:spcBef>
                  <a:spcPct val="0"/>
                </a:spcBef>
              </a:pPr>
              <a:t>35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920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6EEE51-A626-4F03-B3D7-58F502F3C037}" type="slidenum">
              <a:rPr lang="en-US" altLang="de-DE" sz="1300"/>
              <a:pPr eaLnBrk="1" hangingPunct="1">
                <a:spcBef>
                  <a:spcPct val="0"/>
                </a:spcBef>
              </a:pPr>
              <a:t>36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6799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F2296B-771F-4719-8DDF-4D3515E0086A}" type="slidenum">
              <a:rPr lang="en-US" altLang="de-DE" sz="1300"/>
              <a:pPr eaLnBrk="1" hangingPunct="1">
                <a:spcBef>
                  <a:spcPct val="0"/>
                </a:spcBef>
              </a:pPr>
              <a:t>37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7314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33834E-7AA9-4D30-BD6F-DC3774593AA3}" type="slidenum">
              <a:rPr lang="en-US" altLang="de-DE" sz="1300"/>
              <a:pPr eaLnBrk="1" hangingPunct="1">
                <a:spcBef>
                  <a:spcPct val="0"/>
                </a:spcBef>
              </a:pPr>
              <a:t>39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6278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CC4E3C-1636-46E0-8AD2-154716D638E5}" type="slidenum">
              <a:rPr lang="en-US" altLang="de-DE" sz="1300"/>
              <a:pPr eaLnBrk="1" hangingPunct="1">
                <a:spcBef>
                  <a:spcPct val="0"/>
                </a:spcBef>
              </a:pPr>
              <a:t>40</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2644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6CE405-8B26-4E27-9F11-BC26B22AB28A}" type="slidenum">
              <a:rPr lang="en-US" altLang="de-DE" sz="1300"/>
              <a:pPr eaLnBrk="1" hangingPunct="1">
                <a:spcBef>
                  <a:spcPct val="0"/>
                </a:spcBef>
              </a:pPr>
              <a:t>41</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340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DD9B34-F008-4907-AD0C-5BC5CB647A97}" type="slidenum">
              <a:rPr lang="en-US" altLang="de-DE" sz="1300"/>
              <a:pPr eaLnBrk="1" hangingPunct="1">
                <a:spcBef>
                  <a:spcPct val="0"/>
                </a:spcBef>
              </a:pPr>
              <a:t>42</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0833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98068-AFF4-477E-8DDD-A59DCA71485B}" type="slidenum">
              <a:rPr lang="en-US" altLang="de-DE" sz="1300"/>
              <a:pPr eaLnBrk="1" hangingPunct="1">
                <a:spcBef>
                  <a:spcPct val="0"/>
                </a:spcBef>
              </a:pPr>
              <a:t>43</a:t>
            </a:fld>
            <a:endParaRPr lang="en-US" altLang="de-DE" sz="1300"/>
          </a:p>
        </p:txBody>
      </p:sp>
      <p:sp>
        <p:nvSpPr>
          <p:cNvPr id="173059" name="Rectangle 1026"/>
          <p:cNvSpPr>
            <a:spLocks noGrp="1" noRot="1" noChangeAspect="1" noChangeArrowheads="1" noTextEdit="1"/>
          </p:cNvSpPr>
          <p:nvPr>
            <p:ph type="sldImg"/>
          </p:nvPr>
        </p:nvSpPr>
        <p:spPr>
          <a:xfrm>
            <a:off x="138113" y="768350"/>
            <a:ext cx="6823075"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515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F5FAAD-4D07-49A5-A8E7-A1F3BC6ECA04}" type="slidenum">
              <a:rPr lang="en-US" altLang="de-DE" sz="1300"/>
              <a:pPr eaLnBrk="1" hangingPunct="1">
                <a:spcBef>
                  <a:spcPct val="0"/>
                </a:spcBef>
              </a:pPr>
              <a:t>44</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7795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DBCD5B-8136-4B2D-B6BE-683D5BC7FE4B}" type="slidenum">
              <a:rPr lang="en-US" altLang="de-DE" sz="1300"/>
              <a:pPr eaLnBrk="1" hangingPunct="1">
                <a:spcBef>
                  <a:spcPct val="0"/>
                </a:spcBef>
              </a:pPr>
              <a:t>45</a:t>
            </a:fld>
            <a:endParaRPr lang="en-US" altLang="de-DE" sz="1300"/>
          </a:p>
        </p:txBody>
      </p:sp>
      <p:sp>
        <p:nvSpPr>
          <p:cNvPr id="175107" name="Rectangle 1026"/>
          <p:cNvSpPr>
            <a:spLocks noGrp="1" noRot="1" noChangeAspect="1" noChangeArrowheads="1" noTextEdit="1"/>
          </p:cNvSpPr>
          <p:nvPr>
            <p:ph type="sldImg"/>
          </p:nvPr>
        </p:nvSpPr>
        <p:spPr>
          <a:xfrm>
            <a:off x="138113" y="768350"/>
            <a:ext cx="6823075"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00407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C4477F-D9F6-40CB-BBE2-7D560D06C804}" type="slidenum">
              <a:rPr lang="en-US" altLang="de-DE" sz="1300"/>
              <a:pPr eaLnBrk="1" hangingPunct="1">
                <a:spcBef>
                  <a:spcPct val="0"/>
                </a:spcBef>
              </a:pPr>
              <a:t>46</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4791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8B1B23-40C7-4891-83B9-860B59A032D1}" type="slidenum">
              <a:rPr lang="en-US" altLang="de-DE" sz="1300"/>
              <a:pPr eaLnBrk="1" hangingPunct="1">
                <a:spcBef>
                  <a:spcPct val="0"/>
                </a:spcBef>
              </a:pPr>
              <a:t>47</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1642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2B5B2-BC62-43A3-84BF-51104C5BB9A5}" type="slidenum">
              <a:rPr lang="en-US" altLang="de-DE" sz="1300"/>
              <a:pPr eaLnBrk="1" hangingPunct="1">
                <a:spcBef>
                  <a:spcPct val="0"/>
                </a:spcBef>
              </a:pPr>
              <a:t>48</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48419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B3561-3A10-4673-808F-C32CD7CB6592}" type="slidenum">
              <a:rPr lang="en-US" altLang="de-DE" sz="1300"/>
              <a:pPr eaLnBrk="1" hangingPunct="1">
                <a:spcBef>
                  <a:spcPct val="0"/>
                </a:spcBef>
              </a:pPr>
              <a:t>49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3282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542627-60D9-4BF2-81CA-A5308030BCDD}"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109115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50B3A8-983A-4EDF-BFF5-27BD934113A0}" type="slidenum">
              <a:rPr lang="en-US" altLang="de-DE" sz="1300"/>
              <a:pPr eaLnBrk="1" hangingPunct="1">
                <a:spcBef>
                  <a:spcPct val="0"/>
                </a:spcBef>
              </a:pPr>
              <a:t>51</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7375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50B3A8-983A-4EDF-BFF5-27BD934113A0}" type="slidenum">
              <a:rPr lang="en-US" altLang="de-DE" sz="1300"/>
              <a:pPr eaLnBrk="1" hangingPunct="1">
                <a:spcBef>
                  <a:spcPct val="0"/>
                </a:spcBef>
              </a:pPr>
              <a:t>52</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7375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50B3A8-983A-4EDF-BFF5-27BD934113A0}" type="slidenum">
              <a:rPr lang="en-US" altLang="de-DE" sz="1300"/>
              <a:pPr eaLnBrk="1" hangingPunct="1">
                <a:spcBef>
                  <a:spcPct val="0"/>
                </a:spcBef>
              </a:pPr>
              <a:t>53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7375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807320-8FC3-40B6-8A98-BF77717E7B27}" type="slidenum">
              <a:rPr lang="en-US" altLang="de-DE" sz="1300"/>
              <a:pPr eaLnBrk="1" hangingPunct="1">
                <a:spcBef>
                  <a:spcPct val="0"/>
                </a:spcBef>
              </a:pPr>
              <a:t>54</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2532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448511-C515-439A-BA42-79B1955BF93B}" type="slidenum">
              <a:rPr lang="en-US" altLang="de-DE" sz="1300"/>
              <a:pPr eaLnBrk="1" hangingPunct="1">
                <a:spcBef>
                  <a:spcPct val="0"/>
                </a:spcBef>
              </a:pPr>
              <a:t>55</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00901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B8B8C-119F-4C3E-B00A-A29EA278FCFE}" type="slidenum">
              <a:rPr lang="en-US" altLang="de-DE" sz="1300"/>
              <a:pPr eaLnBrk="1" hangingPunct="1">
                <a:spcBef>
                  <a:spcPct val="0"/>
                </a:spcBef>
              </a:pPr>
              <a:t>56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75888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662595-A89B-4802-A2DE-F6AACE5D1F0F}" type="slidenum">
              <a:rPr lang="en-US" altLang="de-DE" sz="1300"/>
              <a:pPr eaLnBrk="1" hangingPunct="1">
                <a:spcBef>
                  <a:spcPct val="0"/>
                </a:spcBef>
              </a:pPr>
              <a:t>57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13504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D47442-E3BB-4123-B466-4F783535E285}" type="slidenum">
              <a:rPr lang="en-US" altLang="de-DE" sz="1300"/>
              <a:pPr eaLnBrk="1" hangingPunct="1">
                <a:spcBef>
                  <a:spcPct val="0"/>
                </a:spcBef>
              </a:pPr>
              <a:t>58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73562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692780-5CD1-4BBE-8335-3C282866C527}" type="slidenum">
              <a:rPr lang="en-US" altLang="de-DE" sz="1300"/>
              <a:pPr eaLnBrk="1" hangingPunct="1">
                <a:spcBef>
                  <a:spcPct val="0"/>
                </a:spcBef>
              </a:pPr>
              <a:t>59</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58027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89ED79-695C-44B3-B153-7A9C7F000B62}" type="slidenum">
              <a:rPr lang="en-US" altLang="de-DE" sz="1300"/>
              <a:pPr eaLnBrk="1" hangingPunct="1">
                <a:spcBef>
                  <a:spcPct val="0"/>
                </a:spcBef>
              </a:pPr>
              <a:t>60</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9484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8EF1C6-892E-4D93-8D2D-C197B56643A2}" type="slidenum">
              <a:rPr lang="en-US" altLang="de-DE" sz="1300"/>
              <a:pPr eaLnBrk="1" hangingPunct="1">
                <a:spcBef>
                  <a:spcPct val="0"/>
                </a:spcBef>
              </a:pPr>
              <a:t>61</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6428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8981A7-6B86-4D12-9565-911DB6668852}" type="slidenum">
              <a:rPr lang="en-US" altLang="de-DE" sz="1300"/>
              <a:pPr eaLnBrk="1" hangingPunct="1">
                <a:spcBef>
                  <a:spcPct val="0"/>
                </a:spcBef>
              </a:pPr>
              <a:t>62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05007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0699D7-B550-4BDF-9053-9AB2576E5783}" type="slidenum">
              <a:rPr lang="en-US" altLang="de-DE" sz="1300"/>
              <a:pPr eaLnBrk="1" hangingPunct="1">
                <a:spcBef>
                  <a:spcPct val="0"/>
                </a:spcBef>
              </a:pPr>
              <a:t>63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73354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ECB16B-3A1A-4553-B960-BBDF10A160C1}" type="slidenum">
              <a:rPr lang="en-US" altLang="de-DE" sz="1300"/>
              <a:pPr eaLnBrk="1" hangingPunct="1">
                <a:spcBef>
                  <a:spcPct val="0"/>
                </a:spcBef>
              </a:pPr>
              <a:t>64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45054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A2989A-9861-4F55-9C99-DD8FCE5B432D}" type="slidenum">
              <a:rPr lang="en-US" altLang="de-DE" sz="1300"/>
              <a:pPr eaLnBrk="1" hangingPunct="1">
                <a:spcBef>
                  <a:spcPct val="0"/>
                </a:spcBef>
              </a:pPr>
              <a:t>65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16599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B819B-6A10-47EE-A3CB-79A765C46EBA}" type="slidenum">
              <a:rPr lang="en-US" altLang="de-DE" sz="1300"/>
              <a:pPr eaLnBrk="1" hangingPunct="1">
                <a:spcBef>
                  <a:spcPct val="0"/>
                </a:spcBef>
              </a:pPr>
              <a:t>66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7004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FF4345-0876-4456-ABFB-7D6A062AFD21}" type="slidenum">
              <a:rPr lang="en-US" altLang="de-DE" sz="1300"/>
              <a:pPr eaLnBrk="1" hangingPunct="1">
                <a:spcBef>
                  <a:spcPct val="0"/>
                </a:spcBef>
              </a:pPr>
              <a:t>67</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7601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7DA11C-A732-4DA5-A27C-82A0AEDCAC9D}" type="slidenum">
              <a:rPr lang="en-US" altLang="de-DE" sz="1300"/>
              <a:pPr eaLnBrk="1" hangingPunct="1">
                <a:spcBef>
                  <a:spcPct val="0"/>
                </a:spcBef>
              </a:pPr>
              <a:t>68</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0316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8CCF67-2D6B-4027-AE47-6AC8D42372C9}" type="slidenum">
              <a:rPr lang="en-US" altLang="de-DE" sz="1300"/>
              <a:pPr eaLnBrk="1" hangingPunct="1">
                <a:spcBef>
                  <a:spcPct val="0"/>
                </a:spcBef>
              </a:pPr>
              <a:t>69</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1567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474201-5691-4A5C-948E-ACC8AF4CA103}" type="slidenum">
              <a:rPr lang="en-US" altLang="de-DE" sz="1300"/>
              <a:pPr eaLnBrk="1" hangingPunct="1">
                <a:spcBef>
                  <a:spcPct val="0"/>
                </a:spcBef>
              </a:pPr>
              <a:t>70</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90727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8866C7-A658-4CB9-8C31-4B947BC587CD}" type="slidenum">
              <a:rPr lang="en-US" altLang="de-DE" sz="1300"/>
              <a:pPr eaLnBrk="1" hangingPunct="1">
                <a:spcBef>
                  <a:spcPct val="0"/>
                </a:spcBef>
              </a:pPr>
              <a:t>71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28874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E4182B-FE43-4A2A-BE99-AB2CD7141BB3}" type="slidenum">
              <a:rPr lang="en-US" altLang="de-DE" sz="1300"/>
              <a:pPr eaLnBrk="1" hangingPunct="1">
                <a:spcBef>
                  <a:spcPct val="0"/>
                </a:spcBef>
              </a:pPr>
              <a:t>72</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52131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2463C3-7294-483D-A9C5-08E1BA460044}" type="slidenum">
              <a:rPr lang="en-US" altLang="de-DE" sz="1300"/>
              <a:pPr eaLnBrk="1" hangingPunct="1">
                <a:spcBef>
                  <a:spcPct val="0"/>
                </a:spcBef>
              </a:pPr>
              <a:t>73</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8478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91E51F-F47A-4CB5-96D6-9F4612E2287C}" type="slidenum">
              <a:rPr lang="en-US" altLang="de-DE" sz="1300"/>
              <a:pPr eaLnBrk="1" hangingPunct="1">
                <a:spcBef>
                  <a:spcPct val="0"/>
                </a:spcBef>
              </a:pPr>
              <a:t>74</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2226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43C2E4-C703-4165-AC7E-82717AF8071D}" type="slidenum">
              <a:rPr lang="en-US" altLang="de-DE" sz="1300"/>
              <a:pPr eaLnBrk="1" hangingPunct="1">
                <a:spcBef>
                  <a:spcPct val="0"/>
                </a:spcBef>
              </a:pPr>
              <a:t>75</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19255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DD81BE-27A2-4172-86D4-64555E2451A6}" type="slidenum">
              <a:rPr lang="en-US" altLang="de-DE" sz="1300"/>
              <a:pPr eaLnBrk="1" hangingPunct="1">
                <a:spcBef>
                  <a:spcPct val="0"/>
                </a:spcBef>
              </a:pPr>
              <a:t>76</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68661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1A3BC-8C5A-4915-A9BF-E0C5C28B0A77}" type="slidenum">
              <a:rPr lang="en-US" altLang="de-DE" sz="1300"/>
              <a:pPr eaLnBrk="1" hangingPunct="1">
                <a:spcBef>
                  <a:spcPct val="0"/>
                </a:spcBef>
              </a:pPr>
              <a:t>77</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7759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A3BD08-F03A-4280-B1DB-08CE7FF20624}" type="slidenum">
              <a:rPr lang="en-US" altLang="de-DE" sz="1300"/>
              <a:pPr eaLnBrk="1" hangingPunct="1">
                <a:spcBef>
                  <a:spcPct val="0"/>
                </a:spcBef>
              </a:pPr>
              <a:t>78</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6154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36521-D275-4A60-B7C4-63D3D0106FB5}" type="slidenum">
              <a:rPr lang="en-US" altLang="de-DE" sz="1300"/>
              <a:pPr eaLnBrk="1" hangingPunct="1">
                <a:spcBef>
                  <a:spcPct val="0"/>
                </a:spcBef>
              </a:pPr>
              <a:t>79</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064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969C-DAB7-46CF-9D16-28729BD088B2}" type="slidenum">
              <a:rPr lang="en-US" altLang="de-DE" sz="1300"/>
              <a:pPr eaLnBrk="1" hangingPunct="1">
                <a:spcBef>
                  <a:spcPct val="0"/>
                </a:spcBef>
              </a:pPr>
              <a:t>80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48755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D4DC3-6A4A-4D60-BB70-29A9B0F66489}" type="slidenum">
              <a:rPr lang="en-US" altLang="de-DE" sz="1300"/>
              <a:pPr eaLnBrk="1" hangingPunct="1">
                <a:spcBef>
                  <a:spcPct val="0"/>
                </a:spcBef>
              </a:pPr>
              <a:t>81</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33031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C40289-9DD9-4B92-85A7-2FA881FB7135}" type="slidenum">
              <a:rPr lang="en-US" altLang="de-DE" sz="1300"/>
              <a:pPr eaLnBrk="1" hangingPunct="1">
                <a:spcBef>
                  <a:spcPct val="0"/>
                </a:spcBef>
              </a:pPr>
              <a:t>82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58887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93C131-5CB2-4114-8539-ADA1290B3483}" type="slidenum">
              <a:rPr lang="en-US" altLang="de-DE" sz="1300"/>
              <a:pPr eaLnBrk="1" hangingPunct="1">
                <a:spcBef>
                  <a:spcPct val="0"/>
                </a:spcBef>
              </a:pPr>
              <a:t>83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55936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8DD087-F5C2-454D-BEDC-207622D9D4A2}" type="slidenum">
              <a:rPr lang="en-US" altLang="de-DE" sz="1300"/>
              <a:pPr eaLnBrk="1" hangingPunct="1">
                <a:spcBef>
                  <a:spcPct val="0"/>
                </a:spcBef>
              </a:pPr>
              <a:t>84</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2868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B84802-DCBB-48A0-8F5D-29B34DCDA3DB}" type="slidenum">
              <a:rPr lang="en-US" altLang="de-DE" sz="1300"/>
              <a:pPr eaLnBrk="1" hangingPunct="1">
                <a:spcBef>
                  <a:spcPct val="0"/>
                </a:spcBef>
              </a:pPr>
              <a:t>85</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9196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396943-356E-4B2E-B1F1-B5E45B597952}" type="slidenum">
              <a:rPr lang="en-US" altLang="de-DE" sz="1300"/>
              <a:pPr eaLnBrk="1" hangingPunct="1">
                <a:spcBef>
                  <a:spcPct val="0"/>
                </a:spcBef>
              </a:pPr>
              <a:t>86</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61641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41E52-AA23-4740-B4D8-2BE7C56B101E}" type="slidenum">
              <a:rPr lang="en-US" altLang="de-DE" sz="1300"/>
              <a:pPr eaLnBrk="1" hangingPunct="1">
                <a:spcBef>
                  <a:spcPct val="0"/>
                </a:spcBef>
              </a:pPr>
              <a:t>87</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8344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234A18-2FB5-4E9D-8B85-CFC202F99864}" type="slidenum">
              <a:rPr lang="en-US" altLang="de-DE" sz="1300"/>
              <a:pPr eaLnBrk="1" hangingPunct="1">
                <a:spcBef>
                  <a:spcPct val="0"/>
                </a:spcBef>
              </a:pPr>
              <a:t>88</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17518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1AF6D7-7355-423B-9436-9A078613EFDC}" type="slidenum">
              <a:rPr lang="en-US" altLang="de-DE" sz="1300"/>
              <a:pPr eaLnBrk="1" hangingPunct="1">
                <a:spcBef>
                  <a:spcPct val="0"/>
                </a:spcBef>
              </a:pPr>
              <a:t>89</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7217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B2741F-182E-4F78-A58B-0B4ADF75C8C7}" type="slidenum">
              <a:rPr lang="en-US" altLang="de-DE" sz="1300"/>
              <a:pPr eaLnBrk="1" hangingPunct="1">
                <a:spcBef>
                  <a:spcPct val="0"/>
                </a:spcBef>
              </a:pPr>
              <a:t>90</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8089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95D58D-66C2-4404-B9B3-D9A3C2B74FDE}" type="slidenum">
              <a:rPr lang="en-US" altLang="de-DE" sz="1300"/>
              <a:pPr eaLnBrk="1" hangingPunct="1">
                <a:spcBef>
                  <a:spcPct val="0"/>
                </a:spcBef>
              </a:pPr>
              <a:t>91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3202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F6AA93-713C-4B45-8DBF-33FB8899EEFD}" type="slidenum">
              <a:rPr lang="en-US" altLang="de-DE" sz="1300"/>
              <a:pPr eaLnBrk="1" hangingPunct="1">
                <a:spcBef>
                  <a:spcPct val="0"/>
                </a:spcBef>
              </a:pPr>
              <a:t>92</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35294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CA6971-5726-4D67-ADAC-74A9EC5566B2}" type="slidenum">
              <a:rPr lang="en-US" altLang="de-DE" sz="1300"/>
              <a:pPr eaLnBrk="1" hangingPunct="1">
                <a:spcBef>
                  <a:spcPct val="0"/>
                </a:spcBef>
              </a:pPr>
              <a:t>93</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8389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38EB1-DC6B-4D70-ACFD-19CC96E4B4FB}"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37354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497AD5-894F-4399-947D-05D7F0CD1826}" type="slidenum">
              <a:rPr lang="en-US" altLang="de-DE" sz="1300"/>
              <a:pPr eaLnBrk="1" hangingPunct="1">
                <a:spcBef>
                  <a:spcPct val="0"/>
                </a:spcBef>
              </a:pPr>
              <a:t>95</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784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497AD5-894F-4399-947D-05D7F0CD1826}" type="slidenum">
              <a:rPr lang="en-US" altLang="de-DE" sz="1300"/>
              <a:pPr eaLnBrk="1" hangingPunct="1">
                <a:spcBef>
                  <a:spcPct val="0"/>
                </a:spcBef>
              </a:pPr>
              <a:t>96</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784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497AD5-894F-4399-947D-05D7F0CD1826}" type="slidenum">
              <a:rPr lang="en-US" altLang="de-DE" sz="1300"/>
              <a:pPr eaLnBrk="1" hangingPunct="1">
                <a:spcBef>
                  <a:spcPct val="0"/>
                </a:spcBef>
              </a:pPr>
              <a:t>97</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7847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1123F4-E188-4746-9F80-A0923C463F72}" type="slidenum">
              <a:rPr lang="en-US" altLang="de-DE" sz="1300"/>
              <a:pPr eaLnBrk="1" hangingPunct="1">
                <a:spcBef>
                  <a:spcPct val="0"/>
                </a:spcBef>
              </a:pPr>
              <a:t>98</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985161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0CA08D-0BAB-48DC-9764-B5317DEB4A24}" type="slidenum">
              <a:rPr lang="en-US" altLang="de-DE" sz="1300"/>
              <a:pPr eaLnBrk="1" hangingPunct="1">
                <a:spcBef>
                  <a:spcPct val="0"/>
                </a:spcBef>
              </a:pPr>
              <a:t>99</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1630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D95848-39CD-40C7-A3CA-C2AB7971033D}" type="slidenum">
              <a:rPr lang="en-US" altLang="de-DE" sz="1300"/>
              <a:pPr eaLnBrk="1" hangingPunct="1">
                <a:spcBef>
                  <a:spcPct val="0"/>
                </a:spcBef>
              </a:pPr>
              <a:t>100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5102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27A918-FC2F-497B-AF27-A3A102A6C124}" type="slidenum">
              <a:rPr lang="en-US" altLang="de-DE" sz="1300"/>
              <a:pPr eaLnBrk="1" hangingPunct="1">
                <a:spcBef>
                  <a:spcPct val="0"/>
                </a:spcBef>
              </a:pPr>
              <a:t>101</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47603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2234A8-E02D-4910-9852-89985CEA12FE}" type="slidenum">
              <a:rPr lang="en-US" altLang="de-DE" sz="1300"/>
              <a:pPr eaLnBrk="1" hangingPunct="1">
                <a:spcBef>
                  <a:spcPct val="0"/>
                </a:spcBef>
              </a:pPr>
              <a:t>102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1657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41C625-A745-4065-B99C-81E47233CE90}" type="slidenum">
              <a:rPr lang="en-US" altLang="de-DE" sz="1300"/>
              <a:pPr eaLnBrk="1" hangingPunct="1">
                <a:spcBef>
                  <a:spcPct val="0"/>
                </a:spcBef>
              </a:pPr>
              <a:t>103</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0306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D9E004-0FD3-406C-B952-FF75943F5799}" type="slidenum">
              <a:rPr lang="en-US" altLang="de-DE" sz="1300"/>
              <a:pPr eaLnBrk="1" hangingPunct="1">
                <a:spcBef>
                  <a:spcPct val="0"/>
                </a:spcBef>
              </a:pPr>
              <a:t>104</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83121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F3B1DC-431D-44F5-B2D3-4AC20866D443}" type="slidenum">
              <a:rPr lang="en-US" altLang="de-DE" sz="1300"/>
              <a:pPr eaLnBrk="1" hangingPunct="1">
                <a:spcBef>
                  <a:spcPct val="0"/>
                </a:spcBef>
              </a:pPr>
              <a:t>105</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0876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9D52AC-0504-44C8-B196-8A790DDF0E7C}" type="slidenum">
              <a:rPr lang="en-US" altLang="de-DE" sz="1300"/>
              <a:pPr eaLnBrk="1" hangingPunct="1">
                <a:spcBef>
                  <a:spcPct val="0"/>
                </a:spcBef>
              </a:pPr>
              <a:t>106</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32441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99E733-3EDA-4E5F-9B63-0E32AA1F6E05}" type="slidenum">
              <a:rPr lang="en-US" altLang="de-DE" sz="1300"/>
              <a:pPr eaLnBrk="1" hangingPunct="1">
                <a:spcBef>
                  <a:spcPct val="0"/>
                </a:spcBef>
              </a:pPr>
              <a:t>107</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32276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8464C-7561-4E8F-9527-3B3DA9898CEF}" type="slidenum">
              <a:rPr lang="en-US" altLang="de-DE" sz="1300"/>
              <a:pPr eaLnBrk="1" hangingPunct="1">
                <a:spcBef>
                  <a:spcPct val="0"/>
                </a:spcBef>
              </a:pPr>
              <a:t>108</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61994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75D5B0-7762-4821-87F2-49BB5CEFFDE6}" type="slidenum">
              <a:rPr lang="en-US" altLang="de-DE" sz="1300"/>
              <a:pPr eaLnBrk="1" hangingPunct="1">
                <a:spcBef>
                  <a:spcPct val="0"/>
                </a:spcBef>
              </a:pPr>
              <a:t>109</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23882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22BF9-F1EC-488A-AD39-B86A8A1E2A30}" type="slidenum">
              <a:rPr lang="en-US" altLang="de-DE" sz="1300"/>
              <a:pPr eaLnBrk="1" hangingPunct="1">
                <a:spcBef>
                  <a:spcPct val="0"/>
                </a:spcBef>
              </a:pPr>
              <a:t>110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6714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44764-9B6E-4FF0-88EC-285A55628DF2}" type="slidenum">
              <a:rPr lang="en-US" altLang="de-DE" sz="1300"/>
              <a:pPr eaLnBrk="1" hangingPunct="1">
                <a:spcBef>
                  <a:spcPct val="0"/>
                </a:spcBef>
              </a:pPr>
              <a:t>111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3114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D48659-AB59-4909-8882-A72BB51A5037}" type="slidenum">
              <a:rPr lang="en-US" altLang="de-DE" sz="1300"/>
              <a:pPr eaLnBrk="1" hangingPunct="1">
                <a:spcBef>
                  <a:spcPct val="0"/>
                </a:spcBef>
              </a:pPr>
              <a:t>112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878953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A82CE5-A3F7-46ED-8056-F077A4A4EE0B}"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70158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114</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115</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116</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03C166-7F07-4367-89EF-968364B13C07}" type="slidenum">
              <a:rPr lang="en-US" altLang="de-DE" sz="1300"/>
              <a:pPr eaLnBrk="1" hangingPunct="1">
                <a:spcBef>
                  <a:spcPct val="0"/>
                </a:spcBef>
              </a:pPr>
              <a:t>118</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8338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03C166-7F07-4367-89EF-968364B13C07}" type="slidenum">
              <a:rPr lang="en-US" altLang="de-DE" sz="1300"/>
              <a:pPr eaLnBrk="1" hangingPunct="1">
                <a:spcBef>
                  <a:spcPct val="0"/>
                </a:spcBef>
              </a:pPr>
              <a:t>119</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83386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03C166-7F07-4367-89EF-968364B13C07}" type="slidenum">
              <a:rPr lang="en-US" altLang="de-DE" sz="1300"/>
              <a:pPr eaLnBrk="1" hangingPunct="1">
                <a:spcBef>
                  <a:spcPct val="0"/>
                </a:spcBef>
              </a:pPr>
              <a:t>120</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83386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DFB1AD-E2B1-4902-87BD-6D27F7C3D3E8}" type="slidenum">
              <a:rPr lang="en-US" altLang="de-DE" sz="1300"/>
              <a:pPr eaLnBrk="1" hangingPunct="1">
                <a:spcBef>
                  <a:spcPct val="0"/>
                </a:spcBef>
              </a:pPr>
              <a:t>122</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145167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9C8687-0F0F-4A61-B4EF-1B81FE300A38}" type="slidenum">
              <a:rPr lang="en-US" altLang="de-DE" sz="1300"/>
              <a:pPr eaLnBrk="1" hangingPunct="1">
                <a:spcBef>
                  <a:spcPct val="0"/>
                </a:spcBef>
              </a:pPr>
              <a:t>123</a:t>
            </a:fld>
            <a:endParaRPr lang="en-US" altLang="de-DE" sz="1300"/>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533529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333971-9B9E-4CDA-8089-DB3BD33E678D}" type="slidenum">
              <a:rPr lang="en-US" altLang="de-DE" sz="1300"/>
              <a:pPr eaLnBrk="1" hangingPunct="1">
                <a:spcBef>
                  <a:spcPct val="0"/>
                </a:spcBef>
              </a:pPr>
              <a:t>124</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8242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4" name="Slide Number Placeholder 3"/>
          <p:cNvSpPr>
            <a:spLocks noGrp="1"/>
          </p:cNvSpPr>
          <p:nvPr>
            <p:ph type="sldNum" sz="quarter" idx="12"/>
          </p:nvPr>
        </p:nvSpPr>
        <p:spPr bwMode="gray"/>
        <p:txBody>
          <a:bodyPr/>
          <a:lstStyle>
            <a:lvl1pPr>
              <a:defRPr b="0"/>
            </a:lvl1pPr>
          </a:lstStyle>
          <a:p>
            <a:fld id="{DAC115A3-B4A6-4947-B9FD-99A626CE57D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4 – Jak Se Vcítit Do Druhého...I</a:t>
            </a:r>
          </a:p>
        </p:txBody>
      </p:sp>
      <p:sp>
        <p:nvSpPr>
          <p:cNvPr id="6" name="Slide Number Placeholder 5"/>
          <p:cNvSpPr>
            <a:spLocks noGrp="1"/>
          </p:cNvSpPr>
          <p:nvPr>
            <p:ph type="sldNum" sz="quarter" idx="12"/>
          </p:nvPr>
        </p:nvSpPr>
        <p:spPr bwMode="gray"/>
        <p:txBody>
          <a:bodyPr>
            <a:noAutofit/>
          </a:bodyPr>
          <a:lstStyle>
            <a:lvl1pPr>
              <a:defRPr b="0"/>
            </a:lvl1pPr>
          </a:lstStyle>
          <a:p>
            <a:fld id="{67C61CD3-BF62-47DC-ACD8-14A8D8D33A4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F7C51982-6BF3-438C-A125-31133823FE1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DAC115A3-B4A6-4947-B9FD-99A626CE57D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DAC115A3-B4A6-4947-B9FD-99A626CE57D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5" name="Slide Number Placeholder 4"/>
          <p:cNvSpPr>
            <a:spLocks noGrp="1"/>
          </p:cNvSpPr>
          <p:nvPr>
            <p:ph type="sldNum" sz="quarter" idx="12"/>
          </p:nvPr>
        </p:nvSpPr>
        <p:spPr bwMode="gray"/>
        <p:txBody>
          <a:bodyPr/>
          <a:lstStyle>
            <a:lvl1pPr>
              <a:defRPr b="0"/>
            </a:lvl1pPr>
          </a:lstStyle>
          <a:p>
            <a:fld id="{29ED59AB-100E-4E98-8C04-C2C4B6CB6B1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4" name="Slide Number Placeholder 3"/>
          <p:cNvSpPr>
            <a:spLocks noGrp="1"/>
          </p:cNvSpPr>
          <p:nvPr>
            <p:ph type="sldNum" sz="quarter" idx="12"/>
          </p:nvPr>
        </p:nvSpPr>
        <p:spPr bwMode="gray"/>
        <p:txBody>
          <a:bodyPr/>
          <a:lstStyle>
            <a:lvl1pPr>
              <a:defRPr b="0"/>
            </a:lvl1pPr>
          </a:lstStyle>
          <a:p>
            <a:fld id="{43C703FA-C9AB-45EE-AF22-9CB4913E7E1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4 – Jak Se Vcítit Do Druhého...I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AC115A3-B4A6-4947-B9FD-99A626CE57D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1.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4 A – </a:t>
            </a:r>
            <a:r>
              <a:rPr lang="pl-PL" altLang="ko-KR" dirty="0">
                <a:latin typeface="+mn-lt"/>
                <a:ea typeface="+mn-ea"/>
                <a:cs typeface="+mn-cs"/>
              </a:rPr>
              <a:t>Jak Se Vcítit Do Druhého...I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1061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endParaRPr lang="en-US" sz="2400"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9" name="Slide Number Placeholder 8"/>
          <p:cNvSpPr>
            <a:spLocks noGrp="1"/>
          </p:cNvSpPr>
          <p:nvPr>
            <p:ph type="sldNum" sz="quarter" idx="12"/>
          </p:nvPr>
        </p:nvSpPr>
        <p:spPr/>
        <p:txBody>
          <a:bodyPr/>
          <a:lstStyle/>
          <a:p>
            <a:fld id="{67C61CD3-BF62-47DC-ACD8-14A8D8D33A4E}"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004992"/>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4</a:t>
            </a:fld>
            <a:endParaRPr lang="de-DE" altLang="de-DE"/>
          </a:p>
        </p:txBody>
      </p:sp>
    </p:spTree>
    <p:extLst>
      <p:ext uri="{BB962C8B-B14F-4D97-AF65-F5344CB8AC3E}">
        <p14:creationId xmlns:p14="http://schemas.microsoft.com/office/powerpoint/2010/main" val="168260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004992"/>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sz="2400"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5</a:t>
            </a:fld>
            <a:endParaRPr lang="de-DE" altLang="de-DE"/>
          </a:p>
        </p:txBody>
      </p:sp>
    </p:spTree>
    <p:extLst>
      <p:ext uri="{BB962C8B-B14F-4D97-AF65-F5344CB8AC3E}">
        <p14:creationId xmlns:p14="http://schemas.microsoft.com/office/powerpoint/2010/main" val="3231877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Strávila tato dívka minulou noc na večírku</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7</a:t>
            </a:fld>
            <a:endParaRPr lang="de-DE" altLang="de-DE"/>
          </a:p>
        </p:txBody>
      </p:sp>
    </p:spTree>
    <p:extLst>
      <p:ext uri="{BB962C8B-B14F-4D97-AF65-F5344CB8AC3E}">
        <p14:creationId xmlns:p14="http://schemas.microsoft.com/office/powerpoint/2010/main" val="40738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Strávila tato dívka minulou noc na večírku</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a:solidFill>
                  <a:srgbClr val="004992"/>
                </a:solidFill>
              </a:rPr>
              <a:t>Sebe-pozorování</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Při jakých příležitostech si mnu spánek já</a:t>
            </a:r>
            <a:r>
              <a:rPr lang="de-DE" altLang="de-DE" sz="2400" dirty="0">
                <a:solidFill>
                  <a:srgbClr val="333333"/>
                </a:solidFill>
              </a:rPr>
              <a:t>?</a:t>
            </a:r>
            <a:r>
              <a:rPr lang="en-US" altLang="de-DE" sz="2400" dirty="0">
                <a:solidFill>
                  <a:srgbClr val="333333"/>
                </a:solidFill>
              </a:rPr>
              <a:t> (</a:t>
            </a:r>
            <a:r>
              <a:rPr lang="cs-CZ" altLang="de-DE" sz="2400" dirty="0">
                <a:solidFill>
                  <a:srgbClr val="004992"/>
                </a:solidFill>
              </a:rPr>
              <a:t>Ale pozor</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Nepřenášejte okamžitě své vlastní zážitky na ostatní</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8</a:t>
            </a:fld>
            <a:endParaRPr lang="de-DE" altLang="de-DE"/>
          </a:p>
        </p:txBody>
      </p:sp>
    </p:spTree>
    <p:extLst>
      <p:ext uri="{BB962C8B-B14F-4D97-AF65-F5344CB8AC3E}">
        <p14:creationId xmlns:p14="http://schemas.microsoft.com/office/powerpoint/2010/main" val="125613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Strávila tato dívka minulou noc na večírku</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a:solidFill>
                  <a:srgbClr val="004992"/>
                </a:solidFill>
              </a:rPr>
              <a:t>Sebe-pozorování</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Při jakých příležitostech si mnu spánek já</a:t>
            </a:r>
            <a:r>
              <a:rPr lang="de-DE" altLang="de-DE" sz="2400" dirty="0">
                <a:solidFill>
                  <a:srgbClr val="333333"/>
                </a:solidFill>
              </a:rPr>
              <a:t>?</a:t>
            </a:r>
            <a:r>
              <a:rPr lang="en-US" altLang="de-DE" sz="2400" dirty="0">
                <a:solidFill>
                  <a:srgbClr val="333333"/>
                </a:solidFill>
              </a:rPr>
              <a:t> (</a:t>
            </a:r>
            <a:r>
              <a:rPr lang="cs-CZ" altLang="de-DE" sz="2400" dirty="0">
                <a:solidFill>
                  <a:srgbClr val="004992"/>
                </a:solidFill>
              </a:rPr>
              <a:t>Ale pozor</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Nepřenášejte okamžitě své vlastní zážitky na ostatní</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Výraz ve tváři</a:t>
            </a:r>
            <a:r>
              <a:rPr lang="en-US" altLang="de-DE" sz="2400">
                <a:solidFill>
                  <a:srgbClr val="004992"/>
                </a:solidFill>
              </a:rPr>
              <a:t>:</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Vypadá tato dívka unaveně</a:t>
            </a:r>
            <a:r>
              <a:rPr lang="de-DE" altLang="de-DE" sz="2400" dirty="0">
                <a:solidFill>
                  <a:srgbClr val="333333"/>
                </a:solidFill>
              </a:rPr>
              <a:t>, </a:t>
            </a:r>
            <a:r>
              <a:rPr lang="cs-CZ" altLang="de-DE" sz="2400" dirty="0">
                <a:solidFill>
                  <a:srgbClr val="333333"/>
                </a:solidFill>
              </a:rPr>
              <a:t>zamyšleně</a:t>
            </a:r>
            <a:r>
              <a:rPr lang="de-DE" altLang="de-DE" sz="2400" dirty="0">
                <a:solidFill>
                  <a:srgbClr val="333333"/>
                </a:solidFill>
              </a:rPr>
              <a:t>, </a:t>
            </a:r>
            <a:r>
              <a:rPr lang="cs-CZ" altLang="de-DE" sz="2400" dirty="0">
                <a:solidFill>
                  <a:srgbClr val="333333"/>
                </a:solidFill>
              </a:rPr>
              <a:t>trpitelsky</a:t>
            </a:r>
            <a:r>
              <a:rPr lang="en-US" altLang="de-DE" sz="2400" dirty="0">
                <a:solidFill>
                  <a:srgbClr val="333333"/>
                </a:solidFill>
              </a:rPr>
              <a:t> </a:t>
            </a:r>
            <a:r>
              <a:rPr lang="cs-CZ" altLang="de-DE" sz="2400" dirty="0">
                <a:solidFill>
                  <a:srgbClr val="333333"/>
                </a:solidFill>
              </a:rPr>
              <a:t>atd.</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9</a:t>
            </a:fld>
            <a:endParaRPr lang="de-DE" altLang="de-DE"/>
          </a:p>
        </p:txBody>
      </p:sp>
    </p:spTree>
    <p:extLst>
      <p:ext uri="{BB962C8B-B14F-4D97-AF65-F5344CB8AC3E}">
        <p14:creationId xmlns:p14="http://schemas.microsoft.com/office/powerpoint/2010/main" val="3912224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3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10</a:t>
            </a:fld>
            <a:endParaRPr lang="de-DE" altLang="de-DE"/>
          </a:p>
        </p:txBody>
      </p:sp>
    </p:spTree>
    <p:extLst>
      <p:ext uri="{BB962C8B-B14F-4D97-AF65-F5344CB8AC3E}">
        <p14:creationId xmlns:p14="http://schemas.microsoft.com/office/powerpoint/2010/main" val="2737411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3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cs-CZ" sz="2400" dirty="0">
              <a:solidFill>
                <a:srgbClr val="004992"/>
              </a:solidFill>
            </a:endParaRPr>
          </a:p>
          <a:p>
            <a:pPr marL="342900" lvl="0" indent="-342900" defTabSz="914400" fontAlgn="base">
              <a:buClr>
                <a:srgbClr val="333333"/>
              </a:buClr>
              <a:buFont typeface="WingDings"/>
              <a:buChar char=""/>
              <a:tabLst>
                <a:tab pos="361950" algn="l"/>
              </a:tabLst>
              <a:defRPr/>
            </a:pPr>
            <a:r>
              <a:rPr lang="cs-CZ" sz="2400" dirty="0">
                <a:solidFill>
                  <a:srgbClr val="004992"/>
                </a:solidFill>
              </a:rPr>
              <a:t>Hůře si všímají a hodnotí výraz ve tváři druhých osob</a:t>
            </a:r>
            <a:r>
              <a:rPr lang="en-US" sz="2400" dirty="0">
                <a:solidFill>
                  <a:srgbClr val="004992"/>
                </a:solidFill>
              </a:rPr>
              <a:t> (</a:t>
            </a:r>
            <a:r>
              <a:rPr lang="cs-CZ" sz="2400" dirty="0">
                <a:solidFill>
                  <a:srgbClr val="004992"/>
                </a:solidFill>
              </a:rPr>
              <a:t>např. smutek, </a:t>
            </a:r>
            <a:r>
              <a:rPr lang="cs-CZ" sz="2400">
                <a:solidFill>
                  <a:srgbClr val="004992"/>
                </a:solidFill>
              </a:rPr>
              <a:t>štěstí</a:t>
            </a:r>
            <a:r>
              <a:rPr lang="en-US" sz="240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11</a:t>
            </a:fld>
            <a:endParaRPr lang="de-DE" altLang="de-DE"/>
          </a:p>
        </p:txBody>
      </p:sp>
    </p:spTree>
    <p:extLst>
      <p:ext uri="{BB962C8B-B14F-4D97-AF65-F5344CB8AC3E}">
        <p14:creationId xmlns:p14="http://schemas.microsoft.com/office/powerpoint/2010/main" val="877743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3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cs-CZ" sz="2400" dirty="0">
              <a:solidFill>
                <a:srgbClr val="004992"/>
              </a:solidFill>
            </a:endParaRPr>
          </a:p>
          <a:p>
            <a:pPr marL="342900" lvl="0" indent="-342900" defTabSz="914400" fontAlgn="base">
              <a:buClr>
                <a:srgbClr val="333333"/>
              </a:buClr>
              <a:buFont typeface="WingDings"/>
              <a:buChar char=""/>
              <a:tabLst>
                <a:tab pos="361950" algn="l"/>
              </a:tabLst>
              <a:defRPr/>
            </a:pPr>
            <a:r>
              <a:rPr lang="cs-CZ" sz="2400" dirty="0">
                <a:solidFill>
                  <a:srgbClr val="004992"/>
                </a:solidFill>
              </a:rPr>
              <a:t>Hůře si všímají a hodnotí výraz ve tváři druhých osob</a:t>
            </a:r>
            <a:r>
              <a:rPr lang="en-US" sz="2400" dirty="0">
                <a:solidFill>
                  <a:srgbClr val="004992"/>
                </a:solidFill>
              </a:rPr>
              <a:t> (</a:t>
            </a:r>
            <a:r>
              <a:rPr lang="cs-CZ" sz="2400" dirty="0">
                <a:solidFill>
                  <a:srgbClr val="004992"/>
                </a:solidFill>
              </a:rPr>
              <a:t>např. smutek, štěstí</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cs-CZ" sz="2400" dirty="0">
                <a:solidFill>
                  <a:srgbClr val="004992"/>
                </a:solidFill>
              </a:rPr>
              <a:t>Obtížně odhadují u druhých lidí jejich úmysly a budoucí chování na základě jejich současného chování</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12</a:t>
            </a:fld>
            <a:endParaRPr lang="de-DE" altLang="de-DE"/>
          </a:p>
        </p:txBody>
      </p:sp>
    </p:spTree>
    <p:extLst>
      <p:ext uri="{BB962C8B-B14F-4D97-AF65-F5344CB8AC3E}">
        <p14:creationId xmlns:p14="http://schemas.microsoft.com/office/powerpoint/2010/main" val="1075555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problémy s rozpoznáváním emocí během psychózy prohlubují mylné chápání situace</a:t>
            </a:r>
          </a:p>
        </p:txBody>
      </p:sp>
      <p:sp>
        <p:nvSpPr>
          <p:cNvPr id="5" name="Content Placeholder 4"/>
          <p:cNvSpPr>
            <a:spLocks noGrp="1"/>
          </p:cNvSpPr>
          <p:nvPr>
            <p:ph idx="1"/>
          </p:nvPr>
        </p:nvSpPr>
        <p:spPr/>
        <p:txBody>
          <a:bodyPr/>
          <a:lstStyle/>
          <a:p>
            <a:pPr lvl="0" defTabSz="447675" fontAlgn="base">
              <a:defRPr/>
            </a:pPr>
            <a:r>
              <a:rPr lang="cs-CZ" sz="2400" dirty="0">
                <a:solidFill>
                  <a:srgbClr val="333333"/>
                </a:solidFill>
              </a:rPr>
              <a:t>Když má člověk pocit, že je neustále ohrožen, vede to k tomu, že zkresleně chápe druhé lidi</a:t>
            </a:r>
            <a:r>
              <a:rPr lang="en-US" sz="2400" dirty="0">
                <a:solidFill>
                  <a:srgbClr val="333333"/>
                </a:solidFill>
              </a:rPr>
              <a:t>:</a:t>
            </a:r>
          </a:p>
          <a:p>
            <a:pPr marL="342900" lvl="0" indent="-342900" defTabSz="447675" fontAlgn="base">
              <a:buClr>
                <a:srgbClr val="333333"/>
              </a:buClr>
              <a:buFont typeface="WingDings"/>
              <a:buChar char=""/>
              <a:defRPr/>
            </a:pPr>
            <a:r>
              <a:rPr lang="cs-CZ" sz="2400" dirty="0">
                <a:solidFill>
                  <a:srgbClr val="333333"/>
                </a:solidFill>
              </a:rPr>
              <a:t>Lékařův chápající úsměv vnímá jako výsměch</a:t>
            </a:r>
            <a:r>
              <a:rPr lang="en-US" sz="2400" dirty="0">
                <a:solidFill>
                  <a:srgbClr val="333333"/>
                </a:solidFill>
              </a:rPr>
              <a:t>.</a:t>
            </a:r>
          </a:p>
          <a:p>
            <a:pPr marL="342900" lvl="0" indent="-342900" defTabSz="447675" fontAlgn="base">
              <a:buClr>
                <a:srgbClr val="333333"/>
              </a:buClr>
              <a:buFont typeface="WingDings"/>
              <a:buChar char=""/>
              <a:defRPr/>
            </a:pPr>
            <a:r>
              <a:rPr lang="cs-CZ" sz="2400" dirty="0">
                <a:solidFill>
                  <a:srgbClr val="333333"/>
                </a:solidFill>
              </a:rPr>
              <a:t>Překvapený výraz ve tváři mylně chápe jako vyděšený</a:t>
            </a:r>
            <a:r>
              <a:rPr lang="en-US" sz="2400" dirty="0">
                <a:solidFill>
                  <a:srgbClr val="333333"/>
                </a:solidFill>
              </a:rPr>
              <a:t>.</a:t>
            </a:r>
          </a:p>
          <a:p>
            <a:pPr marL="342900" lvl="0" indent="-342900" defTabSz="447675" fontAlgn="base">
              <a:buClr>
                <a:srgbClr val="333333"/>
              </a:buClr>
              <a:buFont typeface="WingDings"/>
              <a:buChar char=""/>
              <a:defRPr/>
            </a:pPr>
            <a:r>
              <a:rPr lang="cs-CZ" sz="2400" dirty="0">
                <a:solidFill>
                  <a:srgbClr val="333333"/>
                </a:solidFill>
              </a:rPr>
              <a:t>Soustředěný a zamyšlený pohled terapeuta mylně chápe jako nepřátelský</a:t>
            </a:r>
            <a:r>
              <a:rPr lang="en-GB" sz="2400" dirty="0">
                <a:solidFill>
                  <a:srgbClr val="333333"/>
                </a:solidFill>
              </a:rPr>
              <a:t>.</a:t>
            </a:r>
          </a:p>
          <a:p>
            <a:pPr lvl="0" algn="ctr" defTabSz="914400" fontAlgn="base"/>
            <a:r>
              <a:rPr lang="cs-CZ" altLang="de-DE" sz="2400" dirty="0">
                <a:solidFill>
                  <a:srgbClr val="004992"/>
                </a:solidFill>
              </a:rPr>
              <a:t>Může někdo z vás krátce uvést nějakou vlastní podobnou zkušenost</a:t>
            </a: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1</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Prosím vyjmenujte některé lidské emoce/pocity</a:t>
            </a: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Metakognitivní trénink 4 – Jak Se Vcítit Do Druhého...I</a:t>
            </a:r>
          </a:p>
        </p:txBody>
      </p:sp>
      <p:sp>
        <p:nvSpPr>
          <p:cNvPr id="8" name="Slide Number Placeholder 7"/>
          <p:cNvSpPr>
            <a:spLocks noGrp="1"/>
          </p:cNvSpPr>
          <p:nvPr>
            <p:ph type="sldNum" sz="quarter" idx="12"/>
          </p:nvPr>
        </p:nvSpPr>
        <p:spPr/>
        <p:txBody>
          <a:bodyPr/>
          <a:lstStyle/>
          <a:p>
            <a:fld id="{67C61CD3-BF62-47DC-ACD8-14A8D8D33A4E}"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vyjmenujte některé lidské emoce/pocity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Překvapení</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Smutek</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Zlost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Znechucení</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Bolest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Emoce/pocity</a:t>
            </a:r>
            <a:br>
              <a:rPr lang="en-US" sz="3600">
                <a:solidFill>
                  <a:srgbClr val="004992"/>
                </a:solidFill>
                <a:latin typeface="+mn-lt"/>
                <a:ea typeface="+mn-ea"/>
                <a:cs typeface="+mn-cs"/>
              </a:rPr>
            </a:br>
            <a:r>
              <a:rPr lang="en-US">
                <a:solidFill>
                  <a:srgbClr val="004992"/>
                </a:solidFill>
                <a:latin typeface="+mn-lt"/>
                <a:ea typeface="+mn-ea"/>
                <a:cs typeface="+mn-cs"/>
              </a:rPr>
              <a:t>Někdy je snadné pochopit, jak se někdo druhý cítí... zvláště pokud znáte okolnosti...</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Emoce/pocity</a:t>
            </a:r>
            <a:br>
              <a:rPr lang="en-US" sz="3600">
                <a:solidFill>
                  <a:srgbClr val="004992"/>
                </a:solidFill>
                <a:latin typeface="+mn-lt"/>
                <a:ea typeface="+mn-ea"/>
                <a:cs typeface="+mn-cs"/>
              </a:rPr>
            </a:br>
            <a:r>
              <a:rPr lang="en-US">
                <a:solidFill>
                  <a:srgbClr val="004992"/>
                </a:solidFill>
                <a:latin typeface="+mn-lt"/>
                <a:ea typeface="+mn-ea"/>
                <a:cs typeface="+mn-cs"/>
              </a:rPr>
              <a:t>Někdy je snadné pochopit, jak se někdo druhý cítí... zvláště pokud znáte okolnosti...</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Smutek</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Zlost</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Štěstí</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Znechucení</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Překvapení</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Bolest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obtížnější, když dotyčného člověka neznáte nebo neznáte okolnosti!</a:t>
            </a:r>
          </a:p>
          <a:p>
            <a:pPr eaLnBrk="1" hangingPunct="1">
              <a:spcBef>
                <a:spcPct val="50000"/>
              </a:spcBef>
              <a:buClrTx/>
              <a:buFontTx/>
              <a:buNone/>
            </a:pPr>
            <a:r>
              <a:rPr lang="de-DE" altLang="de-DE" sz="2400" dirty="0">
                <a:solidFill>
                  <a:srgbClr val="004992"/>
                </a:solidFill>
                <a:latin typeface="Calibri Light"/>
              </a:rPr>
              <a:t>Prosím pokuste se určit emoční výraz na obrázcích 1 až 5.</a:t>
            </a:r>
          </a:p>
          <a:p>
            <a:pPr eaLnBrk="1" hangingPunct="1">
              <a:spcBef>
                <a:spcPct val="50000"/>
              </a:spcBef>
              <a:buClrTx/>
              <a:buFontTx/>
              <a:buNone/>
            </a:pPr>
            <a:r>
              <a:rPr lang="de-DE" altLang="de-DE" sz="2400" dirty="0">
                <a:solidFill>
                  <a:srgbClr val="004992"/>
                </a:solidFill>
                <a:latin typeface="Calibri Light"/>
              </a:rPr>
              <a:t>Nakolik jistí jste si svou odpovědí?</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43C703FA-C9AB-45EE-AF22-9CB4913E7E18}"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Štěstí/Radost</a:t>
            </a:r>
            <a:endParaRPr lang="de-DE" altLang="de-DE" sz="2000" dirty="0">
              <a:latin typeface="+mj-lt"/>
              <a:ea typeface="+mn-ea"/>
              <a:cs typeface="+mn-cs"/>
            </a:endParaRPr>
          </a:p>
        </p:txBody>
      </p:sp>
      <p:sp>
        <p:nvSpPr>
          <p:cNvPr id="19"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Strach</a:t>
            </a:r>
            <a:endParaRPr lang="de-DE" altLang="de-DE" sz="2000" dirty="0">
              <a:latin typeface="+mj-lt"/>
              <a:ea typeface="+mn-ea"/>
              <a:cs typeface="+mn-cs"/>
            </a:endParaRPr>
          </a:p>
        </p:txBody>
      </p:sp>
      <p:sp>
        <p:nvSpPr>
          <p:cNvPr id="20"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Překvapení</a:t>
            </a:r>
            <a:endParaRPr lang="de-DE" altLang="de-DE" sz="2000" dirty="0">
              <a:latin typeface="+mj-lt"/>
              <a:ea typeface="+mn-ea"/>
              <a:cs typeface="+mn-cs"/>
            </a:endParaRPr>
          </a:p>
        </p:txBody>
      </p:sp>
      <p:sp>
        <p:nvSpPr>
          <p:cNvPr id="21"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Zlost</a:t>
            </a:r>
            <a:endParaRPr lang="de-DE" altLang="de-DE" sz="2000" dirty="0">
              <a:latin typeface="+mj-lt"/>
              <a:ea typeface="+mn-ea"/>
              <a:cs typeface="+mn-cs"/>
            </a:endParaRPr>
          </a:p>
        </p:txBody>
      </p:sp>
      <p:sp>
        <p:nvSpPr>
          <p:cNvPr id="22"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Smutek</a:t>
            </a:r>
            <a:endParaRPr lang="de-DE" altLang="de-DE" sz="2000" dirty="0">
              <a:latin typeface="+mj-lt"/>
              <a:ea typeface="+mn-ea"/>
              <a:cs typeface="+mn-cs"/>
            </a:endParaRPr>
          </a:p>
        </p:txBody>
      </p:sp>
      <p:sp>
        <p:nvSpPr>
          <p:cNvPr id="2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obtížnější, když dotyčného člověka neznáte nebo neznáte okolnosti!</a:t>
            </a:r>
          </a:p>
        </p:txBody>
      </p:sp>
      <p:pic>
        <p:nvPicPr>
          <p:cNvPr id="17"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43C703FA-C9AB-45EE-AF22-9CB4913E7E18}"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Můžeme usuzovat na povahu nebo povolání druhého člověka pouze na základě toho jak vypadá?</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Který z těchto čtyř mužů je herec, sportovec</a:t>
            </a:r>
            <a:r>
              <a:rPr lang="de-DE" altLang="de-DE" sz="2400" dirty="0">
                <a:solidFill>
                  <a:srgbClr val="333333"/>
                </a:solidFill>
              </a:rPr>
              <a:t>, </a:t>
            </a:r>
            <a:r>
              <a:rPr lang="cs-CZ" altLang="de-DE" sz="2400" dirty="0">
                <a:solidFill>
                  <a:srgbClr val="333333"/>
                </a:solidFill>
              </a:rPr>
              <a:t>psych</a:t>
            </a:r>
            <a:r>
              <a:rPr lang="de-DE" altLang="de-DE" sz="2400" dirty="0" err="1">
                <a:solidFill>
                  <a:srgbClr val="333333"/>
                </a:solidFill>
              </a:rPr>
              <a:t>oterapeut</a:t>
            </a:r>
            <a:r>
              <a:rPr lang="cs-CZ" altLang="de-DE" sz="2400" dirty="0">
                <a:solidFill>
                  <a:srgbClr val="333333"/>
                </a:solidFill>
              </a:rPr>
              <a:t> a který sériový vrah</a:t>
            </a:r>
            <a:r>
              <a:rPr lang="de-DE" altLang="de-DE" sz="2400" dirty="0">
                <a:solidFill>
                  <a:srgbClr val="333333"/>
                </a:solidFill>
              </a:rPr>
              <a:t>? </a:t>
            </a:r>
            <a:r>
              <a:rPr lang="cs-CZ" altLang="ko-KR" sz="2400" dirty="0">
                <a:solidFill>
                  <a:srgbClr val="333333"/>
                </a:solidFill>
              </a:rPr>
              <a:t>Jak moc jste si tím jisti?</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Poznali jste to?</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Naše první dojmy jsou často vytvářeny na základě stereotypů</a:t>
            </a:r>
            <a:r>
              <a:rPr lang="de-DE" altLang="de-DE" sz="2400" dirty="0">
                <a:solidFill>
                  <a:srgbClr val="333333"/>
                </a:solidFill>
              </a:rPr>
              <a:t>. </a:t>
            </a:r>
            <a:r>
              <a:rPr lang="cs-CZ" altLang="de-DE" sz="2400" dirty="0">
                <a:solidFill>
                  <a:srgbClr val="333333"/>
                </a:solidFill>
              </a:rPr>
              <a:t>Například ne všichni herci jsou přitažliví a ne všichni vrazi vypadají brutálně</a:t>
            </a:r>
            <a:r>
              <a:rPr lang="de-DE" altLang="de-DE" sz="2400" dirty="0">
                <a:solidFill>
                  <a:srgbClr val="333333"/>
                </a:solidFill>
              </a:rPr>
              <a:t>!</a:t>
            </a:r>
            <a:endParaRPr lang="en-US" sz="2400" dirty="0"/>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legendární hráč basebalu</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herec</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sériový vrah</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psychoterapeut</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48277596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291525443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Severní</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dělá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uvolněnosti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ležérnosti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považována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nejšpinavější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část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těla</a:t>
                      </a:r>
                      <a:r>
                        <a:rPr kumimoji="0" lang="en-US" sz="1800" b="0" i="0" u="none" strike="noStrike" cap="none" normalizeH="0" baseline="0" dirty="0">
                          <a:ln>
                            <a:noFill/>
                          </a:ln>
                          <a:solidFill>
                            <a:srgbClr val="333333"/>
                          </a:solidFill>
                          <a:effectLst/>
                          <a:latin typeface="Calibri Light"/>
                          <a:cs typeface="Times New Roman" pitchFamily="18" charset="0"/>
                        </a:rPr>
                        <a:t>. Je proto </a:t>
                      </a:r>
                      <a:r>
                        <a:rPr kumimoji="0" lang="en-US" sz="1800" b="0" i="0" u="none" strike="noStrike" cap="none" normalizeH="0" baseline="0" dirty="0" err="1">
                          <a:ln>
                            <a:noFill/>
                          </a:ln>
                          <a:solidFill>
                            <a:srgbClr val="333333"/>
                          </a:solidFill>
                          <a:effectLst/>
                          <a:latin typeface="Calibri Light"/>
                          <a:cs typeface="Times New Roman" pitchFamily="18" charset="0"/>
                        </a:rPr>
                        <a:t>velmi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někomu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podrážky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svých</a:t>
                      </a:r>
                      <a:r>
                        <a:rPr kumimoji="0" lang="en-US" sz="1800" b="0" i="0" u="none" strike="noStrike" cap="none" normalizeH="0" baseline="0" dirty="0">
                          <a:ln>
                            <a:noFill/>
                          </a:ln>
                          <a:solidFill>
                            <a:srgbClr val="333333"/>
                          </a:solidFill>
                          <a:effectLst/>
                          <a:latin typeface="Calibri Light"/>
                          <a:cs typeface="Times New Roman" pitchFamily="18" charset="0"/>
                        </a:rPr>
                        <a:t> bot.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24</a:t>
            </a:fld>
            <a:endParaRPr lang="de-DE" altLang="de-DE"/>
          </a:p>
        </p:txBody>
      </p:sp>
    </p:spTree>
    <p:extLst>
      <p:ext uri="{BB962C8B-B14F-4D97-AF65-F5344CB8AC3E}">
        <p14:creationId xmlns:p14="http://schemas.microsoft.com/office/powerpoint/2010/main" val="567249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235687997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Severní</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dělá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uvolněnosti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ležérnosti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považována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nejšpinavější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část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těla</a:t>
                      </a:r>
                      <a:r>
                        <a:rPr kumimoji="0" lang="en-US" sz="1800" b="0" i="0" u="none" strike="noStrike" cap="none" normalizeH="0" baseline="0" dirty="0">
                          <a:ln>
                            <a:noFill/>
                          </a:ln>
                          <a:solidFill>
                            <a:srgbClr val="333333"/>
                          </a:solidFill>
                          <a:effectLst/>
                          <a:latin typeface="Calibri Light"/>
                          <a:cs typeface="Times New Roman" pitchFamily="18" charset="0"/>
                        </a:rPr>
                        <a:t>. Je proto </a:t>
                      </a:r>
                      <a:r>
                        <a:rPr kumimoji="0" lang="en-US" sz="1800" b="0" i="0" u="none" strike="noStrike" cap="none" normalizeH="0" baseline="0" dirty="0" err="1">
                          <a:ln>
                            <a:noFill/>
                          </a:ln>
                          <a:solidFill>
                            <a:srgbClr val="333333"/>
                          </a:solidFill>
                          <a:effectLst/>
                          <a:latin typeface="Calibri Light"/>
                          <a:cs typeface="Times New Roman" pitchFamily="18" charset="0"/>
                        </a:rPr>
                        <a:t>velmi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někomu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podrážky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svých</a:t>
                      </a:r>
                      <a:r>
                        <a:rPr kumimoji="0" lang="en-US" sz="1800" b="0" i="0" u="none" strike="noStrike" cap="none" normalizeH="0" baseline="0" dirty="0">
                          <a:ln>
                            <a:noFill/>
                          </a:ln>
                          <a:solidFill>
                            <a:srgbClr val="333333"/>
                          </a:solidFill>
                          <a:effectLst/>
                          <a:latin typeface="Calibri Light"/>
                          <a:cs typeface="Times New Roman" pitchFamily="18" charset="0"/>
                        </a:rPr>
                        <a:t> bot.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mnoho</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dalších</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zemí</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“Výborně!”, “Skvělé”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Některé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Africké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“Jdi </a:t>
                      </a:r>
                      <a:r>
                        <a:rPr kumimoji="0" lang="en-US" sz="1800" b="0" i="0" u="none" strike="noStrike" cap="none" normalizeH="0" baseline="0" err="1">
                          <a:ln>
                            <a:noFill/>
                          </a:ln>
                          <a:solidFill>
                            <a:srgbClr val="333333"/>
                          </a:solidFill>
                          <a:effectLst/>
                          <a:latin typeface="Calibri Light"/>
                          <a:cs typeface="Times New Roman" pitchFamily="18" charset="0"/>
                        </a:rPr>
                        <a:t>pryč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používá</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při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stopování</a:t>
                      </a:r>
                      <a:r>
                        <a:rPr kumimoji="0" lang="en-US" sz="1800" b="0" i="0" u="none" strike="noStrike" cap="none" normalizeH="0" baseline="0" dirty="0">
                          <a:ln>
                            <a:noFill/>
                          </a:ln>
                          <a:solidFill>
                            <a:srgbClr val="333333"/>
                          </a:solidFill>
                          <a:effectLst/>
                          <a:latin typeface="Calibri Light"/>
                          <a:cs typeface="Times New Roman" pitchFamily="18" charset="0"/>
                        </a:rPr>
                        <a:t>, ale ne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výše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25</a:t>
            </a:fld>
            <a:endParaRPr lang="de-DE" altLang="de-DE"/>
          </a:p>
        </p:txBody>
      </p:sp>
    </p:spTree>
    <p:extLst>
      <p:ext uri="{BB962C8B-B14F-4D97-AF65-F5344CB8AC3E}">
        <p14:creationId xmlns:p14="http://schemas.microsoft.com/office/powerpoint/2010/main" val="2066656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274037774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Severní</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dělá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uvolněnosti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ležérnosti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považována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nejšpinavější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část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těla</a:t>
                      </a:r>
                      <a:r>
                        <a:rPr kumimoji="0" lang="en-US" sz="1800" b="0" i="0" u="none" strike="noStrike" cap="none" normalizeH="0" baseline="0" dirty="0">
                          <a:ln>
                            <a:noFill/>
                          </a:ln>
                          <a:solidFill>
                            <a:srgbClr val="333333"/>
                          </a:solidFill>
                          <a:effectLst/>
                          <a:latin typeface="Calibri Light"/>
                          <a:cs typeface="Times New Roman" pitchFamily="18" charset="0"/>
                        </a:rPr>
                        <a:t>. Je proto </a:t>
                      </a:r>
                      <a:r>
                        <a:rPr kumimoji="0" lang="en-US" sz="1800" b="0" i="0" u="none" strike="noStrike" cap="none" normalizeH="0" baseline="0" dirty="0" err="1">
                          <a:ln>
                            <a:noFill/>
                          </a:ln>
                          <a:solidFill>
                            <a:srgbClr val="333333"/>
                          </a:solidFill>
                          <a:effectLst/>
                          <a:latin typeface="Calibri Light"/>
                          <a:cs typeface="Times New Roman" pitchFamily="18" charset="0"/>
                        </a:rPr>
                        <a:t>velmi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někomu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podrážky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svých</a:t>
                      </a:r>
                      <a:r>
                        <a:rPr kumimoji="0" lang="en-US" sz="1800" b="0" i="0" u="none" strike="noStrike" cap="none" normalizeH="0" baseline="0" dirty="0">
                          <a:ln>
                            <a:noFill/>
                          </a:ln>
                          <a:solidFill>
                            <a:srgbClr val="333333"/>
                          </a:solidFill>
                          <a:effectLst/>
                          <a:latin typeface="Calibri Light"/>
                          <a:cs typeface="Times New Roman" pitchFamily="18" charset="0"/>
                        </a:rPr>
                        <a:t> bot.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mnoho</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dalších</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zemí</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“Výborně!”, “Skvělé”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Některé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Africké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“Jdi </a:t>
                      </a:r>
                      <a:r>
                        <a:rPr kumimoji="0" lang="en-US" sz="1800" b="0" i="0" u="none" strike="noStrike" cap="none" normalizeH="0" baseline="0" err="1">
                          <a:ln>
                            <a:noFill/>
                          </a:ln>
                          <a:solidFill>
                            <a:srgbClr val="333333"/>
                          </a:solidFill>
                          <a:effectLst/>
                          <a:latin typeface="Calibri Light"/>
                          <a:cs typeface="Times New Roman" pitchFamily="18" charset="0"/>
                        </a:rPr>
                        <a:t>pryč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používá</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při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stopování</a:t>
                      </a:r>
                      <a:r>
                        <a:rPr kumimoji="0" lang="en-US" sz="1800" b="0" i="0" u="none" strike="noStrike" cap="none" normalizeH="0" baseline="0" dirty="0">
                          <a:ln>
                            <a:noFill/>
                          </a:ln>
                          <a:solidFill>
                            <a:srgbClr val="333333"/>
                          </a:solidFill>
                          <a:effectLst/>
                          <a:latin typeface="Calibri Light"/>
                          <a:cs typeface="Times New Roman" pitchFamily="18" charset="0"/>
                        </a:rPr>
                        <a:t>, ale ne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výše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“Ty vole” </a:t>
                      </a:r>
                      <a:r>
                        <a:rPr kumimoji="0" lang="en-US" sz="1800" b="0" i="0" u="none" strike="noStrike" cap="none" normalizeH="0" baseline="0" dirty="0" err="1">
                          <a:ln>
                            <a:noFill/>
                          </a:ln>
                          <a:solidFill>
                            <a:srgbClr val="333333"/>
                          </a:solidFill>
                          <a:effectLst/>
                          <a:latin typeface="Calibri Light"/>
                          <a:cs typeface="Times New Roman" pitchFamily="18" charset="0"/>
                        </a:rPr>
                        <a:t>může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být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přátelským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uvítáním</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skupinách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dospívajících</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většině</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jiných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okolností</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vnímáno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vulgární</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neomluvitelně</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26</a:t>
            </a:fld>
            <a:endParaRPr lang="de-DE" altLang="de-DE"/>
          </a:p>
        </p:txBody>
      </p:sp>
    </p:spTree>
    <p:extLst>
      <p:ext uri="{BB962C8B-B14F-4D97-AF65-F5344CB8AC3E}">
        <p14:creationId xmlns:p14="http://schemas.microsoft.com/office/powerpoint/2010/main" val="1854146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Na následujících snímcích uvidíte obrázek (nebo část obrázku</a:t>
            </a:r>
            <a:r>
              <a:rPr lang="de-DE" altLang="de-DE" sz="2400">
                <a:solidFill>
                  <a:srgbClr val="333333"/>
                </a:solidFill>
              </a:rPr>
              <a:t>).</a:t>
            </a:r>
          </a:p>
          <a:p>
            <a:pPr marL="342900" indent="-342900" eaLnBrk="1" hangingPunct="1">
              <a:buClr>
                <a:srgbClr val="333333"/>
              </a:buClr>
              <a:buFont typeface="WingDings"/>
              <a:buChar char=""/>
            </a:pPr>
            <a:r>
              <a:rPr lang="cs-CZ" altLang="de-DE" sz="2400">
                <a:solidFill>
                  <a:srgbClr val="333333"/>
                </a:solidFill>
              </a:rPr>
              <a:t>Pokuste se prosím přijít na to, co člověk na obrázku dělá nebo co si myslí.</a:t>
            </a:r>
            <a:endParaRPr lang="de-DE" altLang="de-DE" sz="2400">
              <a:solidFill>
                <a:srgbClr val="333333"/>
              </a:solidFill>
            </a:endParaRPr>
          </a:p>
          <a:p>
            <a:pPr marL="342900" indent="-342900" eaLnBrk="1" hangingPunct="1">
              <a:buClr>
                <a:srgbClr val="333333"/>
              </a:buClr>
              <a:buFont typeface="WingDings"/>
              <a:buChar char=""/>
            </a:pPr>
            <a:r>
              <a:rPr lang="cs-CZ" altLang="ko-KR" sz="2400">
                <a:solidFill>
                  <a:srgbClr val="333333"/>
                </a:solidFill>
              </a:rPr>
              <a:t>Prosím proberte svůj názor v skupině!</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67C61CD3-BF62-47DC-ACD8-14A8D8D33A4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Běžec dobíhající do cíle maratónu.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člověk.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Člověk, který volá o pomoc, protože mu ukradli košili.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uctívající slunce.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777239" y="5215574"/>
            <a:ext cx="3840480" cy="37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cs-CZ" altLang="de-DE" sz="800" i="1">
                <a:solidFill>
                  <a:srgbClr val="333333"/>
                </a:solidFill>
                <a:latin typeface="+mn-lt"/>
                <a:cs typeface="+mn-cs"/>
              </a:rPr>
              <a:t>Prosím čtěte poděkování na konci prezentace</a:t>
            </a:r>
            <a:r>
              <a:rPr lang="de-DE" altLang="de-DE" sz="800" i="1">
                <a:solidFill>
                  <a:srgbClr val="333333"/>
                </a:solidFill>
                <a:latin typeface="+mn-lt"/>
                <a:cs typeface="+mn-cs"/>
              </a:rPr>
              <a:t>. </a:t>
            </a:r>
          </a:p>
        </p:txBody>
      </p:sp>
      <p:sp>
        <p:nvSpPr>
          <p:cNvPr id="31749"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Běžec dobíhající do cíle maratónu.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Rozčilený člověk.</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Člověk, který volá o pomoc, protože mu ukradli košili.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uctívající slunce.</a:t>
            </a:r>
            <a:endParaRPr lang="en-GB" altLang="de-DE" sz="2400" dirty="0">
              <a:solidFill>
                <a:srgbClr val="333333"/>
              </a:solidFill>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Zlost!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Závěrečná řeč u soudu.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Dělnický předák má projev ke svým spolupracovníkům </a:t>
            </a:r>
            <a:r>
              <a:rPr lang="de-DE" altLang="de-DE" sz="2400" dirty="0">
                <a:solidFill>
                  <a:srgbClr val="333333"/>
                </a:solidFill>
                <a:latin typeface="+mn-lt"/>
                <a:cs typeface="+mn-cs"/>
              </a:rPr>
              <a:t>(</a:t>
            </a:r>
            <a:r>
              <a:rPr lang="cs-CZ" altLang="de-DE" sz="2400" dirty="0">
                <a:solidFill>
                  <a:srgbClr val="333333"/>
                </a:solidFill>
                <a:latin typeface="+mn-lt"/>
                <a:cs typeface="+mn-cs"/>
              </a:rPr>
              <a:t>ve 20 letech</a:t>
            </a:r>
            <a:r>
              <a:rPr lang="de-DE" altLang="de-DE" sz="2400" dirty="0">
                <a:solidFill>
                  <a:srgbClr val="333333"/>
                </a:solidFill>
                <a:latin typeface="+mn-lt"/>
                <a:cs typeface="+mn-cs"/>
              </a:rPr>
              <a:t>)</a:t>
            </a:r>
            <a:r>
              <a:rPr lang="cs-CZ"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Hádka na tržišti.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Hudebník zpívá milostnou píseň.</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Závěrečná řeč u soudu.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Dělnický předák má projev ke svým spolupracovníkům </a:t>
            </a:r>
            <a:r>
              <a:rPr lang="de-DE" altLang="de-DE" sz="2400" dirty="0">
                <a:solidFill>
                  <a:srgbClr val="333333"/>
                </a:solidFill>
                <a:latin typeface="+mn-lt"/>
                <a:cs typeface="+mn-cs"/>
              </a:rPr>
              <a:t>(</a:t>
            </a:r>
            <a:r>
              <a:rPr lang="cs-CZ" altLang="de-DE" sz="2400" dirty="0">
                <a:solidFill>
                  <a:srgbClr val="333333"/>
                </a:solidFill>
                <a:latin typeface="+mn-lt"/>
                <a:cs typeface="+mn-cs"/>
              </a:rPr>
              <a:t>ve 20 letech</a:t>
            </a:r>
            <a:r>
              <a:rPr lang="de-DE" altLang="de-DE" sz="2400" dirty="0">
                <a:solidFill>
                  <a:srgbClr val="333333"/>
                </a:solidFill>
                <a:latin typeface="+mn-lt"/>
                <a:cs typeface="+mn-cs"/>
              </a:rPr>
              <a:t>)</a:t>
            </a:r>
            <a:r>
              <a:rPr lang="cs-CZ"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Hádka na tržišti.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Hudebník zpívá milostnou píseň.</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Vášeň!</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Momentka hledaného Afrického válečného zločince </a:t>
            </a:r>
            <a:r>
              <a:rPr lang="de-DE" altLang="de-DE" sz="2400" dirty="0">
                <a:solidFill>
                  <a:srgbClr val="333333"/>
                </a:solidFill>
                <a:latin typeface="+mn-lt"/>
                <a:cs typeface="+mn-cs"/>
              </a:rPr>
              <a:t>(Gener</a:t>
            </a:r>
            <a:r>
              <a:rPr lang="cs-CZ" altLang="de-DE" sz="2400" dirty="0">
                <a:solidFill>
                  <a:srgbClr val="333333"/>
                </a:solidFill>
                <a:latin typeface="+mn-lt"/>
                <a:cs typeface="+mn-cs"/>
              </a:rPr>
              <a:t>á</a:t>
            </a:r>
            <a:r>
              <a:rPr lang="de-DE" altLang="de-DE" sz="2400" dirty="0">
                <a:solidFill>
                  <a:srgbClr val="333333"/>
                </a:solidFill>
                <a:latin typeface="+mn-lt"/>
                <a:cs typeface="+mn-cs"/>
              </a:rPr>
              <a:t>l Dbeki)</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běžící maratón.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Zoufalý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Americký politik při ranním běhu se svými osobními strážci.</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Momentka hledaného Afrického válečného zločince </a:t>
            </a:r>
            <a:r>
              <a:rPr lang="de-DE" altLang="de-DE" sz="2400" dirty="0">
                <a:solidFill>
                  <a:srgbClr val="333333"/>
                </a:solidFill>
                <a:latin typeface="+mn-lt"/>
                <a:cs typeface="+mn-cs"/>
              </a:rPr>
              <a:t>(Gener</a:t>
            </a:r>
            <a:r>
              <a:rPr lang="cs-CZ" altLang="de-DE" sz="2400" dirty="0">
                <a:solidFill>
                  <a:srgbClr val="333333"/>
                </a:solidFill>
                <a:latin typeface="+mn-lt"/>
                <a:cs typeface="+mn-cs"/>
              </a:rPr>
              <a:t>á</a:t>
            </a:r>
            <a:r>
              <a:rPr lang="de-DE" altLang="de-DE" sz="2400" dirty="0">
                <a:solidFill>
                  <a:srgbClr val="333333"/>
                </a:solidFill>
                <a:latin typeface="+mn-lt"/>
                <a:cs typeface="+mn-cs"/>
              </a:rPr>
              <a:t>l Dbeki)</a:t>
            </a: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Muž běžící maratón.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Zoufalý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Americký politik při ranním běhu se svými osobními strážci.</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dává znamení svým spoluhráčům.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Slepý mnich.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Podezíravý pohled.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Lukostřelba</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1029"/>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dává znamení svým spoluhráčům.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Slepý mnich.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Podezíravý pohled.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Lukostřelba</a:t>
            </a:r>
            <a:endParaRPr lang="de-DE" altLang="de-DE" sz="2400" dirty="0">
              <a:solidFill>
                <a:srgbClr val="004992"/>
              </a:solidFill>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Soustředění!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Objednávka pití u baru.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Trenér povzbuzuje své hráče.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makléř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t>
            </a:r>
            <a:r>
              <a:rPr lang="cs-CZ" altLang="de-DE" sz="2400" dirty="0">
                <a:solidFill>
                  <a:srgbClr val="333333"/>
                </a:solidFill>
                <a:latin typeface="+mn-lt"/>
                <a:cs typeface="+mn-cs"/>
              </a:rPr>
              <a:t>už se chce poprat.</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Objednávka pití u baru.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Trenér povzbuzuje své hráče.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makléř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t>
            </a:r>
            <a:r>
              <a:rPr lang="cs-CZ" altLang="de-DE" sz="2400" dirty="0">
                <a:solidFill>
                  <a:srgbClr val="333333"/>
                </a:solidFill>
                <a:latin typeface="+mn-lt"/>
                <a:cs typeface="+mn-cs"/>
              </a:rPr>
              <a:t>už se chce poprat.</a:t>
            </a:r>
            <a:endParaRPr lang="de-DE" altLang="de-DE" sz="2400"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pro </a:t>
            </a:r>
            <a:r>
              <a:rPr lang="en-US" altLang="ko-KR" sz="1800" i="1" spc="-5" dirty="0" err="1">
                <a:solidFill>
                  <a:srgbClr val="333333"/>
                </a:solidFill>
                <a:cs typeface="+mn-cs"/>
              </a:rPr>
              <a:t>terapeuty</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en-US" altLang="ko-KR" sz="1800" dirty="0">
                <a:solidFill>
                  <a:srgbClr val="333333"/>
                </a:solidFill>
                <a:cs typeface="+mn-cs"/>
              </a:rPr>
              <a:t>V </a:t>
            </a:r>
            <a:r>
              <a:rPr lang="en-US" altLang="ko-KR" sz="1800" dirty="0" err="1">
                <a:solidFill>
                  <a:srgbClr val="333333"/>
                </a:solidFill>
                <a:cs typeface="+mn-cs"/>
              </a:rPr>
              <a:t>některých</a:t>
            </a:r>
            <a:r>
              <a:rPr lang="en-US" altLang="ko-KR" sz="1800" dirty="0">
                <a:solidFill>
                  <a:srgbClr val="333333"/>
                </a:solidFill>
                <a:cs typeface="+mn-cs"/>
              </a:rPr>
              <a:t> </a:t>
            </a:r>
            <a:r>
              <a:rPr lang="en-US" altLang="ko-KR" sz="1800" dirty="0" err="1">
                <a:solidFill>
                  <a:srgbClr val="333333"/>
                </a:solidFill>
                <a:cs typeface="+mn-cs"/>
              </a:rPr>
              <a:t>videoklipech</a:t>
            </a:r>
            <a:r>
              <a:rPr lang="en-US" altLang="ko-KR" sz="1800" dirty="0">
                <a:solidFill>
                  <a:srgbClr val="333333"/>
                </a:solidFill>
                <a:cs typeface="+mn-cs"/>
              </a:rPr>
              <a:t> se </a:t>
            </a:r>
            <a:r>
              <a:rPr lang="en-US" altLang="ko-KR" sz="1800" dirty="0" err="1">
                <a:solidFill>
                  <a:srgbClr val="333333"/>
                </a:solidFill>
                <a:cs typeface="+mn-cs"/>
              </a:rPr>
              <a:t>mohou</a:t>
            </a:r>
            <a:r>
              <a:rPr lang="en-US" altLang="ko-KR" sz="1800" dirty="0">
                <a:solidFill>
                  <a:srgbClr val="333333"/>
                </a:solidFill>
                <a:cs typeface="+mn-cs"/>
              </a:rPr>
              <a:t> </a:t>
            </a:r>
            <a:r>
              <a:rPr lang="en-US" altLang="ko-KR" sz="1800" dirty="0" err="1">
                <a:solidFill>
                  <a:srgbClr val="333333"/>
                </a:solidFill>
                <a:cs typeface="+mn-cs"/>
              </a:rPr>
              <a:t>objevit</a:t>
            </a:r>
            <a:r>
              <a:rPr lang="en-US" altLang="ko-KR" sz="1800" dirty="0">
                <a:solidFill>
                  <a:srgbClr val="333333"/>
                </a:solidFill>
                <a:cs typeface="+mn-cs"/>
              </a:rPr>
              <a:t> </a:t>
            </a:r>
            <a:r>
              <a:rPr lang="en-US" altLang="ko-KR" sz="1800" dirty="0" err="1">
                <a:solidFill>
                  <a:srgbClr val="333333"/>
                </a:solidFill>
                <a:cs typeface="+mn-cs"/>
              </a:rPr>
              <a:t>výrazy</a:t>
            </a:r>
            <a:r>
              <a:rPr lang="en-US" altLang="ko-KR" sz="1800" dirty="0">
                <a:solidFill>
                  <a:srgbClr val="333333"/>
                </a:solidFill>
                <a:cs typeface="+mn-cs"/>
              </a:rPr>
              <a:t>, </a:t>
            </a:r>
            <a:r>
              <a:rPr lang="en-US" altLang="ko-KR" sz="1800" dirty="0" err="1">
                <a:solidFill>
                  <a:srgbClr val="333333"/>
                </a:solidFill>
                <a:cs typeface="+mn-cs"/>
              </a:rPr>
              <a:t>které</a:t>
            </a:r>
            <a:r>
              <a:rPr lang="en-US" altLang="ko-KR" sz="1800" dirty="0">
                <a:solidFill>
                  <a:srgbClr val="333333"/>
                </a:solidFill>
                <a:cs typeface="+mn-cs"/>
              </a:rPr>
              <a:t> </a:t>
            </a:r>
            <a:r>
              <a:rPr lang="en-US" altLang="ko-KR" sz="1800" dirty="0" err="1">
                <a:solidFill>
                  <a:srgbClr val="333333"/>
                </a:solidFill>
                <a:cs typeface="+mn-cs"/>
              </a:rPr>
              <a:t>nejsou</a:t>
            </a:r>
            <a:r>
              <a:rPr lang="en-US" altLang="ko-KR" sz="1800" dirty="0">
                <a:solidFill>
                  <a:srgbClr val="333333"/>
                </a:solidFill>
                <a:cs typeface="+mn-cs"/>
              </a:rPr>
              <a:t> </a:t>
            </a:r>
            <a:r>
              <a:rPr lang="en-US" altLang="ko-KR" sz="1800" dirty="0" err="1">
                <a:solidFill>
                  <a:srgbClr val="333333"/>
                </a:solidFill>
                <a:cs typeface="+mn-cs"/>
              </a:rPr>
              <a:t>vhodné</a:t>
            </a:r>
            <a:r>
              <a:rPr lang="en-US" altLang="ko-KR" sz="1800" dirty="0">
                <a:solidFill>
                  <a:srgbClr val="333333"/>
                </a:solidFill>
                <a:cs typeface="+mn-cs"/>
              </a:rPr>
              <a:t> pro </a:t>
            </a:r>
            <a:r>
              <a:rPr lang="en-US" altLang="ko-KR" sz="1800" dirty="0" err="1">
                <a:solidFill>
                  <a:srgbClr val="333333"/>
                </a:solidFill>
                <a:cs typeface="+mn-cs"/>
              </a:rPr>
              <a:t>všechny</a:t>
            </a:r>
            <a:r>
              <a:rPr lang="en-US" altLang="ko-KR" sz="1800" dirty="0">
                <a:solidFill>
                  <a:srgbClr val="333333"/>
                </a:solidFill>
                <a:cs typeface="+mn-cs"/>
              </a:rPr>
              <a:t> </a:t>
            </a:r>
            <a:r>
              <a:rPr lang="en-US" altLang="ko-KR" sz="1800" dirty="0" err="1">
                <a:solidFill>
                  <a:srgbClr val="333333"/>
                </a:solidFill>
                <a:cs typeface="+mn-cs"/>
              </a:rPr>
              <a:t>diváky</a:t>
            </a:r>
            <a:r>
              <a:rPr lang="en-US" altLang="ko-KR" sz="1800" dirty="0">
                <a:solidFill>
                  <a:srgbClr val="333333"/>
                </a:solidFill>
                <a:cs typeface="+mn-cs"/>
              </a:rPr>
              <a:t> a pro </a:t>
            </a:r>
            <a:r>
              <a:rPr lang="en-US" altLang="ko-KR" sz="1800" dirty="0" err="1">
                <a:solidFill>
                  <a:srgbClr val="333333"/>
                </a:solidFill>
                <a:cs typeface="+mn-cs"/>
              </a:rPr>
              <a:t>všechny</a:t>
            </a:r>
            <a:r>
              <a:rPr lang="en-US" altLang="ko-KR" sz="1800" dirty="0">
                <a:solidFill>
                  <a:srgbClr val="333333"/>
                </a:solidFill>
                <a:cs typeface="+mn-cs"/>
              </a:rPr>
              <a:t> </a:t>
            </a:r>
            <a:r>
              <a:rPr lang="en-US" altLang="ko-KR" sz="1800" dirty="0" err="1">
                <a:solidFill>
                  <a:srgbClr val="333333"/>
                </a:solidFill>
                <a:cs typeface="+mn-cs"/>
              </a:rPr>
              <a:t>kulturní</a:t>
            </a:r>
            <a:r>
              <a:rPr lang="en-US" altLang="ko-KR" sz="1800" dirty="0">
                <a:solidFill>
                  <a:srgbClr val="333333"/>
                </a:solidFill>
                <a:cs typeface="+mn-cs"/>
              </a:rPr>
              <a:t> </a:t>
            </a:r>
            <a:r>
              <a:rPr lang="en-US" altLang="ko-KR" sz="1800" dirty="0" err="1">
                <a:solidFill>
                  <a:srgbClr val="333333"/>
                </a:solidFill>
                <a:cs typeface="+mn-cs"/>
              </a:rPr>
              <a:t>skupiny</a:t>
            </a:r>
            <a:r>
              <a:rPr lang="en-US" altLang="ko-KR" sz="1800" dirty="0">
                <a:solidFill>
                  <a:srgbClr val="333333"/>
                </a:solidFill>
                <a:cs typeface="+mn-cs"/>
              </a:rPr>
              <a:t>. Proto </a:t>
            </a:r>
            <a:r>
              <a:rPr lang="en-US" altLang="ko-KR" sz="1800" dirty="0" err="1">
                <a:solidFill>
                  <a:srgbClr val="333333"/>
                </a:solidFill>
                <a:cs typeface="+mn-cs"/>
              </a:rPr>
              <a:t>prosím</a:t>
            </a:r>
            <a:r>
              <a:rPr lang="en-US" altLang="ko-KR" sz="1800" dirty="0">
                <a:solidFill>
                  <a:srgbClr val="333333"/>
                </a:solidFill>
                <a:cs typeface="+mn-cs"/>
              </a:rPr>
              <a:t> </a:t>
            </a:r>
            <a:r>
              <a:rPr lang="en-US" altLang="ko-KR" sz="1800" dirty="0" err="1">
                <a:solidFill>
                  <a:srgbClr val="333333"/>
                </a:solidFill>
                <a:cs typeface="+mn-cs"/>
              </a:rPr>
              <a:t>nejdříve</a:t>
            </a:r>
            <a:r>
              <a:rPr lang="en-US" altLang="ko-KR" sz="1800" dirty="0">
                <a:solidFill>
                  <a:srgbClr val="333333"/>
                </a:solidFill>
                <a:cs typeface="+mn-cs"/>
              </a:rPr>
              <a:t> </a:t>
            </a:r>
            <a:r>
              <a:rPr lang="en-US" altLang="ko-KR" sz="1800" dirty="0" err="1">
                <a:solidFill>
                  <a:srgbClr val="333333"/>
                </a:solidFill>
                <a:cs typeface="+mn-cs"/>
              </a:rPr>
              <a:t>pozorně</a:t>
            </a:r>
            <a:r>
              <a:rPr lang="en-US" altLang="ko-KR" sz="1800" dirty="0">
                <a:solidFill>
                  <a:srgbClr val="333333"/>
                </a:solidFill>
                <a:cs typeface="+mn-cs"/>
              </a:rPr>
              <a:t> </a:t>
            </a:r>
            <a:r>
              <a:rPr lang="en-US" altLang="ko-KR" sz="1800" dirty="0" err="1">
                <a:solidFill>
                  <a:srgbClr val="333333"/>
                </a:solidFill>
                <a:cs typeface="+mn-cs"/>
              </a:rPr>
              <a:t>shlédněte</a:t>
            </a:r>
            <a:r>
              <a:rPr lang="en-US" altLang="ko-KR" sz="1800" dirty="0">
                <a:solidFill>
                  <a:srgbClr val="333333"/>
                </a:solidFill>
                <a:cs typeface="+mn-cs"/>
              </a:rPr>
              <a:t> </a:t>
            </a:r>
            <a:r>
              <a:rPr lang="en-US" altLang="ko-KR" sz="1800" dirty="0" err="1">
                <a:solidFill>
                  <a:srgbClr val="333333"/>
                </a:solidFill>
                <a:cs typeface="+mn-cs"/>
              </a:rPr>
              <a:t>videa</a:t>
            </a:r>
            <a:r>
              <a:rPr lang="en-US" altLang="ko-KR" sz="1800" dirty="0">
                <a:solidFill>
                  <a:srgbClr val="333333"/>
                </a:solidFill>
                <a:cs typeface="+mn-cs"/>
              </a:rPr>
              <a:t>, </a:t>
            </a:r>
            <a:r>
              <a:rPr lang="en-US" altLang="ko-KR" sz="1800" dirty="0" err="1">
                <a:solidFill>
                  <a:srgbClr val="333333"/>
                </a:solidFill>
                <a:cs typeface="+mn-cs"/>
              </a:rPr>
              <a:t>než</a:t>
            </a:r>
            <a:r>
              <a:rPr lang="en-US" altLang="ko-KR" sz="1800" dirty="0">
                <a:solidFill>
                  <a:srgbClr val="333333"/>
                </a:solidFill>
                <a:cs typeface="+mn-cs"/>
              </a:rPr>
              <a:t> je </a:t>
            </a:r>
            <a:r>
              <a:rPr lang="en-US" altLang="ko-KR" sz="1800" dirty="0" err="1">
                <a:solidFill>
                  <a:srgbClr val="333333"/>
                </a:solidFill>
                <a:cs typeface="+mn-cs"/>
              </a:rPr>
              <a:t>pustíte</a:t>
            </a:r>
            <a:r>
              <a:rPr lang="en-US" altLang="ko-KR" sz="1800" dirty="0">
                <a:solidFill>
                  <a:srgbClr val="333333"/>
                </a:solidFill>
                <a:cs typeface="+mn-cs"/>
              </a:rPr>
              <a:t> </a:t>
            </a:r>
            <a:r>
              <a:rPr lang="en-US" altLang="ko-KR" sz="1800" dirty="0" err="1">
                <a:solidFill>
                  <a:srgbClr val="333333"/>
                </a:solidFill>
                <a:cs typeface="+mn-cs"/>
              </a:rPr>
              <a:t>na</a:t>
            </a:r>
            <a:r>
              <a:rPr lang="en-US" altLang="ko-KR" sz="1800" dirty="0">
                <a:solidFill>
                  <a:srgbClr val="333333"/>
                </a:solidFill>
                <a:cs typeface="+mn-cs"/>
              </a:rPr>
              <a:t> </a:t>
            </a:r>
            <a:r>
              <a:rPr lang="en-US" altLang="ko-KR" sz="1800" dirty="0" err="1">
                <a:solidFill>
                  <a:srgbClr val="333333"/>
                </a:solidFill>
                <a:cs typeface="+mn-cs"/>
              </a:rPr>
              <a:t>skupině</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67C61CD3-BF62-47DC-ACD8-14A8D8D33A4E}" type="slidenum">
              <a:rPr lang="de-DE" altLang="de-DE" smtClean="0"/>
              <a:pPr/>
              <a:t>38</a:t>
            </a:fld>
            <a:endParaRPr lang="de-DE" altLang="de-DE"/>
          </a:p>
        </p:txBody>
      </p:sp>
    </p:spTree>
    <p:extLst>
      <p:ext uri="{BB962C8B-B14F-4D97-AF65-F5344CB8AC3E}">
        <p14:creationId xmlns:p14="http://schemas.microsoft.com/office/powerpoint/2010/main" val="4037005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 nechutí pojídá larvy.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Ponížená žena klopí hlavu.</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Modlící se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má radost z cizího neštěstí.</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Žena, která s nechutí pojídá larvy.</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Ponížená žena klopí hlavu.</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Modlící se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má radost z cizího neštěstí.</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Znechucení!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Před pěstním soubojem.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Recitující básník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Flirtování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Urážlivé gesto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Před pěstním soubojem.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Recitující básník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Flirtování</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Urážlivé gesto</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Nevěsta, která </a:t>
            </a:r>
            <a:r>
              <a:rPr lang="cs-CZ" altLang="de-DE" sz="2400">
                <a:solidFill>
                  <a:srgbClr val="333333"/>
                </a:solidFill>
                <a:latin typeface="+mn-lt"/>
                <a:cs typeface="+mn-cs"/>
              </a:rPr>
              <a:t>říká “ano” </a:t>
            </a:r>
            <a:r>
              <a:rPr lang="cs-CZ" altLang="de-DE" sz="2400" dirty="0">
                <a:solidFill>
                  <a:srgbClr val="333333"/>
                </a:solidFill>
                <a:latin typeface="+mn-lt"/>
                <a:cs typeface="+mn-cs"/>
              </a:rPr>
              <a:t>na své svatbě.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v hospodě.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hrdě ukazuje svůj svatební prsten své přítelkyni.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si stěžuje na platbu za parkování.</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Nevěsta, která </a:t>
            </a:r>
            <a:r>
              <a:rPr lang="cs-CZ" altLang="de-DE" sz="2400">
                <a:solidFill>
                  <a:srgbClr val="333333"/>
                </a:solidFill>
                <a:latin typeface="+mn-lt"/>
                <a:cs typeface="+mn-cs"/>
              </a:rPr>
              <a:t>říká “ano” </a:t>
            </a:r>
            <a:r>
              <a:rPr lang="cs-CZ" altLang="de-DE" sz="2400" dirty="0">
                <a:solidFill>
                  <a:srgbClr val="333333"/>
                </a:solidFill>
                <a:latin typeface="+mn-lt"/>
                <a:cs typeface="+mn-cs"/>
              </a:rPr>
              <a:t>na své svatbě.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Žena v hospodě.</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hrdě ukazuje svůj svatební prsten své přítelkyni.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si stěžuje na platbu za parkování.</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Štěstí!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Agresivní fanoušek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Jásající barman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Rvačka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oslavující gól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102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Agresivní fanoušek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Jásající barman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Rvačka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oslavující gól</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Štěstí!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Horník, který přežil důlní neštěstí.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Dělník, který má pauzu.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Neúspěšná stávka.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Maškarní kostým</a:t>
            </a:r>
            <a:r>
              <a:rPr lang="de-DE" altLang="de-DE" sz="2400" dirty="0">
                <a:solidFill>
                  <a:srgbClr val="333333"/>
                </a:solidFill>
                <a:latin typeface="+mn-lt"/>
                <a:cs typeface="+mn-cs"/>
              </a:rPr>
              <a:t> (</a:t>
            </a:r>
            <a:r>
              <a:rPr lang="cs-CZ" altLang="de-DE" sz="2400" dirty="0">
                <a:solidFill>
                  <a:srgbClr val="333333"/>
                </a:solidFill>
                <a:latin typeface="+mn-lt"/>
                <a:cs typeface="+mn-cs"/>
              </a:rPr>
              <a:t>horník</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Horník, který přežil důlní neštěstí.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Dělník, který má pauzu.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Neúspěšná stávka.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Maškarní kostým</a:t>
            </a:r>
            <a:r>
              <a:rPr lang="de-DE" altLang="de-DE" sz="2400" dirty="0">
                <a:solidFill>
                  <a:srgbClr val="333333"/>
                </a:solidFill>
                <a:latin typeface="+mn-lt"/>
                <a:cs typeface="+mn-cs"/>
              </a:rPr>
              <a:t> (</a:t>
            </a:r>
            <a:r>
              <a:rPr lang="cs-CZ" altLang="de-DE" sz="2400" dirty="0">
                <a:solidFill>
                  <a:srgbClr val="333333"/>
                </a:solidFill>
                <a:latin typeface="+mn-lt"/>
                <a:cs typeface="+mn-cs"/>
              </a:rPr>
              <a:t>horník</a:t>
            </a:r>
            <a:r>
              <a:rPr lang="de-DE" altLang="de-DE" sz="2400" dirty="0">
                <a:solidFill>
                  <a:srgbClr val="333333"/>
                </a:solidFill>
                <a:latin typeface="+mn-lt"/>
                <a:cs typeface="+mn-cs"/>
              </a:rPr>
              <a:t>).</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cs-CZ" altLang="de-DE" sz="2400" dirty="0">
                <a:solidFill>
                  <a:srgbClr val="333333"/>
                </a:solidFill>
                <a:latin typeface="+mn-lt"/>
                <a:cs typeface="+mn-cs"/>
              </a:rPr>
              <a:t>Tento muž čte</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milostný dopis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červenat)</a:t>
            </a:r>
            <a:endParaRPr lang="de-DE" altLang="de-DE" sz="2400" dirty="0">
              <a:solidFill>
                <a:srgbClr val="333333"/>
              </a:solidFill>
              <a:latin typeface="+mn-lt"/>
              <a:cs typeface="+mn-cs"/>
            </a:endParaRPr>
          </a:p>
          <a:p>
            <a:pPr eaLnBrk="1" hangingPunct="1">
              <a:spcBef>
                <a:spcPct val="0"/>
              </a:spcBef>
              <a:buClrTx/>
              <a:buFontTx/>
              <a:buChar char="•"/>
            </a:pPr>
            <a:r>
              <a:rPr lang="cs-CZ" altLang="de-DE" sz="2400" dirty="0">
                <a:solidFill>
                  <a:srgbClr val="333333"/>
                </a:solidFill>
                <a:latin typeface="+mn-lt"/>
                <a:cs typeface="+mn-cs"/>
              </a:rPr>
              <a:t>zajímavý článek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si bude dělat poznámky</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výpověď z práce</a:t>
            </a:r>
            <a:r>
              <a:rPr lang="de-DE" altLang="de-DE" sz="2400" dirty="0">
                <a:solidFill>
                  <a:srgbClr val="333333"/>
                </a:solidFill>
                <a:latin typeface="+mn-lt"/>
                <a:cs typeface="+mn-cs"/>
              </a:rPr>
              <a:t> (</a:t>
            </a:r>
            <a:r>
              <a:rPr lang="cs-CZ" altLang="de-DE" sz="2400" dirty="0">
                <a:solidFill>
                  <a:srgbClr val="333333"/>
                </a:solidFill>
                <a:latin typeface="+mn-lt"/>
                <a:cs typeface="+mn-cs"/>
              </a:rPr>
              <a:t>na příštím obrázku bude mít záchvat vzteku</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vtipy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smát</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cs-CZ" altLang="de-DE" sz="2400" dirty="0">
                <a:solidFill>
                  <a:srgbClr val="333333"/>
                </a:solidFill>
                <a:latin typeface="+mn-lt"/>
                <a:cs typeface="+mn-cs"/>
              </a:rPr>
              <a:t>Tento muž čte</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milostný dopis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červenat)</a:t>
            </a:r>
            <a:endParaRPr lang="de-DE" altLang="de-DE" sz="2400" dirty="0">
              <a:solidFill>
                <a:srgbClr val="333333"/>
              </a:solidFill>
              <a:latin typeface="+mn-lt"/>
              <a:cs typeface="+mn-cs"/>
            </a:endParaRPr>
          </a:p>
          <a:p>
            <a:pPr eaLnBrk="1" hangingPunct="1">
              <a:spcBef>
                <a:spcPct val="0"/>
              </a:spcBef>
              <a:buClrTx/>
              <a:buFontTx/>
              <a:buChar char="•"/>
            </a:pPr>
            <a:r>
              <a:rPr lang="cs-CZ" altLang="de-DE" sz="2400" dirty="0">
                <a:solidFill>
                  <a:srgbClr val="333333"/>
                </a:solidFill>
                <a:latin typeface="+mn-lt"/>
                <a:cs typeface="+mn-cs"/>
              </a:rPr>
              <a:t>zajímavý článek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si bude dělat poznámky</a:t>
            </a:r>
            <a:r>
              <a:rPr lang="de-DE" altLang="de-DE" sz="2400" dirty="0">
                <a:solidFill>
                  <a:srgbClr val="333333"/>
                </a:solidFill>
                <a:latin typeface="+mn-lt"/>
                <a:cs typeface="+mn-cs"/>
              </a:rPr>
              <a:t>)</a:t>
            </a:r>
          </a:p>
          <a:p>
            <a:pPr eaLnBrk="1" hangingPunct="1">
              <a:spcBef>
                <a:spcPct val="0"/>
              </a:spcBef>
              <a:buClr>
                <a:srgbClr val="004992"/>
              </a:buClr>
              <a:buFontTx/>
              <a:buChar char="•"/>
            </a:pPr>
            <a:r>
              <a:rPr lang="cs-CZ" altLang="de-DE" sz="2400" dirty="0">
                <a:solidFill>
                  <a:srgbClr val="004992"/>
                </a:solidFill>
                <a:latin typeface="+mn-lt"/>
                <a:cs typeface="+mn-cs"/>
              </a:rPr>
              <a:t>výpověď z práce</a:t>
            </a:r>
            <a:r>
              <a:rPr lang="de-DE" altLang="de-DE" sz="2400" dirty="0">
                <a:solidFill>
                  <a:srgbClr val="004992"/>
                </a:solidFill>
                <a:latin typeface="+mn-lt"/>
                <a:cs typeface="+mn-cs"/>
              </a:rPr>
              <a:t> (</a:t>
            </a:r>
            <a:r>
              <a:rPr lang="cs-CZ" altLang="de-DE" sz="2400" dirty="0">
                <a:solidFill>
                  <a:srgbClr val="004992"/>
                </a:solidFill>
                <a:latin typeface="+mn-lt"/>
                <a:cs typeface="+mn-cs"/>
              </a:rPr>
              <a:t>na příštím obrázku bude mít záchvat vzteku</a:t>
            </a:r>
            <a:r>
              <a:rPr lang="de-DE" altLang="de-DE" sz="2400" dirty="0">
                <a:solidFill>
                  <a:srgbClr val="004992"/>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vtipy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smát</a:t>
            </a:r>
            <a:r>
              <a:rPr lang="de-DE" altLang="de-DE" sz="2400" dirty="0">
                <a:solidFill>
                  <a:srgbClr val="333333"/>
                </a:solidFill>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51</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endParaRPr 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52</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p>
          <a:p>
            <a:pPr marL="342900" indent="-342900" defTabSz="914400" fontAlgn="base">
              <a:buClr>
                <a:srgbClr val="333333"/>
              </a:buClr>
              <a:buFont typeface="WingDings"/>
              <a:buChar char=""/>
            </a:pPr>
            <a:r>
              <a:rPr lang="cs-CZ" altLang="de-DE" sz="2400" dirty="0">
                <a:solidFill>
                  <a:srgbClr val="333333"/>
                </a:solidFill>
              </a:rPr>
              <a:t>Mnozí lidé neukazují ve tváři své emoce, buď pro svou povahu nebo následkem nemoci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Parkinson</a:t>
            </a:r>
            <a:r>
              <a:rPr lang="cs-CZ" altLang="de-DE" sz="2400" dirty="0">
                <a:solidFill>
                  <a:srgbClr val="333333"/>
                </a:solidFill>
              </a:rPr>
              <a:t>ova</a:t>
            </a:r>
            <a:r>
              <a:rPr lang="en-US" altLang="de-DE" sz="2400" dirty="0">
                <a:solidFill>
                  <a:srgbClr val="333333"/>
                </a:solidFill>
              </a:rPr>
              <a:t> </a:t>
            </a:r>
            <a:r>
              <a:rPr lang="cs-CZ" altLang="de-DE" sz="2400" dirty="0">
                <a:solidFill>
                  <a:srgbClr val="333333"/>
                </a:solidFill>
              </a:rPr>
              <a:t>choroba</a:t>
            </a:r>
            <a:r>
              <a:rPr lang="en-US" altLang="de-DE" sz="2400" dirty="0">
                <a:solidFill>
                  <a:srgbClr val="333333"/>
                </a:solidFill>
              </a:rPr>
              <a:t>), </a:t>
            </a:r>
            <a:r>
              <a:rPr lang="cs-CZ" altLang="de-DE" sz="2400" dirty="0">
                <a:solidFill>
                  <a:srgbClr val="333333"/>
                </a:solidFill>
              </a:rPr>
              <a:t>takže je těžké odhadnout jejich vnitřní </a:t>
            </a:r>
            <a:r>
              <a:rPr lang="cs-CZ" altLang="de-DE" sz="2400">
                <a:solidFill>
                  <a:srgbClr val="333333"/>
                </a:solidFill>
              </a:rPr>
              <a:t>pocity</a:t>
            </a:r>
            <a:r>
              <a:rPr lang="en-US" altLang="de-DE" sz="2400">
                <a:solidFill>
                  <a:srgbClr val="333333"/>
                </a:solidFill>
              </a:rPr>
              <a:t>.</a:t>
            </a:r>
            <a:endParaRPr lang="en-US" sz="2400" dirty="0"/>
          </a:p>
        </p:txBody>
      </p:sp>
    </p:spTree>
    <p:extLst>
      <p:ext uri="{BB962C8B-B14F-4D97-AF65-F5344CB8AC3E}">
        <p14:creationId xmlns:p14="http://schemas.microsoft.com/office/powerpoint/2010/main" val="3851003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53</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p>
          <a:p>
            <a:pPr marL="342900" indent="-342900" defTabSz="914400" fontAlgn="base">
              <a:buClr>
                <a:srgbClr val="333333"/>
              </a:buClr>
              <a:buFont typeface="WingDings"/>
              <a:buChar char=""/>
            </a:pPr>
            <a:r>
              <a:rPr lang="cs-CZ" altLang="de-DE" sz="2400" dirty="0">
                <a:solidFill>
                  <a:srgbClr val="333333"/>
                </a:solidFill>
              </a:rPr>
              <a:t>Mnozí lidé neukazují ve tváři své emoce, buď pro svou povahu nebo následkem nemoci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Parkinson</a:t>
            </a:r>
            <a:r>
              <a:rPr lang="cs-CZ" altLang="de-DE" sz="2400" dirty="0">
                <a:solidFill>
                  <a:srgbClr val="333333"/>
                </a:solidFill>
              </a:rPr>
              <a:t>ova</a:t>
            </a:r>
            <a:r>
              <a:rPr lang="en-US" altLang="de-DE" sz="2400" dirty="0">
                <a:solidFill>
                  <a:srgbClr val="333333"/>
                </a:solidFill>
              </a:rPr>
              <a:t> </a:t>
            </a:r>
            <a:r>
              <a:rPr lang="cs-CZ" altLang="de-DE" sz="2400" dirty="0">
                <a:solidFill>
                  <a:srgbClr val="333333"/>
                </a:solidFill>
              </a:rPr>
              <a:t>choroba</a:t>
            </a:r>
            <a:r>
              <a:rPr lang="en-US" altLang="de-DE" sz="2400" dirty="0">
                <a:solidFill>
                  <a:srgbClr val="333333"/>
                </a:solidFill>
              </a:rPr>
              <a:t>), </a:t>
            </a:r>
            <a:r>
              <a:rPr lang="cs-CZ" altLang="de-DE" sz="2400" dirty="0">
                <a:solidFill>
                  <a:srgbClr val="333333"/>
                </a:solidFill>
              </a:rPr>
              <a:t>takže je těžké odhadnout jejich vnitřní pocity</a:t>
            </a:r>
            <a:r>
              <a:rPr lang="en-US" altLang="de-DE" sz="2400" dirty="0">
                <a:solidFill>
                  <a:srgbClr val="333333"/>
                </a:solidFill>
              </a:rPr>
              <a:t>.</a:t>
            </a:r>
          </a:p>
          <a:p>
            <a:pPr marL="342900" indent="-342900" defTabSz="914400" fontAlgn="base">
              <a:buClr>
                <a:srgbClr val="333333"/>
              </a:buClr>
              <a:buFont typeface="WingDings"/>
              <a:buChar char=""/>
            </a:pPr>
            <a:r>
              <a:rPr lang="cs-CZ" altLang="de-DE" sz="2400" dirty="0">
                <a:solidFill>
                  <a:srgbClr val="333333"/>
                </a:solidFill>
              </a:rPr>
              <a:t>Než interpretujeme výraz ve tváři a gesta druhých lidí, je třeba vzít v úvahu další dostupné informace </a:t>
            </a:r>
            <a:r>
              <a:rPr lang="en-US" altLang="de-DE" sz="2400" dirty="0">
                <a:solidFill>
                  <a:srgbClr val="333333"/>
                </a:solidFill>
              </a:rPr>
              <a:t>(</a:t>
            </a:r>
            <a:r>
              <a:rPr lang="cs-CZ" altLang="de-DE" sz="2400" dirty="0">
                <a:solidFill>
                  <a:srgbClr val="333333"/>
                </a:solidFill>
              </a:rPr>
              <a:t>situace</a:t>
            </a:r>
            <a:r>
              <a:rPr lang="en-US" altLang="de-DE" sz="2400" dirty="0">
                <a:solidFill>
                  <a:srgbClr val="333333"/>
                </a:solidFill>
              </a:rPr>
              <a:t>, </a:t>
            </a:r>
            <a:r>
              <a:rPr lang="cs-CZ" altLang="de-DE" sz="2400" dirty="0">
                <a:solidFill>
                  <a:srgbClr val="333333"/>
                </a:solidFill>
              </a:rPr>
              <a:t>co o tomto člověku již víme,</a:t>
            </a:r>
            <a:r>
              <a:rPr lang="en-US" altLang="de-DE" sz="2400" dirty="0">
                <a:solidFill>
                  <a:srgbClr val="333333"/>
                </a:solidFill>
              </a:rPr>
              <a:t> </a:t>
            </a:r>
            <a:r>
              <a:rPr lang="cs-CZ" altLang="de-DE" sz="2400" dirty="0">
                <a:solidFill>
                  <a:srgbClr val="333333"/>
                </a:solidFill>
              </a:rPr>
              <a:t>případně se jej můžeme přímo zeptat</a:t>
            </a:r>
            <a:r>
              <a:rPr lang="en-US" altLang="de-DE" sz="2400" dirty="0">
                <a:solidFill>
                  <a:srgbClr val="333333"/>
                </a:solidFill>
              </a:rPr>
              <a:t>)</a:t>
            </a:r>
            <a:r>
              <a:rPr lang="cs-CZ" altLang="de-DE" sz="2400" dirty="0">
                <a:solidFill>
                  <a:srgbClr val="333333"/>
                </a:solidFill>
              </a:rPr>
              <a:t>.</a:t>
            </a:r>
            <a:endParaRPr lang="en-US" sz="2400" dirty="0"/>
          </a:p>
        </p:txBody>
      </p:sp>
    </p:spTree>
    <p:extLst>
      <p:ext uri="{BB962C8B-B14F-4D97-AF65-F5344CB8AC3E}">
        <p14:creationId xmlns:p14="http://schemas.microsoft.com/office/powerpoint/2010/main" val="9790896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54</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Ukážeme vám sérii obrázků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číslo </a:t>
            </a:r>
            <a:r>
              <a:rPr lang="en-US" altLang="de-DE" sz="2400" dirty="0">
                <a:solidFill>
                  <a:srgbClr val="333333"/>
                </a:solidFill>
              </a:rPr>
              <a:t>1</a:t>
            </a:r>
            <a:r>
              <a:rPr lang="cs-CZ" altLang="de-DE" sz="2400" dirty="0">
                <a:solidFill>
                  <a:srgbClr val="333333"/>
                </a:solidFill>
              </a:rPr>
              <a:t> až </a:t>
            </a:r>
            <a:r>
              <a:rPr lang="en-US" altLang="de-DE" sz="2400" dirty="0">
                <a:solidFill>
                  <a:srgbClr val="333333"/>
                </a:solidFill>
              </a:rPr>
              <a:t>3 </a:t>
            </a:r>
            <a:r>
              <a:rPr lang="cs-CZ" altLang="de-DE" sz="2400" dirty="0">
                <a:solidFill>
                  <a:srgbClr val="333333"/>
                </a:solidFill>
              </a:rPr>
              <a:t>vám ukážeme v opačném pořadí</a:t>
            </a:r>
            <a:r>
              <a:rPr lang="en-US" altLang="de-DE" sz="2400" dirty="0">
                <a:solidFill>
                  <a:srgbClr val="333333"/>
                </a:solidFill>
              </a:rPr>
              <a:t>,</a:t>
            </a:r>
            <a:r>
              <a:rPr lang="cs-CZ" altLang="de-DE" sz="2400" dirty="0">
                <a:solidFill>
                  <a:srgbClr val="333333"/>
                </a:solidFill>
              </a:rPr>
              <a:t> to znamená, že vám nejdřív ukážeme obrázek číslo </a:t>
            </a:r>
            <a:r>
              <a:rPr lang="en-US" altLang="de-DE" sz="2400" dirty="0">
                <a:solidFill>
                  <a:srgbClr val="333333"/>
                </a:solidFill>
              </a:rPr>
              <a:t>3.</a:t>
            </a:r>
          </a:p>
          <a:p>
            <a:pPr marL="342900" lvl="0" indent="-342900" defTabSz="914400" fontAlgn="base">
              <a:buClr>
                <a:srgbClr val="333333"/>
              </a:buClr>
              <a:buFont typeface="WingDings"/>
              <a:buChar char=""/>
            </a:pPr>
            <a:r>
              <a:rPr lang="cs-CZ" altLang="de-DE" sz="2400" dirty="0">
                <a:solidFill>
                  <a:srgbClr val="333333"/>
                </a:solidFill>
              </a:rPr>
              <a:t>Pokaždé, když vám ukážeme další obrázek, zeptáme se vás, který ze tří nabízených obrázků číslo 4 logicky dokončuje děj</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55</a:t>
            </a:fld>
            <a:endParaRPr lang="de-DE" altLang="de-DE"/>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56</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57</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59</a:t>
            </a:fld>
            <a:endParaRPr lang="de-DE" altLang="de-DE"/>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60</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61</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tento muž udělat?</a:t>
            </a:r>
            <a:endParaRPr lang="en-US" sz="3600">
              <a:latin typeface="+mn-lt"/>
              <a:ea typeface="+mn-ea"/>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63</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tento muž udělat?</a:t>
            </a:r>
            <a:endParaRPr lang="en-US" sz="3600">
              <a:latin typeface="+mn-lt"/>
              <a:ea typeface="+mn-ea"/>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64</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tento muž udělat?</a:t>
            </a:r>
            <a:endParaRPr lang="en-US" sz="3600">
              <a:latin typeface="+mn-lt"/>
              <a:ea typeface="+mn-ea"/>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65</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67</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68</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69</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71</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72</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73</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75</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76</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77</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tento chlapec v úmyslu?</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79</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tento chlapec v úmyslu?</a:t>
            </a:r>
          </a:p>
        </p:txBody>
      </p:sp>
      <p:pic>
        <p:nvPicPr>
          <p:cNvPr id="17"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80</a:t>
            </a:fld>
            <a:endParaRPr lang="de-DE" altLang="de-DE"/>
          </a:p>
        </p:txBody>
      </p:sp>
      <p:sp>
        <p:nvSpPr>
          <p:cNvPr id="29"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tento chlapec v úmyslu?</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81</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83</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84</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85</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87</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88</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89</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91</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92</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93</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95</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en-US" sz="24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96</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cs-CZ" altLang="de-DE" sz="2400" dirty="0">
                <a:solidFill>
                  <a:srgbClr val="333333"/>
                </a:solidFill>
              </a:rPr>
              <a:t>Při hodnocení složitých situací (jako byly ty, které jsme vám právě ukázali) je velmi důležité vzít v úvahu všechny dostupné </a:t>
            </a:r>
            <a:r>
              <a:rPr lang="cs-CZ" altLang="de-DE" sz="2400">
                <a:solidFill>
                  <a:srgbClr val="333333"/>
                </a:solidFill>
              </a:rPr>
              <a:t>informace.</a:t>
            </a:r>
            <a:endParaRPr lang="en-US" sz="2400" dirty="0"/>
          </a:p>
        </p:txBody>
      </p:sp>
    </p:spTree>
    <p:extLst>
      <p:ext uri="{BB962C8B-B14F-4D97-AF65-F5344CB8AC3E}">
        <p14:creationId xmlns:p14="http://schemas.microsoft.com/office/powerpoint/2010/main" val="34629670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97</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cs-CZ" altLang="de-DE" sz="2400" dirty="0">
                <a:solidFill>
                  <a:srgbClr val="333333"/>
                </a:solidFill>
              </a:rPr>
              <a:t>Při hodnocení složitých situací (jako byly ty, které jsme vám právě ukázali) je velmi důležité vzít v úvahu všechny dostupné informace.</a:t>
            </a:r>
          </a:p>
          <a:p>
            <a:pPr marL="342900" indent="-342900" defTabSz="914400" fontAlgn="base">
              <a:buClr>
                <a:srgbClr val="333333"/>
              </a:buClr>
              <a:buFont typeface="WingDings"/>
              <a:buChar char=""/>
            </a:pPr>
            <a:r>
              <a:rPr lang="cs-CZ" altLang="de-DE" sz="2400" dirty="0">
                <a:solidFill>
                  <a:srgbClr val="333333"/>
                </a:solidFill>
              </a:rPr>
              <a:t>Čím více informací vezmete v úvahu, tím větší je pravděpodobnost, že dospějete ke správnému závěru</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6139867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4</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98</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Ukážeme vám sérii obrázků, které popisují určitý příběh.</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Spolu s obrázky vám nabídneme tři možná zakončení příběhu</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Vašim úkolem je určit, která z nabízených možností je nejpravděpodobnějším zakončením příběhu.</a:t>
            </a:r>
            <a:endParaRPr 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342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445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Rectangle 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547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650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752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Vyvést druhému chlapci nepěkný kousek</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08548"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0957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10598"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2"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1162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12648"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Ti muži se snaží uprchnout</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36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469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5718"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6744"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7768"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Chce vystrašit svou sestru</a:t>
            </a:r>
            <a:r>
              <a:rPr lang="en-US" altLang="de-DE" sz="2400" dirty="0">
                <a:solidFill>
                  <a:srgbClr val="004992"/>
                </a:solidFill>
                <a:latin typeface="+mn-lt"/>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a:t>
            </a:r>
            <a:r>
              <a:rPr lang="cs-CZ" altLang="de-DE" sz="2400">
                <a:solidFill>
                  <a:srgbClr val="333333"/>
                </a:solidFill>
              </a:rPr>
              <a:t>zavádějící</a:t>
            </a:r>
            <a:r>
              <a:rPr lang="de-DE" altLang="de-DE" sz="240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115</a:t>
            </a:fld>
            <a:endParaRPr lang="de-DE" altLang="de-DE"/>
          </a:p>
        </p:txBody>
      </p:sp>
    </p:spTree>
    <p:extLst>
      <p:ext uri="{BB962C8B-B14F-4D97-AF65-F5344CB8AC3E}">
        <p14:creationId xmlns:p14="http://schemas.microsoft.com/office/powerpoint/2010/main" val="27789912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zavádějící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Při hodnocení složitých situací je velmi důležité vzít v úvahu všechny dostupné </a:t>
            </a:r>
            <a:r>
              <a:rPr lang="cs-CZ" altLang="de-DE" sz="2400">
                <a:solidFill>
                  <a:srgbClr val="333333"/>
                </a:solidFill>
              </a:rPr>
              <a:t>informace.</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116</a:t>
            </a:fld>
            <a:endParaRPr lang="de-DE" altLang="de-DE"/>
          </a:p>
        </p:txBody>
      </p:sp>
    </p:spTree>
    <p:extLst>
      <p:ext uri="{BB962C8B-B14F-4D97-AF65-F5344CB8AC3E}">
        <p14:creationId xmlns:p14="http://schemas.microsoft.com/office/powerpoint/2010/main" val="33692681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zavádějící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Při hodnocení složitých situací je velmi důležité vzít v úvahu všechny dostupné informace.</a:t>
            </a:r>
          </a:p>
          <a:p>
            <a:pPr marL="342900" lvl="0" indent="-342900" defTabSz="914400" fontAlgn="base">
              <a:buClr>
                <a:srgbClr val="333333"/>
              </a:buClr>
              <a:buFont typeface="WingDings"/>
              <a:buChar char=""/>
            </a:pPr>
            <a:r>
              <a:rPr lang="cs-CZ" altLang="de-DE" sz="2400" dirty="0">
                <a:solidFill>
                  <a:srgbClr val="333333"/>
                </a:solidFill>
              </a:rPr>
              <a:t>Čím více informací vezmeme v úvahu, tím větší je pravděpodobnost, že dospějeme ke správnému závěru</a:t>
            </a:r>
            <a:r>
              <a:rPr lang="en-US"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117</a:t>
            </a:fld>
            <a:endParaRPr lang="de-DE" altLang="de-DE"/>
          </a:p>
        </p:txBody>
      </p:sp>
    </p:spTree>
    <p:extLst>
      <p:ext uri="{BB962C8B-B14F-4D97-AF65-F5344CB8AC3E}">
        <p14:creationId xmlns:p14="http://schemas.microsoft.com/office/powerpoint/2010/main" val="760257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mají lidé tendenci chybně chápat nebo přehnaně chápat výrazy ve tváři nebo jednání jiných lidí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mají lidé tendenci chybně chápat nebo přehnaně chápat výrazy ve tváři nebo jednání jiných lidí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Tomáš</a:t>
            </a:r>
            <a:r>
              <a:rPr lang="en-AU" altLang="de-DE" sz="2400" dirty="0">
                <a:solidFill>
                  <a:srgbClr val="333333"/>
                </a:solidFill>
              </a:rPr>
              <a:t> </a:t>
            </a:r>
            <a:r>
              <a:rPr lang="cs-CZ" altLang="de-DE" sz="2400" dirty="0">
                <a:solidFill>
                  <a:srgbClr val="333333"/>
                </a:solidFill>
              </a:rPr>
              <a:t>byl posedlý myšlenkou, že je přítelem herečky Jodie Fosterové</a:t>
            </a:r>
            <a:r>
              <a:rPr lang="en-AU" altLang="de-DE" sz="2400" dirty="0">
                <a:solidFill>
                  <a:srgbClr val="333333"/>
                </a:solidFill>
              </a:rPr>
              <a:t>. </a:t>
            </a:r>
            <a:r>
              <a:rPr lang="cs-CZ" altLang="de-DE" sz="2400" dirty="0">
                <a:solidFill>
                  <a:srgbClr val="333333"/>
                </a:solidFill>
              </a:rPr>
              <a:t>Psal jí milostné dopisy a plánoval s ní společnou budoucnost.</a:t>
            </a:r>
            <a:endParaRPr lang="en-US"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Viděl J</a:t>
            </a:r>
            <a:r>
              <a:rPr lang="en-AU" altLang="de-DE" sz="2400" dirty="0" err="1">
                <a:solidFill>
                  <a:srgbClr val="333333"/>
                </a:solidFill>
              </a:rPr>
              <a:t>odie</a:t>
            </a:r>
            <a:r>
              <a:rPr lang="en-AU" altLang="de-DE" sz="2400" dirty="0">
                <a:solidFill>
                  <a:srgbClr val="333333"/>
                </a:solidFill>
              </a:rPr>
              <a:t> Foster</a:t>
            </a:r>
            <a:r>
              <a:rPr lang="cs-CZ" altLang="de-DE" sz="2400" dirty="0">
                <a:solidFill>
                  <a:srgbClr val="333333"/>
                </a:solidFill>
              </a:rPr>
              <a:t>ovou na premiéře filmu, ve kterém hrála</a:t>
            </a:r>
            <a:r>
              <a:rPr lang="en-AU" altLang="de-DE" sz="2400" dirty="0">
                <a:solidFill>
                  <a:srgbClr val="333333"/>
                </a:solidFill>
              </a:rPr>
              <a:t>. </a:t>
            </a:r>
            <a:r>
              <a:rPr lang="cs-CZ" altLang="de-DE" sz="2400" dirty="0">
                <a:solidFill>
                  <a:srgbClr val="333333"/>
                </a:solidFill>
              </a:rPr>
              <a:t>Mávala na publikum a s přátelským úsměvem se na něj podívala, </a:t>
            </a:r>
            <a:r>
              <a:rPr lang="cs-CZ" altLang="de-DE" sz="2400" i="1" dirty="0">
                <a:solidFill>
                  <a:srgbClr val="333333"/>
                </a:solidFill>
              </a:rPr>
              <a:t>stejně jako na všechny ostatní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119</a:t>
            </a:fld>
            <a:endParaRPr lang="de-DE" altLang="de-DE"/>
          </a:p>
        </p:txBody>
      </p:sp>
    </p:spTree>
    <p:extLst>
      <p:ext uri="{BB962C8B-B14F-4D97-AF65-F5344CB8AC3E}">
        <p14:creationId xmlns:p14="http://schemas.microsoft.com/office/powerpoint/2010/main" val="3663311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mají lidé tendenci chybně chápat nebo přehnaně chápat výrazy ve tváři nebo jednání jiných lidí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Tomáš</a:t>
            </a:r>
            <a:r>
              <a:rPr lang="en-AU" altLang="de-DE" sz="2400" dirty="0">
                <a:solidFill>
                  <a:srgbClr val="333333"/>
                </a:solidFill>
              </a:rPr>
              <a:t> </a:t>
            </a:r>
            <a:r>
              <a:rPr lang="cs-CZ" altLang="de-DE" sz="2400" dirty="0">
                <a:solidFill>
                  <a:srgbClr val="333333"/>
                </a:solidFill>
              </a:rPr>
              <a:t>byl posedlý myšlenkou, že je přítelem herečky Jodie Fosterové</a:t>
            </a:r>
            <a:r>
              <a:rPr lang="en-AU" altLang="de-DE" sz="2400" dirty="0">
                <a:solidFill>
                  <a:srgbClr val="333333"/>
                </a:solidFill>
              </a:rPr>
              <a:t>. </a:t>
            </a:r>
            <a:r>
              <a:rPr lang="cs-CZ" altLang="de-DE" sz="2400" dirty="0">
                <a:solidFill>
                  <a:srgbClr val="333333"/>
                </a:solidFill>
              </a:rPr>
              <a:t>Psal jí milostné dopisy a plánoval s ní společnou budoucnost.</a:t>
            </a:r>
            <a:endParaRPr lang="en-US"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Viděl J</a:t>
            </a:r>
            <a:r>
              <a:rPr lang="en-AU" altLang="de-DE" sz="2400" dirty="0" err="1">
                <a:solidFill>
                  <a:srgbClr val="333333"/>
                </a:solidFill>
              </a:rPr>
              <a:t>odie</a:t>
            </a:r>
            <a:r>
              <a:rPr lang="en-AU" altLang="de-DE" sz="2400" dirty="0">
                <a:solidFill>
                  <a:srgbClr val="333333"/>
                </a:solidFill>
              </a:rPr>
              <a:t> Foster</a:t>
            </a:r>
            <a:r>
              <a:rPr lang="cs-CZ" altLang="de-DE" sz="2400" dirty="0">
                <a:solidFill>
                  <a:srgbClr val="333333"/>
                </a:solidFill>
              </a:rPr>
              <a:t>ovou na premiéře filmu, ve kterém hrála</a:t>
            </a:r>
            <a:r>
              <a:rPr lang="en-AU" altLang="de-DE" sz="2400" dirty="0">
                <a:solidFill>
                  <a:srgbClr val="333333"/>
                </a:solidFill>
              </a:rPr>
              <a:t>. </a:t>
            </a:r>
            <a:r>
              <a:rPr lang="cs-CZ" altLang="de-DE" sz="2400" dirty="0">
                <a:solidFill>
                  <a:srgbClr val="333333"/>
                </a:solidFill>
              </a:rPr>
              <a:t>Mávala na publikum a s přátelským úsměvem se na něj podívala, </a:t>
            </a:r>
            <a:r>
              <a:rPr lang="cs-CZ" altLang="de-DE" sz="2400" i="1" dirty="0">
                <a:solidFill>
                  <a:srgbClr val="333333"/>
                </a:solidFill>
              </a:rPr>
              <a:t>stejně jako na všechny ostatní</a:t>
            </a:r>
            <a:r>
              <a:rPr lang="en-AU" altLang="de-DE" sz="2400" dirty="0">
                <a:solidFill>
                  <a:srgbClr val="333333"/>
                </a:solidFill>
              </a:rPr>
              <a:t>.</a:t>
            </a:r>
          </a:p>
          <a:p>
            <a:pPr lvl="0" defTabSz="914400" fontAlgn="base"/>
            <a:r>
              <a:rPr lang="cs-CZ" altLang="de-DE" sz="2400" dirty="0">
                <a:solidFill>
                  <a:srgbClr val="333333"/>
                </a:solidFill>
              </a:rPr>
              <a:t>Řadu věcí si vykládáme ze svého hlediska</a:t>
            </a:r>
            <a:r>
              <a:rPr lang="de-DE" altLang="de-DE" sz="2400" dirty="0">
                <a:solidFill>
                  <a:srgbClr val="333333"/>
                </a:solidFill>
              </a:rPr>
              <a:t>. </a:t>
            </a:r>
            <a:r>
              <a:rPr lang="cs-CZ" altLang="de-DE" sz="2400" dirty="0">
                <a:solidFill>
                  <a:srgbClr val="333333"/>
                </a:solidFill>
              </a:rPr>
              <a:t>Naše emoce mají vliv na to, co vnímáme, zvláště když se cítíme v ohrožení</a:t>
            </a:r>
            <a:r>
              <a:rPr lang="de-DE" altLang="de-DE" sz="2400" dirty="0">
                <a:solidFill>
                  <a:srgbClr val="333333"/>
                </a:solidFill>
              </a:rPr>
              <a:t>. </a:t>
            </a:r>
            <a:r>
              <a:rPr lang="cs-CZ" altLang="de-DE" sz="2400" dirty="0">
                <a:solidFill>
                  <a:srgbClr val="333333"/>
                </a:solidFill>
              </a:rPr>
              <a:t>Když cítíme úzkost, zdá se nám okolí nepřátelské</a:t>
            </a:r>
            <a:r>
              <a:rPr lang="de-DE" altLang="de-DE" sz="2400" dirty="0">
                <a:solidFill>
                  <a:srgbClr val="333333"/>
                </a:solidFill>
              </a:rPr>
              <a:t>. </a:t>
            </a:r>
            <a:r>
              <a:rPr lang="cs-CZ" altLang="de-DE" sz="2400" dirty="0">
                <a:solidFill>
                  <a:srgbClr val="333333"/>
                </a:solidFill>
              </a:rPr>
              <a:t>Když jsme velice šťastní, může se nám zdát, že jsme nepřemožitelní a že nás všichni milují.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120</a:t>
            </a:fld>
            <a:endParaRPr lang="de-DE" altLang="de-DE"/>
          </a:p>
        </p:txBody>
      </p:sp>
    </p:spTree>
    <p:extLst>
      <p:ext uri="{BB962C8B-B14F-4D97-AF65-F5344CB8AC3E}">
        <p14:creationId xmlns:p14="http://schemas.microsoft.com/office/powerpoint/2010/main" val="9825617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4 – Jak Se Vcítit Do Druhého...I</a:t>
            </a:r>
          </a:p>
        </p:txBody>
      </p:sp>
      <p:sp>
        <p:nvSpPr>
          <p:cNvPr id="8" name="Slide Number Placeholder 7"/>
          <p:cNvSpPr>
            <a:spLocks noGrp="1"/>
          </p:cNvSpPr>
          <p:nvPr>
            <p:ph type="sldNum" sz="quarter" idx="12"/>
          </p:nvPr>
        </p:nvSpPr>
        <p:spPr/>
        <p:txBody>
          <a:bodyPr/>
          <a:lstStyle/>
          <a:p>
            <a:fld id="{67C61CD3-BF62-47DC-ACD8-14A8D8D33A4E}" type="slidenum">
              <a:rPr lang="de-DE" altLang="de-DE" smtClean="0"/>
              <a:pPr/>
              <a:t>121</a:t>
            </a:fld>
            <a:endParaRPr lang="de-DE" altLang="de-DE"/>
          </a:p>
        </p:txBody>
      </p:sp>
    </p:spTree>
    <p:extLst>
      <p:ext uri="{BB962C8B-B14F-4D97-AF65-F5344CB8AC3E}">
        <p14:creationId xmlns:p14="http://schemas.microsoft.com/office/powerpoint/2010/main" val="25907519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65022366"/>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0388231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123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71950866"/>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124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7194</Words>
  <Application>Microsoft Office PowerPoint</Application>
  <PresentationFormat>Benutzerdefiniert</PresentationFormat>
  <Paragraphs>1224</Paragraphs>
  <Slides>124</Slides>
  <Notes>124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124</vt:i4>
      </vt:variant>
    </vt:vector>
  </HeadingPairs>
  <TitlesOfParts>
    <vt:vector size="132" baseType="lpstr">
      <vt:lpstr>Times New Roman</vt:lpstr>
      <vt:lpstr>Arial</vt:lpstr>
      <vt:lpstr>Symbol</vt:lpstr>
      <vt:lpstr>Wingdings</vt:lpstr>
      <vt:lpstr>Calibri</vt:lpstr>
      <vt:lpstr>Calibri Light</vt:lpstr>
      <vt:lpstr>Wingdings</vt:lpstr>
      <vt:lpstr>UKE_PPT-Vorlage_16zu9</vt:lpstr>
      <vt:lpstr>MKT 4 A – Jak Se Vcítit Do Druhého...I</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A proč se tím zabýváme?</vt:lpstr>
      <vt:lpstr>A proč se tím zabýváme?</vt:lpstr>
      <vt:lpstr>A proč se tím zabýváme?</vt:lpstr>
      <vt:lpstr>Příklady toho, jak problémy s rozpoznáváním emocí během psychózy prohlubují mylné chápání situace</vt:lpstr>
      <vt:lpstr>Cvičení 1</vt:lpstr>
      <vt:lpstr>Prosím vyjmenujte některé lidské emoce/pocity</vt:lpstr>
      <vt:lpstr>Prosím vyjmenujte některé lidské emoce/pocity</vt:lpstr>
      <vt:lpstr>Emoce/pocity Někdy je snadné pochopit, jak se někdo druhý cítí... zvláště pokud znáte okolnosti...</vt:lpstr>
      <vt:lpstr>Emoce/pocity Někdy je snadné pochopit, jak se někdo druhý cítí... zvláště pokud znáte okolnosti...</vt:lpstr>
      <vt:lpstr>PowerPoint-Präsentation</vt:lpstr>
      <vt:lpstr>PowerPoint-Präsentation</vt:lpstr>
      <vt:lpstr>Můžeme usuzovat na povahu nebo povolání druhého člověka pouze na základě toho jak vypadá?</vt:lpstr>
      <vt:lpstr>Poznali jste to?</vt:lpstr>
      <vt:lpstr>Když jste v Římě, chovejte se jako Římané! Běžná nedorozumění v hodnocení gest</vt:lpstr>
      <vt:lpstr>Když jste v Římě, chovejte se jako Římané! Běžná nedorozumění v hodnocení gest</vt:lpstr>
      <vt:lpstr>Když jste v Římě, chovejte se jako Římané! Běžná nedorozumění v hodnocení gest</vt:lpstr>
      <vt:lpstr>Když jste v Římě, chovejte se jako Římané! Běžná nedorozumění v hodnocení gest</vt:lpstr>
      <vt:lpstr>Cvičení 2</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Volitelné: Video klipy</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První poučení!</vt:lpstr>
      <vt:lpstr>První poučení!</vt:lpstr>
      <vt:lpstr>První poučení!</vt:lpstr>
      <vt:lpstr>Cvičení 3</vt:lpstr>
      <vt:lpstr>Co tento muž hodlá udělat?</vt:lpstr>
      <vt:lpstr>Co tento muž hodlá udělat?</vt:lpstr>
      <vt:lpstr>Co tento muž hodlá udělat?</vt:lpstr>
      <vt:lpstr>Správná odpověď je 4c!</vt:lpstr>
      <vt:lpstr>Co má tato žena v úmyslu?</vt:lpstr>
      <vt:lpstr>Co má tato žena v úmyslu?</vt:lpstr>
      <vt:lpstr>Co má tato žena v úmyslu?</vt:lpstr>
      <vt:lpstr>Správná odpověď je 4a!</vt:lpstr>
      <vt:lpstr>Co chce tento muž udělat?</vt:lpstr>
      <vt:lpstr>Co chce tento muž udělat?</vt:lpstr>
      <vt:lpstr>Co chce tento muž udělat?</vt:lpstr>
      <vt:lpstr>Správná odpověď je 4c!</vt:lpstr>
      <vt:lpstr>Co chce tato žena udělat?</vt:lpstr>
      <vt:lpstr>Co chce tato žena udělat?</vt:lpstr>
      <vt:lpstr>Co chce tato žena udělat?</vt:lpstr>
      <vt:lpstr>Správná odpověď je 4a!</vt:lpstr>
      <vt:lpstr>Co má tato žena v úmyslu?</vt:lpstr>
      <vt:lpstr>Co má tato žena v úmyslu?</vt:lpstr>
      <vt:lpstr>Co má tato žena v úmyslu?</vt:lpstr>
      <vt:lpstr>Správná odpověď je 4b!</vt:lpstr>
      <vt:lpstr>Co chce tato žena udělat?</vt:lpstr>
      <vt:lpstr>Co chce tato žena udělat?</vt:lpstr>
      <vt:lpstr>Co chce tato žena udělat?</vt:lpstr>
      <vt:lpstr>Správná odpověď je 4b!</vt:lpstr>
      <vt:lpstr>Co má tento chlapec v úmyslu?</vt:lpstr>
      <vt:lpstr>Co má tento chlapec v úmyslu?</vt:lpstr>
      <vt:lpstr>Co má tento chlapec v úmyslu?</vt:lpstr>
      <vt:lpstr>Správná odpověď je 4a!</vt:lpstr>
      <vt:lpstr>Co tento muž hodlá udělat?</vt:lpstr>
      <vt:lpstr>Co tento muž hodlá udělat?</vt:lpstr>
      <vt:lpstr>Co tento muž hodlá udělat?</vt:lpstr>
      <vt:lpstr>Správná odpověď je 4b!</vt:lpstr>
      <vt:lpstr>Co má tato žena v úmyslu?</vt:lpstr>
      <vt:lpstr>Co má tato žena v úmyslu?</vt:lpstr>
      <vt:lpstr>Co má tato žena v úmyslu?</vt:lpstr>
      <vt:lpstr>Správná odpověď je 4a!</vt:lpstr>
      <vt:lpstr>Co má tento muž v úmyslu?</vt:lpstr>
      <vt:lpstr>Co má tento muž v úmyslu?</vt:lpstr>
      <vt:lpstr>Co má tento muž v úmyslu?</vt:lpstr>
      <vt:lpstr>Správná odpověď je 4b!</vt:lpstr>
      <vt:lpstr>Shrnutí</vt:lpstr>
      <vt:lpstr>Shrnutí</vt:lpstr>
      <vt:lpstr>Shrnutí</vt:lpstr>
      <vt:lpstr>Cvičení 4</vt:lpstr>
      <vt:lpstr>Co mají ti chlapci za lubem?</vt:lpstr>
      <vt:lpstr>Co mají ti chlapci za lubem?</vt:lpstr>
      <vt:lpstr>Co mají ti chlapci za lubem?</vt:lpstr>
      <vt:lpstr>Co mají ti chlapci za lubem?</vt:lpstr>
      <vt:lpstr>Co mají ti chlapci za lubem?</vt:lpstr>
      <vt:lpstr>Co ti muži dělají?</vt:lpstr>
      <vt:lpstr>Co ti muži dělají?</vt:lpstr>
      <vt:lpstr>Co ti muži dělají?</vt:lpstr>
      <vt:lpstr>Co ti muži dělají?</vt:lpstr>
      <vt:lpstr>Co ti muži dělají?</vt:lpstr>
      <vt:lpstr>Co ten chlapec dělá?</vt:lpstr>
      <vt:lpstr>Co ten chlapec dělá?</vt:lpstr>
      <vt:lpstr>Co ten chlapec dělá?</vt:lpstr>
      <vt:lpstr>Co ten chlapec dělá?</vt:lpstr>
      <vt:lpstr>Co ten chlapec dělá?</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397</cp:revision>
  <dcterms:created xsi:type="dcterms:W3CDTF">2004-07-26T08:39:44Z</dcterms:created>
  <dcterms:modified xsi:type="dcterms:W3CDTF">2022-08-17T09:27:17Z</dcterms:modified>
</cp:coreProperties>
</file>