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Lst>
  <p:notesMasterIdLst>
    <p:notesMasterId r:id="rId147"/>
  </p:notesMasterIdLst>
  <p:handoutMasterIdLst>
    <p:handoutMasterId r:id="rId148"/>
  </p:handoutMasterIdLst>
  <p:sldIdLst>
    <p:sldId id="953" r:id="rId2"/>
    <p:sldId id="954" r:id="rId3"/>
    <p:sldId id="955" r:id="rId4"/>
    <p:sldId id="956" r:id="rId5"/>
    <p:sldId id="957" r:id="rId6"/>
    <p:sldId id="958" r:id="rId7"/>
    <p:sldId id="686" r:id="rId8"/>
    <p:sldId id="959" r:id="rId9"/>
    <p:sldId id="960" r:id="rId10"/>
    <p:sldId id="961" r:id="rId11"/>
    <p:sldId id="861" r:id="rId12"/>
    <p:sldId id="963" r:id="rId13"/>
    <p:sldId id="964" r:id="rId14"/>
    <p:sldId id="962" r:id="rId15"/>
    <p:sldId id="915" r:id="rId16"/>
    <p:sldId id="916" r:id="rId17"/>
    <p:sldId id="917" r:id="rId18"/>
    <p:sldId id="918" r:id="rId19"/>
    <p:sldId id="919" r:id="rId20"/>
    <p:sldId id="920" r:id="rId21"/>
    <p:sldId id="921" r:id="rId22"/>
    <p:sldId id="922" r:id="rId23"/>
    <p:sldId id="923" r:id="rId24"/>
    <p:sldId id="924" r:id="rId25"/>
    <p:sldId id="927" r:id="rId26"/>
    <p:sldId id="879" r:id="rId27"/>
    <p:sldId id="965" r:id="rId28"/>
    <p:sldId id="929" r:id="rId29"/>
    <p:sldId id="974" r:id="rId30"/>
    <p:sldId id="975" r:id="rId31"/>
    <p:sldId id="976" r:id="rId32"/>
    <p:sldId id="977" r:id="rId33"/>
    <p:sldId id="978" r:id="rId34"/>
    <p:sldId id="979" r:id="rId35"/>
    <p:sldId id="980" r:id="rId36"/>
    <p:sldId id="981" r:id="rId37"/>
    <p:sldId id="966" r:id="rId38"/>
    <p:sldId id="882" r:id="rId39"/>
    <p:sldId id="982" r:id="rId40"/>
    <p:sldId id="983" r:id="rId41"/>
    <p:sldId id="900" r:id="rId42"/>
    <p:sldId id="696" r:id="rId43"/>
    <p:sldId id="697" r:id="rId44"/>
    <p:sldId id="698" r:id="rId45"/>
    <p:sldId id="699" r:id="rId46"/>
    <p:sldId id="700" r:id="rId47"/>
    <p:sldId id="701" r:id="rId48"/>
    <p:sldId id="702" r:id="rId49"/>
    <p:sldId id="703" r:id="rId50"/>
    <p:sldId id="711" r:id="rId51"/>
    <p:sldId id="704" r:id="rId52"/>
    <p:sldId id="705" r:id="rId53"/>
    <p:sldId id="706" r:id="rId54"/>
    <p:sldId id="707" r:id="rId55"/>
    <p:sldId id="708" r:id="rId56"/>
    <p:sldId id="709" r:id="rId57"/>
    <p:sldId id="710" r:id="rId58"/>
    <p:sldId id="712" r:id="rId59"/>
    <p:sldId id="713" r:id="rId60"/>
    <p:sldId id="714" r:id="rId61"/>
    <p:sldId id="715" r:id="rId62"/>
    <p:sldId id="716" r:id="rId63"/>
    <p:sldId id="717" r:id="rId64"/>
    <p:sldId id="718" r:id="rId65"/>
    <p:sldId id="719" r:id="rId66"/>
    <p:sldId id="720" r:id="rId67"/>
    <p:sldId id="450" r:id="rId68"/>
    <p:sldId id="842" r:id="rId69"/>
    <p:sldId id="843" r:id="rId70"/>
    <p:sldId id="844" r:id="rId71"/>
    <p:sldId id="845" r:id="rId72"/>
    <p:sldId id="846" r:id="rId73"/>
    <p:sldId id="847" r:id="rId74"/>
    <p:sldId id="848" r:id="rId75"/>
    <p:sldId id="849" r:id="rId76"/>
    <p:sldId id="850" r:id="rId77"/>
    <p:sldId id="817" r:id="rId78"/>
    <p:sldId id="818" r:id="rId79"/>
    <p:sldId id="819" r:id="rId80"/>
    <p:sldId id="820" r:id="rId81"/>
    <p:sldId id="821" r:id="rId82"/>
    <p:sldId id="822" r:id="rId83"/>
    <p:sldId id="823" r:id="rId84"/>
    <p:sldId id="824" r:id="rId85"/>
    <p:sldId id="825" r:id="rId86"/>
    <p:sldId id="994" r:id="rId87"/>
    <p:sldId id="667" r:id="rId88"/>
    <p:sldId id="833" r:id="rId89"/>
    <p:sldId id="834" r:id="rId90"/>
    <p:sldId id="835" r:id="rId91"/>
    <p:sldId id="836" r:id="rId92"/>
    <p:sldId id="837" r:id="rId93"/>
    <p:sldId id="838" r:id="rId94"/>
    <p:sldId id="839" r:id="rId95"/>
    <p:sldId id="840" r:id="rId96"/>
    <p:sldId id="801" r:id="rId97"/>
    <p:sldId id="793" r:id="rId98"/>
    <p:sldId id="794" r:id="rId99"/>
    <p:sldId id="795" r:id="rId100"/>
    <p:sldId id="796" r:id="rId101"/>
    <p:sldId id="797" r:id="rId102"/>
    <p:sldId id="798" r:id="rId103"/>
    <p:sldId id="799" r:id="rId104"/>
    <p:sldId id="800" r:id="rId105"/>
    <p:sldId id="791" r:id="rId106"/>
    <p:sldId id="826" r:id="rId107"/>
    <p:sldId id="827" r:id="rId108"/>
    <p:sldId id="828" r:id="rId109"/>
    <p:sldId id="829" r:id="rId110"/>
    <p:sldId id="830" r:id="rId111"/>
    <p:sldId id="831" r:id="rId112"/>
    <p:sldId id="832" r:id="rId113"/>
    <p:sldId id="761" r:id="rId114"/>
    <p:sldId id="762" r:id="rId115"/>
    <p:sldId id="763" r:id="rId116"/>
    <p:sldId id="947" r:id="rId117"/>
    <p:sldId id="984" r:id="rId118"/>
    <p:sldId id="766" r:id="rId119"/>
    <p:sldId id="767" r:id="rId120"/>
    <p:sldId id="768" r:id="rId121"/>
    <p:sldId id="769" r:id="rId122"/>
    <p:sldId id="770" r:id="rId123"/>
    <p:sldId id="771" r:id="rId124"/>
    <p:sldId id="852" r:id="rId125"/>
    <p:sldId id="853" r:id="rId126"/>
    <p:sldId id="854" r:id="rId127"/>
    <p:sldId id="855" r:id="rId128"/>
    <p:sldId id="948" r:id="rId129"/>
    <p:sldId id="985" r:id="rId130"/>
    <p:sldId id="986" r:id="rId131"/>
    <p:sldId id="987" r:id="rId132"/>
    <p:sldId id="988" r:id="rId133"/>
    <p:sldId id="859" r:id="rId134"/>
    <p:sldId id="992" r:id="rId135"/>
    <p:sldId id="993" r:id="rId136"/>
    <p:sldId id="990" r:id="rId137"/>
    <p:sldId id="802" r:id="rId138"/>
    <p:sldId id="803" r:id="rId139"/>
    <p:sldId id="804" r:id="rId140"/>
    <p:sldId id="805" r:id="rId141"/>
    <p:sldId id="891" r:id="rId142"/>
    <p:sldId id="806" r:id="rId143"/>
    <p:sldId id="944" r:id="rId144"/>
    <p:sldId id="890" r:id="rId145"/>
    <p:sldId id="898" r:id="rId146"/>
  </p:sldIdLst>
  <p:sldSz cx="12195175" cy="6858000"/>
  <p:notesSz cx="7099300" cy="10234613"/>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p:cViewPr varScale="1">
        <p:scale>
          <a:sx n="121" d="100"/>
          <a:sy n="121" d="100"/>
        </p:scale>
        <p:origin x="744" y="176"/>
      </p:cViewPr>
      <p:guideLst>
        <p:guide orient="horz" pos="79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presProps" Target="pres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_rels/viewProps.xml.rels><?xml version="1.0" encoding="UTF-8" standalone="yes"?>
<Relationships xmlns="http://schemas.openxmlformats.org/package/2006/relationships"><Relationship Id="rId3" Type="http://schemas.openxmlformats.org/officeDocument/2006/relationships/slide" Target="slides/slide40.xml"/><Relationship Id="rId2" Type="http://schemas.openxmlformats.org/officeDocument/2006/relationships/slide" Target="slides/slide39.xml"/><Relationship Id="rId1"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smtClean="0"/>
            </a:lvl1pPr>
          </a:lstStyle>
          <a:p>
            <a:pPr>
              <a:defRPr/>
            </a:pPr>
            <a:fld id="{5DB51D66-D70C-46F6-B8DB-DCAEF821CC00}" type="slidenum">
              <a:rPr lang="en-GB" altLang="de-DE"/>
              <a:pPr>
                <a:defRPr/>
              </a:pPr>
              <a:t>‹Nr.›</a:t>
            </a:fld>
            <a:endParaRPr lang="en-GB" altLang="de-DE"/>
          </a:p>
        </p:txBody>
      </p:sp>
    </p:spTree>
    <p:extLst>
      <p:ext uri="{BB962C8B-B14F-4D97-AF65-F5344CB8AC3E}">
        <p14:creationId xmlns:p14="http://schemas.microsoft.com/office/powerpoint/2010/main" val="1902512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ea typeface="+mn-ea"/>
                <a:cs typeface="+mn-cs"/>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smtClean="0"/>
            </a:lvl1pPr>
          </a:lstStyle>
          <a:p>
            <a:pPr>
              <a:defRPr/>
            </a:pPr>
            <a:fld id="{46E6F0A9-B2BF-427E-B058-286ABE56EFDA}" type="slidenum">
              <a:rPr lang="de-DE" altLang="de-DE"/>
              <a:pPr>
                <a:defRPr/>
              </a:pPr>
              <a:t>‹Nr.›</a:t>
            </a:fld>
            <a:endParaRPr lang="de-DE" altLang="de-DE"/>
          </a:p>
        </p:txBody>
      </p:sp>
    </p:spTree>
    <p:extLst>
      <p:ext uri="{BB962C8B-B14F-4D97-AF65-F5344CB8AC3E}">
        <p14:creationId xmlns:p14="http://schemas.microsoft.com/office/powerpoint/2010/main" val="11338778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2</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3</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4</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5</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6</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7</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8</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9</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10</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11</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12</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13</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14</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FC86DCB-844A-481D-9265-A874F8084751}" type="slidenum">
              <a:rPr lang="de-DE" altLang="de-DE" sz="130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139700" y="768350"/>
            <a:ext cx="6821488"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1301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434F8BF-E5E6-4F32-8CD6-936BC7249F5A}" type="slidenum">
              <a:rPr lang="de-DE" altLang="de-DE" sz="130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1239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52443DA-418B-44B1-AE8C-E9A4214A913A}" type="slidenum">
              <a:rPr lang="de-DE" altLang="de-DE" sz="1300"/>
              <a:pPr>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5843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C1A2993-EAD6-427C-A625-AFD536FC886A}" type="slidenum">
              <a:rPr lang="de-DE" altLang="de-DE" sz="1300"/>
              <a:pPr>
                <a:spcBef>
                  <a:spcPct val="0"/>
                </a:spcBef>
              </a:pPr>
              <a:t>18</a:t>
            </a:fld>
            <a:endParaRPr lang="de-DE"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5666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34BC9C0F-76DD-483E-8E23-8ACAB858E3C4}" type="slidenum">
              <a:rPr lang="de-DE" altLang="de-DE" sz="1300"/>
              <a:pPr algn="r" eaLnBrk="1" hangingPunct="1">
                <a:spcBef>
                  <a:spcPct val="0"/>
                </a:spcBef>
              </a:pPr>
              <a:t>19</a:t>
            </a:fld>
            <a:endParaRPr lang="de-DE" altLang="de-DE" sz="1300"/>
          </a:p>
        </p:txBody>
      </p:sp>
      <p:sp>
        <p:nvSpPr>
          <p:cNvPr id="41987" name="Rectangle 2"/>
          <p:cNvSpPr>
            <a:spLocks noGrp="1" noRot="1" noChangeAspect="1" noChangeArrowheads="1" noTextEdit="1"/>
          </p:cNvSpPr>
          <p:nvPr>
            <p:ph type="sldImg"/>
          </p:nvPr>
        </p:nvSpPr>
        <p:spPr>
          <a:xfrm>
            <a:off x="139700" y="768350"/>
            <a:ext cx="6821488"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9637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A2065D62-1903-49ED-A35D-283E82031BE6}" type="slidenum">
              <a:rPr lang="de-DE" altLang="de-DE" sz="1300"/>
              <a:pPr algn="r" eaLnBrk="1" hangingPunct="1">
                <a:spcBef>
                  <a:spcPct val="0"/>
                </a:spcBef>
              </a:pPr>
              <a:t>20</a:t>
            </a:fld>
            <a:endParaRPr lang="de-DE" altLang="de-DE" sz="1300"/>
          </a:p>
        </p:txBody>
      </p:sp>
      <p:sp>
        <p:nvSpPr>
          <p:cNvPr id="44035" name="Rectangle 2"/>
          <p:cNvSpPr>
            <a:spLocks noGrp="1" noRot="1" noChangeAspect="1" noChangeArrowheads="1" noTextEdit="1"/>
          </p:cNvSpPr>
          <p:nvPr>
            <p:ph type="sldImg"/>
          </p:nvPr>
        </p:nvSpPr>
        <p:spPr>
          <a:xfrm>
            <a:off x="139700" y="768350"/>
            <a:ext cx="6821488"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260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F4E0F27-14FD-43DC-BE88-711ECE253692}" type="slidenum">
              <a:rPr lang="de-DE" altLang="de-DE" sz="1300"/>
              <a:pPr>
                <a:spcBef>
                  <a:spcPct val="0"/>
                </a:spcBef>
              </a:pPr>
              <a:t>21</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47081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44034DE-B43C-48EA-8518-93A9E6CB8B7D}" type="slidenum">
              <a:rPr lang="de-DE" altLang="de-DE" sz="1300"/>
              <a:pPr>
                <a:spcBef>
                  <a:spcPct val="0"/>
                </a:spcBef>
              </a:pPr>
              <a:t>25</a:t>
            </a:fld>
            <a:endParaRPr lang="de-DE" altLang="de-DE" sz="1300"/>
          </a:p>
        </p:txBody>
      </p:sp>
      <p:sp>
        <p:nvSpPr>
          <p:cNvPr id="51203" name="Rectangle 2"/>
          <p:cNvSpPr>
            <a:spLocks noGrp="1" noRot="1" noChangeAspect="1" noChangeArrowheads="1" noTextEdit="1"/>
          </p:cNvSpPr>
          <p:nvPr>
            <p:ph type="sldImg"/>
          </p:nvPr>
        </p:nvSpPr>
        <p:spPr>
          <a:xfrm>
            <a:off x="141288" y="768350"/>
            <a:ext cx="6821487"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35442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4094872-28D0-4E0C-A8AC-BC19EA39B78D}" type="slidenum">
              <a:rPr lang="de-DE" altLang="de-DE" sz="1300"/>
              <a:pPr>
                <a:spcBef>
                  <a:spcPct val="0"/>
                </a:spcBef>
              </a:pPr>
              <a:t>26</a:t>
            </a:fld>
            <a:endParaRPr lang="de-DE" altLang="de-DE" sz="13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17881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4094872-28D0-4E0C-A8AC-BC19EA39B78D}" type="slidenum">
              <a:rPr lang="de-DE" altLang="de-DE" sz="1300"/>
              <a:pPr>
                <a:spcBef>
                  <a:spcPct val="0"/>
                </a:spcBef>
              </a:pPr>
              <a:t>27</a:t>
            </a:fld>
            <a:endParaRPr lang="de-DE" altLang="de-DE" sz="13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1788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28</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29</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30</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31</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32</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33</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34</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35</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36</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37</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56CA749-9B7E-4631-9D43-27D3FDBD69F9}" type="slidenum">
              <a:rPr lang="de-DE" altLang="de-DE" sz="1300"/>
              <a:pPr>
                <a:spcBef>
                  <a:spcPct val="0"/>
                </a:spcBef>
              </a:pPr>
              <a:t>38</a:t>
            </a:fld>
            <a:endParaRPr lang="de-DE"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1025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56CA749-9B7E-4631-9D43-27D3FDBD69F9}" type="slidenum">
              <a:rPr lang="de-DE" altLang="de-DE" sz="1300"/>
              <a:pPr>
                <a:spcBef>
                  <a:spcPct val="0"/>
                </a:spcBef>
              </a:pPr>
              <a:t>39</a:t>
            </a:fld>
            <a:endParaRPr lang="de-DE"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1025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56CA749-9B7E-4631-9D43-27D3FDBD69F9}" type="slidenum">
              <a:rPr lang="de-DE" altLang="de-DE" sz="1300"/>
              <a:pPr>
                <a:spcBef>
                  <a:spcPct val="0"/>
                </a:spcBef>
              </a:pPr>
              <a:t>40</a:t>
            </a:fld>
            <a:endParaRPr lang="de-DE"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1025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C96FDDC0-7D3C-401E-AC1B-F6849A28614B}" type="slidenum">
              <a:rPr lang="de-DE" altLang="de-DE" sz="1300">
                <a:solidFill>
                  <a:srgbClr val="000000"/>
                </a:solidFill>
                <a:latin typeface="Calibri" panose="020F0502020204030204" pitchFamily="34" charset="0"/>
              </a:rPr>
              <a:pPr algn="r" eaLnBrk="1" hangingPunct="1">
                <a:spcBef>
                  <a:spcPct val="0"/>
                </a:spcBef>
              </a:pPr>
              <a:t>41</a:t>
            </a:fld>
            <a:endParaRPr lang="de-DE" altLang="de-DE" sz="1300">
              <a:solidFill>
                <a:srgbClr val="000000"/>
              </a:solidFill>
              <a:latin typeface="Calibri" panose="020F050202020403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xfrm>
            <a:off x="709613" y="4860925"/>
            <a:ext cx="5680075"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a:spcBef>
                <a:spcPct val="0"/>
              </a:spcBef>
            </a:pPr>
            <a:endParaRPr lang="en-US" altLang="de-DE"/>
          </a:p>
        </p:txBody>
      </p:sp>
    </p:spTree>
    <p:extLst>
      <p:ext uri="{BB962C8B-B14F-4D97-AF65-F5344CB8AC3E}">
        <p14:creationId xmlns:p14="http://schemas.microsoft.com/office/powerpoint/2010/main" val="37892235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41DDED7-0634-48E5-B3DE-526315B93842}" type="slidenum">
              <a:rPr lang="de-DE" altLang="de-DE" sz="1300"/>
              <a:pPr>
                <a:spcBef>
                  <a:spcPct val="0"/>
                </a:spcBef>
              </a:pPr>
              <a:t>42</a:t>
            </a:fld>
            <a:endParaRPr lang="de-DE"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3142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E41DA30-DE32-4065-B21F-12C47855CA0C}" type="slidenum">
              <a:rPr lang="de-DE" altLang="de-DE" sz="1300"/>
              <a:pPr>
                <a:spcBef>
                  <a:spcPct val="0"/>
                </a:spcBef>
              </a:pPr>
              <a:t>43</a:t>
            </a:fld>
            <a:endParaRPr lang="de-DE"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23736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813F074-A04C-4FAB-8C42-A7A2A6478E9A}" type="slidenum">
              <a:rPr lang="de-DE" altLang="de-DE" sz="1300"/>
              <a:pPr>
                <a:spcBef>
                  <a:spcPct val="0"/>
                </a:spcBef>
              </a:pPr>
              <a:t>44</a:t>
            </a:fld>
            <a:endParaRPr lang="de-DE"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05680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F536E88-9394-4623-9584-9AF8FCC2EB4E}" type="slidenum">
              <a:rPr lang="de-DE" altLang="de-DE" sz="1300"/>
              <a:pPr>
                <a:spcBef>
                  <a:spcPct val="0"/>
                </a:spcBef>
              </a:pPr>
              <a:t>45</a:t>
            </a:fld>
            <a:endParaRPr lang="de-DE" altLang="de-DE" sz="1300"/>
          </a:p>
        </p:txBody>
      </p:sp>
      <p:sp>
        <p:nvSpPr>
          <p:cNvPr id="92163" name="Rectangle 2"/>
          <p:cNvSpPr>
            <a:spLocks noGrp="1" noRot="1" noChangeAspect="1" noChangeArrowheads="1" noTextEdit="1"/>
          </p:cNvSpPr>
          <p:nvPr>
            <p:ph type="sldImg"/>
          </p:nvPr>
        </p:nvSpPr>
        <p:spPr>
          <a:xfrm>
            <a:off x="139700" y="768350"/>
            <a:ext cx="6821488"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4950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6219FAF-7FC9-4811-BC8B-79B3D4F4EA74}" type="slidenum">
              <a:rPr lang="de-DE" altLang="de-DE" sz="1300"/>
              <a:pPr>
                <a:spcBef>
                  <a:spcPct val="0"/>
                </a:spcBef>
              </a:pPr>
              <a:t>46</a:t>
            </a:fld>
            <a:endParaRPr lang="de-DE" altLang="de-DE" sz="1300"/>
          </a:p>
        </p:txBody>
      </p:sp>
      <p:sp>
        <p:nvSpPr>
          <p:cNvPr id="94211" name="Rectangle 2"/>
          <p:cNvSpPr>
            <a:spLocks noGrp="1" noRot="1" noChangeAspect="1" noChangeArrowheads="1" noTextEdit="1"/>
          </p:cNvSpPr>
          <p:nvPr>
            <p:ph type="sldImg"/>
          </p:nvPr>
        </p:nvSpPr>
        <p:spPr>
          <a:xfrm>
            <a:off x="139700" y="768350"/>
            <a:ext cx="6821488"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50888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E10E662-1366-492F-B02B-90B84B13C461}" type="slidenum">
              <a:rPr lang="de-DE" altLang="de-DE" sz="1300"/>
              <a:pPr>
                <a:spcBef>
                  <a:spcPct val="0"/>
                </a:spcBef>
              </a:pPr>
              <a:t>47</a:t>
            </a:fld>
            <a:endParaRPr lang="de-DE" altLang="de-DE" sz="1300"/>
          </a:p>
        </p:txBody>
      </p:sp>
      <p:sp>
        <p:nvSpPr>
          <p:cNvPr id="96259" name="Rectangle 2"/>
          <p:cNvSpPr>
            <a:spLocks noGrp="1" noRot="1" noChangeAspect="1" noChangeArrowheads="1" noTextEdit="1"/>
          </p:cNvSpPr>
          <p:nvPr>
            <p:ph type="sldImg"/>
          </p:nvPr>
        </p:nvSpPr>
        <p:spPr>
          <a:xfrm>
            <a:off x="139700" y="768350"/>
            <a:ext cx="6821488"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9950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E110FF9-973A-41C8-A3AD-3D81693091F1}" type="slidenum">
              <a:rPr lang="de-DE" altLang="de-DE" sz="1300"/>
              <a:pPr>
                <a:spcBef>
                  <a:spcPct val="0"/>
                </a:spcBef>
              </a:pPr>
              <a:t>48</a:t>
            </a:fld>
            <a:endParaRPr lang="de-DE"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56357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2668CA5-E626-4221-8DC1-ECD9F5BF8AF9}" type="slidenum">
              <a:rPr lang="de-DE" altLang="de-DE" sz="1300"/>
              <a:pPr>
                <a:spcBef>
                  <a:spcPct val="0"/>
                </a:spcBef>
              </a:pPr>
              <a:t>49</a:t>
            </a:fld>
            <a:endParaRPr lang="de-DE" altLang="de-DE" sz="1300"/>
          </a:p>
        </p:txBody>
      </p:sp>
      <p:sp>
        <p:nvSpPr>
          <p:cNvPr id="100355" name="Rectangle 1026"/>
          <p:cNvSpPr>
            <a:spLocks noGrp="1" noRot="1" noChangeAspect="1" noChangeArrowheads="1" noTextEdit="1"/>
          </p:cNvSpPr>
          <p:nvPr>
            <p:ph type="sldImg"/>
          </p:nvPr>
        </p:nvSpPr>
        <p:spPr>
          <a:xfrm>
            <a:off x="139700" y="768350"/>
            <a:ext cx="6821488"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65396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0550BBB-C930-470B-AFD6-8EA262509E2C}" type="slidenum">
              <a:rPr lang="de-DE" altLang="de-DE" sz="1300"/>
              <a:pPr>
                <a:spcBef>
                  <a:spcPct val="0"/>
                </a:spcBef>
              </a:pPr>
              <a:t>50</a:t>
            </a:fld>
            <a:endParaRPr lang="de-DE"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91219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AA8EAD1-C839-4313-82EF-1295450E4329}" type="slidenum">
              <a:rPr lang="de-DE" altLang="de-DE" sz="1300"/>
              <a:pPr>
                <a:spcBef>
                  <a:spcPct val="0"/>
                </a:spcBef>
              </a:pPr>
              <a:t>51</a:t>
            </a:fld>
            <a:endParaRPr lang="de-DE" altLang="de-DE" sz="1300"/>
          </a:p>
        </p:txBody>
      </p:sp>
      <p:sp>
        <p:nvSpPr>
          <p:cNvPr id="104451" name="Rectangle 2"/>
          <p:cNvSpPr>
            <a:spLocks noGrp="1" noRot="1" noChangeAspect="1" noChangeArrowheads="1" noTextEdit="1"/>
          </p:cNvSpPr>
          <p:nvPr>
            <p:ph type="sldImg"/>
          </p:nvPr>
        </p:nvSpPr>
        <p:spPr>
          <a:xfrm>
            <a:off x="139700" y="768350"/>
            <a:ext cx="6821488"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22762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4BF1977-866C-47AE-9F82-064143227E77}" type="slidenum">
              <a:rPr lang="de-DE" altLang="de-DE" sz="1300"/>
              <a:pPr>
                <a:spcBef>
                  <a:spcPct val="0"/>
                </a:spcBef>
              </a:pPr>
              <a:t>52</a:t>
            </a:fld>
            <a:endParaRPr lang="de-DE" altLang="de-DE" sz="1300"/>
          </a:p>
        </p:txBody>
      </p:sp>
      <p:sp>
        <p:nvSpPr>
          <p:cNvPr id="106499" name="Rectangle 2"/>
          <p:cNvSpPr>
            <a:spLocks noGrp="1" noRot="1" noChangeAspect="1" noChangeArrowheads="1" noTextEdit="1"/>
          </p:cNvSpPr>
          <p:nvPr>
            <p:ph type="sldImg"/>
          </p:nvPr>
        </p:nvSpPr>
        <p:spPr>
          <a:xfrm>
            <a:off x="139700" y="768350"/>
            <a:ext cx="6821488"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03677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E9D085E-2EEC-427D-B9FC-D86649785D74}" type="slidenum">
              <a:rPr lang="de-DE" altLang="de-DE" sz="1300"/>
              <a:pPr>
                <a:spcBef>
                  <a:spcPct val="0"/>
                </a:spcBef>
              </a:pPr>
              <a:t>53</a:t>
            </a:fld>
            <a:endParaRPr lang="de-DE" altLang="de-DE" sz="1300"/>
          </a:p>
        </p:txBody>
      </p:sp>
      <p:sp>
        <p:nvSpPr>
          <p:cNvPr id="108547" name="Rectangle 2"/>
          <p:cNvSpPr>
            <a:spLocks noGrp="1" noRot="1" noChangeAspect="1" noChangeArrowheads="1" noTextEdit="1"/>
          </p:cNvSpPr>
          <p:nvPr>
            <p:ph type="sldImg"/>
          </p:nvPr>
        </p:nvSpPr>
        <p:spPr>
          <a:xfrm>
            <a:off x="139700" y="768350"/>
            <a:ext cx="6821488"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95251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9358387-D415-45A0-A53C-C3376EB497F2}" type="slidenum">
              <a:rPr lang="de-DE" altLang="de-DE" sz="1300"/>
              <a:pPr>
                <a:spcBef>
                  <a:spcPct val="0"/>
                </a:spcBef>
              </a:pPr>
              <a:t>54</a:t>
            </a:fld>
            <a:endParaRPr lang="de-DE" altLang="de-DE" sz="1300"/>
          </a:p>
        </p:txBody>
      </p:sp>
      <p:sp>
        <p:nvSpPr>
          <p:cNvPr id="110595" name="Rectangle 2"/>
          <p:cNvSpPr>
            <a:spLocks noGrp="1" noRot="1" noChangeAspect="1" noChangeArrowheads="1" noTextEdit="1"/>
          </p:cNvSpPr>
          <p:nvPr>
            <p:ph type="sldImg"/>
          </p:nvPr>
        </p:nvSpPr>
        <p:spPr>
          <a:xfrm>
            <a:off x="139700" y="768350"/>
            <a:ext cx="6821488"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1245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D41A3EF-EADB-4219-8BAC-65DC0701F778}" type="slidenum">
              <a:rPr lang="de-DE" altLang="de-DE" sz="1300"/>
              <a:pPr>
                <a:spcBef>
                  <a:spcPct val="0"/>
                </a:spcBef>
              </a:pPr>
              <a:t>55</a:t>
            </a:fld>
            <a:endParaRPr lang="de-DE" altLang="de-DE" sz="1300"/>
          </a:p>
        </p:txBody>
      </p:sp>
      <p:sp>
        <p:nvSpPr>
          <p:cNvPr id="112643" name="Rectangle 1026"/>
          <p:cNvSpPr>
            <a:spLocks noGrp="1" noRot="1" noChangeAspect="1" noChangeArrowheads="1" noTextEdit="1"/>
          </p:cNvSpPr>
          <p:nvPr>
            <p:ph type="sldImg"/>
          </p:nvPr>
        </p:nvSpPr>
        <p:spPr>
          <a:xfrm>
            <a:off x="139700" y="768350"/>
            <a:ext cx="6821488" cy="3836988"/>
          </a:xfrm>
          <a:ln/>
        </p:spPr>
      </p:sp>
      <p:sp>
        <p:nvSpPr>
          <p:cNvPr id="112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39748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5703D38-14BC-4505-9233-EF8C91E48310}" type="slidenum">
              <a:rPr lang="de-DE" altLang="de-DE" sz="1300"/>
              <a:pPr>
                <a:spcBef>
                  <a:spcPct val="0"/>
                </a:spcBef>
              </a:pPr>
              <a:t>56</a:t>
            </a:fld>
            <a:endParaRPr lang="de-DE" altLang="de-DE" sz="1300"/>
          </a:p>
        </p:txBody>
      </p:sp>
      <p:sp>
        <p:nvSpPr>
          <p:cNvPr id="114691" name="Rectangle 2"/>
          <p:cNvSpPr>
            <a:spLocks noGrp="1" noRot="1" noChangeAspect="1" noChangeArrowheads="1" noTextEdit="1"/>
          </p:cNvSpPr>
          <p:nvPr>
            <p:ph type="sldImg"/>
          </p:nvPr>
        </p:nvSpPr>
        <p:spPr>
          <a:xfrm>
            <a:off x="139700" y="768350"/>
            <a:ext cx="6821488"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38758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8F14C0-0114-4A6A-B29B-9C8BCA2388A6}" type="slidenum">
              <a:rPr lang="de-DE" altLang="de-DE" sz="1300"/>
              <a:pPr>
                <a:spcBef>
                  <a:spcPct val="0"/>
                </a:spcBef>
              </a:pPr>
              <a:t>57</a:t>
            </a:fld>
            <a:endParaRPr lang="de-DE" altLang="de-DE" sz="1300"/>
          </a:p>
        </p:txBody>
      </p:sp>
      <p:sp>
        <p:nvSpPr>
          <p:cNvPr id="116739" name="Rectangle 2"/>
          <p:cNvSpPr>
            <a:spLocks noGrp="1" noRot="1" noChangeAspect="1" noChangeArrowheads="1" noTextEdit="1"/>
          </p:cNvSpPr>
          <p:nvPr>
            <p:ph type="sldImg"/>
          </p:nvPr>
        </p:nvSpPr>
        <p:spPr>
          <a:xfrm>
            <a:off x="139700" y="768350"/>
            <a:ext cx="6821488"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89479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6B95E16-C9DF-4BB0-A4D6-4509D8BB8A90}" type="slidenum">
              <a:rPr lang="de-DE" altLang="de-DE" sz="1300"/>
              <a:pPr>
                <a:spcBef>
                  <a:spcPct val="0"/>
                </a:spcBef>
              </a:pPr>
              <a:t>58</a:t>
            </a:fld>
            <a:endParaRPr lang="de-DE" altLang="de-DE" sz="1300"/>
          </a:p>
        </p:txBody>
      </p:sp>
      <p:sp>
        <p:nvSpPr>
          <p:cNvPr id="118787" name="Rectangle 2"/>
          <p:cNvSpPr>
            <a:spLocks noGrp="1" noRot="1" noChangeAspect="1" noChangeArrowheads="1" noTextEdit="1"/>
          </p:cNvSpPr>
          <p:nvPr>
            <p:ph type="sldImg"/>
          </p:nvPr>
        </p:nvSpPr>
        <p:spPr>
          <a:xfrm>
            <a:off x="139700" y="768350"/>
            <a:ext cx="6821488"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33843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B40E986-A720-4054-9BDE-E05D1FFDACCD}" type="slidenum">
              <a:rPr lang="de-DE" altLang="de-DE" sz="1300"/>
              <a:pPr>
                <a:spcBef>
                  <a:spcPct val="0"/>
                </a:spcBef>
              </a:pPr>
              <a:t>59</a:t>
            </a:fld>
            <a:endParaRPr lang="de-DE" altLang="de-DE" sz="1300"/>
          </a:p>
        </p:txBody>
      </p:sp>
      <p:sp>
        <p:nvSpPr>
          <p:cNvPr id="120835" name="Rectangle 2"/>
          <p:cNvSpPr>
            <a:spLocks noGrp="1" noRot="1" noChangeAspect="1" noChangeArrowheads="1" noTextEdit="1"/>
          </p:cNvSpPr>
          <p:nvPr>
            <p:ph type="sldImg"/>
          </p:nvPr>
        </p:nvSpPr>
        <p:spPr>
          <a:xfrm>
            <a:off x="139700" y="768350"/>
            <a:ext cx="6821488"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95068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78A643F-ACD8-4270-906E-B1655F29C242}" type="slidenum">
              <a:rPr lang="de-DE" altLang="de-DE" sz="1300"/>
              <a:pPr>
                <a:spcBef>
                  <a:spcPct val="0"/>
                </a:spcBef>
              </a:pPr>
              <a:t>60</a:t>
            </a:fld>
            <a:endParaRPr lang="de-DE" altLang="de-DE" sz="1300"/>
          </a:p>
        </p:txBody>
      </p:sp>
      <p:sp>
        <p:nvSpPr>
          <p:cNvPr id="122883" name="Rectangle 2"/>
          <p:cNvSpPr>
            <a:spLocks noGrp="1" noRot="1" noChangeAspect="1" noChangeArrowheads="1" noTextEdit="1"/>
          </p:cNvSpPr>
          <p:nvPr>
            <p:ph type="sldImg"/>
          </p:nvPr>
        </p:nvSpPr>
        <p:spPr>
          <a:xfrm>
            <a:off x="139700" y="768350"/>
            <a:ext cx="6821488"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223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CB74C8A-091A-449D-9B60-D6FEDCA65763}" type="slidenum">
              <a:rPr lang="de-DE" altLang="de-DE" sz="1300"/>
              <a:pPr>
                <a:spcBef>
                  <a:spcPct val="0"/>
                </a:spcBef>
              </a:pPr>
              <a:t>61</a:t>
            </a:fld>
            <a:endParaRPr lang="de-DE" altLang="de-DE" sz="1300"/>
          </a:p>
        </p:txBody>
      </p:sp>
      <p:sp>
        <p:nvSpPr>
          <p:cNvPr id="124931" name="Rectangle 2"/>
          <p:cNvSpPr>
            <a:spLocks noGrp="1" noRot="1" noChangeAspect="1" noChangeArrowheads="1" noTextEdit="1"/>
          </p:cNvSpPr>
          <p:nvPr>
            <p:ph type="sldImg"/>
          </p:nvPr>
        </p:nvSpPr>
        <p:spPr>
          <a:xfrm>
            <a:off x="139700" y="768350"/>
            <a:ext cx="6821488"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6470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68A7C92-6EDD-4468-8445-B1C97A38E827}" type="slidenum">
              <a:rPr lang="de-DE" altLang="de-DE" sz="1300"/>
              <a:pPr>
                <a:spcBef>
                  <a:spcPct val="0"/>
                </a:spcBef>
              </a:pPr>
              <a:t>62</a:t>
            </a:fld>
            <a:endParaRPr lang="de-DE" altLang="de-DE" sz="1300"/>
          </a:p>
        </p:txBody>
      </p:sp>
      <p:sp>
        <p:nvSpPr>
          <p:cNvPr id="126979" name="Rectangle 2"/>
          <p:cNvSpPr>
            <a:spLocks noGrp="1" noRot="1" noChangeAspect="1" noChangeArrowheads="1" noTextEdit="1"/>
          </p:cNvSpPr>
          <p:nvPr>
            <p:ph type="sldImg"/>
          </p:nvPr>
        </p:nvSpPr>
        <p:spPr>
          <a:xfrm>
            <a:off x="139700" y="768350"/>
            <a:ext cx="6821488"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02018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89908A4-5BCA-4B3B-A926-050132B49E26}" type="slidenum">
              <a:rPr lang="de-DE" altLang="de-DE" sz="1300"/>
              <a:pPr>
                <a:spcBef>
                  <a:spcPct val="0"/>
                </a:spcBef>
              </a:pPr>
              <a:t>63</a:t>
            </a:fld>
            <a:endParaRPr lang="de-DE" altLang="de-DE" sz="1300"/>
          </a:p>
        </p:txBody>
      </p:sp>
      <p:sp>
        <p:nvSpPr>
          <p:cNvPr id="129027" name="Rectangle 2"/>
          <p:cNvSpPr>
            <a:spLocks noGrp="1" noRot="1" noChangeAspect="1" noChangeArrowheads="1" noTextEdit="1"/>
          </p:cNvSpPr>
          <p:nvPr>
            <p:ph type="sldImg"/>
          </p:nvPr>
        </p:nvSpPr>
        <p:spPr>
          <a:xfrm>
            <a:off x="139700" y="768350"/>
            <a:ext cx="6821488"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22338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7A6C26E-CB75-4E43-A910-12CA3A7D92D4}" type="slidenum">
              <a:rPr lang="de-DE" altLang="de-DE" sz="1300"/>
              <a:pPr>
                <a:spcBef>
                  <a:spcPct val="0"/>
                </a:spcBef>
              </a:pPr>
              <a:t>64</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65510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EB61A3-8637-4BEF-868C-CC3FD4398403}" type="slidenum">
              <a:rPr lang="de-DE" altLang="de-DE" sz="1300"/>
              <a:pPr>
                <a:spcBef>
                  <a:spcPct val="0"/>
                </a:spcBef>
              </a:pPr>
              <a:t>65</a:t>
            </a:fld>
            <a:endParaRPr lang="de-DE" altLang="de-DE" sz="1300"/>
          </a:p>
        </p:txBody>
      </p:sp>
      <p:sp>
        <p:nvSpPr>
          <p:cNvPr id="133123" name="Rectangle 2"/>
          <p:cNvSpPr>
            <a:spLocks noGrp="1" noRot="1" noChangeAspect="1" noChangeArrowheads="1" noTextEdit="1"/>
          </p:cNvSpPr>
          <p:nvPr>
            <p:ph type="sldImg"/>
          </p:nvPr>
        </p:nvSpPr>
        <p:spPr>
          <a:xfrm>
            <a:off x="139700" y="768350"/>
            <a:ext cx="6821488"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77173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50EF1DA-CE36-4363-8B9D-FB204AE17FB3}" type="slidenum">
              <a:rPr lang="de-DE" altLang="de-DE" sz="1300"/>
              <a:pPr>
                <a:spcBef>
                  <a:spcPct val="0"/>
                </a:spcBef>
              </a:pPr>
              <a:t>66</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08855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2775404-02AE-4E74-8582-B379EEAC7C96}" type="slidenum">
              <a:rPr lang="de-DE" altLang="de-DE" sz="1300"/>
              <a:pPr>
                <a:spcBef>
                  <a:spcPct val="0"/>
                </a:spcBef>
              </a:pPr>
              <a:t>67</a:t>
            </a:fld>
            <a:endParaRPr lang="de-DE" altLang="de-DE" sz="1300"/>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50168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373A93A-7A2A-489A-90F3-753265136250}" type="slidenum">
              <a:rPr lang="de-DE" altLang="de-DE" sz="1300"/>
              <a:pPr>
                <a:spcBef>
                  <a:spcPct val="0"/>
                </a:spcBef>
              </a:pPr>
              <a:t>68</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8538765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A7329B8-4C97-4BE4-B9E1-1182EBBB5855}" type="slidenum">
              <a:rPr lang="de-DE" altLang="de-DE" sz="1300"/>
              <a:pPr>
                <a:spcBef>
                  <a:spcPct val="0"/>
                </a:spcBef>
              </a:pPr>
              <a:t>69</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41666931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DF2AFB1-D7D6-4754-8E71-D63D4152E1F7}" type="slidenum">
              <a:rPr lang="de-DE" altLang="de-DE" sz="1300"/>
              <a:pPr>
                <a:spcBef>
                  <a:spcPct val="0"/>
                </a:spcBef>
              </a:pPr>
              <a:t>70</a:t>
            </a:fld>
            <a:endParaRPr lang="de-DE" altLang="de-DE" sz="1300"/>
          </a:p>
        </p:txBody>
      </p:sp>
      <p:sp>
        <p:nvSpPr>
          <p:cNvPr id="14336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409900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AD93BE9-018F-4A7B-A53C-C85A551F251B}" type="slidenum">
              <a:rPr lang="de-DE" altLang="de-DE" sz="1300"/>
              <a:pPr>
                <a:spcBef>
                  <a:spcPct val="0"/>
                </a:spcBef>
              </a:pPr>
              <a:t>71</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4166849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CF0ACB8-02BC-41E6-A971-F526328AE746}" type="slidenum">
              <a:rPr lang="de-DE" altLang="de-DE" sz="1300"/>
              <a:pPr>
                <a:spcBef>
                  <a:spcPct val="0"/>
                </a:spcBef>
              </a:pPr>
              <a:t>72</a:t>
            </a:fld>
            <a:endParaRPr lang="de-DE"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92920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3AB551F-12EB-4187-80F3-598E96D8C6DF}" type="slidenum">
              <a:rPr lang="de-DE" altLang="de-DE" sz="1300"/>
              <a:pPr>
                <a:spcBef>
                  <a:spcPct val="0"/>
                </a:spcBef>
              </a:pPr>
              <a:t>73</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6894383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D19A5C7-A4AE-484A-99AA-AB4A86A8BC2B}" type="slidenum">
              <a:rPr lang="de-DE" altLang="de-DE" sz="1300"/>
              <a:pPr>
                <a:spcBef>
                  <a:spcPct val="0"/>
                </a:spcBef>
              </a:pPr>
              <a:t>74</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590387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AF2B6D9-553C-45C5-9228-D440C32FC87C}" type="slidenum">
              <a:rPr lang="de-DE" altLang="de-DE" sz="1300"/>
              <a:pPr>
                <a:spcBef>
                  <a:spcPct val="0"/>
                </a:spcBef>
              </a:pPr>
              <a:t>75</a:t>
            </a:fld>
            <a:endParaRPr lang="de-DE" altLang="de-DE" sz="1300"/>
          </a:p>
        </p:txBody>
      </p:sp>
      <p:sp>
        <p:nvSpPr>
          <p:cNvPr id="15360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7209363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21343E9-1D82-45E7-89FF-3A26FEC61248}" type="slidenum">
              <a:rPr lang="de-DE" altLang="de-DE" sz="1300"/>
              <a:pPr>
                <a:spcBef>
                  <a:spcPct val="0"/>
                </a:spcBef>
              </a:pPr>
              <a:t>76</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55919786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96C224B-590F-41A9-AD93-C89C85794C2A}" type="slidenum">
              <a:rPr lang="de-DE" altLang="de-DE" sz="1300"/>
              <a:pPr>
                <a:spcBef>
                  <a:spcPct val="0"/>
                </a:spcBef>
              </a:pPr>
              <a:t>77</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57035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5A15792-3F38-467B-8076-38047E812CAE}" type="slidenum">
              <a:rPr lang="de-DE" altLang="de-DE" sz="1300"/>
              <a:pPr>
                <a:spcBef>
                  <a:spcPct val="0"/>
                </a:spcBef>
              </a:pPr>
              <a:t>78</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548547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CB4D52E-EED8-4F82-B90B-67CF7826C442}" type="slidenum">
              <a:rPr lang="de-DE" altLang="de-DE" sz="1300"/>
              <a:pPr>
                <a:spcBef>
                  <a:spcPct val="0"/>
                </a:spcBef>
              </a:pPr>
              <a:t>79</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16569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4AC590C-10A5-4210-87F3-E03EA7002745}" type="slidenum">
              <a:rPr lang="de-DE" altLang="de-DE" sz="1300"/>
              <a:pPr>
                <a:spcBef>
                  <a:spcPct val="0"/>
                </a:spcBef>
              </a:pPr>
              <a:t>80</a:t>
            </a:fld>
            <a:endParaRPr lang="de-DE" altLang="de-DE" sz="1300"/>
          </a:p>
        </p:txBody>
      </p:sp>
      <p:sp>
        <p:nvSpPr>
          <p:cNvPr id="163843" name="Rectangle 1026"/>
          <p:cNvSpPr>
            <a:spLocks noGrp="1" noRot="1" noChangeAspect="1" noChangeArrowheads="1" noTextEdit="1"/>
          </p:cNvSpPr>
          <p:nvPr>
            <p:ph type="sldImg"/>
          </p:nvPr>
        </p:nvSpPr>
        <p:spPr>
          <a:xfrm>
            <a:off x="139700" y="768350"/>
            <a:ext cx="6821488" cy="3836988"/>
          </a:xfrm>
          <a:ln/>
        </p:spPr>
      </p:sp>
      <p:sp>
        <p:nvSpPr>
          <p:cNvPr id="1638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65455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C807AAB-39E8-4FE7-B30F-612ABD78CA02}" type="slidenum">
              <a:rPr lang="de-DE" altLang="de-DE" sz="1300"/>
              <a:pPr>
                <a:spcBef>
                  <a:spcPct val="0"/>
                </a:spcBef>
              </a:pPr>
              <a:t>81</a:t>
            </a:fld>
            <a:endParaRPr lang="de-DE" altLang="de-DE" sz="1300"/>
          </a:p>
        </p:txBody>
      </p:sp>
      <p:sp>
        <p:nvSpPr>
          <p:cNvPr id="165891" name="Rectangle 1026"/>
          <p:cNvSpPr>
            <a:spLocks noGrp="1" noRot="1" noChangeAspect="1" noChangeArrowheads="1" noTextEdit="1"/>
          </p:cNvSpPr>
          <p:nvPr>
            <p:ph type="sldImg"/>
          </p:nvPr>
        </p:nvSpPr>
        <p:spPr>
          <a:xfrm>
            <a:off x="139700" y="768350"/>
            <a:ext cx="6821488" cy="3836988"/>
          </a:xfrm>
          <a:ln/>
        </p:spPr>
      </p:sp>
      <p:sp>
        <p:nvSpPr>
          <p:cNvPr id="165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463468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CDC47F6-C2B0-44D1-9C04-C4170DBF07DD}" type="slidenum">
              <a:rPr lang="de-DE" altLang="de-DE" sz="1300"/>
              <a:pPr>
                <a:spcBef>
                  <a:spcPct val="0"/>
                </a:spcBef>
              </a:pPr>
              <a:t>82</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601965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EFAFA5-6361-43B4-8671-8D9977DD6AE7}" type="slidenum">
              <a:rPr lang="de-DE" altLang="de-DE" sz="1300"/>
              <a:pPr>
                <a:spcBef>
                  <a:spcPct val="0"/>
                </a:spcBef>
              </a:pPr>
              <a:t>83</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04671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8959385-43B6-4CC3-ACF5-6F1FE37B5E1E}" type="slidenum">
              <a:rPr lang="de-DE" altLang="de-DE" sz="1300"/>
              <a:pPr>
                <a:spcBef>
                  <a:spcPct val="0"/>
                </a:spcBef>
              </a:pPr>
              <a:t>84</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304956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0ACCCAF-BF55-4A4F-B8D4-EC8BE83A9904}" type="slidenum">
              <a:rPr lang="de-DE" altLang="de-DE" sz="1300"/>
              <a:pPr>
                <a:spcBef>
                  <a:spcPct val="0"/>
                </a:spcBef>
              </a:pPr>
              <a:t>85</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39057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86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B83CB0D-0675-4653-9E92-7C899B4F7DBB}" type="slidenum">
              <a:rPr lang="de-DE" altLang="de-DE" sz="1300"/>
              <a:pPr>
                <a:spcBef>
                  <a:spcPct val="0"/>
                </a:spcBef>
              </a:pPr>
              <a:t>87</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53786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E683E48-F978-45D5-9A67-2B109734BED4}" type="slidenum">
              <a:rPr lang="de-DE" altLang="de-DE" sz="1300"/>
              <a:pPr>
                <a:spcBef>
                  <a:spcPct val="0"/>
                </a:spcBef>
              </a:pPr>
              <a:t>88</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32127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C9D0E83-0385-4B51-A15B-42D6120C02BA}" type="slidenum">
              <a:rPr lang="de-DE" altLang="de-DE" sz="1300"/>
              <a:pPr>
                <a:spcBef>
                  <a:spcPct val="0"/>
                </a:spcBef>
              </a:pPr>
              <a:t>89</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94661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F64B08F-E9BF-4E1B-AF07-4C29A270DA2E}" type="slidenum">
              <a:rPr lang="de-DE" altLang="de-DE" sz="1300"/>
              <a:pPr>
                <a:spcBef>
                  <a:spcPct val="0"/>
                </a:spcBef>
              </a:pPr>
              <a:t>90</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027933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79B09C1-AD29-4DD1-B22E-9C8B9CB1DC9C}" type="slidenum">
              <a:rPr lang="de-DE" altLang="de-DE" sz="1300"/>
              <a:pPr>
                <a:spcBef>
                  <a:spcPct val="0"/>
                </a:spcBef>
              </a:pPr>
              <a:t>91</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216340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EDCEFC6-74F7-41BB-80A1-16C2770B321B}" type="slidenum">
              <a:rPr lang="de-DE" altLang="de-DE" sz="1300"/>
              <a:pPr>
                <a:spcBef>
                  <a:spcPct val="0"/>
                </a:spcBef>
              </a:pPr>
              <a:t>92</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481196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556FA45-7C2C-4BCE-BE85-B553BB454F9E}" type="slidenum">
              <a:rPr lang="de-DE" altLang="de-DE" sz="1300"/>
              <a:pPr>
                <a:spcBef>
                  <a:spcPct val="0"/>
                </a:spcBef>
              </a:pPr>
              <a:t>93</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03210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7C9757B-AAB3-4F77-ABE9-72C83374AC27}" type="slidenum">
              <a:rPr lang="de-DE" altLang="de-DE" sz="1300"/>
              <a:pPr>
                <a:spcBef>
                  <a:spcPct val="0"/>
                </a:spcBef>
              </a:pPr>
              <a:t>94</a:t>
            </a:fld>
            <a:endParaRPr lang="de-DE" altLang="de-DE" sz="1300"/>
          </a:p>
        </p:txBody>
      </p:sp>
      <p:sp>
        <p:nvSpPr>
          <p:cNvPr id="191491" name="Rectangle 1026"/>
          <p:cNvSpPr>
            <a:spLocks noGrp="1" noRot="1" noChangeAspect="1" noChangeArrowheads="1" noTextEdit="1"/>
          </p:cNvSpPr>
          <p:nvPr>
            <p:ph type="sldImg"/>
          </p:nvPr>
        </p:nvSpPr>
        <p:spPr>
          <a:xfrm>
            <a:off x="139700" y="768350"/>
            <a:ext cx="6821488" cy="3836988"/>
          </a:xfrm>
          <a:ln/>
        </p:spPr>
      </p:sp>
      <p:sp>
        <p:nvSpPr>
          <p:cNvPr id="191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96282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7C99492-2BB9-43F9-8A89-E2A3A80AD0DF}" type="slidenum">
              <a:rPr lang="de-DE" altLang="de-DE" sz="1300"/>
              <a:pPr>
                <a:spcBef>
                  <a:spcPct val="0"/>
                </a:spcBef>
              </a:pPr>
              <a:t>95</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290010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9118BFF-0ED6-4586-9244-275AA01CDB2D}" type="slidenum">
              <a:rPr lang="de-DE" altLang="de-DE" sz="1300"/>
              <a:pPr>
                <a:spcBef>
                  <a:spcPct val="0"/>
                </a:spcBef>
              </a:pPr>
              <a:t>96</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687014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3340BA3-13AF-498A-9B99-52B0B6A2675D}" type="slidenum">
              <a:rPr lang="de-DE" altLang="de-DE" sz="1300"/>
              <a:pPr>
                <a:spcBef>
                  <a:spcPct val="0"/>
                </a:spcBef>
              </a:pPr>
              <a:t>97</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15661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F1ACFD3-F8EE-4B43-845D-0941FCDF547A}" type="slidenum">
              <a:rPr lang="de-DE" altLang="de-DE" sz="1300"/>
              <a:pPr>
                <a:spcBef>
                  <a:spcPct val="0"/>
                </a:spcBef>
              </a:pPr>
              <a:t>98</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137048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F92565D-BDF9-4C4E-A28B-022ACB1B9A70}" type="slidenum">
              <a:rPr lang="de-DE" altLang="de-DE" sz="1300"/>
              <a:pPr>
                <a:spcBef>
                  <a:spcPct val="0"/>
                </a:spcBef>
              </a:pPr>
              <a:t>99</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649676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BA475D4-A84E-476C-B760-EE6F4448475B}" type="slidenum">
              <a:rPr lang="de-DE" altLang="de-DE" sz="1300"/>
              <a:pPr>
                <a:spcBef>
                  <a:spcPct val="0"/>
                </a:spcBef>
              </a:pPr>
              <a:t>100</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696051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DBDD116-AB2C-4E36-92AD-F2F349B7C09D}" type="slidenum">
              <a:rPr lang="de-DE" altLang="de-DE" sz="1300"/>
              <a:pPr>
                <a:spcBef>
                  <a:spcPct val="0"/>
                </a:spcBef>
              </a:pPr>
              <a:t>101</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837135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473EEDA-57A9-403E-9A66-64B2DA061B81}" type="slidenum">
              <a:rPr lang="de-DE" altLang="de-DE" sz="1300"/>
              <a:pPr>
                <a:spcBef>
                  <a:spcPct val="0"/>
                </a:spcBef>
              </a:pPr>
              <a:t>102</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583083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5312B80-4A14-4D09-A93E-D64D065B01F4}" type="slidenum">
              <a:rPr lang="de-DE" altLang="de-DE" sz="1300"/>
              <a:pPr>
                <a:spcBef>
                  <a:spcPct val="0"/>
                </a:spcBef>
              </a:pPr>
              <a:t>103</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582870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837A126-F4FA-4551-9896-FEBD2975901B}" type="slidenum">
              <a:rPr lang="de-DE" altLang="de-DE" sz="1300"/>
              <a:pPr>
                <a:spcBef>
                  <a:spcPct val="0"/>
                </a:spcBef>
              </a:pPr>
              <a:t>104</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496265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B3CA467-07B6-4CFF-9A33-E3CD709E21D6}" type="slidenum">
              <a:rPr lang="de-DE" altLang="de-DE" sz="1300"/>
              <a:pPr>
                <a:spcBef>
                  <a:spcPct val="0"/>
                </a:spcBef>
              </a:pPr>
              <a:t>105</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738398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3926E40-8594-444B-8C3B-DE5DAB1B29AE}" type="slidenum">
              <a:rPr lang="de-DE" altLang="de-DE" sz="1300"/>
              <a:pPr>
                <a:spcBef>
                  <a:spcPct val="0"/>
                </a:spcBef>
              </a:pPr>
              <a:t>106</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721489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3CAE68B-8A3C-433B-889D-026D804621CF}" type="slidenum">
              <a:rPr lang="de-DE" altLang="de-DE" sz="1300"/>
              <a:pPr>
                <a:spcBef>
                  <a:spcPct val="0"/>
                </a:spcBef>
              </a:pPr>
              <a:t>107</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069249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28195F-6A27-4A9B-B382-76750E19C9A1}" type="slidenum">
              <a:rPr lang="de-DE" altLang="de-DE" sz="1300"/>
              <a:pPr>
                <a:spcBef>
                  <a:spcPct val="0"/>
                </a:spcBef>
              </a:pPr>
              <a:t>108</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723961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64A6555-6743-4079-AC30-036901EE10AF}" type="slidenum">
              <a:rPr lang="de-DE" altLang="de-DE" sz="1300"/>
              <a:pPr>
                <a:spcBef>
                  <a:spcPct val="0"/>
                </a:spcBef>
              </a:pPr>
              <a:t>109</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64387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E497AA5-954C-4973-83C7-D60787B80078}" type="slidenum">
              <a:rPr lang="de-DE" altLang="de-DE" sz="1300"/>
              <a:pPr>
                <a:spcBef>
                  <a:spcPct val="0"/>
                </a:spcBef>
              </a:pPr>
              <a:t>110</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3323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7BEE394-EEAE-4D03-A3F4-18B924EEEFD6}" type="slidenum">
              <a:rPr lang="de-DE" altLang="de-DE" sz="1300"/>
              <a:pPr>
                <a:spcBef>
                  <a:spcPct val="0"/>
                </a:spcBef>
              </a:pPr>
              <a:t>111</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21480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EC34870-1CB4-4D87-89EC-334D94E06510}" type="slidenum">
              <a:rPr lang="de-DE" altLang="de-DE" sz="1300"/>
              <a:pPr>
                <a:spcBef>
                  <a:spcPct val="0"/>
                </a:spcBef>
              </a:pPr>
              <a:t>112</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525667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E4C6E7D-9A40-4DA6-86AD-4E6A6B0662CA}" type="slidenum">
              <a:rPr lang="de-DE" altLang="de-DE" sz="1300"/>
              <a:pPr>
                <a:spcBef>
                  <a:spcPct val="0"/>
                </a:spcBef>
              </a:pPr>
              <a:t>113</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713877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03C42E3-C2A2-4898-A88F-8C1317EF7C0A}" type="slidenum">
              <a:rPr lang="de-DE" altLang="de-DE" sz="1300"/>
              <a:pPr>
                <a:spcBef>
                  <a:spcPct val="0"/>
                </a:spcBef>
              </a:pPr>
              <a:t>114</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426531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CBF637-ED6D-4251-B091-B26D2E0F37A2}" type="slidenum">
              <a:rPr lang="de-DE" altLang="de-DE" sz="1300"/>
              <a:pPr>
                <a:spcBef>
                  <a:spcPct val="0"/>
                </a:spcBef>
              </a:pPr>
              <a:t>115</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551966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2281DC2-78C9-4A2A-A9E5-BF7BD64ECB6C}" type="slidenum">
              <a:rPr lang="de-DE" altLang="de-DE" sz="1300"/>
              <a:pPr>
                <a:spcBef>
                  <a:spcPct val="0"/>
                </a:spcBef>
              </a:pPr>
              <a:t>116</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679804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2281DC2-78C9-4A2A-A9E5-BF7BD64ECB6C}" type="slidenum">
              <a:rPr lang="de-DE" altLang="de-DE" sz="1300"/>
              <a:pPr>
                <a:spcBef>
                  <a:spcPct val="0"/>
                </a:spcBef>
              </a:pPr>
              <a:t>117</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679804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19A8C29-7633-4117-B00B-7EC96F936C15}" type="slidenum">
              <a:rPr lang="de-DE" altLang="de-DE" sz="1300"/>
              <a:pPr>
                <a:spcBef>
                  <a:spcPct val="0"/>
                </a:spcBef>
              </a:pPr>
              <a:t>118</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418932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A057103-8840-4936-BFA4-C19461252B5F}" type="slidenum">
              <a:rPr lang="de-DE" altLang="de-DE" sz="1300"/>
              <a:pPr>
                <a:spcBef>
                  <a:spcPct val="0"/>
                </a:spcBef>
              </a:pPr>
              <a:t>119</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39339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15BC6F3-69ED-4E56-BD03-47C51A8D9B2D}" type="slidenum">
              <a:rPr lang="de-DE" altLang="de-DE" sz="1300"/>
              <a:pPr>
                <a:spcBef>
                  <a:spcPct val="0"/>
                </a:spcBef>
              </a:pPr>
              <a:t>120</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914144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9787B1A-AE19-480F-B147-8AFDD4D89D41}" type="slidenum">
              <a:rPr lang="de-DE" altLang="de-DE" sz="1300"/>
              <a:pPr>
                <a:spcBef>
                  <a:spcPct val="0"/>
                </a:spcBef>
              </a:pPr>
              <a:t>121</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19064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AEF7A3F-D6AD-4A87-A8DD-812156D221A1}" type="slidenum">
              <a:rPr lang="de-DE" altLang="de-DE" sz="1300"/>
              <a:pPr>
                <a:spcBef>
                  <a:spcPct val="0"/>
                </a:spcBef>
              </a:pPr>
              <a:t>122</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445880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3594EEA-1C13-4A17-A3A8-13C592ABBB1A}" type="slidenum">
              <a:rPr lang="de-DE" altLang="de-DE" sz="1300"/>
              <a:pPr>
                <a:spcBef>
                  <a:spcPct val="0"/>
                </a:spcBef>
              </a:pPr>
              <a:t>123</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530926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7168F82-A0EC-415E-AA18-EB57D031DE05}" type="slidenum">
              <a:rPr lang="de-DE" altLang="de-DE" sz="1300"/>
              <a:pPr>
                <a:spcBef>
                  <a:spcPct val="0"/>
                </a:spcBef>
              </a:pPr>
              <a:t>124</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040427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7A87206-FED0-4485-99DB-726B069072B1}" type="slidenum">
              <a:rPr lang="de-DE" altLang="de-DE" sz="1300"/>
              <a:pPr>
                <a:spcBef>
                  <a:spcPct val="0"/>
                </a:spcBef>
              </a:pPr>
              <a:t>125</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421396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D6257A1-B1A1-432A-8231-E2B6E59D30BB}" type="slidenum">
              <a:rPr lang="de-DE" altLang="de-DE" sz="1300"/>
              <a:pPr>
                <a:spcBef>
                  <a:spcPct val="0"/>
                </a:spcBef>
              </a:pPr>
              <a:t>126</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625855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AA5B12-42BB-403F-BE05-44010909A7F4}" type="slidenum">
              <a:rPr lang="de-DE" altLang="de-DE" sz="1300"/>
              <a:pPr>
                <a:spcBef>
                  <a:spcPct val="0"/>
                </a:spcBef>
              </a:pPr>
              <a:t>127</a:t>
            </a:fld>
            <a:endParaRPr lang="de-DE" altLang="de-DE"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238765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128</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129</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130</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131</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132</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6DE1EC-4B91-4B6D-8112-67CFC77E2CB6}" type="slidenum">
              <a:rPr lang="de-DE" altLang="de-DE" sz="1300"/>
              <a:pPr>
                <a:spcBef>
                  <a:spcPct val="0"/>
                </a:spcBef>
              </a:pPr>
              <a:t>133</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527447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6DE1EC-4B91-4B6D-8112-67CFC77E2CB6}" type="slidenum">
              <a:rPr lang="de-DE" altLang="de-DE" sz="1300"/>
              <a:pPr>
                <a:spcBef>
                  <a:spcPct val="0"/>
                </a:spcBef>
              </a:pPr>
              <a:t>134</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527447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6DE1EC-4B91-4B6D-8112-67CFC77E2CB6}" type="slidenum">
              <a:rPr lang="de-DE" altLang="de-DE" sz="1300"/>
              <a:pPr>
                <a:spcBef>
                  <a:spcPct val="0"/>
                </a:spcBef>
              </a:pPr>
              <a:t>135</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527447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136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25A08D9-0358-4E8B-B07E-335766C7BABA}" type="slidenum">
              <a:rPr lang="de-DE" altLang="de-DE" sz="1300"/>
              <a:pPr>
                <a:spcBef>
                  <a:spcPct val="0"/>
                </a:spcBef>
              </a:pPr>
              <a:t>137</a:t>
            </a:fld>
            <a:endParaRPr lang="de-DE" altLang="de-DE" sz="1300"/>
          </a:p>
        </p:txBody>
      </p:sp>
      <p:sp>
        <p:nvSpPr>
          <p:cNvPr id="283651" name="Rectangle 2"/>
          <p:cNvSpPr>
            <a:spLocks noGrp="1" noRot="1" noChangeAspect="1" noChangeArrowheads="1" noTextEdit="1"/>
          </p:cNvSpPr>
          <p:nvPr>
            <p:ph type="sldImg"/>
          </p:nvPr>
        </p:nvSpPr>
        <p:spPr>
          <a:xfrm>
            <a:off x="141288" y="768350"/>
            <a:ext cx="6821487" cy="3836988"/>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973088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229F64D-B2EC-43B0-92B1-A94DF653FCC9}" type="slidenum">
              <a:rPr lang="de-DE" altLang="de-DE" sz="1300"/>
              <a:pPr>
                <a:spcBef>
                  <a:spcPct val="0"/>
                </a:spcBef>
              </a:pPr>
              <a:t>138</a:t>
            </a:fld>
            <a:endParaRPr lang="de-DE" altLang="de-DE" sz="1300"/>
          </a:p>
        </p:txBody>
      </p:sp>
      <p:sp>
        <p:nvSpPr>
          <p:cNvPr id="285699" name="Rectangle 2"/>
          <p:cNvSpPr>
            <a:spLocks noGrp="1" noRot="1" noChangeAspect="1" noChangeArrowheads="1" noTextEdit="1"/>
          </p:cNvSpPr>
          <p:nvPr>
            <p:ph type="sldImg"/>
          </p:nvPr>
        </p:nvSpPr>
        <p:spPr>
          <a:xfrm>
            <a:off x="141288" y="768350"/>
            <a:ext cx="6821487" cy="3836988"/>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181435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623DEBA-0551-45F8-B3BC-EAD5561985F3}" type="slidenum">
              <a:rPr lang="de-DE" altLang="de-DE" sz="1300"/>
              <a:pPr>
                <a:spcBef>
                  <a:spcPct val="0"/>
                </a:spcBef>
              </a:pPr>
              <a:t>139</a:t>
            </a:fld>
            <a:endParaRPr lang="de-DE" altLang="de-DE" sz="1300"/>
          </a:p>
        </p:txBody>
      </p:sp>
      <p:sp>
        <p:nvSpPr>
          <p:cNvPr id="287747" name="Rectangle 2"/>
          <p:cNvSpPr>
            <a:spLocks noGrp="1" noRot="1" noChangeAspect="1" noChangeArrowheads="1" noTextEdit="1"/>
          </p:cNvSpPr>
          <p:nvPr>
            <p:ph type="sldImg"/>
          </p:nvPr>
        </p:nvSpPr>
        <p:spPr>
          <a:xfrm>
            <a:off x="141288" y="768350"/>
            <a:ext cx="6821487"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279148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5886384-662A-4833-9CD9-8303855B1681}" type="slidenum">
              <a:rPr lang="de-DE" altLang="de-DE" sz="1300"/>
              <a:pPr>
                <a:spcBef>
                  <a:spcPct val="0"/>
                </a:spcBef>
              </a:pPr>
              <a:t>140</a:t>
            </a:fld>
            <a:endParaRPr lang="de-DE" altLang="de-DE" sz="1300"/>
          </a:p>
        </p:txBody>
      </p:sp>
      <p:sp>
        <p:nvSpPr>
          <p:cNvPr id="289795" name="Rectangle 2"/>
          <p:cNvSpPr>
            <a:spLocks noGrp="1" noRot="1" noChangeAspect="1" noChangeArrowheads="1" noTextEdit="1"/>
          </p:cNvSpPr>
          <p:nvPr>
            <p:ph type="sldImg"/>
          </p:nvPr>
        </p:nvSpPr>
        <p:spPr>
          <a:xfrm>
            <a:off x="141288" y="768350"/>
            <a:ext cx="6821487"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982698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AFBEA40-DA9A-45A1-83CC-C35F2D7023D0}" type="slidenum">
              <a:rPr lang="de-DE" altLang="de-DE" sz="1300"/>
              <a:pPr>
                <a:spcBef>
                  <a:spcPct val="0"/>
                </a:spcBef>
              </a:pPr>
              <a:t>141</a:t>
            </a:fld>
            <a:endParaRPr lang="de-DE" altLang="de-DE" sz="1300"/>
          </a:p>
        </p:txBody>
      </p:sp>
      <p:sp>
        <p:nvSpPr>
          <p:cNvPr id="291843" name="Rectangle 2"/>
          <p:cNvSpPr>
            <a:spLocks noGrp="1" noRot="1" noChangeAspect="1" noChangeArrowheads="1" noTextEdit="1"/>
          </p:cNvSpPr>
          <p:nvPr>
            <p:ph type="sldImg"/>
          </p:nvPr>
        </p:nvSpPr>
        <p:spPr>
          <a:xfrm>
            <a:off x="141288" y="768350"/>
            <a:ext cx="6821487"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53643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92C3EC5-34C8-4A26-9395-0FD464F99488}" type="slidenum">
              <a:rPr lang="de-DE" altLang="de-DE" sz="1300"/>
              <a:pPr>
                <a:spcBef>
                  <a:spcPct val="0"/>
                </a:spcBef>
              </a:pPr>
              <a:t>142</a:t>
            </a:fld>
            <a:endParaRPr lang="de-DE" altLang="de-DE" sz="1300"/>
          </a:p>
        </p:txBody>
      </p:sp>
      <p:sp>
        <p:nvSpPr>
          <p:cNvPr id="293891" name="Rectangle 1026"/>
          <p:cNvSpPr>
            <a:spLocks noGrp="1" noRot="1" noChangeAspect="1" noChangeArrowheads="1" noTextEdit="1"/>
          </p:cNvSpPr>
          <p:nvPr>
            <p:ph type="sldImg"/>
          </p:nvPr>
        </p:nvSpPr>
        <p:spPr>
          <a:xfrm>
            <a:off x="141288" y="768350"/>
            <a:ext cx="6821487" cy="3836988"/>
          </a:xfrm>
          <a:ln/>
        </p:spPr>
      </p:sp>
      <p:sp>
        <p:nvSpPr>
          <p:cNvPr id="293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76366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4E15712-5427-47F2-A2AF-A5BC27883C14}" type="slidenum">
              <a:rPr lang="de-DE" altLang="de-DE" sz="1300"/>
              <a:pPr>
                <a:spcBef>
                  <a:spcPct val="0"/>
                </a:spcBef>
              </a:pPr>
              <a:t>143</a:t>
            </a:fld>
            <a:endParaRPr lang="de-DE" altLang="de-DE" sz="1300"/>
          </a:p>
        </p:txBody>
      </p:sp>
      <p:sp>
        <p:nvSpPr>
          <p:cNvPr id="295939" name="Rectangle 1026"/>
          <p:cNvSpPr>
            <a:spLocks noGrp="1" noRot="1" noChangeAspect="1" noChangeArrowheads="1" noTextEdit="1"/>
          </p:cNvSpPr>
          <p:nvPr>
            <p:ph type="sldImg"/>
          </p:nvPr>
        </p:nvSpPr>
        <p:spPr>
          <a:xfrm>
            <a:off x="141288" y="768350"/>
            <a:ext cx="6821487" cy="3836988"/>
          </a:xfrm>
          <a:ln/>
        </p:spPr>
      </p:sp>
      <p:sp>
        <p:nvSpPr>
          <p:cNvPr id="295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874745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941B324-DA12-4957-98E4-978A27928520}" type="slidenum">
              <a:rPr lang="de-DE" altLang="de-DE" sz="1300"/>
              <a:pPr>
                <a:spcBef>
                  <a:spcPct val="0"/>
                </a:spcBef>
              </a:pPr>
              <a:t>144</a:t>
            </a:fld>
            <a:endParaRPr lang="de-DE" altLang="de-DE" sz="1300"/>
          </a:p>
        </p:txBody>
      </p:sp>
      <p:sp>
        <p:nvSpPr>
          <p:cNvPr id="297987" name="Rectangle 2"/>
          <p:cNvSpPr>
            <a:spLocks noGrp="1" noRot="1" noChangeAspect="1" noChangeArrowheads="1" noTextEdit="1"/>
          </p:cNvSpPr>
          <p:nvPr>
            <p:ph type="sldImg"/>
          </p:nvPr>
        </p:nvSpPr>
        <p:spPr>
          <a:xfrm>
            <a:off x="141288" y="768350"/>
            <a:ext cx="6821487"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81217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DD1A944-FC8C-4F97-A1B4-D34C5C90D560}" type="slidenum">
              <a:rPr lang="de-DE" altLang="de-DE" sz="1300"/>
              <a:pPr>
                <a:spcBef>
                  <a:spcPct val="0"/>
                </a:spcBef>
              </a:pPr>
              <a:t>145</a:t>
            </a:fld>
            <a:endParaRPr lang="de-DE" altLang="de-DE" sz="1300"/>
          </a:p>
        </p:txBody>
      </p:sp>
      <p:sp>
        <p:nvSpPr>
          <p:cNvPr id="302083" name="Rectangle 2"/>
          <p:cNvSpPr>
            <a:spLocks noGrp="1" noRot="1" noChangeAspect="1" noChangeArrowheads="1" noTextEdit="1"/>
          </p:cNvSpPr>
          <p:nvPr>
            <p:ph type="sldImg"/>
          </p:nvPr>
        </p:nvSpPr>
        <p:spPr>
          <a:xfrm>
            <a:off x="138113" y="768350"/>
            <a:ext cx="6823075" cy="3836988"/>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36269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DCD69C9F-78AC-407D-A265-C101B4BFA1F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2 - Overhaaste conclusies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CD69C9F-78AC-407D-A265-C101B4BFA1F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33.xml"/><Relationship Id="rId1" Type="http://schemas.openxmlformats.org/officeDocument/2006/relationships/slideLayout" Target="../slideLayouts/slideLayout5.xml"/><Relationship Id="rId4" Type="http://schemas.openxmlformats.org/officeDocument/2006/relationships/image" Target="../media/image84.png"/></Relationships>
</file>

<file path=ppt/slides/_rels/slide13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3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png"/><Relationship Id="rId4" Type="http://schemas.openxmlformats.org/officeDocument/2006/relationships/image" Target="../media/image87.jpeg"/></Relationships>
</file>

<file path=ppt/slides/_rels/slide139.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89.jpeg"/><Relationship Id="rId2" Type="http://schemas.openxmlformats.org/officeDocument/2006/relationships/notesSlide" Target="../notesSlides/notesSlide136.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92.jpeg"/><Relationship Id="rId4" Type="http://schemas.openxmlformats.org/officeDocument/2006/relationships/image" Target="../media/image91.jpeg"/></Relationships>
</file>

<file path=ppt/slides/_rels/slide14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B – </a:t>
            </a:r>
            <a:r>
              <a:rPr lang="nl-NL" dirty="0"/>
              <a:t>Overhaaste conclusies I</a:t>
            </a:r>
            <a:endParaRPr lang="en-US" dirty="0"/>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a:t>
            </a:r>
            <a:r>
              <a:rPr lang="nl-NL" sz="1600">
                <a:solidFill>
                  <a:srgbClr val="004992"/>
                </a:solidFill>
                <a:latin typeface="+mj-lt"/>
              </a:rPr>
              <a:t>Lemmers-Jansen (12|23)</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41234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2</a:t>
            </a:fld>
            <a:endParaRPr lang="de-DE" altLang="de-DE"/>
          </a:p>
        </p:txBody>
      </p:sp>
    </p:spTree>
    <p:extLst>
      <p:ext uri="{BB962C8B-B14F-4D97-AF65-F5344CB8AC3E}">
        <p14:creationId xmlns:p14="http://schemas.microsoft.com/office/powerpoint/2010/main" val="3008895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3</a:t>
            </a:fld>
            <a:endParaRPr lang="de-DE" altLang="de-DE"/>
          </a:p>
        </p:txBody>
      </p:sp>
    </p:spTree>
    <p:extLst>
      <p:ext uri="{BB962C8B-B14F-4D97-AF65-F5344CB8AC3E}">
        <p14:creationId xmlns:p14="http://schemas.microsoft.com/office/powerpoint/2010/main" val="281051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4</a:t>
            </a:fld>
            <a:endParaRPr lang="de-DE" altLang="de-DE"/>
          </a:p>
        </p:txBody>
      </p:sp>
    </p:spTree>
    <p:extLst>
      <p:ext uri="{BB962C8B-B14F-4D97-AF65-F5344CB8AC3E}">
        <p14:creationId xmlns:p14="http://schemas.microsoft.com/office/powerpoint/2010/main" val="3425325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5</a:t>
            </a:fld>
            <a:endParaRPr lang="de-DE" altLang="de-DE"/>
          </a:p>
        </p:txBody>
      </p:sp>
    </p:spTree>
    <p:extLst>
      <p:ext uri="{BB962C8B-B14F-4D97-AF65-F5344CB8AC3E}">
        <p14:creationId xmlns:p14="http://schemas.microsoft.com/office/powerpoint/2010/main" val="562337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al te zorgvuldig zijn bij het nemen van een beslissing (</a:t>
            </a:r>
            <a:r>
              <a:rPr lang="nl-NL" sz="2400" dirty="0">
                <a:solidFill>
                  <a:srgbClr val="004992"/>
                </a:solidFill>
                <a:latin typeface="Calibri Light"/>
                <a:ea typeface="ＭＳ Ｐゴシック" charset="0"/>
              </a:rPr>
              <a:t>nadeel:</a:t>
            </a:r>
            <a:r>
              <a:rPr lang="nl-NL" sz="2400" dirty="0">
                <a:solidFill>
                  <a:srgbClr val="333333"/>
                </a:solidFill>
                <a:latin typeface="Calibri Light"/>
                <a:ea typeface="ＭＳ Ｐゴシック" charset="0"/>
              </a:rPr>
              <a:t> tijdverlies).</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6</a:t>
            </a:fld>
            <a:endParaRPr lang="de-DE" altLang="de-DE"/>
          </a:p>
        </p:txBody>
      </p:sp>
    </p:spTree>
    <p:extLst>
      <p:ext uri="{BB962C8B-B14F-4D97-AF65-F5344CB8AC3E}">
        <p14:creationId xmlns:p14="http://schemas.microsoft.com/office/powerpoint/2010/main" val="1090136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2360457318"/>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chemeClr val="tx1"/>
                          </a:solidFill>
                          <a:effectLst/>
                          <a:latin typeface="Calibri Light"/>
                        </a:rPr>
                        <a:t>vogel?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0" name="Slide Number Placeholder 9"/>
          <p:cNvSpPr>
            <a:spLocks noGrp="1"/>
          </p:cNvSpPr>
          <p:nvPr>
            <p:ph type="sldNum" sz="quarter" idx="12"/>
          </p:nvPr>
        </p:nvSpPr>
        <p:spPr/>
        <p:txBody>
          <a:bodyPr/>
          <a:lstStyle/>
          <a:p>
            <a:pPr>
              <a:defRPr/>
            </a:pPr>
            <a:fld id="{DCD69C9F-78AC-407D-A265-C101B4BFA1F6}"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79105378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chemeClr val="tx1"/>
                          </a:solidFill>
                          <a:effectLst/>
                          <a:latin typeface="Calibri Light"/>
                        </a:rPr>
                        <a:t>vogel?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chemeClr val="tx1"/>
                          </a:solidFill>
                          <a:effectLst/>
                          <a:latin typeface="Calibri Light"/>
                        </a:rPr>
                        <a:t>waarschijnlijk</a:t>
                      </a:r>
                      <a:r>
                        <a:rPr kumimoji="0" lang="nl-NL" sz="2000" b="1" i="0" u="none" strike="noStrike" cap="none" normalizeH="0" baseline="0" dirty="0">
                          <a:ln>
                            <a:noFill/>
                          </a:ln>
                          <a:solidFill>
                            <a:srgbClr val="004992"/>
                          </a:solidFill>
                          <a:effectLst/>
                          <a:latin typeface="Calibri Light"/>
                        </a:rPr>
                        <a:t> </a:t>
                      </a:r>
                      <a:r>
                        <a:rPr kumimoji="0" lang="nl-NL" sz="2000" b="0" i="0" u="none" strike="noStrike" cap="none" normalizeH="0" baseline="0" dirty="0">
                          <a:ln>
                            <a:noFill/>
                          </a:ln>
                          <a:solidFill>
                            <a:srgbClr val="333333"/>
                          </a:solidFill>
                          <a:effectLst/>
                          <a:latin typeface="Calibri Light"/>
                        </a:rPr>
                        <a:t>– er zijn weinig andere verklaringen mogelijk (bv. een op afstand bestuurbaar vliegtuig).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8</a:t>
            </a:fld>
            <a:endParaRPr lang="de-DE" altLang="de-DE"/>
          </a:p>
        </p:txBody>
      </p:sp>
    </p:spTree>
    <p:extLst>
      <p:ext uri="{BB962C8B-B14F-4D97-AF65-F5344CB8AC3E}">
        <p14:creationId xmlns:p14="http://schemas.microsoft.com/office/powerpoint/2010/main" val="3512925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54835250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vogel?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a:t>
                      </a:r>
                      <a:r>
                        <a:rPr kumimoji="0" lang="nl-NL" sz="2000" b="0" i="0" u="none" strike="noStrike" cap="none" normalizeH="0" baseline="0" dirty="0">
                          <a:ln>
                            <a:noFill/>
                          </a:ln>
                          <a:solidFill>
                            <a:srgbClr val="333333"/>
                          </a:solidFill>
                          <a:effectLst/>
                          <a:latin typeface="Calibri Light"/>
                        </a:rPr>
                        <a:t>– er zijn weinig andere verklaringen mogelijk (bv. een op afstand bestuurbaar vliegtuig).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chemeClr val="tx1"/>
                          </a:solidFill>
                          <a:effectLst/>
                          <a:latin typeface="Calibri Light"/>
                        </a:rPr>
                        <a:t>inbreker?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9</a:t>
            </a:fld>
            <a:endParaRPr lang="de-DE" altLang="de-DE"/>
          </a:p>
        </p:txBody>
      </p:sp>
    </p:spTree>
    <p:extLst>
      <p:ext uri="{BB962C8B-B14F-4D97-AF65-F5344CB8AC3E}">
        <p14:creationId xmlns:p14="http://schemas.microsoft.com/office/powerpoint/2010/main" val="3043901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15910007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vogel?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a:t>
                      </a:r>
                      <a:r>
                        <a:rPr kumimoji="0" lang="nl-NL" sz="2000" b="0" i="0" u="none" strike="noStrike" cap="none" normalizeH="0" baseline="0" dirty="0">
                          <a:ln>
                            <a:noFill/>
                          </a:ln>
                          <a:solidFill>
                            <a:srgbClr val="333333"/>
                          </a:solidFill>
                          <a:effectLst/>
                          <a:latin typeface="Calibri Light"/>
                        </a:rPr>
                        <a:t>– er zijn weinig andere verklaringen mogelijk (bv. een op afstand bestuurbaar vliegtuig).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chemeClr val="tx1"/>
                          </a:solidFill>
                          <a:effectLst/>
                          <a:latin typeface="Calibri Light"/>
                        </a:rPr>
                        <a:t>inbreker?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chemeClr val="tx1"/>
                          </a:solidFill>
                          <a:effectLst/>
                          <a:latin typeface="Calibri Light"/>
                        </a:rPr>
                        <a:t>kan zijn </a:t>
                      </a:r>
                      <a:r>
                        <a:rPr kumimoji="0" lang="nl-NL" sz="2000" b="0" i="0" u="none" strike="noStrike" cap="none" normalizeH="0" baseline="0" dirty="0">
                          <a:ln>
                            <a:noFill/>
                          </a:ln>
                          <a:solidFill>
                            <a:srgbClr val="333333"/>
                          </a:solidFill>
                          <a:effectLst/>
                          <a:latin typeface="Calibri Light"/>
                        </a:rPr>
                        <a:t>– maar er zijn veel andere verklaringen denkbaar </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(bv. kat in de struiken, wind) – bedenk dat acties, zoals het gooien van een steen, je duur kunnen komen te staan (bv. als je het huisdier van de buren raakt).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10</a:t>
            </a:fld>
            <a:endParaRPr lang="de-DE" altLang="de-DE"/>
          </a:p>
        </p:txBody>
      </p:sp>
    </p:spTree>
    <p:extLst>
      <p:ext uri="{BB962C8B-B14F-4D97-AF65-F5344CB8AC3E}">
        <p14:creationId xmlns:p14="http://schemas.microsoft.com/office/powerpoint/2010/main" val="302125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411057859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ea typeface="MS PGothic" pitchFamily="34" charset="-128"/>
                        </a:rPr>
                        <a:t>???</a:t>
                      </a:r>
                      <a:endParaRPr kumimoji="0" lang="de-DE" sz="18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155812366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ea typeface="MS PGothic" pitchFamily="34" charset="-128"/>
                        </a:rPr>
                        <a:t>Heksenjachten in de Middeleeuwen:</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Vrouwen werden vaak beschuldigd van hekserij alleen omdat ze oud waren of rood haar hadden.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ea typeface="MS PGothic" pitchFamily="34" charset="-128"/>
                        </a:rPr>
                        <a:t>McCarthy-periode (VS, jaren 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Het uitspreken van liberale ideeën had vele valse beschuldigingen tot gevolg (communistisch zijn).</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12</a:t>
            </a:fld>
            <a:endParaRPr lang="de-DE" altLang="de-DE"/>
          </a:p>
        </p:txBody>
      </p:sp>
    </p:spTree>
    <p:extLst>
      <p:ext uri="{BB962C8B-B14F-4D97-AF65-F5344CB8AC3E}">
        <p14:creationId xmlns:p14="http://schemas.microsoft.com/office/powerpoint/2010/main" val="408180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3273507913"/>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Heksenjachten in de Middeleeuwen:</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Vrouwen werden vaak beschuldigd van hekserij alleen omdat ze oud waren of rood haar hadden.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McCarthy-periode (VS, jaren 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Het uitspreken van liberale ideeën had vele valse beschuldigingen tot gevolg (communistisch zijn).</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13</a:t>
            </a:fld>
            <a:endParaRPr lang="de-DE" altLang="de-DE"/>
          </a:p>
        </p:txBody>
      </p:sp>
    </p:spTree>
    <p:extLst>
      <p:ext uri="{BB962C8B-B14F-4D97-AF65-F5344CB8AC3E}">
        <p14:creationId xmlns:p14="http://schemas.microsoft.com/office/powerpoint/2010/main" val="3473930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338635062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Heksenjachten in de Middeleeuwen:</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Vrouwen werden vaak beschuldigd van hekserij alleen omdat ze oud waren of rood haar hadden.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McCarthy-periode (VS, jaren 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Het uitspreken van liberale ideeën had vele valse beschuldigingen tot gevolg (communistisch zijn).</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624536"/>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73"/>
          <p:cNvSpPr txBox="1">
            <a:spLocks noChangeArrowheads="1"/>
          </p:cNvSpPr>
          <p:nvPr/>
        </p:nvSpPr>
        <p:spPr bwMode="auto">
          <a:xfrm>
            <a:off x="5305499" y="4549477"/>
            <a:ext cx="64008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Tx/>
              <a:buNone/>
            </a:pPr>
            <a:r>
              <a:rPr lang="nl-NL" altLang="de-DE" sz="1800" dirty="0">
                <a:latin typeface="Calibri Light"/>
              </a:rPr>
              <a:t>In 1938 zorgde de radio-uitzending </a:t>
            </a:r>
            <a:r>
              <a:rPr lang="nl-NL" altLang="de-DE" sz="1800" i="1" dirty="0">
                <a:latin typeface="Calibri Light"/>
              </a:rPr>
              <a:t>War of the Worlds</a:t>
            </a:r>
            <a:r>
              <a:rPr lang="nl-NL" altLang="de-DE" sz="1800" dirty="0">
                <a:latin typeface="Calibri Light"/>
              </a:rPr>
              <a:t>, door </a:t>
            </a:r>
            <a:r>
              <a:rPr lang="nl-NL" altLang="de-DE" sz="1800" i="1" dirty="0">
                <a:latin typeface="Calibri Light"/>
              </a:rPr>
              <a:t>Orson Welles</a:t>
            </a:r>
            <a:r>
              <a:rPr lang="nl-NL" altLang="de-DE" sz="1800" dirty="0">
                <a:latin typeface="Calibri Light"/>
              </a:rPr>
              <a:t>, voor massale paniek in New York, omdat veel luisteraars dachten dat de aarde echt aangevallen werd door buitenaardse wezens.</a:t>
            </a:r>
          </a:p>
          <a:p>
            <a:pPr eaLnBrk="1" hangingPunct="1">
              <a:spcBef>
                <a:spcPts val="1200"/>
              </a:spcBef>
              <a:spcAft>
                <a:spcPts val="0"/>
              </a:spcAft>
              <a:buClrTx/>
              <a:buNone/>
            </a:pPr>
            <a:r>
              <a:rPr lang="nl-NL" altLang="de-DE" sz="1800" dirty="0">
                <a:solidFill>
                  <a:srgbClr val="004992"/>
                </a:solidFill>
                <a:latin typeface="Calibri Light"/>
              </a:rPr>
              <a:t>Verkeerde interpretatie: wat op de radio is, moet wel waar zijn!</a:t>
            </a:r>
            <a:endParaRPr lang="de-DE" altLang="de-DE" sz="18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14</a:t>
            </a:fld>
            <a:endParaRPr lang="de-DE" altLang="de-DE"/>
          </a:p>
        </p:txBody>
      </p:sp>
    </p:spTree>
    <p:extLst>
      <p:ext uri="{BB962C8B-B14F-4D97-AF65-F5344CB8AC3E}">
        <p14:creationId xmlns:p14="http://schemas.microsoft.com/office/powerpoint/2010/main" val="2179047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br>
              <a:rPr lang="nl-NL" sz="3600" dirty="0">
                <a:solidFill>
                  <a:srgbClr val="004992"/>
                </a:solidFill>
                <a:latin typeface="Calibri Light"/>
              </a:rPr>
            </a:br>
            <a:r>
              <a:rPr lang="nl-NL" sz="2400" dirty="0">
                <a:solidFill>
                  <a:srgbClr val="004992"/>
                </a:solidFill>
                <a:latin typeface="Calibri Light"/>
              </a:rPr>
              <a:t>(ga naar het eind van de presentatie voor een alternatieve oefening)</a:t>
            </a:r>
            <a:endParaRPr lang="en-US" dirty="0">
              <a:solidFill>
                <a:srgbClr val="004992"/>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3751659367"/>
              </p:ext>
            </p:extLst>
          </p:nvPr>
        </p:nvGraphicFramePr>
        <p:xfrm>
          <a:off x="408955" y="244368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complotdenkers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Argumenten voor?</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45"/>
          <p:cNvGraphicFramePr>
            <a:graphicFrameLocks noGrp="1"/>
          </p:cNvGraphicFramePr>
          <p:nvPr>
            <p:extLst>
              <p:ext uri="{D42A27DB-BD31-4B8C-83A1-F6EECF244321}">
                <p14:modId xmlns:p14="http://schemas.microsoft.com/office/powerpoint/2010/main" val="3692209539"/>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complotdenkers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Vermeende motieven van de USA:</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Het zou een “technologische overwinning” zijn in de ruimtewedloop met Rusland. Dit land had al eerder een satelliet in de ruimte gelanceerd.</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Afleidingsmanoevre voor de Vietnam-oorlog.</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De NASA verzon zelf de maanlanding, omdat ze vreesde dat de regering zou gaan snoeien in het budget.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 Placeholder 12"/>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1358709502"/>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voors &amp; tegens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Voor: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 Placeholder 12"/>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3049472793"/>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voors &amp; tegens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1800" b="1" i="0" u="none" strike="noStrike" cap="none" normalizeH="0" baseline="0" dirty="0">
                          <a:ln>
                            <a:noFill/>
                          </a:ln>
                          <a:solidFill>
                            <a:srgbClr val="333333"/>
                          </a:solidFill>
                          <a:effectLst/>
                          <a:latin typeface="Calibri Light"/>
                        </a:rPr>
                        <a:t>Voor: </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“Wapperende vlag”: onmogelijk omdat er geen atmosfeer/wind is op de maan.</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Foto’s van “een hemel zonder sterren” en de “wisselende schaduwen” wijzen er op dat ze in een filmstudio zijn gemaakt.</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Astronaut Armstrongs radio-boodschap: hij antwoordt te snel na de laatste zin van president Nixon. Het uitzenden van radiosignalen kost meer tijd dan het Amstrong kostte om met een antwoord te komen.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 Placeholder 12"/>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3913677292"/>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voors &amp; tegens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Tegen: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 Placeholder 12"/>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573311446"/>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1800" b="1" i="0" u="none" strike="noStrike" cap="none" normalizeH="0" baseline="0" dirty="0">
                          <a:ln>
                            <a:noFill/>
                          </a:ln>
                          <a:solidFill>
                            <a:srgbClr val="333333"/>
                          </a:solidFill>
                          <a:effectLst/>
                          <a:latin typeface="Calibri Light"/>
                        </a:rPr>
                        <a:t>Tegen:</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Het wapperen van de vlag ontstond door het vaststampen van de vlaggenstok met een dwarsstang in de maan.</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Op nachtfoto’s worden zwakke lichtbronnen (sterren) niet weergeven t.g.v. belichtingstijd.</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De wisselende schaduwen werden veroorzaakt door het ongelijkmatige maanoppervlak.</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Het interview is bewerkt om het aanvankelijke tijdsverschil tussen de reacties van Nixon en Armstrong weg te poetsen.</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 Placeholder 12"/>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58" name="Text Box 3"/>
          <p:cNvSpPr txBox="1">
            <a:spLocks noChangeArrowheads="1"/>
          </p:cNvSpPr>
          <p:nvPr/>
        </p:nvSpPr>
        <p:spPr bwMode="auto">
          <a:xfrm>
            <a:off x="408955" y="2312440"/>
            <a:ext cx="11376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de-DE" altLang="de-DE" sz="2200">
                <a:latin typeface="Calibri Light"/>
              </a:rPr>
              <a:t>Wurde die Mondlandung von der US-Regierung vorgetäuscht?</a:t>
            </a:r>
            <a:endParaRPr lang="de-DE" altLang="de-DE" sz="22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sp>
        <p:nvSpPr>
          <p:cNvPr id="16" name="Text Box 8"/>
          <p:cNvSpPr txBox="1">
            <a:spLocks noChangeArrowheads="1"/>
          </p:cNvSpPr>
          <p:nvPr/>
        </p:nvSpPr>
        <p:spPr bwMode="auto">
          <a:xfrm>
            <a:off x="4138971" y="3496940"/>
            <a:ext cx="7609984"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Tx/>
              <a:buNone/>
            </a:pPr>
            <a:r>
              <a:rPr lang="nl-NL" altLang="de-DE" sz="2000" dirty="0">
                <a:latin typeface="Calibri Light"/>
              </a:rPr>
              <a:t>Regisseur Roland Emmerich (Maker van de film Independence Day, 1996):</a:t>
            </a:r>
          </a:p>
          <a:p>
            <a:pPr eaLnBrk="1" hangingPunct="1">
              <a:spcBef>
                <a:spcPts val="1200"/>
              </a:spcBef>
              <a:spcAft>
                <a:spcPts val="0"/>
              </a:spcAft>
              <a:buClrTx/>
              <a:buNone/>
            </a:pPr>
            <a:r>
              <a:rPr lang="nl-NL" altLang="de-DE" sz="2000" i="1" dirty="0">
                <a:latin typeface="Calibri Light"/>
              </a:rPr>
              <a:t>“De maanlanding was bijna te mooi om waar te zijn. Het was in de jaren ’60 echter technisch onmogelijk om een dergelijke maanlanding in scène te zetten. Zelfs met de huidige filmapparatuur zou dit nog lastig zijn.”</a:t>
            </a:r>
            <a:endParaRPr lang="de-DE" altLang="de-DE" sz="2000" i="1" dirty="0">
              <a:latin typeface="Calibri Light"/>
            </a:endParaRPr>
          </a:p>
        </p:txBody>
      </p:sp>
      <p:sp>
        <p:nvSpPr>
          <p:cNvPr id="17" name="Textfeld 7"/>
          <p:cNvSpPr txBox="1">
            <a:spLocks noChangeArrowheads="1"/>
          </p:cNvSpPr>
          <p:nvPr/>
        </p:nvSpPr>
        <p:spPr bwMode="auto">
          <a:xfrm>
            <a:off x="4139115" y="5229200"/>
            <a:ext cx="7609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Bron: German television station ZDF: “Vorsicht Verschwörung” (Pas op voor complotten) </a:t>
            </a:r>
          </a:p>
        </p:txBody>
      </p:sp>
      <p:sp>
        <p:nvSpPr>
          <p:cNvPr id="18" name="Rectangle 17"/>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Nee! </a:t>
            </a:r>
            <a:endParaRPr lang="de-DE" altLang="de-DE" sz="40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0"/>
              </a:spcBef>
              <a:defRPr/>
            </a:pPr>
            <a:r>
              <a:rPr lang="de-DE" sz="2400">
                <a:solidFill>
                  <a:srgbClr val="333333"/>
                </a:solidFill>
                <a:latin typeface="Calibri Light"/>
                <a:ea typeface="ＭＳ Ｐゴシック" pitchFamily="34" charset="-128"/>
              </a:rPr>
              <a:t>???</a:t>
            </a:r>
            <a:endParaRPr lang="en-US" sz="24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wapperende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vlag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suggereert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foto</a:t>
            </a:r>
            <a:r>
              <a:rPr lang="en-US" altLang="nl-NL" sz="2400" dirty="0" err="1">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s</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studio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gemaakt</a:t>
            </a:r>
            <a:r>
              <a:rPr lang="en-US" altLang="de-DE"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defRPr/>
            </a:pPr>
            <a:r>
              <a:rPr lang="en-US" altLang="de-DE" sz="2400">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wapperende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vlag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suggereert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foto</a:t>
            </a:r>
            <a:r>
              <a:rPr lang="en-US" altLang="nl-NL" sz="2400" dirty="0" err="1">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s</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studio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gemaakt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Alternatieve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verklaringen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uitgesloten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afwezigheid</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sterrenhemel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verklaard</a:t>
            </a:r>
            <a:r>
              <a:rPr lang="en-US" altLang="de-DE" sz="2400" dirty="0">
                <a:solidFill>
                  <a:srgbClr val="333333"/>
                </a:solidFill>
                <a:latin typeface="Calibri Light"/>
                <a:ea typeface="MS PGothic" panose="020B0600070205080204" pitchFamily="34" charset="-128"/>
              </a:rPr>
              <a:t> door de </a:t>
            </a:r>
            <a:r>
              <a:rPr lang="en-US" altLang="de-DE" sz="2400" dirty="0" err="1">
                <a:solidFill>
                  <a:srgbClr val="333333"/>
                </a:solidFill>
                <a:latin typeface="Calibri Light"/>
                <a:ea typeface="MS PGothic" panose="020B0600070205080204" pitchFamily="34" charset="-128"/>
              </a:rPr>
              <a:t>technische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beperkingen</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nachtfotografie</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Mythes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soms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feiten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getrokken</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belang</a:t>
            </a:r>
            <a:r>
              <a:rPr lang="en-US" altLang="de-DE" sz="2400" dirty="0">
                <a:solidFill>
                  <a:srgbClr val="333333"/>
                </a:solidFill>
                <a:latin typeface="Calibri Light"/>
                <a:ea typeface="MS PGothic" panose="020B0600070205080204" pitchFamily="34" charset="-128"/>
              </a:rPr>
              <a:t> van details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sterk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overdreven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defRPr/>
            </a:pPr>
            <a:r>
              <a:rPr lang="nl-NL" altLang="de-DE" sz="2400">
                <a:solidFill>
                  <a:srgbClr val="333333"/>
                </a:solidFill>
                <a:latin typeface="Calibri Light"/>
                <a:ea typeface="MS PGothic" panose="020B0600070205080204" pitchFamily="34" charset="-128"/>
                <a:cs typeface="Times New Roman" pitchFamily="18" charset="0"/>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cs typeface="Times New Roman" pitchFamily="18" charset="0"/>
              </a:rPr>
              <a:t>Dit soort eenvoudige verklaringen verminderde de angst en gaf de illusie van controle.</a:t>
            </a:r>
            <a:endParaRPr lang="en-US" sz="24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6" name="Content Placeholder 5"/>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p:txBody>
      </p:sp>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0" name="Slide Number Placeholder 9"/>
          <p:cNvSpPr>
            <a:spLocks noGrp="1"/>
          </p:cNvSpPr>
          <p:nvPr>
            <p:ph type="sldNum" sz="quarter" idx="12"/>
          </p:nvPr>
        </p:nvSpPr>
        <p:spPr/>
        <p:txBody>
          <a:bodyPr/>
          <a:lstStyle/>
          <a:p>
            <a:pPr>
              <a:defRPr/>
            </a:pPr>
            <a:fld id="{DCD69C9F-78AC-407D-A265-C101B4BFA1F6}"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6" name="Content Placeholder 5"/>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a:p>
            <a:pPr lvl="0" defTabSz="914400" fontAlgn="base">
              <a:buClr>
                <a:srgbClr val="336699"/>
              </a:buClr>
              <a:defRPr/>
            </a:pPr>
            <a:r>
              <a:rPr lang="nl-NL" sz="2400" dirty="0">
                <a:solidFill>
                  <a:srgbClr val="333333"/>
                </a:solidFill>
                <a:latin typeface="Calibri Light"/>
                <a:ea typeface="MS PGothic" panose="020B0600070205080204" pitchFamily="34" charset="-128"/>
                <a:cs typeface="Times New Roman" pitchFamily="18" charset="0"/>
              </a:rPr>
              <a:t>Deze manier van beslissen kan snel leiden tot fouten. Daarom is het raadzaam bij het nemen van een beslissing </a:t>
            </a:r>
            <a:r>
              <a:rPr lang="nl-NL" sz="2400" dirty="0">
                <a:solidFill>
                  <a:srgbClr val="004992"/>
                </a:solidFill>
                <a:latin typeface="Calibri Light"/>
                <a:ea typeface="MS PGothic" panose="020B0600070205080204" pitchFamily="34" charset="-128"/>
                <a:cs typeface="Times New Roman" pitchFamily="18" charset="0"/>
              </a:rPr>
              <a:t>alle beschikbare informatie </a:t>
            </a:r>
            <a:r>
              <a:rPr lang="nl-NL" sz="2400" dirty="0">
                <a:solidFill>
                  <a:srgbClr val="333333"/>
                </a:solidFill>
                <a:latin typeface="Calibri Light"/>
                <a:ea typeface="MS PGothic" panose="020B0600070205080204" pitchFamily="34" charset="-128"/>
                <a:cs typeface="Times New Roman" pitchFamily="18" charset="0"/>
              </a:rPr>
              <a:t>te overwegen.</a:t>
            </a:r>
            <a:endParaRPr lang="en-US" sz="2400" dirty="0">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27</a:t>
            </a:fld>
            <a:endParaRPr lang="de-DE" altLang="de-DE"/>
          </a:p>
        </p:txBody>
      </p:sp>
    </p:spTree>
    <p:extLst>
      <p:ext uri="{BB962C8B-B14F-4D97-AF65-F5344CB8AC3E}">
        <p14:creationId xmlns:p14="http://schemas.microsoft.com/office/powerpoint/2010/main" val="3559081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4071801652"/>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Mijn lichaam doet pijn na de eerste nacht in de instelling.</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2549257872"/>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Mijn lichaam doet pijn na de eerste nacht in de instelling.</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29</a:t>
            </a:fld>
            <a:endParaRPr lang="de-DE" altLang="de-DE"/>
          </a:p>
        </p:txBody>
      </p:sp>
    </p:spTree>
    <p:extLst>
      <p:ext uri="{BB962C8B-B14F-4D97-AF65-F5344CB8AC3E}">
        <p14:creationId xmlns:p14="http://schemas.microsoft.com/office/powerpoint/2010/main" val="1185825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210960270"/>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Mijn lichaam doet pijn na de eerste nacht in de instelling.</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30</a:t>
            </a:fld>
            <a:endParaRPr lang="de-DE" altLang="de-DE"/>
          </a:p>
        </p:txBody>
      </p:sp>
    </p:spTree>
    <p:extLst>
      <p:ext uri="{BB962C8B-B14F-4D97-AF65-F5344CB8AC3E}">
        <p14:creationId xmlns:p14="http://schemas.microsoft.com/office/powerpoint/2010/main" val="25021859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3374431401"/>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Na de operatie worden mij injecties toegediend.</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31</a:t>
            </a:fld>
            <a:endParaRPr lang="de-DE" altLang="de-DE"/>
          </a:p>
        </p:txBody>
      </p:sp>
    </p:spTree>
    <p:extLst>
      <p:ext uri="{BB962C8B-B14F-4D97-AF65-F5344CB8AC3E}">
        <p14:creationId xmlns:p14="http://schemas.microsoft.com/office/powerpoint/2010/main" val="3944520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2392355344"/>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Na de operatie worden mij injecties toegediend.</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32</a:t>
            </a:fld>
            <a:endParaRPr lang="de-DE" altLang="de-DE"/>
          </a:p>
        </p:txBody>
      </p:sp>
    </p:spTree>
    <p:extLst>
      <p:ext uri="{BB962C8B-B14F-4D97-AF65-F5344CB8AC3E}">
        <p14:creationId xmlns:p14="http://schemas.microsoft.com/office/powerpoint/2010/main" val="2071929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675765108"/>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Na de operatie worden mij injecties toegediend.</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33</a:t>
            </a:fld>
            <a:endParaRPr lang="de-DE" altLang="de-DE"/>
          </a:p>
        </p:txBody>
      </p:sp>
    </p:spTree>
    <p:extLst>
      <p:ext uri="{BB962C8B-B14F-4D97-AF65-F5344CB8AC3E}">
        <p14:creationId xmlns:p14="http://schemas.microsoft.com/office/powerpoint/2010/main" val="2167045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3454090934"/>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Op weg naar een vriend moet ik drie keer stoppen voor een rood stoplicht.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34</a:t>
            </a:fld>
            <a:endParaRPr lang="de-DE" altLang="de-DE"/>
          </a:p>
        </p:txBody>
      </p:sp>
    </p:spTree>
    <p:extLst>
      <p:ext uri="{BB962C8B-B14F-4D97-AF65-F5344CB8AC3E}">
        <p14:creationId xmlns:p14="http://schemas.microsoft.com/office/powerpoint/2010/main" val="2927781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194711731"/>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Op weg naar een vriend moet ik drie keer stoppen voor een rood stoplicht.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Ik ben in gevaar – iemand wil mij kwaad doen.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35</a:t>
            </a:fld>
            <a:endParaRPr lang="de-DE" altLang="de-DE"/>
          </a:p>
        </p:txBody>
      </p:sp>
    </p:spTree>
    <p:extLst>
      <p:ext uri="{BB962C8B-B14F-4D97-AF65-F5344CB8AC3E}">
        <p14:creationId xmlns:p14="http://schemas.microsoft.com/office/powerpoint/2010/main" val="24487232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1439087522"/>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Op weg naar een vriend moet ik drie keer stoppen voor een rood stoplicht.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Ik ben in gevaar – iemand wil mij kwaad doen.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(wanneer je haast hebt valt het je meer op dat veel stoplichten op rood staan).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36</a:t>
            </a:fld>
            <a:endParaRPr lang="de-DE" altLang="de-DE"/>
          </a:p>
        </p:txBody>
      </p:sp>
    </p:spTree>
    <p:extLst>
      <p:ext uri="{BB962C8B-B14F-4D97-AF65-F5344CB8AC3E}">
        <p14:creationId xmlns:p14="http://schemas.microsoft.com/office/powerpoint/2010/main" val="40294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9" name="Rechteck 1"/>
          <p:cNvSpPr>
            <a:spLocks noChangeArrowheads="1"/>
          </p:cNvSpPr>
          <p:nvPr/>
        </p:nvSpPr>
        <p:spPr bwMode="auto">
          <a:xfrm>
            <a:off x="408955" y="619201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nl-NL" altLang="de-DE" sz="2000">
                <a:solidFill>
                  <a:srgbClr val="004992"/>
                </a:solidFill>
                <a:latin typeface="Calibri Light"/>
              </a:rPr>
              <a:t>Heeft iemand een vergelijkbare situatie meegemaakt? </a:t>
            </a:r>
            <a:endParaRPr lang="de-DE" altLang="de-DE" sz="2000" dirty="0">
              <a:solidFill>
                <a:srgbClr val="004992"/>
              </a:solidFill>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3905468837"/>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0000"/>
                          </a:solidFill>
                          <a:effectLst/>
                          <a:latin typeface="Calibri Light"/>
                        </a:rPr>
                        <a:t>Ik ben in gevaar – iemand wil mij kwaad doen.</a:t>
                      </a:r>
                      <a:endParaRPr kumimoji="0" lang="de-DE" sz="20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(wanneer je haast hebt valt het je meer op dat veel stoplichten op rood staan).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37</a:t>
            </a:fld>
            <a:endParaRPr lang="de-DE" altLang="de-DE"/>
          </a:p>
        </p:txBody>
      </p:sp>
    </p:spTree>
    <p:extLst>
      <p:ext uri="{BB962C8B-B14F-4D97-AF65-F5344CB8AC3E}">
        <p14:creationId xmlns:p14="http://schemas.microsoft.com/office/powerpoint/2010/main" val="5639449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80899" name="Rectangle 3"/>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p:txBody>
      </p:sp>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0" name="Slide Number Placeholder 9"/>
          <p:cNvSpPr>
            <a:spLocks noGrp="1"/>
          </p:cNvSpPr>
          <p:nvPr>
            <p:ph type="sldNum" sz="quarter" idx="12"/>
          </p:nvPr>
        </p:nvSpPr>
        <p:spPr/>
        <p:txBody>
          <a:bodyPr/>
          <a:lstStyle/>
          <a:p>
            <a:pPr>
              <a:defRPr/>
            </a:pPr>
            <a:fld id="{DCD69C9F-78AC-407D-A265-C101B4BFA1F6}"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80899" name="Rectangle 3"/>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p:txBody>
      </p:sp>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39</a:t>
            </a:fld>
            <a:endParaRPr lang="de-DE" altLang="de-DE"/>
          </a:p>
        </p:txBody>
      </p:sp>
    </p:spTree>
    <p:extLst>
      <p:ext uri="{BB962C8B-B14F-4D97-AF65-F5344CB8AC3E}">
        <p14:creationId xmlns:p14="http://schemas.microsoft.com/office/powerpoint/2010/main" val="21627973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80899" name="Rectangle 3"/>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a:p>
            <a:pPr marL="342900" indent="-342900" algn="l" eaLnBrk="1" hangingPunct="1">
              <a:buClr>
                <a:srgbClr val="333333"/>
              </a:buClr>
              <a:buFont typeface="WingDings"/>
              <a:buChar char=""/>
            </a:pPr>
            <a:r>
              <a:rPr lang="nl-NL" altLang="de-DE" sz="2400" dirty="0">
                <a:solidFill>
                  <a:srgbClr val="004992"/>
                </a:solidFill>
                <a:latin typeface="Calibri Light"/>
              </a:rPr>
              <a:t>Probeer geen haastige conclusies te trekken. Bespreek wat voor of tegen een antwoord pleit.</a:t>
            </a:r>
          </a:p>
        </p:txBody>
      </p:sp>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40</a:t>
            </a:fld>
            <a:endParaRPr lang="de-DE" altLang="de-DE"/>
          </a:p>
        </p:txBody>
      </p:sp>
    </p:spTree>
    <p:extLst>
      <p:ext uri="{BB962C8B-B14F-4D97-AF65-F5344CB8AC3E}">
        <p14:creationId xmlns:p14="http://schemas.microsoft.com/office/powerpoint/2010/main" val="626250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000000"/>
                </a:solidFill>
                <a:latin typeface="Calibri Light"/>
                <a:ea typeface="MS PGothic" panose="020B0600070205080204" pitchFamily="34" charset="-128"/>
              </a:rPr>
              <a:t>Afbeelding 1</a:t>
            </a:r>
          </a:p>
          <a:p>
            <a:pPr lvl="0" defTabSz="914400" fontAlgn="base"/>
            <a:r>
              <a:rPr lang="nl-NL" altLang="de-DE" sz="2400" dirty="0">
                <a:solidFill>
                  <a:srgbClr val="000000"/>
                </a:solidFill>
                <a:latin typeface="Calibri Light"/>
                <a:ea typeface="MS PGothic" panose="020B0600070205080204" pitchFamily="34" charset="-128"/>
                <a:cs typeface="Times New Roman" panose="02020603050405020304" pitchFamily="18" charset="0"/>
              </a:rPr>
              <a:t>Er worden verschillende antwoorden gegeven. Bepreek met je groepsgenoten hoe waarschijnlijk je elk antwoord vindt en of je zeker genoeg bent om een beslissing te nemen.</a:t>
            </a:r>
            <a:endParaRPr lang="en-US" sz="24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zou op dit plaatje afgebeeld kunnen worden?</a:t>
            </a:r>
            <a:endParaRPr lang="en-US" sz="3600" dirty="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5" name="Slide Number Placeholder 14"/>
          <p:cNvSpPr>
            <a:spLocks noGrp="1"/>
          </p:cNvSpPr>
          <p:nvPr>
            <p:ph type="sldNum" sz="quarter" idx="12"/>
          </p:nvPr>
        </p:nvSpPr>
        <p:spPr/>
        <p:txBody>
          <a:bodyPr/>
          <a:lstStyle/>
          <a:p>
            <a:pPr>
              <a:defRPr/>
            </a:pPr>
            <a:fld id="{DCD69C9F-78AC-407D-A265-C101B4BFA1F6}"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9"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pic>
        <p:nvPicPr>
          <p:cNvPr id="11"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2</a:t>
            </a:r>
          </a:p>
          <a:p>
            <a:pPr lvl="0" defTabSz="914400" fontAlgn="base"/>
            <a:r>
              <a:rPr lang="nl-NL" altLang="de-DE" sz="2400" dirty="0">
                <a:solidFill>
                  <a:srgbClr val="333333"/>
                </a:solidFill>
                <a:latin typeface="Calibri Light"/>
                <a:ea typeface="MS PGothic" panose="020B0600070205080204" pitchFamily="34" charset="-128"/>
                <a:cs typeface="Times New Roman" panose="02020603050405020304" pitchFamily="18" charset="0"/>
              </a:rPr>
              <a:t>Nu geven we geen antwoorden. Kom zelf met ideeën over de afbeelding. </a:t>
            </a:r>
            <a:br>
              <a:rPr lang="nl-NL" altLang="de-DE" sz="2400" dirty="0">
                <a:solidFill>
                  <a:srgbClr val="333333"/>
                </a:solidFill>
                <a:latin typeface="Calibri Light"/>
                <a:ea typeface="MS PGothic" panose="020B0600070205080204" pitchFamily="34" charset="-128"/>
                <a:cs typeface="Times New Roman" panose="02020603050405020304" pitchFamily="18" charset="0"/>
              </a:rPr>
            </a:br>
            <a:r>
              <a:rPr lang="nl-NL" altLang="de-DE" sz="2400" dirty="0">
                <a:solidFill>
                  <a:srgbClr val="333333"/>
                </a:solidFill>
                <a:latin typeface="Calibri Light"/>
                <a:ea typeface="MS PGothic" panose="020B0600070205080204" pitchFamily="34" charset="-128"/>
                <a:cs typeface="Times New Roman" panose="02020603050405020304" pitchFamily="18" charset="0"/>
              </a:rPr>
              <a:t>Voel je vrij om verschillende mogelijkheden te noemen </a:t>
            </a:r>
            <a:r>
              <a:rPr lang="nl-NL" altLang="de-DE" sz="2400" dirty="0">
                <a:solidFill>
                  <a:srgbClr val="333333"/>
                </a:solidFill>
                <a:latin typeface="Calibri Light"/>
                <a:ea typeface="MS PGothic" panose="020B0600070205080204" pitchFamily="34" charset="-128"/>
                <a:cs typeface="Arial" panose="020B0604020202020204" pitchFamily="34" charset="0"/>
              </a:rPr>
              <a:t>en </a:t>
            </a:r>
            <a:r>
              <a:rPr lang="nl-NL" altLang="ko-KR" sz="2400" dirty="0">
                <a:solidFill>
                  <a:srgbClr val="333333"/>
                </a:solidFill>
                <a:latin typeface="Calibri Light"/>
                <a:ea typeface="MS PGothic" panose="020B0600070205080204" pitchFamily="34" charset="-128"/>
                <a:cs typeface="Arial" panose="020B0604020202020204" pitchFamily="34" charset="0"/>
              </a:rPr>
              <a:t>bepreek je beoordelingen met je groepsgenoten!</a:t>
            </a:r>
            <a:endParaRPr lang="en-US" sz="24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3</a:t>
            </a:r>
            <a:endParaRPr lang="en-US" sz="36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9"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pic>
        <p:nvPicPr>
          <p:cNvPr id="11"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4</a:t>
            </a:r>
            <a:endParaRPr lang="en-US" sz="36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1034" descr="kleid09b"/>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299" y="2011680"/>
            <a:ext cx="280292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9" descr="kleid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299" y="2011680"/>
            <a:ext cx="280292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1033" descr="kleid0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7105" y="2011680"/>
            <a:ext cx="2807309"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7" descr="kleid0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7105" y="2011680"/>
            <a:ext cx="2807309"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9" descr="Bil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9" descr="Bild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9" descr="Bild3"/>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9" descr="Bild4"/>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3" descr="Bild5"/>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shirt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steen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grot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meisje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oude tent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fontein</a:t>
            </a:r>
            <a:endParaRPr lang="en-US" sz="2000" dirty="0">
              <a:solidFill>
                <a:srgbClr val="333333"/>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5</a:t>
            </a:r>
            <a:endParaRPr lang="en-US" sz="36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2" name="Content Placeholder 1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pic>
        <p:nvPicPr>
          <p:cNvPr id="11"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volgende webpagina</a:t>
            </a:r>
            <a:r>
              <a:rPr lang="pt-BR" sz="2400" dirty="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86</a:t>
            </a:fld>
            <a:endParaRPr lang="de-DE" altLang="de-DE"/>
          </a:p>
        </p:txBody>
      </p:sp>
    </p:spTree>
    <p:extLst>
      <p:ext uri="{BB962C8B-B14F-4D97-AF65-F5344CB8AC3E}">
        <p14:creationId xmlns:p14="http://schemas.microsoft.com/office/powerpoint/2010/main" val="39125499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ext Box 2"/>
          <p:cNvSpPr txBox="1">
            <a:spLocks noChangeArrowheads="1"/>
          </p:cNvSpPr>
          <p:nvPr/>
        </p:nvSpPr>
        <p:spPr bwMode="auto">
          <a:xfrm>
            <a:off x="1626023" y="2651126"/>
            <a:ext cx="884150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de-DE" altLang="de-DE" sz="4000">
                <a:latin typeface="Calibri Light"/>
              </a:rPr>
              <a:t>Afbeelding 6</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0" name="Slide Number Placeholder 9"/>
          <p:cNvSpPr>
            <a:spLocks noGrp="1"/>
          </p:cNvSpPr>
          <p:nvPr>
            <p:ph type="sldNum" sz="quarter" idx="12"/>
          </p:nvPr>
        </p:nvSpPr>
        <p:spPr/>
        <p:txBody>
          <a:bodyPr/>
          <a:lstStyle/>
          <a:p>
            <a:pPr>
              <a:defRPr/>
            </a:pPr>
            <a:fld id="{DCD69C9F-78AC-407D-A265-C101B4BFA1F6}" type="slidenum">
              <a:rPr lang="de-DE" altLang="de-DE" smtClean="0"/>
              <a:pPr>
                <a:defRPr/>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7</a:t>
            </a:r>
            <a:endParaRPr lang="en-US" sz="36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pic>
        <p:nvPicPr>
          <p:cNvPr id="11"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8</a:t>
            </a:r>
            <a:endParaRPr lang="en-US" sz="36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pic>
        <p:nvPicPr>
          <p:cNvPr id="10"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Calibri Light"/>
              </a:rPr>
              <a:t>Oefening 2</a:t>
            </a:r>
            <a:endParaRPr lang="en-US" sz="3600" dirty="0">
              <a:solidFill>
                <a:srgbClr val="004992"/>
              </a:solidFill>
              <a:latin typeface="Calibri Light"/>
            </a:endParaRPr>
          </a:p>
        </p:txBody>
      </p:sp>
      <p:sp>
        <p:nvSpPr>
          <p:cNvPr id="8" name="Content Placeholder 7"/>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Wat zie je?</a:t>
            </a:r>
            <a:endParaRPr lang="en-US" sz="3600" dirty="0">
              <a:latin typeface="Calibri Ligh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3032685"/>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6"/>
          <p:cNvSpPr txBox="1">
            <a:spLocks noChangeArrowheads="1"/>
          </p:cNvSpPr>
          <p:nvPr/>
        </p:nvSpPr>
        <p:spPr bwMode="auto">
          <a:xfrm>
            <a:off x="408955" y="5085184"/>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dirty="0">
                <a:solidFill>
                  <a:srgbClr val="333333"/>
                </a:solidFill>
                <a:latin typeface="Calibri Light"/>
                <a:ea typeface="+mj-ea"/>
                <a:cs typeface="+mj-cs"/>
              </a:rPr>
              <a:t>Jong stel, oude man of...?</a:t>
            </a:r>
            <a:endParaRPr lang="en-US" sz="2400" dirty="0">
              <a:solidFill>
                <a:srgbClr val="333333"/>
              </a:solidFill>
              <a:latin typeface="Calibri Light"/>
              <a:ea typeface="+mj-ea"/>
              <a:cs typeface="+mj-cs"/>
            </a:endParaRPr>
          </a:p>
        </p:txBody>
      </p:sp>
      <p:sp>
        <p:nvSpPr>
          <p:cNvPr id="14" name="Footer Placeholder 13"/>
          <p:cNvSpPr>
            <a:spLocks noGrp="1"/>
          </p:cNvSpPr>
          <p:nvPr>
            <p:ph type="ftr" sz="quarter" idx="11"/>
          </p:nvPr>
        </p:nvSpPr>
        <p:spPr/>
        <p:txBody>
          <a:bodyPr/>
          <a:lstStyle/>
          <a:p>
            <a:pPr>
              <a:defRPr/>
            </a:pPr>
            <a:r>
              <a:rPr lang="nl-NL"/>
              <a:t>Metacognitieve Training 2 - Overhaaste conclusies I</a:t>
            </a:r>
            <a:endParaRPr lang="de-DE"/>
          </a:p>
        </p:txBody>
      </p:sp>
      <p:sp>
        <p:nvSpPr>
          <p:cNvPr id="16" name="Slide Number Placeholder 15"/>
          <p:cNvSpPr>
            <a:spLocks noGrp="1"/>
          </p:cNvSpPr>
          <p:nvPr>
            <p:ph type="sldNum" sz="quarter" idx="12"/>
          </p:nvPr>
        </p:nvSpPr>
        <p:spPr/>
        <p:txBody>
          <a:bodyPr/>
          <a:lstStyle/>
          <a:p>
            <a:pPr>
              <a:defRPr/>
            </a:pPr>
            <a:fld id="{DCD69C9F-78AC-407D-A265-C101B4BFA1F6}" type="slidenum">
              <a:rPr lang="de-DE" altLang="de-DE" smtClean="0"/>
              <a:pPr>
                <a:defRPr/>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2 - Overhaaste conclusies I</a:t>
            </a:r>
            <a:endParaRPr lang="de-DE"/>
          </a:p>
        </p:txBody>
      </p:sp>
      <p:sp>
        <p:nvSpPr>
          <p:cNvPr id="15" name="Slide Number Placeholder 14"/>
          <p:cNvSpPr>
            <a:spLocks noGrp="1"/>
          </p:cNvSpPr>
          <p:nvPr>
            <p:ph type="sldNum" sz="quarter" idx="12"/>
          </p:nvPr>
        </p:nvSpPr>
        <p:spPr/>
        <p:txBody>
          <a:bodyPr/>
          <a:lstStyle/>
          <a:p>
            <a:pPr>
              <a:defRPr/>
            </a:pPr>
            <a:fld id="{DCD69C9F-78AC-407D-A265-C101B4BFA1F6}" type="slidenum">
              <a:rPr lang="de-DE" altLang="de-DE" smtClean="0"/>
              <a:pPr>
                <a:defRPr/>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8" name="Content Placeholder 7"/>
          <p:cNvSpPr>
            <a:spLocks noGrp="1"/>
          </p:cNvSpPr>
          <p:nvPr>
            <p:ph idx="1"/>
          </p:nvPr>
        </p:nvSpPr>
        <p:spPr/>
        <p:txBody>
          <a:bodyPr/>
          <a:lstStyle/>
          <a:p>
            <a:pPr lvl="0" defTabSz="914400" fontAlgn="base">
              <a:defRPr/>
            </a:pPr>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maar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helft van de waarheid</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8" name="Content Placeholder 7"/>
          <p:cNvSpPr>
            <a:spLocks noGrp="1"/>
          </p:cNvSpPr>
          <p:nvPr>
            <p:ph idx="1"/>
          </p:nvPr>
        </p:nvSpPr>
        <p:spPr/>
        <p:txBody>
          <a:bodyPr/>
          <a:lstStyle/>
          <a:p>
            <a:pPr lvl="0" defTabSz="914400" fontAlgn="base">
              <a:defRPr/>
            </a:pPr>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maar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helft van de waarheid</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a:p>
            <a:pPr lvl="0" algn="ctr" defTabSz="914400" fontAlgn="base">
              <a:defRPr/>
            </a:pPr>
            <a:r>
              <a:rPr lang="de-DE" altLang="de-DE" sz="2400" b="1" dirty="0">
                <a:solidFill>
                  <a:srgbClr val="004992"/>
                </a:solidFill>
                <a:latin typeface="Calibri Light"/>
                <a:ea typeface="MS PGothic" panose="020B0600070205080204" pitchFamily="34" charset="-128"/>
              </a:rPr>
              <a:t>Probeer alle details/figuren in de volgende afbeeldingen te ontdekken.</a:t>
            </a:r>
            <a:endParaRPr lang="en-US" sz="24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9" name="Slide Number Placeholder 8"/>
          <p:cNvSpPr>
            <a:spLocks noGrp="1"/>
          </p:cNvSpPr>
          <p:nvPr>
            <p:ph type="sldNum" sz="quarter" idx="12"/>
          </p:nvPr>
        </p:nvSpPr>
        <p:spPr/>
        <p:txBody>
          <a:bodyPr/>
          <a:lstStyle/>
          <a:p>
            <a:pPr>
              <a:defRPr/>
            </a:pPr>
            <a:fld id="{DCD69C9F-78AC-407D-A265-C101B4BFA1F6}" type="slidenum">
              <a:rPr lang="de-DE" altLang="de-DE" smtClean="0"/>
              <a:pPr>
                <a:defRPr/>
              </a:pPr>
              <a:t>117</a:t>
            </a:fld>
            <a:endParaRPr lang="de-DE" altLang="de-DE"/>
          </a:p>
        </p:txBody>
      </p:sp>
    </p:spTree>
    <p:extLst>
      <p:ext uri="{BB962C8B-B14F-4D97-AF65-F5344CB8AC3E}">
        <p14:creationId xmlns:p14="http://schemas.microsoft.com/office/powerpoint/2010/main" val="17004585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Vrouw of saxofonist?</a:t>
            </a:r>
            <a:endParaRPr lang="en-GB" altLang="de-DE" sz="2400" dirty="0">
              <a:solidFill>
                <a:srgbClr val="333333"/>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Eend of konijn?</a:t>
            </a:r>
            <a:endParaRPr lang="en-GB" altLang="de-DE" sz="2400" dirty="0">
              <a:solidFill>
                <a:srgbClr val="333333"/>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122</a:t>
            </a:fld>
            <a:endParaRPr lang="de-DE" altLang="de-DE"/>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Gezicht of ridder?</a:t>
            </a:r>
            <a:endParaRPr lang="en-GB" altLang="de-DE"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Jezus of kruisiging?</a:t>
            </a:r>
            <a:endParaRPr lang="en-GB" altLang="de-DE" sz="2400" dirty="0">
              <a:solidFill>
                <a:srgbClr val="333333"/>
              </a:solidFill>
              <a:latin typeface="Calibri Light"/>
            </a:endParaRPr>
          </a:p>
        </p:txBody>
      </p:sp>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Maria of harp spelende fee?</a:t>
            </a:r>
            <a:endParaRPr lang="en-GB" altLang="de-DE" sz="2400" dirty="0">
              <a:solidFill>
                <a:srgbClr val="333333"/>
              </a:solidFill>
              <a:latin typeface="Calibri Light"/>
            </a:endParaRPr>
          </a:p>
        </p:txBody>
      </p:sp>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p:txBody>
      </p:sp>
      <p:sp>
        <p:nvSpPr>
          <p:cNvPr id="8" name="Footer Placeholder 7"/>
          <p:cNvSpPr>
            <a:spLocks noGrp="1"/>
          </p:cNvSpPr>
          <p:nvPr>
            <p:ph type="ftr" sz="quarter" idx="11"/>
          </p:nvPr>
        </p:nvSpPr>
        <p:spPr/>
        <p:txBody>
          <a:bodyPr/>
          <a:lstStyle/>
          <a:p>
            <a:pPr>
              <a:defRPr/>
            </a:pPr>
            <a:r>
              <a:rPr lang="nl-NL"/>
              <a:t>Metacognitieve Training 2 - Overhaaste conclusies I</a:t>
            </a:r>
            <a:endParaRPr lang="de-DE"/>
          </a:p>
        </p:txBody>
      </p:sp>
      <p:sp>
        <p:nvSpPr>
          <p:cNvPr id="9" name="Slide Number Placeholder 8"/>
          <p:cNvSpPr>
            <a:spLocks noGrp="1"/>
          </p:cNvSpPr>
          <p:nvPr>
            <p:ph type="sldNum" sz="quarter" idx="12"/>
          </p:nvPr>
        </p:nvSpPr>
        <p:spPr/>
        <p:txBody>
          <a:bodyPr/>
          <a:lstStyle/>
          <a:p>
            <a:pPr>
              <a:defRPr/>
            </a:pPr>
            <a:fld id="{DCD69C9F-78AC-407D-A265-C101B4BFA1F6}" type="slidenum">
              <a:rPr lang="de-DE" altLang="de-DE" smtClean="0"/>
              <a:pPr>
                <a:defRPr/>
              </a:pPr>
              <a:t>129</a:t>
            </a:fld>
            <a:endParaRPr lang="de-DE" altLang="de-DE"/>
          </a:p>
        </p:txBody>
      </p:sp>
    </p:spTree>
    <p:extLst>
      <p:ext uri="{BB962C8B-B14F-4D97-AF65-F5344CB8AC3E}">
        <p14:creationId xmlns:p14="http://schemas.microsoft.com/office/powerpoint/2010/main" val="396338337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soort fruit je neemt).</a:t>
            </a:r>
          </a:p>
        </p:txBody>
      </p:sp>
      <p:sp>
        <p:nvSpPr>
          <p:cNvPr id="8" name="Footer Placeholder 7"/>
          <p:cNvSpPr>
            <a:spLocks noGrp="1"/>
          </p:cNvSpPr>
          <p:nvPr>
            <p:ph type="ftr" sz="quarter" idx="11"/>
          </p:nvPr>
        </p:nvSpPr>
        <p:spPr/>
        <p:txBody>
          <a:bodyPr/>
          <a:lstStyle/>
          <a:p>
            <a:pPr>
              <a:defRPr/>
            </a:pPr>
            <a:r>
              <a:rPr lang="nl-NL"/>
              <a:t>Metacognitieve Training 2 - Overhaaste conclusies I</a:t>
            </a:r>
            <a:endParaRPr lang="de-DE"/>
          </a:p>
        </p:txBody>
      </p:sp>
      <p:sp>
        <p:nvSpPr>
          <p:cNvPr id="9" name="Slide Number Placeholder 8"/>
          <p:cNvSpPr>
            <a:spLocks noGrp="1"/>
          </p:cNvSpPr>
          <p:nvPr>
            <p:ph type="sldNum" sz="quarter" idx="12"/>
          </p:nvPr>
        </p:nvSpPr>
        <p:spPr/>
        <p:txBody>
          <a:bodyPr/>
          <a:lstStyle/>
          <a:p>
            <a:pPr>
              <a:defRPr/>
            </a:pPr>
            <a:fld id="{DCD69C9F-78AC-407D-A265-C101B4BFA1F6}" type="slidenum">
              <a:rPr lang="de-DE" altLang="de-DE" smtClean="0"/>
              <a:pPr>
                <a:defRPr/>
              </a:pPr>
              <a:t>130</a:t>
            </a:fld>
            <a:endParaRPr lang="de-DE" altLang="de-DE"/>
          </a:p>
        </p:txBody>
      </p:sp>
    </p:spTree>
    <p:extLst>
      <p:ext uri="{BB962C8B-B14F-4D97-AF65-F5344CB8AC3E}">
        <p14:creationId xmlns:p14="http://schemas.microsoft.com/office/powerpoint/2010/main" val="196006195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soort fruit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p:txBody>
      </p:sp>
      <p:sp>
        <p:nvSpPr>
          <p:cNvPr id="8" name="Footer Placeholder 7"/>
          <p:cNvSpPr>
            <a:spLocks noGrp="1"/>
          </p:cNvSpPr>
          <p:nvPr>
            <p:ph type="ftr" sz="quarter" idx="11"/>
          </p:nvPr>
        </p:nvSpPr>
        <p:spPr/>
        <p:txBody>
          <a:bodyPr/>
          <a:lstStyle/>
          <a:p>
            <a:pPr>
              <a:defRPr/>
            </a:pPr>
            <a:r>
              <a:rPr lang="nl-NL"/>
              <a:t>Metacognitieve Training 2 - Overhaaste conclusies I</a:t>
            </a:r>
            <a:endParaRPr lang="de-DE"/>
          </a:p>
        </p:txBody>
      </p:sp>
      <p:sp>
        <p:nvSpPr>
          <p:cNvPr id="9" name="Slide Number Placeholder 8"/>
          <p:cNvSpPr>
            <a:spLocks noGrp="1"/>
          </p:cNvSpPr>
          <p:nvPr>
            <p:ph type="sldNum" sz="quarter" idx="12"/>
          </p:nvPr>
        </p:nvSpPr>
        <p:spPr/>
        <p:txBody>
          <a:bodyPr/>
          <a:lstStyle/>
          <a:p>
            <a:pPr>
              <a:defRPr/>
            </a:pPr>
            <a:fld id="{DCD69C9F-78AC-407D-A265-C101B4BFA1F6}" type="slidenum">
              <a:rPr lang="de-DE" altLang="de-DE" smtClean="0"/>
              <a:pPr>
                <a:defRPr/>
              </a:pPr>
              <a:t>131</a:t>
            </a:fld>
            <a:endParaRPr lang="de-DE" altLang="de-DE"/>
          </a:p>
        </p:txBody>
      </p:sp>
    </p:spTree>
    <p:extLst>
      <p:ext uri="{BB962C8B-B14F-4D97-AF65-F5344CB8AC3E}">
        <p14:creationId xmlns:p14="http://schemas.microsoft.com/office/powerpoint/2010/main" val="317471516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soort fruit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ea typeface="MS PGothic" panose="020B0600070205080204" pitchFamily="34" charset="-128"/>
                <a:cs typeface="Times New Roman" pitchFamily="18" charset="0"/>
              </a:rPr>
              <a:t>Baseer</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belangrijke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beslissingen</a:t>
            </a:r>
            <a:r>
              <a:rPr lang="en-US" sz="2000" dirty="0">
                <a:solidFill>
                  <a:srgbClr val="333333"/>
                </a:solidFill>
                <a:latin typeface="Calibri Light"/>
                <a:ea typeface="MS PGothic" panose="020B0600070205080204" pitchFamily="34" charset="-128"/>
                <a:cs typeface="Times New Roman" pitchFamily="18" charset="0"/>
              </a:rPr>
              <a:t> op </a:t>
            </a:r>
            <a:r>
              <a:rPr lang="en-US" sz="2000" dirty="0" err="1">
                <a:solidFill>
                  <a:srgbClr val="333333"/>
                </a:solidFill>
                <a:latin typeface="Calibri Light"/>
                <a:ea typeface="MS PGothic" panose="020B0600070205080204" pitchFamily="34" charset="-128"/>
                <a:cs typeface="Times New Roman" pitchFamily="18" charset="0"/>
              </a:rPr>
              <a:t>deugdelijke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feiten</a:t>
            </a:r>
            <a:r>
              <a:rPr lang="en-US" sz="2000" dirty="0">
                <a:solidFill>
                  <a:srgbClr val="333333"/>
                </a:solidFill>
                <a:latin typeface="Calibri Light"/>
                <a:ea typeface="MS PGothic" panose="020B0600070205080204" pitchFamily="34" charset="-128"/>
                <a:cs typeface="Times New Roman" pitchFamily="18" charset="0"/>
              </a:rPr>
              <a:t>. </a:t>
            </a:r>
            <a:br>
              <a:rPr lang="en-US" sz="2000" dirty="0">
                <a:solidFill>
                  <a:srgbClr val="333333"/>
                </a:solidFill>
                <a:latin typeface="Calibri Light"/>
                <a:ea typeface="MS PGothic" panose="020B0600070205080204" pitchFamily="34" charset="-128"/>
                <a:cs typeface="Times New Roman" pitchFamily="18" charset="0"/>
              </a:rPr>
            </a:br>
            <a:r>
              <a:rPr lang="en-US" sz="2000" dirty="0" err="1">
                <a:solidFill>
                  <a:srgbClr val="333333"/>
                </a:solidFill>
                <a:latin typeface="Calibri Light"/>
                <a:ea typeface="MS PGothic" panose="020B0600070205080204" pitchFamily="34" charset="-128"/>
                <a:cs typeface="Times New Roman" pitchFamily="18" charset="0"/>
              </a:rPr>
              <a:t>Lukraak</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gokken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leidt</a:t>
            </a:r>
            <a:r>
              <a:rPr lang="en-US" sz="2000" dirty="0">
                <a:solidFill>
                  <a:srgbClr val="333333"/>
                </a:solidFill>
                <a:latin typeface="Calibri Light"/>
                <a:ea typeface="MS PGothic" panose="020B0600070205080204" pitchFamily="34" charset="-128"/>
                <a:cs typeface="Times New Roman" pitchFamily="18" charset="0"/>
              </a:rPr>
              <a:t> tot “</a:t>
            </a:r>
            <a:r>
              <a:rPr lang="en-US" sz="2000" dirty="0" err="1">
                <a:solidFill>
                  <a:srgbClr val="333333"/>
                </a:solidFill>
                <a:latin typeface="Calibri Light"/>
                <a:ea typeface="MS PGothic" panose="020B0600070205080204" pitchFamily="34" charset="-128"/>
                <a:cs typeface="Times New Roman" pitchFamily="18" charset="0"/>
              </a:rPr>
              <a:t>slechte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adviezen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Overweeg</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altijd</a:t>
            </a:r>
            <a:r>
              <a:rPr lang="en-US" sz="2000" dirty="0">
                <a:solidFill>
                  <a:srgbClr val="333333"/>
                </a:solidFill>
                <a:latin typeface="Calibri Light"/>
                <a:ea typeface="MS PGothic" panose="020B0600070205080204" pitchFamily="34" charset="-128"/>
                <a:cs typeface="Times New Roman" pitchFamily="18" charset="0"/>
              </a:rPr>
              <a:t> de </a:t>
            </a:r>
            <a:r>
              <a:rPr lang="en-US" sz="2000" dirty="0" err="1">
                <a:solidFill>
                  <a:srgbClr val="333333"/>
                </a:solidFill>
                <a:latin typeface="Calibri Light"/>
                <a:ea typeface="MS PGothic" panose="020B0600070205080204" pitchFamily="34" charset="-128"/>
                <a:cs typeface="Times New Roman" pitchFamily="18" charset="0"/>
              </a:rPr>
              <a:t>mogelijke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gevolgen</a:t>
            </a:r>
            <a:r>
              <a:rPr lang="en-US" sz="2000" dirty="0">
                <a:solidFill>
                  <a:srgbClr val="333333"/>
                </a:solidFill>
                <a:latin typeface="Calibri Light"/>
                <a:ea typeface="MS PGothic" panose="020B0600070205080204" pitchFamily="34" charset="-128"/>
                <a:cs typeface="Times New Roman" pitchFamily="18" charset="0"/>
              </a:rPr>
              <a:t> van </a:t>
            </a:r>
            <a:r>
              <a:rPr lang="en-US" sz="2000" dirty="0" err="1">
                <a:solidFill>
                  <a:srgbClr val="333333"/>
                </a:solidFill>
                <a:latin typeface="Calibri Light"/>
                <a:ea typeface="MS PGothic" panose="020B0600070205080204" pitchFamily="34" charset="-128"/>
                <a:cs typeface="Times New Roman" pitchFamily="18" charset="0"/>
              </a:rPr>
              <a:t>een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foute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beoordeling</a:t>
            </a:r>
            <a:r>
              <a:rPr lang="en-US" sz="2000" dirty="0">
                <a:solidFill>
                  <a:srgbClr val="333333"/>
                </a:solidFill>
                <a:latin typeface="Calibri Light"/>
                <a:ea typeface="MS PGothic" panose="020B0600070205080204" pitchFamily="34" charset="-128"/>
                <a:cs typeface="Times New Roman" pitchFamily="18" charset="0"/>
              </a:rPr>
              <a:t>.</a:t>
            </a:r>
            <a:endParaRPr lang="en-US" sz="2000" dirty="0">
              <a:solidFill>
                <a:srgbClr val="333333"/>
              </a:solidFill>
              <a:latin typeface="Calibri Light"/>
            </a:endParaRPr>
          </a:p>
        </p:txBody>
      </p:sp>
      <p:sp>
        <p:nvSpPr>
          <p:cNvPr id="8" name="Footer Placeholder 7"/>
          <p:cNvSpPr>
            <a:spLocks noGrp="1"/>
          </p:cNvSpPr>
          <p:nvPr>
            <p:ph type="ftr" sz="quarter" idx="11"/>
          </p:nvPr>
        </p:nvSpPr>
        <p:spPr/>
        <p:txBody>
          <a:bodyPr/>
          <a:lstStyle/>
          <a:p>
            <a:pPr>
              <a:defRPr/>
            </a:pPr>
            <a:r>
              <a:rPr lang="nl-NL"/>
              <a:t>Metacognitieve Training 2 - Overhaaste conclusies I</a:t>
            </a:r>
            <a:endParaRPr lang="de-DE"/>
          </a:p>
        </p:txBody>
      </p:sp>
      <p:sp>
        <p:nvSpPr>
          <p:cNvPr id="9" name="Slide Number Placeholder 8"/>
          <p:cNvSpPr>
            <a:spLocks noGrp="1"/>
          </p:cNvSpPr>
          <p:nvPr>
            <p:ph type="sldNum" sz="quarter" idx="12"/>
          </p:nvPr>
        </p:nvSpPr>
        <p:spPr/>
        <p:txBody>
          <a:bodyPr/>
          <a:lstStyle/>
          <a:p>
            <a:pPr>
              <a:defRPr/>
            </a:pPr>
            <a:fld id="{DCD69C9F-78AC-407D-A265-C101B4BFA1F6}" type="slidenum">
              <a:rPr lang="de-DE" altLang="de-DE" smtClean="0"/>
              <a:pPr>
                <a:defRPr/>
              </a:pPr>
              <a:t>132</a:t>
            </a:fld>
            <a:endParaRPr lang="de-DE" altLang="de-DE"/>
          </a:p>
        </p:txBody>
      </p:sp>
    </p:spTree>
    <p:extLst>
      <p:ext uri="{BB962C8B-B14F-4D97-AF65-F5344CB8AC3E}">
        <p14:creationId xmlns:p14="http://schemas.microsoft.com/office/powerpoint/2010/main" val="95455234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defRPr/>
            </a:pPr>
            <a:r>
              <a:rPr lang="nl-NL" sz="2400" dirty="0">
                <a:solidFill>
                  <a:srgbClr val="004992"/>
                </a:solidFill>
                <a:latin typeface="Calibri Light"/>
                <a:ea typeface="MS PGothic" panose="020B0600070205080204" pitchFamily="34" charset="-128"/>
              </a:rPr>
              <a:t>Voorbeeld: </a:t>
            </a:r>
            <a:r>
              <a:rPr lang="nl-NL" sz="2400" dirty="0">
                <a:solidFill>
                  <a:srgbClr val="333333"/>
                </a:solidFill>
                <a:latin typeface="Calibri Light"/>
                <a:ea typeface="MS PGothic" panose="020B0600070205080204" pitchFamily="34" charset="-128"/>
              </a:rPr>
              <a:t>Bert beschuldigt zijn huisgenoot Wouter dat hij hem probeert te vergiftigen.</a:t>
            </a:r>
          </a:p>
          <a:p>
            <a:pPr lvl="0" defTabSz="914400" fontAlgn="base">
              <a:defRPr/>
            </a:pPr>
            <a:r>
              <a:rPr lang="nl-NL" sz="2400" dirty="0">
                <a:solidFill>
                  <a:srgbClr val="004992"/>
                </a:solidFill>
                <a:latin typeface="Calibri Light"/>
                <a:ea typeface="MS PGothic" panose="020B0600070205080204" pitchFamily="34" charset="-128"/>
              </a:rPr>
              <a:t>Achtergrond: </a:t>
            </a:r>
            <a:r>
              <a:rPr lang="nl-NL" sz="2400" dirty="0">
                <a:solidFill>
                  <a:srgbClr val="333333"/>
                </a:solidFill>
                <a:latin typeface="Calibri Light"/>
                <a:ea typeface="MS PGothic" panose="020B0600070205080204" pitchFamily="34" charset="-128"/>
              </a:rPr>
              <a:t>Het voedsel smaakt vreemd. Ze vinden elkaar niet aardig.</a:t>
            </a:r>
          </a:p>
          <a:p>
            <a:pPr lvl="0" defTabSz="914400" fontAlgn="base">
              <a:defRPr/>
            </a:pPr>
            <a:r>
              <a:rPr lang="nl-NL" sz="2400" dirty="0">
                <a:solidFill>
                  <a:srgbClr val="004992"/>
                </a:solidFill>
                <a:latin typeface="Calibri Light"/>
                <a:ea typeface="MS PGothic" panose="020B0600070205080204" pitchFamily="34" charset="-128"/>
              </a:rPr>
              <a:t>Maar: </a:t>
            </a:r>
            <a:r>
              <a:rPr lang="nl-NL" sz="2400" dirty="0">
                <a:solidFill>
                  <a:srgbClr val="333333"/>
                </a:solidFill>
                <a:latin typeface="Calibri Light"/>
                <a:ea typeface="MS PGothic" panose="020B0600070205080204" pitchFamily="34" charset="-128"/>
              </a:rPr>
              <a:t>Hoe kon Wouter weten wat Bert zou gaan eten? Bijna niemand pleegt een moord omdat hij iemand niet aardig vindt of vanwege een meningsverschil.</a:t>
            </a:r>
            <a:endParaRPr lang="nl-NL" sz="2400" b="1"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134</a:t>
            </a:fld>
            <a:endParaRPr lang="de-DE" altLang="de-DE"/>
          </a:p>
        </p:txBody>
      </p:sp>
    </p:spTree>
    <p:extLst>
      <p:ext uri="{BB962C8B-B14F-4D97-AF65-F5344CB8AC3E}">
        <p14:creationId xmlns:p14="http://schemas.microsoft.com/office/powerpoint/2010/main" val="6063671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defRPr/>
            </a:pPr>
            <a:r>
              <a:rPr lang="nl-NL" sz="2400" dirty="0">
                <a:solidFill>
                  <a:srgbClr val="004992"/>
                </a:solidFill>
                <a:latin typeface="Calibri Light"/>
                <a:ea typeface="MS PGothic" panose="020B0600070205080204" pitchFamily="34" charset="-128"/>
              </a:rPr>
              <a:t>Voorbeeld: </a:t>
            </a:r>
            <a:r>
              <a:rPr lang="nl-NL" sz="2400" dirty="0">
                <a:solidFill>
                  <a:srgbClr val="333333"/>
                </a:solidFill>
                <a:latin typeface="Calibri Light"/>
                <a:ea typeface="MS PGothic" panose="020B0600070205080204" pitchFamily="34" charset="-128"/>
              </a:rPr>
              <a:t>Bert beschuldigt zijn huisgenoot Wouter dat hij hem probeert te vergiftigen.</a:t>
            </a:r>
          </a:p>
          <a:p>
            <a:pPr lvl="0" defTabSz="914400" fontAlgn="base">
              <a:defRPr/>
            </a:pPr>
            <a:r>
              <a:rPr lang="nl-NL" sz="2400" dirty="0">
                <a:solidFill>
                  <a:srgbClr val="004992"/>
                </a:solidFill>
                <a:latin typeface="Calibri Light"/>
                <a:ea typeface="MS PGothic" panose="020B0600070205080204" pitchFamily="34" charset="-128"/>
              </a:rPr>
              <a:t>Achtergrond: </a:t>
            </a:r>
            <a:r>
              <a:rPr lang="nl-NL" sz="2400" dirty="0">
                <a:solidFill>
                  <a:srgbClr val="333333"/>
                </a:solidFill>
                <a:latin typeface="Calibri Light"/>
                <a:ea typeface="MS PGothic" panose="020B0600070205080204" pitchFamily="34" charset="-128"/>
              </a:rPr>
              <a:t>Het voedsel smaakt vreemd. Ze vinden elkaar niet aardig.</a:t>
            </a:r>
          </a:p>
          <a:p>
            <a:pPr lvl="0" defTabSz="914400" fontAlgn="base">
              <a:defRPr/>
            </a:pPr>
            <a:r>
              <a:rPr lang="nl-NL" sz="2400" dirty="0">
                <a:solidFill>
                  <a:srgbClr val="004992"/>
                </a:solidFill>
                <a:latin typeface="Calibri Light"/>
                <a:ea typeface="MS PGothic" panose="020B0600070205080204" pitchFamily="34" charset="-128"/>
              </a:rPr>
              <a:t>Maar: </a:t>
            </a:r>
            <a:r>
              <a:rPr lang="nl-NL" sz="2400" dirty="0">
                <a:solidFill>
                  <a:srgbClr val="333333"/>
                </a:solidFill>
                <a:latin typeface="Calibri Light"/>
                <a:ea typeface="MS PGothic" panose="020B0600070205080204" pitchFamily="34" charset="-128"/>
              </a:rPr>
              <a:t>Hoe kon Wouter weten wat Bert zou gaan eten? Bijna niemand pleegt een moord omdat hij iemand niet aardig vindt of vanwege een meningsverschil.</a:t>
            </a:r>
            <a:endParaRPr lang="nl-NL" sz="2400" b="1" dirty="0">
              <a:solidFill>
                <a:srgbClr val="333333"/>
              </a:solidFill>
              <a:latin typeface="Calibri Light"/>
              <a:ea typeface="MS PGothic" panose="020B0600070205080204" pitchFamily="34" charset="-128"/>
            </a:endParaRPr>
          </a:p>
          <a:p>
            <a:pPr lvl="0" defTabSz="914400" fontAlgn="base">
              <a:defRPr/>
            </a:pPr>
            <a:r>
              <a:rPr lang="nl-NL" sz="2400" dirty="0">
                <a:solidFill>
                  <a:srgbClr val="333333"/>
                </a:solidFill>
                <a:latin typeface="Calibri Light"/>
                <a:ea typeface="MS PGothic" charset="0"/>
                <a:cs typeface="Times New Roman" pitchFamily="18" charset="0"/>
              </a:rPr>
              <a:t>Overweeg zoveel mogelijk informatie bij het trekken van conclusies. Het is verstandig verschillende verklaringen te bespreken met mensen die je vertrouwt.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135</a:t>
            </a:fld>
            <a:endParaRPr lang="de-DE" altLang="de-DE"/>
          </a:p>
        </p:txBody>
      </p:sp>
    </p:spTree>
    <p:extLst>
      <p:ext uri="{BB962C8B-B14F-4D97-AF65-F5344CB8AC3E}">
        <p14:creationId xmlns:p14="http://schemas.microsoft.com/office/powerpoint/2010/main" val="223171905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136</a:t>
            </a:fld>
            <a:endParaRPr lang="de-DE" altLang="de-DE"/>
          </a:p>
        </p:txBody>
      </p:sp>
    </p:spTree>
    <p:extLst>
      <p:ext uri="{BB962C8B-B14F-4D97-AF65-F5344CB8AC3E}">
        <p14:creationId xmlns:p14="http://schemas.microsoft.com/office/powerpoint/2010/main" val="195512161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a:solidFill>
                  <a:srgbClr val="004992"/>
                </a:solidFill>
                <a:latin typeface="Calibri Light"/>
              </a:rPr>
              <a:t>Zijn er aanwijzingen op een dollarbiljet, die in de richting wijzen van een infiltratie van geheime genootschappen in de VS?</a:t>
            </a:r>
            <a:endParaRPr lang="en-US" sz="3600">
              <a:solidFill>
                <a:srgbClr val="004992"/>
              </a:solidFill>
              <a:latin typeface="Calibri Light"/>
            </a:endParaRPr>
          </a:p>
        </p:txBody>
      </p:sp>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a:solidFill>
                  <a:srgbClr val="004992"/>
                </a:solidFill>
                <a:latin typeface="Calibri Light"/>
              </a:rPr>
              <a:t>Zijn er aanwijzingen op een dollarbiljet, die in de richting wijzen van een infiltratie van geheime genootschappen in de VS?</a:t>
            </a:r>
            <a:endParaRPr lang="en-US" sz="3600">
              <a:solidFill>
                <a:srgbClr val="004992"/>
              </a:solidFill>
              <a:latin typeface="Calibri Light"/>
            </a:endParaRPr>
          </a:p>
        </p:txBody>
      </p:sp>
      <p:graphicFrame>
        <p:nvGraphicFramePr>
          <p:cNvPr id="19" name="Group 38"/>
          <p:cNvGraphicFramePr>
            <a:graphicFrameLocks noGrp="1"/>
          </p:cNvGraphicFramePr>
          <p:nvPr>
            <p:extLst>
              <p:ext uri="{D42A27DB-BD31-4B8C-83A1-F6EECF244321}">
                <p14:modId xmlns:p14="http://schemas.microsoft.com/office/powerpoint/2010/main" val="44700895"/>
              </p:ext>
            </p:extLst>
          </p:nvPr>
        </p:nvGraphicFramePr>
        <p:xfrm>
          <a:off x="408955" y="2743200"/>
          <a:ext cx="11376000" cy="399288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Voor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1: op de rug staan verschillende symbolen allemaal 13 keer afgebeeld (bv. strepen op het embleem, olijfbladeren, pijlen). 13 Wordt soms gezien als het ongeluksgetal.</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2: sommige mensen beweren dat niet George Washington op de voorkant van het biljet staat maar Adam Weishaupt, de grondlegger van een geheim genootschap.</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3: bovenin rechts is een kleine uil afgebeeld, dit wordt door sommigen gezien als een symbool van de duivel.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4: de piramide op de achterkant kan ook een heidens symbool zijn.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0"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4"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43527"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7863"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AutoShape 43"/>
          <p:cNvSpPr>
            <a:spLocks noChangeArrowheads="1"/>
          </p:cNvSpPr>
          <p:nvPr/>
        </p:nvSpPr>
        <p:spPr bwMode="auto">
          <a:xfrm>
            <a:off x="7424015"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8" name="Line 22"/>
          <p:cNvSpPr>
            <a:spLocks noChangeShapeType="1"/>
          </p:cNvSpPr>
          <p:nvPr/>
        </p:nvSpPr>
        <p:spPr bwMode="auto">
          <a:xfrm>
            <a:off x="8302752"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9" name="Caption_27"/>
          <p:cNvSpPr txBox="1">
            <a:spLocks noChangeArrowheads="1"/>
          </p:cNvSpPr>
          <p:nvPr/>
        </p:nvSpPr>
        <p:spPr bwMode="auto">
          <a:xfrm>
            <a:off x="9643527"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30" name="Caption_28"/>
          <p:cNvSpPr txBox="1">
            <a:spLocks noChangeArrowheads="1"/>
          </p:cNvSpPr>
          <p:nvPr/>
        </p:nvSpPr>
        <p:spPr bwMode="auto">
          <a:xfrm>
            <a:off x="6967863"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1"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dirty="0">
                <a:latin typeface="Calibri Light"/>
              </a:rPr>
              <a:t>2</a:t>
            </a:r>
          </a:p>
        </p:txBody>
      </p:sp>
      <p:sp>
        <p:nvSpPr>
          <p:cNvPr id="32"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138</a:t>
            </a:fld>
            <a:endParaRPr lang="de-DE" altLang="de-DE"/>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a:solidFill>
                  <a:srgbClr val="004992"/>
                </a:solidFill>
                <a:latin typeface="Calibri Light"/>
              </a:rPr>
              <a:t>Zijn er aanwijzingen op een dollarbiljet, die in de richting wijzen van een infiltratie van geheime genootschappen in de VS?</a:t>
            </a:r>
            <a:endParaRPr lang="en-US" sz="3600">
              <a:solidFill>
                <a:srgbClr val="004992"/>
              </a:solidFill>
              <a:latin typeface="Calibri Light"/>
            </a:endParaRPr>
          </a:p>
        </p:txBody>
      </p:sp>
      <p:graphicFrame>
        <p:nvGraphicFramePr>
          <p:cNvPr id="21" name="Group 38"/>
          <p:cNvGraphicFramePr>
            <a:graphicFrameLocks noGrp="1"/>
          </p:cNvGraphicFramePr>
          <p:nvPr>
            <p:extLst>
              <p:ext uri="{D42A27DB-BD31-4B8C-83A1-F6EECF244321}">
                <p14:modId xmlns:p14="http://schemas.microsoft.com/office/powerpoint/2010/main" val="2334281177"/>
              </p:ext>
            </p:extLst>
          </p:nvPr>
        </p:nvGraphicFramePr>
        <p:xfrm>
          <a:off x="408955" y="2743200"/>
          <a:ext cx="11376000" cy="399288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Tegen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1: oorspronkelijk waren er 13 staten in de VS, vandaar het nummer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2: in tegenstelling tot de geruchten zijn er geen duidelijke overeenkomsten tussen George Washington en Adam Weishaupt.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3: de uil heeft hier geen symbolische betekenis, soms staat de uil voor ondeugd, maar meestal voor wijsheid (bv. de uil wordt door veel uitgeverijen als symbool gebruikt).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De driehoek verbeeldt in het christelijk geloof het alziende oog van God (de afbeelding (detail) toont een deel van een christelijk kerkraam)</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2"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1883" y="3501008"/>
            <a:ext cx="1028700" cy="144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81963" y="5203616"/>
            <a:ext cx="1395212"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9" descr="dbking - flickr - National League of American Pen Women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27977" y="5203616"/>
            <a:ext cx="137386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9" descr="NYC - Metropolitan Museum of Art - Gilbert Stuart's George Washington - wallyg -flickr - 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6" descr="Eagl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16"/>
          <p:cNvSpPr txBox="1">
            <a:spLocks noChangeArrowheads="1"/>
          </p:cNvSpPr>
          <p:nvPr/>
        </p:nvSpPr>
        <p:spPr bwMode="auto">
          <a:xfrm>
            <a:off x="9481963" y="6392336"/>
            <a:ext cx="1395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4</a:t>
            </a:r>
          </a:p>
        </p:txBody>
      </p:sp>
      <p:sp>
        <p:nvSpPr>
          <p:cNvPr id="28" name="Caption_17"/>
          <p:cNvSpPr txBox="1">
            <a:spLocks noChangeArrowheads="1"/>
          </p:cNvSpPr>
          <p:nvPr/>
        </p:nvSpPr>
        <p:spPr bwMode="auto">
          <a:xfrm>
            <a:off x="7027976" y="6392336"/>
            <a:ext cx="1373866"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3</a:t>
            </a:r>
          </a:p>
        </p:txBody>
      </p:sp>
      <p:sp>
        <p:nvSpPr>
          <p:cNvPr id="33"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dirty="0">
                <a:latin typeface="Calibri Light"/>
              </a:rPr>
              <a:t>2</a:t>
            </a:r>
          </a:p>
        </p:txBody>
      </p:sp>
      <p:sp>
        <p:nvSpPr>
          <p:cNvPr id="34"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139</a:t>
            </a:fld>
            <a:endParaRPr lang="de-DE" altLang="de-DE"/>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8773" name="Text Box 4"/>
          <p:cNvSpPr txBox="1">
            <a:spLocks noChangeArrowheads="1"/>
          </p:cNvSpPr>
          <p:nvPr/>
        </p:nvSpPr>
        <p:spPr bwMode="auto">
          <a:xfrm>
            <a:off x="408955" y="1813842"/>
            <a:ext cx="113760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2400">
                <a:latin typeface="Calibri Light"/>
              </a:rPr>
              <a:t>Zijn er aanwijzingen op het dollarbiljet die in de richting wijzen van een infiltratie van geheime genootschappen in de VS</a:t>
            </a:r>
            <a:r>
              <a:rPr lang="de-DE" altLang="de-DE" sz="2400">
                <a:latin typeface="Calibri Light"/>
              </a:rPr>
              <a:t>?</a:t>
            </a:r>
          </a:p>
          <a:p>
            <a:pPr eaLnBrk="1" hangingPunct="1">
              <a:spcBef>
                <a:spcPct val="0"/>
              </a:spcBef>
              <a:buClrTx/>
              <a:buFontTx/>
              <a:buNone/>
            </a:pPr>
            <a:endParaRPr lang="de-DE" altLang="de-DE" sz="2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Zijn er aanwijzingen?</a:t>
            </a:r>
          </a:p>
        </p:txBody>
      </p:sp>
      <p:sp>
        <p:nvSpPr>
          <p:cNvPr id="18"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rPr>
              <a:t>Nee!</a:t>
            </a:r>
            <a:endParaRPr lang="de-DE" altLang="de-DE" sz="3600" b="1" dirty="0">
              <a:solidFill>
                <a:srgbClr val="FF0000"/>
              </a:solidFill>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140</a:t>
            </a:fld>
            <a:endParaRPr lang="de-DE" altLang="de-DE"/>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a:t>
            </a:r>
            <a:endParaRPr lang="en-US" sz="240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141</a:t>
            </a:fld>
            <a:endParaRPr lang="de-DE" altLang="de-DE"/>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Ze zijn vaak spannender dan de realiteit.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Ze zijn vaak gebaseerd op uitspraken die moeilijk zijn te controleren of te bewijzen (bv. dat Washington op Weishaupt lijkt) en worden klakkeloos door mensen geloofd.</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Alternatieve verklaringen worden uitgesloten (bv. herhalend gebruik van de 13 symbolen staat voor de 13 oorspronkelijke staten).</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Ze zijn vaak spannender dan de realiteit.</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Ze zijn vaak gebaseerd op uitspraken die moeilijk zijn te controleren of te bewijzen (bv. dat Washington op Weishaupt lijkt) en worden klakkeloos door mensen geloofd.</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Alternatieve verklaringen worden uitgesloten (bv. herhalend gebruik van de 13 symbolen staat voor de 13 oorspronkelijke staten).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Mythes zijn soms gebaseerd op feiten die uit hun verband zijn getrokken. Het belang van details wordt sterk overdreven (Washington was een vrijmetselaar, maar dat betekent niet dat de VS geïnfiltreerd werden of nog steeds worden).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Gesloten genootschappen als de vrijmetselarij wekken bij veel mensen en samenlevingen wantrouwen op, omdat ze in het geheim opereren.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Maar: In tegenstelling tot de geruchten geloven de vrijmetselaars niet in de duivel maar in een </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hoger zijn</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 (bv. God, Allah, …). Ze streven liberale gedachten na maar zijn niet revolutionair.</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nl-NL" altLang="de-DE" sz="2000">
                <a:solidFill>
                  <a:srgbClr val="333333"/>
                </a:solidFill>
                <a:latin typeface="Calibri Light"/>
                <a:ea typeface="MS PGothic" panose="020B0600070205080204" pitchFamily="34" charset="-128"/>
                <a:cs typeface="Times New Roman" pitchFamily="18" charset="0"/>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Dit soort eenvoudige verklaringen verminderde de angst en gaf de illusie van controle.</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144</a:t>
            </a:fld>
            <a:endParaRPr lang="de-DE"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11" name="Group 2"/>
          <p:cNvGraphicFramePr>
            <a:graphicFrameLocks noGrp="1"/>
          </p:cNvGraphicFramePr>
          <p:nvPr>
            <p:extLst>
              <p:ext uri="{D42A27DB-BD31-4B8C-83A1-F6EECF244321}">
                <p14:modId xmlns:p14="http://schemas.microsoft.com/office/powerpoint/2010/main" val="2340639862"/>
              </p:ext>
            </p:extLst>
          </p:nvPr>
        </p:nvGraphicFramePr>
        <p:xfrm>
          <a:off x="408954" y="2011680"/>
          <a:ext cx="11375999" cy="4754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err="1">
                          <a:ln>
                            <a:noFill/>
                          </a:ln>
                          <a:solidFill>
                            <a:srgbClr val="333333"/>
                          </a:solidFill>
                          <a:effectLst/>
                          <a:latin typeface="Calibri Light"/>
                          <a:cs typeface="Times New Roman" pitchFamily="18" charset="0"/>
                        </a:rPr>
                        <a:t>Fotograf</a:t>
                      </a:r>
                      <a:r>
                        <a:rPr kumimoji="0" lang="en-GB" sz="1000" b="0" i="0" u="none" strike="noStrike" cap="none" normalizeH="0" baseline="0">
                          <a:ln>
                            <a:noFill/>
                          </a:ln>
                          <a:solidFill>
                            <a:srgbClr val="333333"/>
                          </a:solidFill>
                          <a:effectLst/>
                          <a:latin typeface="Calibri Light"/>
                          <a:cs typeface="Times New Roman" pitchFamily="18" charset="0"/>
                        </a:rPr>
                        <a:t>/</a:t>
                      </a:r>
                      <a:r>
                        <a:rPr kumimoji="0" lang="en-GB" sz="1000" b="0" i="0" u="none" strike="noStrike" cap="none" normalizeH="0" baseline="0" err="1">
                          <a:ln>
                            <a:noFill/>
                          </a:ln>
                          <a:solidFill>
                            <a:srgbClr val="333333"/>
                          </a:solidFill>
                          <a:effectLst/>
                          <a:latin typeface="Calibri Light"/>
                          <a:cs typeface="Times New Roman" pitchFamily="18" charset="0"/>
                        </a:rPr>
                        <a:t>Künstler</a:t>
                      </a:r>
                      <a:r>
                        <a:rPr kumimoji="0" lang="en-GB"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3283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Newspaper/Zeitung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3283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Dollar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One dollar/Ein Dollar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GB" sz="1000" b="0" i="0" u="none" strike="noStrike" cap="none" normalizeH="0" baseline="0">
                          <a:ln>
                            <a:noFill/>
                          </a:ln>
                          <a:solidFill>
                            <a:schemeClr val="tx1"/>
                          </a:solidFill>
                          <a:effectLst/>
                          <a:latin typeface="Calibri Light"/>
                          <a:ea typeface="Calibri" pitchFamily="34" charset="0"/>
                        </a:rPr>
                        <a:t>Wallyg</a:t>
                      </a:r>
                      <a:endParaRPr kumimoji="0" lang="de-DE"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8186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Adam Weishaupt</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Public domain</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049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049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Glass Panel, Eye-Catcher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53283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000" b="0" i="0" u="none" strike="noStrike" cap="none" normalizeH="0" baseline="0">
                          <a:ln>
                            <a:noFill/>
                          </a:ln>
                          <a:solidFill>
                            <a:schemeClr val="tx1"/>
                          </a:solidFill>
                          <a:effectLst/>
                          <a:latin typeface="Calibri Light"/>
                          <a:ea typeface="MS PGothic" pitchFamily="34" charset="-128"/>
                        </a:rPr>
                        <a:t>rockypointcollectibles</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Different pictures/</a:t>
                      </a:r>
                      <a:r>
                        <a:rPr kumimoji="0" lang="en-US" sz="1000" b="0" i="0" u="none" strike="noStrike" cap="none" normalizeH="0" baseline="0" dirty="0" err="1">
                          <a:ln>
                            <a:noFill/>
                          </a:ln>
                          <a:solidFill>
                            <a:schemeClr val="tx1"/>
                          </a:solidFill>
                          <a:effectLst/>
                          <a:latin typeface="Calibri Light"/>
                          <a:ea typeface="MS PGothic" pitchFamily="34" charset="-128"/>
                        </a:rPr>
                        <a:t>Verschiedene</a:t>
                      </a:r>
                      <a:r>
                        <a:rPr kumimoji="0" lang="en-US" sz="1000" b="0" i="0" u="none" strike="noStrike" cap="none" normalizeH="0" baseline="0" dirty="0">
                          <a:ln>
                            <a:noFill/>
                          </a:ln>
                          <a:solidFill>
                            <a:schemeClr val="tx1"/>
                          </a:solidFill>
                          <a:effectLst/>
                          <a:latin typeface="Calibri Light"/>
                          <a:ea typeface="MS PGothic" pitchFamily="34" charset="-128"/>
                        </a:rPr>
                        <a:t> </a:t>
                      </a:r>
                      <a:r>
                        <a:rPr kumimoji="0" lang="en-US" sz="1000" b="0" i="0" u="none" strike="noStrike" cap="none" normalizeH="0" baseline="0" dirty="0" err="1">
                          <a:ln>
                            <a:noFill/>
                          </a:ln>
                          <a:solidFill>
                            <a:schemeClr val="tx1"/>
                          </a:solidFill>
                          <a:effectLst/>
                          <a:latin typeface="Calibri Light"/>
                          <a:ea typeface="MS PGothic" pitchFamily="34" charset="-128"/>
                        </a:rPr>
                        <a:t>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PP by </a:t>
                      </a:r>
                      <a:r>
                        <a:rPr kumimoji="0" lang="en-US"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8" name="Footer Placeholder 7"/>
          <p:cNvSpPr>
            <a:spLocks noGrp="1"/>
          </p:cNvSpPr>
          <p:nvPr>
            <p:ph type="ftr" sz="quarter" idx="11"/>
          </p:nvPr>
        </p:nvSpPr>
        <p:spPr/>
        <p:txBody>
          <a:bodyPr/>
          <a:lstStyle/>
          <a:p>
            <a:pPr>
              <a:defRPr/>
            </a:pPr>
            <a:r>
              <a:rPr lang="nl-NL"/>
              <a:t>Metacognitieve Training 2 - Overhaaste conclusies I</a:t>
            </a:r>
            <a:endParaRPr lang="de-DE"/>
          </a:p>
        </p:txBody>
      </p:sp>
      <p:sp>
        <p:nvSpPr>
          <p:cNvPr id="9" name="Slide Number Placeholder 8"/>
          <p:cNvSpPr>
            <a:spLocks noGrp="1"/>
          </p:cNvSpPr>
          <p:nvPr>
            <p:ph type="sldNum" sz="quarter" idx="12"/>
          </p:nvPr>
        </p:nvSpPr>
        <p:spPr/>
        <p:txBody>
          <a:bodyPr/>
          <a:lstStyle/>
          <a:p>
            <a:pPr>
              <a:defRPr/>
            </a:pPr>
            <a:fld id="{DCD69C9F-78AC-407D-A265-C101B4BFA1F6}" type="slidenum">
              <a:rPr lang="de-DE" altLang="de-DE" smtClean="0"/>
              <a:pPr>
                <a:defRPr/>
              </a:pPr>
              <a:t>145</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7794</Words>
  <Application>Microsoft Macintosh PowerPoint</Application>
  <PresentationFormat>Benutzerdefiniert</PresentationFormat>
  <Paragraphs>1411</Paragraphs>
  <Slides>145</Slides>
  <Notes>142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145</vt:i4>
      </vt:variant>
    </vt:vector>
  </HeadingPairs>
  <TitlesOfParts>
    <vt:vector size="153" baseType="lpstr">
      <vt:lpstr>Arial</vt:lpstr>
      <vt:lpstr>Calibri</vt:lpstr>
      <vt:lpstr>Calibri Light</vt:lpstr>
      <vt:lpstr>Symbol</vt:lpstr>
      <vt:lpstr>Times New Roman</vt:lpstr>
      <vt:lpstr>Verdana</vt:lpstr>
      <vt:lpstr>WingDings</vt:lpstr>
      <vt:lpstr>UKE_PPT-Vorlage_16zu9</vt:lpstr>
      <vt:lpstr>MCT 2 B – Overhaaste conclusies I</vt:lpstr>
      <vt:lpstr>Overhaaste conclusies</vt:lpstr>
      <vt:lpstr>Overhaaste conclusies</vt:lpstr>
      <vt:lpstr>Overhaaste conclusies</vt:lpstr>
      <vt:lpstr>Overhaaste conclusies</vt:lpstr>
      <vt:lpstr>Overhaaste conclusies</vt:lpstr>
      <vt:lpstr>Conclusies zonder 100% zekerheid</vt:lpstr>
      <vt:lpstr>Conclusies zonder 100% zekerheid</vt:lpstr>
      <vt:lpstr>Conclusies zonder 100% zekerheid</vt:lpstr>
      <vt:lpstr>Conclusies zonder 100% zekerheid</vt:lpstr>
      <vt:lpstr>Overhaaste conclusies, praktijkvoorbeelden</vt:lpstr>
      <vt:lpstr>Overhaaste conclusies, praktijkvoorbeelden</vt:lpstr>
      <vt:lpstr>Overhaaste conclusies, praktijkvoorbeelden</vt:lpstr>
      <vt:lpstr>Overhaaste conclusies, praktijkvoorbeelden</vt:lpstr>
      <vt:lpstr>Overhaaste conclusies, voorbeeld - moderne mythes - (ga naar het eind van de presentatie voor een alternatieve oefening)</vt:lpstr>
      <vt:lpstr>Overhaaste conclusies, voorbeeld - moderne mythes -</vt:lpstr>
      <vt:lpstr>Overhaaste conclusies, voorbeeld - moderne mythes -</vt:lpstr>
      <vt:lpstr>Overhaaste conclusies, voorbeeld - moderne mythes -</vt:lpstr>
      <vt:lpstr>Overhaaste conclusies, voorbeeld - moderne mythes -</vt:lpstr>
      <vt:lpstr>Overhaaste conclusies, voorbeeld - moderne mythes -</vt:lpstr>
      <vt:lpstr>Overhaaste conclusies, voorbeeld - moderne mythes -</vt:lpstr>
      <vt:lpstr>Hoe ontstaat dit soort vergezochte theoriën? </vt:lpstr>
      <vt:lpstr>Hoe ontstaat dit soort vergezochte theoriën? </vt:lpstr>
      <vt:lpstr>Hoe ontstaat dit soort vergezochte theoriën? </vt:lpstr>
      <vt:lpstr>Hoe ontstaat dit soort vergezochte theoriën? </vt:lpstr>
      <vt:lpstr>Waarom doen we dit?</vt:lpstr>
      <vt:lpstr>Waarom doen we dit?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Oefening 1</vt:lpstr>
      <vt:lpstr>Oefening 1</vt:lpstr>
      <vt:lpstr>Oefening 1</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optioneel: videoclip</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2</vt:lpstr>
      <vt:lpstr>Wat zie je?</vt:lpstr>
      <vt:lpstr>Wat zie je?</vt:lpstr>
      <vt:lpstr>Let op:</vt:lpstr>
      <vt:lpstr>Let op:</vt:lpstr>
      <vt:lpstr>Wat zie je?</vt:lpstr>
      <vt:lpstr>Wat zie je?</vt:lpstr>
      <vt:lpstr>Wat zie je?</vt:lpstr>
      <vt:lpstr>Wat zie je?</vt:lpstr>
      <vt:lpstr>Wat zie je?</vt:lpstr>
      <vt:lpstr>Wat zie je?</vt:lpstr>
      <vt:lpstr>Wat zie je?</vt:lpstr>
      <vt:lpstr>Wat zie je?</vt:lpstr>
      <vt:lpstr>Wat zie je?</vt:lpstr>
      <vt:lpstr>Wat zie je?</vt:lpstr>
      <vt:lpstr>Betekenis voor het dagelijks leven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Zijn er aanwijzingen op een dollarbiljet, die in de richting wijzen van een infiltratie van geheime genootschappen in de VS?</vt:lpstr>
      <vt:lpstr>Zijn er aanwijzingen op een dollarbiljet, die in de richting wijzen van een infiltratie van geheime genootschappen in de VS?</vt:lpstr>
      <vt:lpstr>Zijn er aanwijzingen op een dollarbiljet, die in de richting wijzen van een infiltratie van geheime genootschappen in de VS?</vt:lpstr>
      <vt:lpstr>Zijn er aanwijzingen?</vt:lpstr>
      <vt:lpstr>Hoe ontstaat dit soort vergezochte theorieën?</vt:lpstr>
      <vt:lpstr>Hoe ontstaat dit soort vergezochte theorieën?</vt:lpstr>
      <vt:lpstr>Hoe ontstaat dit soort vergezochte theorieën?</vt:lpstr>
      <vt:lpstr>Hoe ontstaat dit soort vergezochte theorieën?</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400</cp:revision>
  <dcterms:created xsi:type="dcterms:W3CDTF">2002-10-15T10:55:06Z</dcterms:created>
  <dcterms:modified xsi:type="dcterms:W3CDTF">2023-12-21T21:44:51Z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