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Lst>
  <p:notesMasterIdLst>
    <p:notesMasterId r:id="rId158"/>
  </p:notesMasterIdLst>
  <p:handoutMasterIdLst>
    <p:handoutMasterId r:id="rId159"/>
  </p:handoutMasterIdLst>
  <p:sldIdLst>
    <p:sldId id="894" r:id="rId2"/>
    <p:sldId id="851" r:id="rId3"/>
    <p:sldId id="857" r:id="rId4"/>
    <p:sldId id="858" r:id="rId5"/>
    <p:sldId id="859" r:id="rId6"/>
    <p:sldId id="860" r:id="rId7"/>
    <p:sldId id="691" r:id="rId8"/>
    <p:sldId id="863" r:id="rId9"/>
    <p:sldId id="862" r:id="rId10"/>
    <p:sldId id="861" r:id="rId11"/>
    <p:sldId id="907" r:id="rId12"/>
    <p:sldId id="895" r:id="rId13"/>
    <p:sldId id="906" r:id="rId14"/>
    <p:sldId id="650" r:id="rId15"/>
    <p:sldId id="869" r:id="rId16"/>
    <p:sldId id="867" r:id="rId17"/>
    <p:sldId id="699" r:id="rId18"/>
    <p:sldId id="802" r:id="rId19"/>
    <p:sldId id="814" r:id="rId20"/>
    <p:sldId id="813" r:id="rId21"/>
    <p:sldId id="801" r:id="rId22"/>
    <p:sldId id="815" r:id="rId23"/>
    <p:sldId id="868" r:id="rId24"/>
    <p:sldId id="870" r:id="rId25"/>
    <p:sldId id="872" r:id="rId26"/>
    <p:sldId id="873" r:id="rId27"/>
    <p:sldId id="875" r:id="rId28"/>
    <p:sldId id="876" r:id="rId29"/>
    <p:sldId id="877" r:id="rId30"/>
    <p:sldId id="874" r:id="rId31"/>
    <p:sldId id="878" r:id="rId32"/>
    <p:sldId id="879" r:id="rId33"/>
    <p:sldId id="871" r:id="rId34"/>
    <p:sldId id="790" r:id="rId35"/>
    <p:sldId id="880" r:id="rId36"/>
    <p:sldId id="881" r:id="rId37"/>
    <p:sldId id="811" r:id="rId38"/>
    <p:sldId id="425" r:id="rId39"/>
    <p:sldId id="426" r:id="rId40"/>
    <p:sldId id="427" r:id="rId41"/>
    <p:sldId id="428" r:id="rId42"/>
    <p:sldId id="429" r:id="rId43"/>
    <p:sldId id="430" r:id="rId44"/>
    <p:sldId id="431" r:id="rId45"/>
    <p:sldId id="432" r:id="rId46"/>
    <p:sldId id="593" r:id="rId47"/>
    <p:sldId id="897" r:id="rId48"/>
    <p:sldId id="904" r:id="rId49"/>
    <p:sldId id="903" r:id="rId50"/>
    <p:sldId id="902" r:id="rId51"/>
    <p:sldId id="901" r:id="rId52"/>
    <p:sldId id="900" r:id="rId53"/>
    <p:sldId id="899" r:id="rId54"/>
    <p:sldId id="898" r:id="rId55"/>
    <p:sldId id="905" r:id="rId56"/>
    <p:sldId id="595" r:id="rId57"/>
    <p:sldId id="596" r:id="rId58"/>
    <p:sldId id="597" r:id="rId59"/>
    <p:sldId id="598" r:id="rId60"/>
    <p:sldId id="599" r:id="rId61"/>
    <p:sldId id="600" r:id="rId62"/>
    <p:sldId id="601" r:id="rId63"/>
    <p:sldId id="602" r:id="rId64"/>
    <p:sldId id="776" r:id="rId65"/>
    <p:sldId id="441" r:id="rId66"/>
    <p:sldId id="700" r:id="rId67"/>
    <p:sldId id="701" r:id="rId68"/>
    <p:sldId id="702" r:id="rId69"/>
    <p:sldId id="703" r:id="rId70"/>
    <p:sldId id="704" r:id="rId71"/>
    <p:sldId id="705" r:id="rId72"/>
    <p:sldId id="706" r:id="rId73"/>
    <p:sldId id="450" r:id="rId74"/>
    <p:sldId id="754" r:id="rId75"/>
    <p:sldId id="755" r:id="rId76"/>
    <p:sldId id="756" r:id="rId77"/>
    <p:sldId id="757" r:id="rId78"/>
    <p:sldId id="758" r:id="rId79"/>
    <p:sldId id="759" r:id="rId80"/>
    <p:sldId id="760" r:id="rId81"/>
    <p:sldId id="761" r:id="rId82"/>
    <p:sldId id="889" r:id="rId83"/>
    <p:sldId id="708" r:id="rId84"/>
    <p:sldId id="709" r:id="rId85"/>
    <p:sldId id="711" r:id="rId86"/>
    <p:sldId id="712" r:id="rId87"/>
    <p:sldId id="713" r:id="rId88"/>
    <p:sldId id="714" r:id="rId89"/>
    <p:sldId id="715" r:id="rId90"/>
    <p:sldId id="710" r:id="rId91"/>
    <p:sldId id="716" r:id="rId92"/>
    <p:sldId id="651" r:id="rId93"/>
    <p:sldId id="652" r:id="rId94"/>
    <p:sldId id="653" r:id="rId95"/>
    <p:sldId id="654" r:id="rId96"/>
    <p:sldId id="655" r:id="rId97"/>
    <p:sldId id="656" r:id="rId98"/>
    <p:sldId id="657" r:id="rId99"/>
    <p:sldId id="658" r:id="rId100"/>
    <p:sldId id="667" r:id="rId101"/>
    <p:sldId id="618" r:id="rId102"/>
    <p:sldId id="619" r:id="rId103"/>
    <p:sldId id="620" r:id="rId104"/>
    <p:sldId id="621" r:id="rId105"/>
    <p:sldId id="622" r:id="rId106"/>
    <p:sldId id="623" r:id="rId107"/>
    <p:sldId id="624" r:id="rId108"/>
    <p:sldId id="625" r:id="rId109"/>
    <p:sldId id="468" r:id="rId110"/>
    <p:sldId id="626" r:id="rId111"/>
    <p:sldId id="627" r:id="rId112"/>
    <p:sldId id="628" r:id="rId113"/>
    <p:sldId id="629" r:id="rId114"/>
    <p:sldId id="630" r:id="rId115"/>
    <p:sldId id="631" r:id="rId116"/>
    <p:sldId id="632" r:id="rId117"/>
    <p:sldId id="633" r:id="rId118"/>
    <p:sldId id="742" r:id="rId119"/>
    <p:sldId id="734" r:id="rId120"/>
    <p:sldId id="735" r:id="rId121"/>
    <p:sldId id="736" r:id="rId122"/>
    <p:sldId id="737" r:id="rId123"/>
    <p:sldId id="738" r:id="rId124"/>
    <p:sldId id="739" r:id="rId125"/>
    <p:sldId id="740" r:id="rId126"/>
    <p:sldId id="741" r:id="rId127"/>
    <p:sldId id="557" r:id="rId128"/>
    <p:sldId id="558" r:id="rId129"/>
    <p:sldId id="669" r:id="rId130"/>
    <p:sldId id="890" r:id="rId131"/>
    <p:sldId id="891" r:id="rId132"/>
    <p:sldId id="696" r:id="rId133"/>
    <p:sldId id="763" r:id="rId134"/>
    <p:sldId id="671" r:id="rId135"/>
    <p:sldId id="764" r:id="rId136"/>
    <p:sldId id="677" r:id="rId137"/>
    <p:sldId id="678" r:id="rId138"/>
    <p:sldId id="679" r:id="rId139"/>
    <p:sldId id="680" r:id="rId140"/>
    <p:sldId id="681" r:id="rId141"/>
    <p:sldId id="765" r:id="rId142"/>
    <p:sldId id="766" r:id="rId143"/>
    <p:sldId id="767" r:id="rId144"/>
    <p:sldId id="721" r:id="rId145"/>
    <p:sldId id="768" r:id="rId146"/>
    <p:sldId id="892" r:id="rId147"/>
    <p:sldId id="882" r:id="rId148"/>
    <p:sldId id="893" r:id="rId149"/>
    <p:sldId id="883" r:id="rId150"/>
    <p:sldId id="884" r:id="rId151"/>
    <p:sldId id="885" r:id="rId152"/>
    <p:sldId id="646" r:id="rId153"/>
    <p:sldId id="886" r:id="rId154"/>
    <p:sldId id="887" r:id="rId155"/>
    <p:sldId id="888" r:id="rId156"/>
    <p:sldId id="809" r:id="rId157"/>
  </p:sldIdLst>
  <p:sldSz cx="12195175" cy="6858000"/>
  <p:notesSz cx="6781800" cy="9926638"/>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5" autoAdjust="0"/>
    <p:restoredTop sz="94660"/>
  </p:normalViewPr>
  <p:slideViewPr>
    <p:cSldViewPr>
      <p:cViewPr varScale="1">
        <p:scale>
          <a:sx n="67" d="100"/>
          <a:sy n="67" d="100"/>
        </p:scale>
        <p:origin x="528" y="44"/>
      </p:cViewPr>
      <p:guideLst>
        <p:guide orient="horz" pos="3339"/>
        <p:guide pos="240"/>
        <p:guide pos="32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50" d="100"/>
        <a:sy n="50" d="100"/>
      </p:scale>
      <p:origin x="0" y="11772"/>
    </p:cViewPr>
  </p:sorterViewPr>
  <p:notesViewPr>
    <p:cSldViewPr>
      <p:cViewPr varScale="1">
        <p:scale>
          <a:sx n="78" d="100"/>
          <a:sy n="78" d="100"/>
        </p:scale>
        <p:origin x="-2046" y="-84"/>
      </p:cViewPr>
      <p:guideLst>
        <p:guide orient="horz" pos="3126"/>
        <p:guide pos="2136"/>
      </p:guideLst>
    </p:cSldViewPr>
  </p:notesViewPr>
  <p:gridSpacing cx="36004" cy="36004"/>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handoutMaster" Target="handoutMasters/handout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_rels/viewProps.xml.rels><?xml version="1.0" encoding="UTF-8" standalone="yes"?>
<Relationships xmlns="http://schemas.openxmlformats.org/package/2006/relationships"><Relationship Id="rId3" Type="http://schemas.openxmlformats.org/officeDocument/2006/relationships/slide" Target="slides/slide36.xml"/><Relationship Id="rId2" Type="http://schemas.openxmlformats.org/officeDocument/2006/relationships/slide" Target="slides/slide35.xml"/><Relationship Id="rId1"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0E7B8B55-7363-4F8E-9DA7-3C9843D9A1C4}" type="slidenum">
              <a:rPr lang="en-GB" altLang="de-DE"/>
              <a:pPr/>
              <a:t>‹Nr.›</a:t>
            </a:fld>
            <a:endParaRPr lang="en-GB" altLang="de-DE"/>
          </a:p>
        </p:txBody>
      </p:sp>
    </p:spTree>
    <p:extLst>
      <p:ext uri="{BB962C8B-B14F-4D97-AF65-F5344CB8AC3E}">
        <p14:creationId xmlns:p14="http://schemas.microsoft.com/office/powerpoint/2010/main" val="34720997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de-DE"/>
          </a:p>
        </p:txBody>
      </p:sp>
      <p:sp>
        <p:nvSpPr>
          <p:cNvPr id="154628"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16CDF88B-3036-4976-957A-260055BC33C8}" type="slidenum">
              <a:rPr lang="de-DE" altLang="de-DE"/>
              <a:pPr/>
              <a:t>‹Nr.›</a:t>
            </a:fld>
            <a:endParaRPr lang="de-DE" altLang="de-DE"/>
          </a:p>
        </p:txBody>
      </p:sp>
    </p:spTree>
    <p:extLst>
      <p:ext uri="{BB962C8B-B14F-4D97-AF65-F5344CB8AC3E}">
        <p14:creationId xmlns:p14="http://schemas.microsoft.com/office/powerpoint/2010/main" val="23484456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2</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3</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4</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5</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6</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F4BC43-B00C-4CB6-9F8B-3BF14FC0DB7D}" type="slidenum">
              <a:rPr lang="de-DE" altLang="de-DE" sz="1300"/>
              <a:pPr eaLnBrk="1" hangingPunct="1">
                <a:spcBef>
                  <a:spcPct val="0"/>
                </a:spcBef>
              </a:pPr>
              <a:t>7</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92744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F4BC43-B00C-4CB6-9F8B-3BF14FC0DB7D}" type="slidenum">
              <a:rPr lang="de-DE" altLang="de-DE" sz="1300"/>
              <a:pPr eaLnBrk="1" hangingPunct="1">
                <a:spcBef>
                  <a:spcPct val="0"/>
                </a:spcBef>
              </a:pPr>
              <a:t>8</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92744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F4BC43-B00C-4CB6-9F8B-3BF14FC0DB7D}" type="slidenum">
              <a:rPr lang="de-DE" altLang="de-DE" sz="1300"/>
              <a:pPr eaLnBrk="1" hangingPunct="1">
                <a:spcBef>
                  <a:spcPct val="0"/>
                </a:spcBef>
              </a:pPr>
              <a:t>9</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92744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F4BC43-B00C-4CB6-9F8B-3BF14FC0DB7D}" type="slidenum">
              <a:rPr lang="de-DE" altLang="de-DE" sz="1300"/>
              <a:pPr eaLnBrk="1" hangingPunct="1">
                <a:spcBef>
                  <a:spcPct val="0"/>
                </a:spcBef>
              </a:pPr>
              <a:t>10</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92744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CF0269-B5ED-4E6F-B830-C441FD317588}" type="slidenum">
              <a:rPr lang="de-DE" altLang="de-DE" sz="1300"/>
              <a:pPr eaLnBrk="1" hangingPunct="1">
                <a:spcBef>
                  <a:spcPct val="0"/>
                </a:spcBef>
              </a:pPr>
              <a:t>11</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3046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CF0269-B5ED-4E6F-B830-C441FD317588}" type="slidenum">
              <a:rPr lang="de-DE" altLang="de-DE" sz="1300"/>
              <a:pPr eaLnBrk="1" hangingPunct="1">
                <a:spcBef>
                  <a:spcPct val="0"/>
                </a:spcBef>
              </a:pPr>
              <a:t>12</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95856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CF0269-B5ED-4E6F-B830-C441FD317588}" type="slidenum">
              <a:rPr lang="de-DE" altLang="de-DE" sz="1300"/>
              <a:pPr eaLnBrk="1" hangingPunct="1">
                <a:spcBef>
                  <a:spcPct val="0"/>
                </a:spcBef>
              </a:pPr>
              <a:t>13</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36907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D3C1FE2-6E81-4D8B-BCA7-0718BFFAAB1A}" type="slidenum">
              <a:rPr lang="de-DE" altLang="de-DE" sz="1300"/>
              <a:pPr eaLnBrk="1" hangingPunct="1">
                <a:spcBef>
                  <a:spcPct val="0"/>
                </a:spcBef>
              </a:pPr>
              <a:t>14</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84359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24F3A7E-ACC7-45C6-BF84-A4D72AEE20C7}" type="slidenum">
              <a:rPr lang="de-DE" altLang="de-DE" sz="1300"/>
              <a:pPr eaLnBrk="1" hangingPunct="1">
                <a:spcBef>
                  <a:spcPct val="0"/>
                </a:spcBef>
              </a:pPr>
              <a:t>15</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42195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24F3A7E-ACC7-45C6-BF84-A4D72AEE20C7}" type="slidenum">
              <a:rPr lang="de-DE" altLang="de-DE" sz="1300"/>
              <a:pPr eaLnBrk="1" hangingPunct="1">
                <a:spcBef>
                  <a:spcPct val="0"/>
                </a:spcBef>
              </a:pPr>
              <a:t>16</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42195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3611280-FD03-442C-912F-3998BBC18B7D}" type="slidenum">
              <a:rPr lang="de-DE" altLang="de-DE" sz="1300"/>
              <a:pPr eaLnBrk="1" hangingPunct="1">
                <a:spcBef>
                  <a:spcPct val="0"/>
                </a:spcBef>
              </a:pPr>
              <a:t>17</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16124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4C63F1E-AD09-47FF-BBA7-8B754477C9AD}" type="slidenum">
              <a:rPr lang="de-DE" altLang="de-DE" sz="1300"/>
              <a:pPr eaLnBrk="1" hangingPunct="1">
                <a:spcBef>
                  <a:spcPct val="0"/>
                </a:spcBef>
              </a:pPr>
              <a:t>18</a:t>
            </a:fld>
            <a:endParaRPr lang="de-DE" altLang="de-DE" sz="1300"/>
          </a:p>
        </p:txBody>
      </p:sp>
      <p:sp>
        <p:nvSpPr>
          <p:cNvPr id="175107" name="Rectangle 2"/>
          <p:cNvSpPr>
            <a:spLocks noGrp="1" noRot="1" noChangeAspect="1" noChangeArrowheads="1" noTextEdit="1"/>
          </p:cNvSpPr>
          <p:nvPr>
            <p:ph type="sldImg"/>
          </p:nvPr>
        </p:nvSpPr>
        <p:spPr>
          <a:xfrm>
            <a:off x="84138" y="744538"/>
            <a:ext cx="6618287"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11407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A604F90-DF0C-4656-9B17-E4324E22EEFF}" type="slidenum">
              <a:rPr lang="de-DE" altLang="de-DE" sz="1300"/>
              <a:pPr eaLnBrk="1" hangingPunct="1">
                <a:spcBef>
                  <a:spcPct val="0"/>
                </a:spcBef>
              </a:pPr>
              <a:t>19</a:t>
            </a:fld>
            <a:endParaRPr lang="de-DE" altLang="de-DE" sz="1300"/>
          </a:p>
        </p:txBody>
      </p:sp>
      <p:sp>
        <p:nvSpPr>
          <p:cNvPr id="176131" name="Rectangle 2"/>
          <p:cNvSpPr>
            <a:spLocks noGrp="1" noRot="1" noChangeAspect="1" noChangeArrowheads="1" noTextEdit="1"/>
          </p:cNvSpPr>
          <p:nvPr>
            <p:ph type="sldImg"/>
          </p:nvPr>
        </p:nvSpPr>
        <p:spPr>
          <a:xfrm>
            <a:off x="84138" y="744538"/>
            <a:ext cx="6618287"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53783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63D28A2-2B09-49B1-8136-531680B630F2}" type="slidenum">
              <a:rPr lang="de-DE" altLang="de-DE" sz="1300"/>
              <a:pPr eaLnBrk="1" hangingPunct="1">
                <a:spcBef>
                  <a:spcPct val="0"/>
                </a:spcBef>
              </a:pPr>
              <a:t>20</a:t>
            </a:fld>
            <a:endParaRPr lang="de-DE" altLang="de-DE" sz="1300"/>
          </a:p>
        </p:txBody>
      </p:sp>
      <p:sp>
        <p:nvSpPr>
          <p:cNvPr id="177155" name="Rectangle 2"/>
          <p:cNvSpPr>
            <a:spLocks noGrp="1" noRot="1" noChangeAspect="1" noChangeArrowheads="1" noTextEdit="1"/>
          </p:cNvSpPr>
          <p:nvPr>
            <p:ph type="sldImg"/>
          </p:nvPr>
        </p:nvSpPr>
        <p:spPr>
          <a:xfrm>
            <a:off x="84138" y="744538"/>
            <a:ext cx="6618287"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22369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FCFE3C5-5ABF-4EBA-9B05-8DA8E5DEC038}" type="slidenum">
              <a:rPr lang="de-DE" altLang="de-DE" sz="1300"/>
              <a:pPr eaLnBrk="1" hangingPunct="1">
                <a:spcBef>
                  <a:spcPct val="0"/>
                </a:spcBef>
              </a:pPr>
              <a:t>21</a:t>
            </a:fld>
            <a:endParaRPr lang="de-DE" altLang="de-DE" sz="1300"/>
          </a:p>
        </p:txBody>
      </p:sp>
      <p:sp>
        <p:nvSpPr>
          <p:cNvPr id="178179" name="Rectangle 2"/>
          <p:cNvSpPr>
            <a:spLocks noGrp="1" noRot="1" noChangeAspect="1" noChangeArrowheads="1" noTextEdit="1"/>
          </p:cNvSpPr>
          <p:nvPr>
            <p:ph type="sldImg"/>
          </p:nvPr>
        </p:nvSpPr>
        <p:spPr>
          <a:xfrm>
            <a:off x="84138" y="744538"/>
            <a:ext cx="6618287"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44326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6ED8B82-090A-4FCD-905A-CC43326FD7C3}" type="slidenum">
              <a:rPr lang="de-DE" altLang="de-DE" sz="1300"/>
              <a:pPr eaLnBrk="1" hangingPunct="1">
                <a:spcBef>
                  <a:spcPct val="0"/>
                </a:spcBef>
              </a:pPr>
              <a:t>22</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58800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6ED8B82-090A-4FCD-905A-CC43326FD7C3}" type="slidenum">
              <a:rPr lang="de-DE" altLang="de-DE" sz="1300"/>
              <a:pPr eaLnBrk="1" hangingPunct="1">
                <a:spcBef>
                  <a:spcPct val="0"/>
                </a:spcBef>
              </a:pPr>
              <a:t>23</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58800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24</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25</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26</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27</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28</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29</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30</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31</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32</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33</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86C5C4F-8913-484B-8CDB-DD57D221F55C}" type="slidenum">
              <a:rPr lang="de-DE" altLang="de-DE" sz="1300"/>
              <a:pPr eaLnBrk="1" hangingPunct="1">
                <a:spcBef>
                  <a:spcPct val="0"/>
                </a:spcBef>
              </a:pPr>
              <a:t>34</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02921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86C5C4F-8913-484B-8CDB-DD57D221F55C}" type="slidenum">
              <a:rPr lang="de-DE" altLang="de-DE" sz="1300"/>
              <a:pPr eaLnBrk="1" hangingPunct="1">
                <a:spcBef>
                  <a:spcPct val="0"/>
                </a:spcBef>
              </a:pPr>
              <a:t>35</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02921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86C5C4F-8913-484B-8CDB-DD57D221F55C}" type="slidenum">
              <a:rPr lang="de-DE" altLang="de-DE" sz="1300"/>
              <a:pPr eaLnBrk="1" hangingPunct="1">
                <a:spcBef>
                  <a:spcPct val="0"/>
                </a:spcBef>
              </a:pPr>
              <a:t>36</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02921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68E48210-25B9-452D-9932-A8E353EAACD9}" type="slidenum">
              <a:rPr lang="de-DE" altLang="de-DE">
                <a:solidFill>
                  <a:srgbClr val="000000"/>
                </a:solidFill>
                <a:latin typeface="Calibri" panose="020F0502020204030204" pitchFamily="34" charset="0"/>
              </a:rPr>
              <a:pPr algn="r" eaLnBrk="1" hangingPunct="1">
                <a:spcBef>
                  <a:spcPct val="0"/>
                </a:spcBef>
              </a:pPr>
              <a:t>37</a:t>
            </a:fld>
            <a:endParaRPr lang="de-DE" altLang="de-DE">
              <a:solidFill>
                <a:srgbClr val="000000"/>
              </a:solidFill>
              <a:latin typeface="Calibri" panose="020F0502020204030204" pitchFamily="34" charset="0"/>
            </a:endParaRPr>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xfrm>
            <a:off x="677863" y="4714875"/>
            <a:ext cx="542607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a:spcBef>
                <a:spcPct val="0"/>
              </a:spcBef>
            </a:pPr>
            <a:endParaRPr lang="en-US" altLang="de-DE"/>
          </a:p>
        </p:txBody>
      </p:sp>
    </p:spTree>
    <p:extLst>
      <p:ext uri="{BB962C8B-B14F-4D97-AF65-F5344CB8AC3E}">
        <p14:creationId xmlns:p14="http://schemas.microsoft.com/office/powerpoint/2010/main" val="17510977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0B39972-1EBE-4213-BD63-763519ED4800}" type="slidenum">
              <a:rPr lang="de-DE" altLang="de-DE" sz="1300"/>
              <a:pPr eaLnBrk="1" hangingPunct="1">
                <a:spcBef>
                  <a:spcPct val="0"/>
                </a:spcBef>
              </a:pPr>
              <a:t>38</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06868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98B06A6-5C29-4BE1-B732-6F64FF99531D}" type="slidenum">
              <a:rPr lang="de-DE" altLang="de-DE" sz="1300"/>
              <a:pPr eaLnBrk="1" hangingPunct="1">
                <a:spcBef>
                  <a:spcPct val="0"/>
                </a:spcBef>
              </a:pPr>
              <a:t>39</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38301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182D13-1037-4169-8E4F-15C9ED748782}" type="slidenum">
              <a:rPr lang="de-DE" altLang="de-DE" sz="1300"/>
              <a:pPr eaLnBrk="1" hangingPunct="1">
                <a:spcBef>
                  <a:spcPct val="0"/>
                </a:spcBef>
              </a:pPr>
              <a:t>40</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35479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F147C94-EA87-484C-AC43-AF2536DC7A58}" type="slidenum">
              <a:rPr lang="de-DE" altLang="de-DE" sz="1300"/>
              <a:pPr eaLnBrk="1" hangingPunct="1">
                <a:spcBef>
                  <a:spcPct val="0"/>
                </a:spcBef>
              </a:pPr>
              <a:t>41</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77674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23FC63D-696B-4AAB-86CC-CB3FDD429166}" type="slidenum">
              <a:rPr lang="de-DE" altLang="de-DE" sz="1300"/>
              <a:pPr eaLnBrk="1" hangingPunct="1">
                <a:spcBef>
                  <a:spcPct val="0"/>
                </a:spcBef>
              </a:pPr>
              <a:t>42</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09164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0F3EFF0-DDF0-461E-9483-147773EF8F17}" type="slidenum">
              <a:rPr lang="de-DE" altLang="de-DE" sz="1300"/>
              <a:pPr eaLnBrk="1" hangingPunct="1">
                <a:spcBef>
                  <a:spcPct val="0"/>
                </a:spcBef>
              </a:pPr>
              <a:t>43</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05494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8D58968-DA5B-4073-BA27-0BC608336CE6}" type="slidenum">
              <a:rPr lang="de-DE" altLang="de-DE" sz="1300"/>
              <a:pPr eaLnBrk="1" hangingPunct="1">
                <a:spcBef>
                  <a:spcPct val="0"/>
                </a:spcBef>
              </a:pPr>
              <a:t>44</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07037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52580F9-5305-4844-B95E-0AC2131F2EC1}" type="slidenum">
              <a:rPr lang="de-DE" altLang="de-DE" sz="1300"/>
              <a:pPr eaLnBrk="1" hangingPunct="1">
                <a:spcBef>
                  <a:spcPct val="0"/>
                </a:spcBef>
              </a:pPr>
              <a:t>45</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14576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7EF2F21-CD5C-418B-B88B-F7786A37F278}" type="slidenum">
              <a:rPr lang="de-DE" altLang="de-DE" sz="1300"/>
              <a:pPr eaLnBrk="1" hangingPunct="1">
                <a:spcBef>
                  <a:spcPct val="0"/>
                </a:spcBef>
              </a:pPr>
              <a:t>46</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5959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47</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02903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48</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78915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49</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29326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50</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528548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51</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94088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52</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336003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53</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77169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54</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291418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E530C34-3F94-4A37-8B7D-6683C0272144}" type="slidenum">
              <a:rPr lang="de-DE" altLang="de-DE" sz="1300"/>
              <a:pPr eaLnBrk="1" hangingPunct="1">
                <a:spcBef>
                  <a:spcPct val="0"/>
                </a:spcBef>
              </a:pPr>
              <a:t>55</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5060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56</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5542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3601E8C-D124-4676-9532-7E0B1C7BE753}" type="slidenum">
              <a:rPr lang="de-DE" altLang="de-DE" sz="1300"/>
              <a:pPr eaLnBrk="1" hangingPunct="1">
                <a:spcBef>
                  <a:spcPct val="0"/>
                </a:spcBef>
              </a:pPr>
              <a:t>57</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70563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618C8FB-F7EA-421E-9618-7B0EC0E99040}" type="slidenum">
              <a:rPr lang="de-DE" altLang="de-DE" sz="1300"/>
              <a:pPr eaLnBrk="1" hangingPunct="1">
                <a:spcBef>
                  <a:spcPct val="0"/>
                </a:spcBef>
              </a:pPr>
              <a:t>58</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370883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94778E-7ED3-4DF9-91D2-0ED55F1EDDF4}" type="slidenum">
              <a:rPr lang="de-DE" altLang="de-DE" sz="1300"/>
              <a:pPr eaLnBrk="1" hangingPunct="1">
                <a:spcBef>
                  <a:spcPct val="0"/>
                </a:spcBef>
              </a:pPr>
              <a:t>59</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01556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99583C2-8DA2-45CC-ABD8-737EFC03EBCD}" type="slidenum">
              <a:rPr lang="de-DE" altLang="de-DE" sz="1300"/>
              <a:pPr eaLnBrk="1" hangingPunct="1">
                <a:spcBef>
                  <a:spcPct val="0"/>
                </a:spcBef>
              </a:pPr>
              <a:t>60</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963422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F1B3922-5903-44B7-B48E-878959E13020}" type="slidenum">
              <a:rPr lang="de-DE" altLang="de-DE" sz="1300"/>
              <a:pPr eaLnBrk="1" hangingPunct="1">
                <a:spcBef>
                  <a:spcPct val="0"/>
                </a:spcBef>
              </a:pPr>
              <a:t>61</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0920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21A5432-3B2D-4006-8047-B65813A48FBA}" type="slidenum">
              <a:rPr lang="de-DE" altLang="de-DE" sz="1300"/>
              <a:pPr eaLnBrk="1" hangingPunct="1">
                <a:spcBef>
                  <a:spcPct val="0"/>
                </a:spcBef>
              </a:pPr>
              <a:t>62</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02661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2785D06-38FE-4C78-A6CC-00CE1F39741C}" type="slidenum">
              <a:rPr lang="de-DE" altLang="de-DE" sz="1300"/>
              <a:pPr eaLnBrk="1" hangingPunct="1">
                <a:spcBef>
                  <a:spcPct val="0"/>
                </a:spcBef>
              </a:pPr>
              <a:t>63</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064268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E530C34-3F94-4A37-8B7D-6683C0272144}" type="slidenum">
              <a:rPr lang="de-DE" altLang="de-DE" sz="1300"/>
              <a:pPr eaLnBrk="1" hangingPunct="1">
                <a:spcBef>
                  <a:spcPct val="0"/>
                </a:spcBef>
              </a:pPr>
              <a:t>64</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039821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C9B98B7-C699-44B0-9332-E194336FB93A}" type="slidenum">
              <a:rPr lang="de-DE" altLang="de-DE" sz="1300"/>
              <a:pPr eaLnBrk="1" hangingPunct="1">
                <a:spcBef>
                  <a:spcPct val="0"/>
                </a:spcBef>
              </a:pPr>
              <a:t>65</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323725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4B5AC56-7F6E-443C-9ACE-88ABEDF41706}" type="slidenum">
              <a:rPr lang="de-DE" altLang="de-DE" sz="1300"/>
              <a:pPr eaLnBrk="1" hangingPunct="1">
                <a:spcBef>
                  <a:spcPct val="0"/>
                </a:spcBef>
              </a:pPr>
              <a:t>66</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245951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BC5D49A-6B76-4BC7-884F-8A49F8FB8E6E}" type="slidenum">
              <a:rPr lang="de-DE" altLang="de-DE" sz="1300"/>
              <a:pPr eaLnBrk="1" hangingPunct="1">
                <a:spcBef>
                  <a:spcPct val="0"/>
                </a:spcBef>
              </a:pPr>
              <a:t>67</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899841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CBE11BF-756C-4CA2-83F1-18E963C2DE99}" type="slidenum">
              <a:rPr lang="de-DE" altLang="de-DE" sz="1300"/>
              <a:pPr eaLnBrk="1" hangingPunct="1">
                <a:spcBef>
                  <a:spcPct val="0"/>
                </a:spcBef>
              </a:pPr>
              <a:t>68</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5858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2496B7F-126A-49D0-8236-D64847D76593}" type="slidenum">
              <a:rPr lang="de-DE" altLang="de-DE" sz="1300"/>
              <a:pPr eaLnBrk="1" hangingPunct="1">
                <a:spcBef>
                  <a:spcPct val="0"/>
                </a:spcBef>
              </a:pPr>
              <a:t>69</a:t>
            </a:fld>
            <a:endParaRPr lang="de-DE" altLang="de-DE" sz="1300"/>
          </a:p>
        </p:txBody>
      </p:sp>
      <p:sp>
        <p:nvSpPr>
          <p:cNvPr id="218115" name="Rectangle 1026"/>
          <p:cNvSpPr>
            <a:spLocks noGrp="1" noRot="1" noChangeAspect="1" noChangeArrowheads="1" noTextEdit="1"/>
          </p:cNvSpPr>
          <p:nvPr>
            <p:ph type="sldImg"/>
          </p:nvPr>
        </p:nvSpPr>
        <p:spPr>
          <a:xfrm>
            <a:off x="82550" y="744538"/>
            <a:ext cx="6618288" cy="3722687"/>
          </a:xfrm>
          <a:ln/>
        </p:spPr>
      </p:sp>
      <p:sp>
        <p:nvSpPr>
          <p:cNvPr id="2181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231196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1580582-2522-4608-AFAA-C34521242768}" type="slidenum">
              <a:rPr lang="de-DE" altLang="de-DE" sz="1300"/>
              <a:pPr eaLnBrk="1" hangingPunct="1">
                <a:spcBef>
                  <a:spcPct val="0"/>
                </a:spcBef>
              </a:pPr>
              <a:t>70</a:t>
            </a:fld>
            <a:endParaRPr lang="de-DE" altLang="de-DE" sz="1300"/>
          </a:p>
        </p:txBody>
      </p:sp>
      <p:sp>
        <p:nvSpPr>
          <p:cNvPr id="219139" name="Rectangle 1026"/>
          <p:cNvSpPr>
            <a:spLocks noGrp="1" noRot="1" noChangeAspect="1" noChangeArrowheads="1" noTextEdit="1"/>
          </p:cNvSpPr>
          <p:nvPr>
            <p:ph type="sldImg"/>
          </p:nvPr>
        </p:nvSpPr>
        <p:spPr>
          <a:xfrm>
            <a:off x="82550" y="744538"/>
            <a:ext cx="6618288" cy="3722687"/>
          </a:xfrm>
          <a:ln/>
        </p:spPr>
      </p:sp>
      <p:sp>
        <p:nvSpPr>
          <p:cNvPr id="2191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47582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76B0FC8-4ED9-4F81-AFDE-D76BAC313392}" type="slidenum">
              <a:rPr lang="de-DE" altLang="de-DE" sz="1300"/>
              <a:pPr eaLnBrk="1" hangingPunct="1">
                <a:spcBef>
                  <a:spcPct val="0"/>
                </a:spcBef>
              </a:pPr>
              <a:t>71</a:t>
            </a:fld>
            <a:endParaRPr lang="de-DE" altLang="de-DE" sz="1300"/>
          </a:p>
        </p:txBody>
      </p:sp>
      <p:sp>
        <p:nvSpPr>
          <p:cNvPr id="220163" name="Rectangle 1026"/>
          <p:cNvSpPr>
            <a:spLocks noGrp="1" noRot="1" noChangeAspect="1" noChangeArrowheads="1" noTextEdit="1"/>
          </p:cNvSpPr>
          <p:nvPr>
            <p:ph type="sldImg"/>
          </p:nvPr>
        </p:nvSpPr>
        <p:spPr>
          <a:xfrm>
            <a:off x="82550" y="744538"/>
            <a:ext cx="6618288" cy="3722687"/>
          </a:xfrm>
          <a:ln/>
        </p:spPr>
      </p:sp>
      <p:sp>
        <p:nvSpPr>
          <p:cNvPr id="22016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092015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F2FD535-CC5E-4001-9302-A4751F795E14}" type="slidenum">
              <a:rPr lang="de-DE" altLang="de-DE" sz="1300"/>
              <a:pPr eaLnBrk="1" hangingPunct="1">
                <a:spcBef>
                  <a:spcPct val="0"/>
                </a:spcBef>
              </a:pPr>
              <a:t>72</a:t>
            </a:fld>
            <a:endParaRPr lang="de-DE" altLang="de-DE" sz="1300"/>
          </a:p>
        </p:txBody>
      </p:sp>
      <p:sp>
        <p:nvSpPr>
          <p:cNvPr id="221187" name="Rectangle 1026"/>
          <p:cNvSpPr>
            <a:spLocks noGrp="1" noRot="1" noChangeAspect="1" noChangeArrowheads="1" noTextEdit="1"/>
          </p:cNvSpPr>
          <p:nvPr>
            <p:ph type="sldImg"/>
          </p:nvPr>
        </p:nvSpPr>
        <p:spPr>
          <a:xfrm>
            <a:off x="82550" y="744538"/>
            <a:ext cx="6618288" cy="3722687"/>
          </a:xfrm>
          <a:ln/>
        </p:spPr>
      </p:sp>
      <p:sp>
        <p:nvSpPr>
          <p:cNvPr id="2211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328283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DFB9350-C9ED-4435-BB8C-D39B79BC52DF}" type="slidenum">
              <a:rPr lang="de-DE" altLang="de-DE" sz="1300"/>
              <a:pPr eaLnBrk="1" hangingPunct="1">
                <a:spcBef>
                  <a:spcPct val="0"/>
                </a:spcBef>
              </a:pPr>
              <a:t>73</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507791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2010DD5-82E6-4C1F-B89A-3D3B22C4F180}" type="slidenum">
              <a:rPr lang="de-DE" altLang="de-DE" sz="1300"/>
              <a:pPr eaLnBrk="1" hangingPunct="1">
                <a:spcBef>
                  <a:spcPct val="0"/>
                </a:spcBef>
              </a:pPr>
              <a:t>74</a:t>
            </a:fld>
            <a:endParaRPr lang="de-DE" altLang="de-DE" sz="1300"/>
          </a:p>
        </p:txBody>
      </p:sp>
      <p:sp>
        <p:nvSpPr>
          <p:cNvPr id="223235" name="Rectangle 2050"/>
          <p:cNvSpPr>
            <a:spLocks noGrp="1" noRot="1" noChangeAspect="1" noChangeArrowheads="1" noTextEdit="1"/>
          </p:cNvSpPr>
          <p:nvPr>
            <p:ph type="sldImg"/>
          </p:nvPr>
        </p:nvSpPr>
        <p:spPr>
          <a:xfrm>
            <a:off x="82550" y="744538"/>
            <a:ext cx="6618288" cy="3722687"/>
          </a:xfrm>
          <a:ln/>
        </p:spPr>
      </p:sp>
      <p:sp>
        <p:nvSpPr>
          <p:cNvPr id="223236"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034040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B96A28D-B224-4326-BBBB-0047F9AD85D4}" type="slidenum">
              <a:rPr lang="de-DE" altLang="de-DE" sz="1300"/>
              <a:pPr eaLnBrk="1" hangingPunct="1">
                <a:spcBef>
                  <a:spcPct val="0"/>
                </a:spcBef>
              </a:pPr>
              <a:t>75</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690523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2ED095A-F097-4D59-804A-475D38D57F20}" type="slidenum">
              <a:rPr lang="de-DE" altLang="de-DE" sz="1300"/>
              <a:pPr eaLnBrk="1" hangingPunct="1">
                <a:spcBef>
                  <a:spcPct val="0"/>
                </a:spcBef>
              </a:pPr>
              <a:t>76</a:t>
            </a:fld>
            <a:endParaRPr lang="de-DE" altLang="de-DE" sz="1300"/>
          </a:p>
        </p:txBody>
      </p:sp>
      <p:sp>
        <p:nvSpPr>
          <p:cNvPr id="225283" name="Rectangle 1026"/>
          <p:cNvSpPr>
            <a:spLocks noGrp="1" noRot="1" noChangeAspect="1" noChangeArrowheads="1" noTextEdit="1"/>
          </p:cNvSpPr>
          <p:nvPr>
            <p:ph type="sldImg"/>
          </p:nvPr>
        </p:nvSpPr>
        <p:spPr>
          <a:xfrm>
            <a:off x="82550" y="744538"/>
            <a:ext cx="6618288" cy="3722687"/>
          </a:xfrm>
          <a:ln/>
        </p:spPr>
      </p:sp>
      <p:sp>
        <p:nvSpPr>
          <p:cNvPr id="2252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85716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DEA6DA1-F3B7-4352-8F64-D9B5D019CBDA}" type="slidenum">
              <a:rPr lang="de-DE" altLang="de-DE" sz="1300"/>
              <a:pPr eaLnBrk="1" hangingPunct="1">
                <a:spcBef>
                  <a:spcPct val="0"/>
                </a:spcBef>
              </a:pPr>
              <a:t>77</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056922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223DFAB-5E5C-4C95-8C1A-96802A6B44EC}" type="slidenum">
              <a:rPr lang="de-DE" altLang="de-DE" sz="1300"/>
              <a:pPr eaLnBrk="1" hangingPunct="1">
                <a:spcBef>
                  <a:spcPct val="0"/>
                </a:spcBef>
              </a:pPr>
              <a:t>78</a:t>
            </a:fld>
            <a:endParaRPr lang="de-DE" altLang="de-DE" sz="1300"/>
          </a:p>
        </p:txBody>
      </p:sp>
      <p:sp>
        <p:nvSpPr>
          <p:cNvPr id="227331" name="Rectangle 1026"/>
          <p:cNvSpPr>
            <a:spLocks noGrp="1" noRot="1" noChangeAspect="1" noChangeArrowheads="1" noTextEdit="1"/>
          </p:cNvSpPr>
          <p:nvPr>
            <p:ph type="sldImg"/>
          </p:nvPr>
        </p:nvSpPr>
        <p:spPr>
          <a:xfrm>
            <a:off x="82550" y="744538"/>
            <a:ext cx="6618288" cy="3722687"/>
          </a:xfrm>
          <a:ln/>
        </p:spPr>
      </p:sp>
      <p:sp>
        <p:nvSpPr>
          <p:cNvPr id="2273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17542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2D41F50-13A6-490A-8FC9-DEED87E3DF6A}" type="slidenum">
              <a:rPr lang="de-DE" altLang="de-DE" sz="1300"/>
              <a:pPr eaLnBrk="1" hangingPunct="1">
                <a:spcBef>
                  <a:spcPct val="0"/>
                </a:spcBef>
              </a:pPr>
              <a:t>79</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252898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CCE9130-196F-40BD-BD4D-DDFF73F8043B}" type="slidenum">
              <a:rPr lang="de-DE" altLang="de-DE" sz="1300"/>
              <a:pPr eaLnBrk="1" hangingPunct="1">
                <a:spcBef>
                  <a:spcPct val="0"/>
                </a:spcBef>
              </a:pPr>
              <a:t>80</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7545180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637FE0B-C82D-4EFD-BE04-FF0296741432}" type="slidenum">
              <a:rPr lang="de-DE" altLang="de-DE" sz="1300"/>
              <a:pPr eaLnBrk="1" hangingPunct="1">
                <a:spcBef>
                  <a:spcPct val="0"/>
                </a:spcBef>
              </a:pPr>
              <a:t>81</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024392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82</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D27E976-20B5-47FD-B6AC-DADF1B615B89}" type="slidenum">
              <a:rPr lang="de-DE" altLang="de-DE" sz="1300"/>
              <a:pPr eaLnBrk="1" hangingPunct="1">
                <a:spcBef>
                  <a:spcPct val="0"/>
                </a:spcBef>
              </a:pPr>
              <a:t>83</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358044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44929E8-0658-4566-9C87-787EE55F7B11}" type="slidenum">
              <a:rPr lang="de-DE" altLang="de-DE" sz="1300"/>
              <a:pPr eaLnBrk="1" hangingPunct="1">
                <a:spcBef>
                  <a:spcPct val="0"/>
                </a:spcBef>
              </a:pPr>
              <a:t>84</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587928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AB13C89-8DBC-4485-8198-1B5EF6AF7923}" type="slidenum">
              <a:rPr lang="de-DE" altLang="de-DE" sz="1300"/>
              <a:pPr eaLnBrk="1" hangingPunct="1">
                <a:spcBef>
                  <a:spcPct val="0"/>
                </a:spcBef>
              </a:pPr>
              <a:t>85</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016931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6BC7F61-3F83-433B-958D-96064BAAE8A9}" type="slidenum">
              <a:rPr lang="de-DE" altLang="de-DE" sz="1300"/>
              <a:pPr eaLnBrk="1" hangingPunct="1">
                <a:spcBef>
                  <a:spcPct val="0"/>
                </a:spcBef>
              </a:pPr>
              <a:t>86</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81301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1C74F7B-B213-4844-B4C3-CE5EB67EB289}" type="slidenum">
              <a:rPr lang="de-DE" altLang="de-DE" sz="1300"/>
              <a:pPr eaLnBrk="1" hangingPunct="1">
                <a:spcBef>
                  <a:spcPct val="0"/>
                </a:spcBef>
              </a:pPr>
              <a:t>87</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423634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B0944FF-FE05-452E-8BD2-E59912B178D4}" type="slidenum">
              <a:rPr lang="de-DE" altLang="de-DE" sz="1300"/>
              <a:pPr eaLnBrk="1" hangingPunct="1">
                <a:spcBef>
                  <a:spcPct val="0"/>
                </a:spcBef>
              </a:pPr>
              <a:t>88</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949482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22B1577-7D3A-467F-90B0-C98369EBEE27}" type="slidenum">
              <a:rPr lang="de-DE" altLang="de-DE" sz="1300"/>
              <a:pPr eaLnBrk="1" hangingPunct="1">
                <a:spcBef>
                  <a:spcPct val="0"/>
                </a:spcBef>
              </a:pPr>
              <a:t>89</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753934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265BFF5-252C-47BB-BBB3-102FA4D424F3}" type="slidenum">
              <a:rPr lang="de-DE" altLang="de-DE" sz="1300"/>
              <a:pPr eaLnBrk="1" hangingPunct="1">
                <a:spcBef>
                  <a:spcPct val="0"/>
                </a:spcBef>
              </a:pPr>
              <a:t>90</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271461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9FB5BBE-CCE0-42AD-9A01-13977EB05296}" type="slidenum">
              <a:rPr lang="de-DE" altLang="de-DE" sz="1300"/>
              <a:pPr eaLnBrk="1" hangingPunct="1">
                <a:spcBef>
                  <a:spcPct val="0"/>
                </a:spcBef>
              </a:pPr>
              <a:t>91</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801296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147A493-2876-42E7-B265-D5F2D7185866}" type="slidenum">
              <a:rPr lang="de-DE" altLang="de-DE" sz="1300"/>
              <a:pPr eaLnBrk="1" hangingPunct="1">
                <a:spcBef>
                  <a:spcPct val="0"/>
                </a:spcBef>
              </a:pPr>
              <a:t>92</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20478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BCBDC4E-D759-4E71-B9B0-91BECD86D694}" type="slidenum">
              <a:rPr lang="de-DE" altLang="de-DE" sz="1300"/>
              <a:pPr eaLnBrk="1" hangingPunct="1">
                <a:spcBef>
                  <a:spcPct val="0"/>
                </a:spcBef>
              </a:pPr>
              <a:t>93</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494001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3FA0B6C-F6C3-46D6-BCDA-EA956C177269}" type="slidenum">
              <a:rPr lang="de-DE" altLang="de-DE" sz="1300"/>
              <a:pPr eaLnBrk="1" hangingPunct="1">
                <a:spcBef>
                  <a:spcPct val="0"/>
                </a:spcBef>
              </a:pPr>
              <a:t>94</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72078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F831CE4-D65F-488F-B501-D2E44F1DA078}" type="slidenum">
              <a:rPr lang="de-DE" altLang="de-DE" sz="1300"/>
              <a:pPr eaLnBrk="1" hangingPunct="1">
                <a:spcBef>
                  <a:spcPct val="0"/>
                </a:spcBef>
              </a:pPr>
              <a:t>95</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960261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A8D42B0-9258-4F7C-8F0E-A9FFF0635699}" type="slidenum">
              <a:rPr lang="de-DE" altLang="de-DE" sz="1300"/>
              <a:pPr eaLnBrk="1" hangingPunct="1">
                <a:spcBef>
                  <a:spcPct val="0"/>
                </a:spcBef>
              </a:pPr>
              <a:t>96</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864890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B4B9A1E-05C7-431D-A330-BE4D4DD386E8}" type="slidenum">
              <a:rPr lang="de-DE" altLang="de-DE" sz="1300"/>
              <a:pPr eaLnBrk="1" hangingPunct="1">
                <a:spcBef>
                  <a:spcPct val="0"/>
                </a:spcBef>
              </a:pPr>
              <a:t>97</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496940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812838D-E2F3-4B70-8764-F03D4338387B}" type="slidenum">
              <a:rPr lang="de-DE" altLang="de-DE" sz="1300"/>
              <a:pPr eaLnBrk="1" hangingPunct="1">
                <a:spcBef>
                  <a:spcPct val="0"/>
                </a:spcBef>
              </a:pPr>
              <a:t>98</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450404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438DD95-A073-4869-A46C-51A2FB02DEC1}" type="slidenum">
              <a:rPr lang="de-DE" altLang="de-DE" sz="1300"/>
              <a:pPr eaLnBrk="1" hangingPunct="1">
                <a:spcBef>
                  <a:spcPct val="0"/>
                </a:spcBef>
              </a:pPr>
              <a:t>99</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4781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06025830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62A04D7-CDBF-4C7F-946C-85175F42D421}" type="slidenum">
              <a:rPr lang="de-DE" altLang="de-DE" sz="1300"/>
              <a:pPr eaLnBrk="1" hangingPunct="1">
                <a:spcBef>
                  <a:spcPct val="0"/>
                </a:spcBef>
              </a:pPr>
              <a:t>100</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609422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00A151-F0F9-4F17-B366-3F4E4FD98F3F}" type="slidenum">
              <a:rPr lang="de-DE" altLang="de-DE" sz="1300"/>
              <a:pPr eaLnBrk="1" hangingPunct="1">
                <a:spcBef>
                  <a:spcPct val="0"/>
                </a:spcBef>
              </a:pPr>
              <a:t>101</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724264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D9D1D8-BC31-4AB3-AD28-077139019BEC}" type="slidenum">
              <a:rPr lang="de-DE" altLang="de-DE" sz="1300"/>
              <a:pPr eaLnBrk="1" hangingPunct="1">
                <a:spcBef>
                  <a:spcPct val="0"/>
                </a:spcBef>
              </a:pPr>
              <a:t>102</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090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8349CFE-7A6D-4CFB-B6C7-C77D3974AD86}" type="slidenum">
              <a:rPr lang="de-DE" altLang="de-DE" sz="1300"/>
              <a:pPr eaLnBrk="1" hangingPunct="1">
                <a:spcBef>
                  <a:spcPct val="0"/>
                </a:spcBef>
              </a:pPr>
              <a:t>103</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197173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9B4B448-9ABC-4D5B-B600-AE9C277EF13D}" type="slidenum">
              <a:rPr lang="de-DE" altLang="de-DE" sz="1300"/>
              <a:pPr eaLnBrk="1" hangingPunct="1">
                <a:spcBef>
                  <a:spcPct val="0"/>
                </a:spcBef>
              </a:pPr>
              <a:t>104</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854507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A3FFF76-AADD-4C0B-981E-EBDB4A1515EC}" type="slidenum">
              <a:rPr lang="de-DE" altLang="de-DE" sz="1300"/>
              <a:pPr eaLnBrk="1" hangingPunct="1">
                <a:spcBef>
                  <a:spcPct val="0"/>
                </a:spcBef>
              </a:pPr>
              <a:t>105</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734720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C73CDCE-8E19-4D2E-98EE-5FF635647AD2}" type="slidenum">
              <a:rPr lang="de-DE" altLang="de-DE" sz="1300"/>
              <a:pPr eaLnBrk="1" hangingPunct="1">
                <a:spcBef>
                  <a:spcPct val="0"/>
                </a:spcBef>
              </a:pPr>
              <a:t>106</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180412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A67B6A-C6A2-4AB8-BA70-191221C12D23}" type="slidenum">
              <a:rPr lang="de-DE" altLang="de-DE" sz="1300"/>
              <a:pPr eaLnBrk="1" hangingPunct="1">
                <a:spcBef>
                  <a:spcPct val="0"/>
                </a:spcBef>
              </a:pPr>
              <a:t>107</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353033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3521D6E-71E2-4D2A-9012-697124153EBB}" type="slidenum">
              <a:rPr lang="de-DE" altLang="de-DE" sz="1300"/>
              <a:pPr eaLnBrk="1" hangingPunct="1">
                <a:spcBef>
                  <a:spcPct val="0"/>
                </a:spcBef>
              </a:pPr>
              <a:t>108</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750512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9D60C23-5148-4C8A-8F02-5544FC025ECD}" type="slidenum">
              <a:rPr lang="de-DE" altLang="de-DE" sz="1300"/>
              <a:pPr eaLnBrk="1" hangingPunct="1">
                <a:spcBef>
                  <a:spcPct val="0"/>
                </a:spcBef>
              </a:pPr>
              <a:t>109</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029377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E7453DB-0ED4-4A2B-A134-44C6172EFE04}" type="slidenum">
              <a:rPr lang="de-DE" altLang="de-DE" sz="1300"/>
              <a:pPr eaLnBrk="1" hangingPunct="1">
                <a:spcBef>
                  <a:spcPct val="0"/>
                </a:spcBef>
              </a:pPr>
              <a:t>110</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863406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D1FFF44-B64A-46EB-AD26-919322C117D8}" type="slidenum">
              <a:rPr lang="de-DE" altLang="de-DE" sz="1300"/>
              <a:pPr eaLnBrk="1" hangingPunct="1">
                <a:spcBef>
                  <a:spcPct val="0"/>
                </a:spcBef>
              </a:pPr>
              <a:t>111</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0151792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35E8EA5-B596-44A3-BCD1-EBAC0196A169}" type="slidenum">
              <a:rPr lang="de-DE" altLang="de-DE" sz="1300"/>
              <a:pPr eaLnBrk="1" hangingPunct="1">
                <a:spcBef>
                  <a:spcPct val="0"/>
                </a:spcBef>
              </a:pPr>
              <a:t>112</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129743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43B2ADF-45B6-4A37-97FF-CAABFD793466}" type="slidenum">
              <a:rPr lang="de-DE" altLang="de-DE" sz="1300"/>
              <a:pPr eaLnBrk="1" hangingPunct="1">
                <a:spcBef>
                  <a:spcPct val="0"/>
                </a:spcBef>
              </a:pPr>
              <a:t>113</a:t>
            </a:fld>
            <a:endParaRPr lang="de-DE" altLang="de-DE" sz="1300"/>
          </a:p>
        </p:txBody>
      </p:sp>
      <p:sp>
        <p:nvSpPr>
          <p:cNvPr id="262147" name="Rectangle 1026"/>
          <p:cNvSpPr>
            <a:spLocks noGrp="1" noRot="1" noChangeAspect="1" noChangeArrowheads="1" noTextEdit="1"/>
          </p:cNvSpPr>
          <p:nvPr>
            <p:ph type="sldImg"/>
          </p:nvPr>
        </p:nvSpPr>
        <p:spPr>
          <a:xfrm>
            <a:off x="82550" y="744538"/>
            <a:ext cx="6618288" cy="3722687"/>
          </a:xfrm>
          <a:ln/>
        </p:spPr>
      </p:sp>
      <p:sp>
        <p:nvSpPr>
          <p:cNvPr id="2621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450400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8488C2D-88A3-46CF-A0A8-BA75A5983D94}" type="slidenum">
              <a:rPr lang="de-DE" altLang="de-DE" sz="1300"/>
              <a:pPr eaLnBrk="1" hangingPunct="1">
                <a:spcBef>
                  <a:spcPct val="0"/>
                </a:spcBef>
              </a:pPr>
              <a:t>114</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627197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3E0D8B0-394C-45F1-BF0B-07327F41829A}" type="slidenum">
              <a:rPr lang="de-DE" altLang="de-DE" sz="1300"/>
              <a:pPr eaLnBrk="1" hangingPunct="1">
                <a:spcBef>
                  <a:spcPct val="0"/>
                </a:spcBef>
              </a:pPr>
              <a:t>115</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337240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98B6D2C-ED86-4EFF-8F12-87B9B94A773F}" type="slidenum">
              <a:rPr lang="de-DE" altLang="de-DE" sz="1300"/>
              <a:pPr eaLnBrk="1" hangingPunct="1">
                <a:spcBef>
                  <a:spcPct val="0"/>
                </a:spcBef>
              </a:pPr>
              <a:t>116</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046390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24A3F30-ADFF-48AB-AB16-D7404E0474C9}" type="slidenum">
              <a:rPr lang="de-DE" altLang="de-DE" sz="1300"/>
              <a:pPr eaLnBrk="1" hangingPunct="1">
                <a:spcBef>
                  <a:spcPct val="0"/>
                </a:spcBef>
              </a:pPr>
              <a:t>117</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433881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BF3F3AD-08D9-4372-ADFF-7B5F28920BF2}" type="slidenum">
              <a:rPr lang="de-DE" altLang="de-DE" sz="1300"/>
              <a:pPr eaLnBrk="1" hangingPunct="1">
                <a:spcBef>
                  <a:spcPct val="0"/>
                </a:spcBef>
              </a:pPr>
              <a:t>118</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7047384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FD25D96-87F4-424B-B03C-3D1F12DF0B24}" type="slidenum">
              <a:rPr lang="de-DE" altLang="de-DE" sz="1300"/>
              <a:pPr eaLnBrk="1" hangingPunct="1">
                <a:spcBef>
                  <a:spcPct val="0"/>
                </a:spcBef>
              </a:pPr>
              <a:t>119</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210392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9336453-B059-4522-BEF1-C27A47F29701}" type="slidenum">
              <a:rPr lang="de-DE" altLang="de-DE" sz="1300"/>
              <a:pPr eaLnBrk="1" hangingPunct="1">
                <a:spcBef>
                  <a:spcPct val="0"/>
                </a:spcBef>
              </a:pPr>
              <a:t>120</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630328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7EEB030-E867-47C1-A21A-BCC1CB04FAA5}" type="slidenum">
              <a:rPr lang="de-DE" altLang="de-DE" sz="1300"/>
              <a:pPr eaLnBrk="1" hangingPunct="1">
                <a:spcBef>
                  <a:spcPct val="0"/>
                </a:spcBef>
              </a:pPr>
              <a:t>121</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105653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FA73B60-63E2-499D-B5FB-09982FF81D50}" type="slidenum">
              <a:rPr lang="de-DE" altLang="de-DE" sz="1300"/>
              <a:pPr eaLnBrk="1" hangingPunct="1">
                <a:spcBef>
                  <a:spcPct val="0"/>
                </a:spcBef>
              </a:pPr>
              <a:t>122</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20102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CBE0746-751F-4DCE-8E0D-C9A2CA71EEC6}" type="slidenum">
              <a:rPr lang="de-DE" altLang="de-DE" sz="1300"/>
              <a:pPr eaLnBrk="1" hangingPunct="1">
                <a:spcBef>
                  <a:spcPct val="0"/>
                </a:spcBef>
              </a:pPr>
              <a:t>123</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3697630"/>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FFAC873-352C-4057-9676-60339B8505D3}" type="slidenum">
              <a:rPr lang="de-DE" altLang="de-DE" sz="1300"/>
              <a:pPr eaLnBrk="1" hangingPunct="1">
                <a:spcBef>
                  <a:spcPct val="0"/>
                </a:spcBef>
              </a:pPr>
              <a:t>124</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602254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E942DFE-4504-43F2-8A89-0383900F1FE7}" type="slidenum">
              <a:rPr lang="de-DE" altLang="de-DE" sz="1300"/>
              <a:pPr eaLnBrk="1" hangingPunct="1">
                <a:spcBef>
                  <a:spcPct val="0"/>
                </a:spcBef>
              </a:pPr>
              <a:t>125</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0050682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3F6F78B-AACC-4019-9EC4-68EF328CE436}" type="slidenum">
              <a:rPr lang="de-DE" altLang="de-DE" sz="1300"/>
              <a:pPr eaLnBrk="1" hangingPunct="1">
                <a:spcBef>
                  <a:spcPct val="0"/>
                </a:spcBef>
              </a:pPr>
              <a:t>126</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1966126"/>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52BC7A5-5787-42D0-A44D-E911D6C2C7F9}" type="slidenum">
              <a:rPr lang="de-DE" altLang="de-DE" sz="1300"/>
              <a:pPr eaLnBrk="1" hangingPunct="1">
                <a:spcBef>
                  <a:spcPct val="0"/>
                </a:spcBef>
              </a:pPr>
              <a:t>127</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331498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0908161-7CE1-483E-A01C-C1A544F35286}" type="slidenum">
              <a:rPr lang="de-DE" altLang="de-DE" sz="1300"/>
              <a:pPr eaLnBrk="1" hangingPunct="1">
                <a:spcBef>
                  <a:spcPct val="0"/>
                </a:spcBef>
              </a:pPr>
              <a:t>128</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950463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159FF91-4C71-4076-9754-EE5337235C9E}" type="slidenum">
              <a:rPr lang="de-DE" altLang="de-DE" sz="1300"/>
              <a:pPr eaLnBrk="1" hangingPunct="1">
                <a:spcBef>
                  <a:spcPct val="0"/>
                </a:spcBef>
              </a:pPr>
              <a:t>129</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8703238"/>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159FF91-4C71-4076-9754-EE5337235C9E}" type="slidenum">
              <a:rPr lang="de-DE" altLang="de-DE" sz="1300"/>
              <a:pPr eaLnBrk="1" hangingPunct="1">
                <a:spcBef>
                  <a:spcPct val="0"/>
                </a:spcBef>
              </a:pPr>
              <a:t>130</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870323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A4911EF-380F-452B-A916-C9E838B5FDCE}" type="slidenum">
              <a:rPr lang="de-DE" altLang="de-DE" sz="1300"/>
              <a:pPr eaLnBrk="1" hangingPunct="1">
                <a:spcBef>
                  <a:spcPct val="0"/>
                </a:spcBef>
              </a:pPr>
              <a:t>131</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82356760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A4911EF-380F-452B-A916-C9E838B5FDCE}" type="slidenum">
              <a:rPr lang="de-DE" altLang="de-DE" sz="1300"/>
              <a:pPr eaLnBrk="1" hangingPunct="1">
                <a:spcBef>
                  <a:spcPct val="0"/>
                </a:spcBef>
              </a:pPr>
              <a:t>132</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82356760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FA6EAB6-21E3-4100-809A-B5977F731F0B}" type="slidenum">
              <a:rPr lang="de-DE" altLang="de-DE" sz="1300"/>
              <a:pPr eaLnBrk="1" hangingPunct="1">
                <a:spcBef>
                  <a:spcPct val="0"/>
                </a:spcBef>
              </a:pPr>
              <a:t>133</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3098282"/>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EBFE116-D1F1-46B9-873C-EE9EB6A4A5DB}" type="slidenum">
              <a:rPr lang="de-DE" altLang="de-DE" sz="1300"/>
              <a:pPr eaLnBrk="1" hangingPunct="1">
                <a:spcBef>
                  <a:spcPct val="0"/>
                </a:spcBef>
              </a:pPr>
              <a:t>134</a:t>
            </a:fld>
            <a:endParaRPr lang="de-DE" altLang="de-DE" sz="1300"/>
          </a:p>
        </p:txBody>
      </p:sp>
      <p:sp>
        <p:nvSpPr>
          <p:cNvPr id="283651" name="Rectangle 2"/>
          <p:cNvSpPr>
            <a:spLocks noGrp="1" noRot="1" noChangeAspect="1" noChangeArrowheads="1" noTextEdit="1"/>
          </p:cNvSpPr>
          <p:nvPr>
            <p:ph type="sldImg"/>
          </p:nvPr>
        </p:nvSpPr>
        <p:spPr>
          <a:xfrm>
            <a:off x="82550" y="744538"/>
            <a:ext cx="6618288" cy="3722687"/>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766247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03E7CD4-4A93-493A-8CDA-6220444A3B24}" type="slidenum">
              <a:rPr lang="de-DE" altLang="de-DE" sz="1300"/>
              <a:pPr eaLnBrk="1" hangingPunct="1">
                <a:spcBef>
                  <a:spcPct val="0"/>
                </a:spcBef>
              </a:pPr>
              <a:t>135</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345496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E3895C8-AD55-46EC-9B73-2D51DC48B791}" type="slidenum">
              <a:rPr lang="de-DE" altLang="de-DE" sz="1300"/>
              <a:pPr eaLnBrk="1" hangingPunct="1">
                <a:spcBef>
                  <a:spcPct val="0"/>
                </a:spcBef>
              </a:pPr>
              <a:t>136</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3524156"/>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6F5FE3A-ACCC-4EA4-8D47-2179E19DFCA2}" type="slidenum">
              <a:rPr lang="de-DE" altLang="de-DE" sz="1300"/>
              <a:pPr eaLnBrk="1" hangingPunct="1">
                <a:spcBef>
                  <a:spcPct val="0"/>
                </a:spcBef>
              </a:pPr>
              <a:t>137</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8497329"/>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4C0705C-A973-4275-BFE1-B7E7F6252B88}" type="slidenum">
              <a:rPr lang="de-DE" altLang="de-DE" sz="1300"/>
              <a:pPr eaLnBrk="1" hangingPunct="1">
                <a:spcBef>
                  <a:spcPct val="0"/>
                </a:spcBef>
              </a:pPr>
              <a:t>138</a:t>
            </a:fld>
            <a:endParaRPr lang="de-DE" altLang="de-DE" sz="1300"/>
          </a:p>
        </p:txBody>
      </p:sp>
      <p:sp>
        <p:nvSpPr>
          <p:cNvPr id="288771" name="Rectangle 2"/>
          <p:cNvSpPr>
            <a:spLocks noGrp="1" noRot="1" noChangeAspect="1" noChangeArrowheads="1" noTextEdit="1"/>
          </p:cNvSpPr>
          <p:nvPr>
            <p:ph type="sldImg"/>
          </p:nvPr>
        </p:nvSpPr>
        <p:spPr>
          <a:xfrm>
            <a:off x="82550" y="744538"/>
            <a:ext cx="6618288"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9492603"/>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E6FAD49-3FC9-491B-A0C8-7B76F6A0E5DA}" type="slidenum">
              <a:rPr lang="de-DE" altLang="de-DE" sz="1300"/>
              <a:pPr eaLnBrk="1" hangingPunct="1">
                <a:spcBef>
                  <a:spcPct val="0"/>
                </a:spcBef>
              </a:pPr>
              <a:t>139</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788606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FCDB030-A6AB-4879-BF28-E0FC23647426}" type="slidenum">
              <a:rPr lang="de-DE" altLang="de-DE" sz="1300"/>
              <a:pPr eaLnBrk="1" hangingPunct="1">
                <a:spcBef>
                  <a:spcPct val="0"/>
                </a:spcBef>
              </a:pPr>
              <a:t>140</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4489856"/>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7D580B7-C279-492F-9E64-9F52E5557728}" type="slidenum">
              <a:rPr lang="de-DE" altLang="de-DE" sz="1300"/>
              <a:pPr eaLnBrk="1" hangingPunct="1">
                <a:spcBef>
                  <a:spcPct val="0"/>
                </a:spcBef>
              </a:pPr>
              <a:t>141</a:t>
            </a:fld>
            <a:endParaRPr lang="de-DE" altLang="de-DE" sz="1300"/>
          </a:p>
        </p:txBody>
      </p:sp>
      <p:sp>
        <p:nvSpPr>
          <p:cNvPr id="291843" name="Rectangle 2"/>
          <p:cNvSpPr>
            <a:spLocks noGrp="1" noRot="1" noChangeAspect="1" noChangeArrowheads="1" noTextEdit="1"/>
          </p:cNvSpPr>
          <p:nvPr>
            <p:ph type="sldImg"/>
          </p:nvPr>
        </p:nvSpPr>
        <p:spPr>
          <a:xfrm>
            <a:off x="82550" y="744538"/>
            <a:ext cx="6618288" cy="3722687"/>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9462328"/>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AFCC70D-26E5-48D5-91ED-3D1CBE46A142}" type="slidenum">
              <a:rPr lang="de-DE" altLang="de-DE" sz="1300"/>
              <a:pPr eaLnBrk="1" hangingPunct="1">
                <a:spcBef>
                  <a:spcPct val="0"/>
                </a:spcBef>
              </a:pPr>
              <a:t>142</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7943213"/>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BD0D44B-3227-4CE3-9601-DAEC1DE51CF9}" type="slidenum">
              <a:rPr lang="de-DE" altLang="de-DE" sz="1300"/>
              <a:pPr eaLnBrk="1" hangingPunct="1">
                <a:spcBef>
                  <a:spcPct val="0"/>
                </a:spcBef>
              </a:pPr>
              <a:t>143</a:t>
            </a:fld>
            <a:endParaRPr lang="de-DE" altLang="de-DE" sz="1300"/>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486692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2B70661-8A69-47E2-8321-630A5E4EF8A7}" type="slidenum">
              <a:rPr lang="de-DE" altLang="de-DE" sz="1300"/>
              <a:pPr eaLnBrk="1" hangingPunct="1">
                <a:spcBef>
                  <a:spcPct val="0"/>
                </a:spcBef>
              </a:pPr>
              <a:t>144</a:t>
            </a:fld>
            <a:endParaRPr lang="de-DE" altLang="de-DE" sz="1300"/>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437855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1D92D91-7687-43DF-9862-57D0F3A476EE}" type="slidenum">
              <a:rPr lang="de-DE" altLang="de-DE" sz="1300"/>
              <a:pPr eaLnBrk="1" hangingPunct="1">
                <a:spcBef>
                  <a:spcPct val="0"/>
                </a:spcBef>
              </a:pPr>
              <a:t>145</a:t>
            </a:fld>
            <a:endParaRPr lang="de-DE" altLang="de-DE" sz="1300"/>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87144772"/>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1D92D91-7687-43DF-9862-57D0F3A476EE}" type="slidenum">
              <a:rPr lang="de-DE" altLang="de-DE" sz="1300"/>
              <a:pPr eaLnBrk="1" hangingPunct="1">
                <a:spcBef>
                  <a:spcPct val="0"/>
                </a:spcBef>
              </a:pPr>
              <a:t>146</a:t>
            </a:fld>
            <a:endParaRPr lang="de-DE" altLang="de-DE" sz="1300"/>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8714477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1AC4CCD-549F-49C6-BD6D-569925CB464C}" type="slidenum">
              <a:rPr lang="de-DE" altLang="de-DE" sz="1300"/>
              <a:pPr eaLnBrk="1" hangingPunct="1">
                <a:spcBef>
                  <a:spcPct val="0"/>
                </a:spcBef>
              </a:pPr>
              <a:t>147</a:t>
            </a:fld>
            <a:endParaRPr lang="de-DE" altLang="de-DE" sz="1300"/>
          </a:p>
        </p:txBody>
      </p:sp>
      <p:sp>
        <p:nvSpPr>
          <p:cNvPr id="301059" name="Rectangle 2"/>
          <p:cNvSpPr>
            <a:spLocks noGrp="1" noRot="1" noChangeAspect="1" noChangeArrowheads="1" noTextEdit="1"/>
          </p:cNvSpPr>
          <p:nvPr>
            <p:ph type="sldImg"/>
          </p:nvPr>
        </p:nvSpPr>
        <p:spPr>
          <a:xfrm>
            <a:off x="82550" y="744538"/>
            <a:ext cx="6618288" cy="3722687"/>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394682"/>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1AC4CCD-549F-49C6-BD6D-569925CB464C}" type="slidenum">
              <a:rPr lang="de-DE" altLang="de-DE" sz="1300"/>
              <a:pPr eaLnBrk="1" hangingPunct="1">
                <a:spcBef>
                  <a:spcPct val="0"/>
                </a:spcBef>
              </a:pPr>
              <a:t>148</a:t>
            </a:fld>
            <a:endParaRPr lang="de-DE" altLang="de-DE" sz="1300"/>
          </a:p>
        </p:txBody>
      </p:sp>
      <p:sp>
        <p:nvSpPr>
          <p:cNvPr id="301059" name="Rectangle 2"/>
          <p:cNvSpPr>
            <a:spLocks noGrp="1" noRot="1" noChangeAspect="1" noChangeArrowheads="1" noTextEdit="1"/>
          </p:cNvSpPr>
          <p:nvPr>
            <p:ph type="sldImg"/>
          </p:nvPr>
        </p:nvSpPr>
        <p:spPr>
          <a:xfrm>
            <a:off x="82550" y="744538"/>
            <a:ext cx="6618288" cy="3722687"/>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394682"/>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1AC4CCD-549F-49C6-BD6D-569925CB464C}" type="slidenum">
              <a:rPr lang="de-DE" altLang="de-DE" sz="1300"/>
              <a:pPr eaLnBrk="1" hangingPunct="1">
                <a:spcBef>
                  <a:spcPct val="0"/>
                </a:spcBef>
              </a:pPr>
              <a:t>149</a:t>
            </a:fld>
            <a:endParaRPr lang="de-DE" altLang="de-DE" sz="1300"/>
          </a:p>
        </p:txBody>
      </p:sp>
      <p:sp>
        <p:nvSpPr>
          <p:cNvPr id="301059" name="Rectangle 2"/>
          <p:cNvSpPr>
            <a:spLocks noGrp="1" noRot="1" noChangeAspect="1" noChangeArrowheads="1" noTextEdit="1"/>
          </p:cNvSpPr>
          <p:nvPr>
            <p:ph type="sldImg"/>
          </p:nvPr>
        </p:nvSpPr>
        <p:spPr>
          <a:xfrm>
            <a:off x="82550" y="744538"/>
            <a:ext cx="6618288" cy="3722687"/>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394682"/>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1AC4CCD-549F-49C6-BD6D-569925CB464C}" type="slidenum">
              <a:rPr lang="de-DE" altLang="de-DE" sz="1300"/>
              <a:pPr eaLnBrk="1" hangingPunct="1">
                <a:spcBef>
                  <a:spcPct val="0"/>
                </a:spcBef>
              </a:pPr>
              <a:t>150</a:t>
            </a:fld>
            <a:endParaRPr lang="de-DE" altLang="de-DE" sz="1300"/>
          </a:p>
        </p:txBody>
      </p:sp>
      <p:sp>
        <p:nvSpPr>
          <p:cNvPr id="301059" name="Rectangle 2"/>
          <p:cNvSpPr>
            <a:spLocks noGrp="1" noRot="1" noChangeAspect="1" noChangeArrowheads="1" noTextEdit="1"/>
          </p:cNvSpPr>
          <p:nvPr>
            <p:ph type="sldImg"/>
          </p:nvPr>
        </p:nvSpPr>
        <p:spPr>
          <a:xfrm>
            <a:off x="82550" y="744538"/>
            <a:ext cx="6618288" cy="3722687"/>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394682"/>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1AC4CCD-549F-49C6-BD6D-569925CB464C}" type="slidenum">
              <a:rPr lang="de-DE" altLang="de-DE" sz="1300"/>
              <a:pPr eaLnBrk="1" hangingPunct="1">
                <a:spcBef>
                  <a:spcPct val="0"/>
                </a:spcBef>
              </a:pPr>
              <a:t>151</a:t>
            </a:fld>
            <a:endParaRPr lang="de-DE" altLang="de-DE" sz="1300"/>
          </a:p>
        </p:txBody>
      </p:sp>
      <p:sp>
        <p:nvSpPr>
          <p:cNvPr id="301059" name="Rectangle 2"/>
          <p:cNvSpPr>
            <a:spLocks noGrp="1" noRot="1" noChangeAspect="1" noChangeArrowheads="1" noTextEdit="1"/>
          </p:cNvSpPr>
          <p:nvPr>
            <p:ph type="sldImg"/>
          </p:nvPr>
        </p:nvSpPr>
        <p:spPr>
          <a:xfrm>
            <a:off x="82550" y="744538"/>
            <a:ext cx="6618288" cy="3722687"/>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394682"/>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115F65C-13CC-4F4E-B1E5-40EAC3DDB452}" type="slidenum">
              <a:rPr lang="de-DE" altLang="de-DE" sz="1300"/>
              <a:pPr eaLnBrk="1" hangingPunct="1">
                <a:spcBef>
                  <a:spcPct val="0"/>
                </a:spcBef>
              </a:pPr>
              <a:t>152</a:t>
            </a:fld>
            <a:endParaRPr lang="de-DE" altLang="de-DE" sz="1300"/>
          </a:p>
        </p:txBody>
      </p:sp>
      <p:sp>
        <p:nvSpPr>
          <p:cNvPr id="304131" name="Rectangle 2"/>
          <p:cNvSpPr>
            <a:spLocks noGrp="1" noRot="1" noChangeAspect="1" noChangeArrowheads="1" noTextEdit="1"/>
          </p:cNvSpPr>
          <p:nvPr>
            <p:ph type="sldImg"/>
          </p:nvPr>
        </p:nvSpPr>
        <p:spPr>
          <a:xfrm>
            <a:off x="82550" y="744538"/>
            <a:ext cx="6618288" cy="3722687"/>
          </a:xfrm>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3541595"/>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115F65C-13CC-4F4E-B1E5-40EAC3DDB452}" type="slidenum">
              <a:rPr lang="de-DE" altLang="de-DE" sz="1300"/>
              <a:pPr eaLnBrk="1" hangingPunct="1">
                <a:spcBef>
                  <a:spcPct val="0"/>
                </a:spcBef>
              </a:pPr>
              <a:t>153</a:t>
            </a:fld>
            <a:endParaRPr lang="de-DE" altLang="de-DE" sz="1300"/>
          </a:p>
        </p:txBody>
      </p:sp>
      <p:sp>
        <p:nvSpPr>
          <p:cNvPr id="304131" name="Rectangle 2"/>
          <p:cNvSpPr>
            <a:spLocks noGrp="1" noRot="1" noChangeAspect="1" noChangeArrowheads="1" noTextEdit="1"/>
          </p:cNvSpPr>
          <p:nvPr>
            <p:ph type="sldImg"/>
          </p:nvPr>
        </p:nvSpPr>
        <p:spPr>
          <a:xfrm>
            <a:off x="82550" y="744538"/>
            <a:ext cx="6618288" cy="3722687"/>
          </a:xfrm>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3541595"/>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115F65C-13CC-4F4E-B1E5-40EAC3DDB452}" type="slidenum">
              <a:rPr lang="de-DE" altLang="de-DE" sz="1300"/>
              <a:pPr eaLnBrk="1" hangingPunct="1">
                <a:spcBef>
                  <a:spcPct val="0"/>
                </a:spcBef>
              </a:pPr>
              <a:t>154</a:t>
            </a:fld>
            <a:endParaRPr lang="de-DE" altLang="de-DE" sz="1300"/>
          </a:p>
        </p:txBody>
      </p:sp>
      <p:sp>
        <p:nvSpPr>
          <p:cNvPr id="304131" name="Rectangle 2"/>
          <p:cNvSpPr>
            <a:spLocks noGrp="1" noRot="1" noChangeAspect="1" noChangeArrowheads="1" noTextEdit="1"/>
          </p:cNvSpPr>
          <p:nvPr>
            <p:ph type="sldImg"/>
          </p:nvPr>
        </p:nvSpPr>
        <p:spPr>
          <a:xfrm>
            <a:off x="82550" y="744538"/>
            <a:ext cx="6618288" cy="3722687"/>
          </a:xfrm>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3541595"/>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0111B95-E014-4CB3-8A83-29DD77F73425}" type="slidenum">
              <a:rPr lang="de-DE" altLang="de-DE" sz="1300"/>
              <a:pPr eaLnBrk="1" hangingPunct="1">
                <a:spcBef>
                  <a:spcPct val="0"/>
                </a:spcBef>
              </a:pPr>
              <a:t>156</a:t>
            </a:fld>
            <a:endParaRPr lang="de-DE" altLang="de-DE" sz="1300"/>
          </a:p>
        </p:txBody>
      </p:sp>
      <p:sp>
        <p:nvSpPr>
          <p:cNvPr id="306179" name="Rectangle 2"/>
          <p:cNvSpPr>
            <a:spLocks noGrp="1" noRot="1" noChangeAspect="1" noChangeArrowheads="1" noTextEdit="1"/>
          </p:cNvSpPr>
          <p:nvPr>
            <p:ph type="sldImg"/>
          </p:nvPr>
        </p:nvSpPr>
        <p:spPr>
          <a:xfrm>
            <a:off x="82550" y="744538"/>
            <a:ext cx="6618288" cy="3722687"/>
          </a:xfrm>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3701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bwMode="gray"/>
        <p:txBody>
          <a:bodyPr/>
          <a:lstStyle>
            <a:lvl1pPr>
              <a:defRPr b="0"/>
            </a:lvl1pPr>
          </a:lstStyle>
          <a:p>
            <a:fld id="{568D8665-A048-4D19-9ABE-CE40EFC3C497}"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568D8665-A048-4D19-9ABE-CE40EFC3C497}"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bwMode="gray"/>
        <p:txBody>
          <a:bodyPr/>
          <a:lstStyle>
            <a:lvl1pPr>
              <a:defRPr b="0"/>
            </a:lvl1pPr>
          </a:lstStyle>
          <a:p>
            <a:fld id="{568D8665-A048-4D19-9ABE-CE40EFC3C497}"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bwMode="gray"/>
        <p:txBody>
          <a:bodyPr/>
          <a:lstStyle>
            <a:lvl1pPr>
              <a:defRPr b="0"/>
            </a:lvl1pPr>
          </a:lstStyle>
          <a:p>
            <a:fld id="{568D8665-A048-4D19-9ABE-CE40EFC3C49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bwMode="gray"/>
        <p:txBody>
          <a:bodyPr/>
          <a:lstStyle>
            <a:lvl1pPr>
              <a:defRPr b="0"/>
            </a:lvl1pPr>
          </a:lstStyle>
          <a:p>
            <a:fld id="{568D8665-A048-4D19-9ABE-CE40EFC3C49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bwMode="gray"/>
        <p:txBody>
          <a:bodyPr/>
          <a:lstStyle>
            <a:lvl1pPr>
              <a:defRPr b="0"/>
            </a:lvl1pPr>
          </a:lstStyle>
          <a:p>
            <a:fld id="{568D8665-A048-4D19-9ABE-CE40EFC3C497}"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bwMode="gray"/>
        <p:txBody>
          <a:bodyPr/>
          <a:lstStyle>
            <a:lvl1pPr>
              <a:defRPr b="0"/>
            </a:lvl1pPr>
          </a:lstStyle>
          <a:p>
            <a:fld id="{568D8665-A048-4D19-9ABE-CE40EFC3C497}"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2 - Overhaaste conclusies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568D8665-A048-4D19-9ABE-CE40EFC3C497}"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89.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90.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01.xml"/><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02.xml"/><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03.xml"/><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26.xml"/><Relationship Id="rId1" Type="http://schemas.openxmlformats.org/officeDocument/2006/relationships/slideLayout" Target="../slideLayouts/slideLayout5.xml"/></Relationships>
</file>

<file path=ppt/slides/_rels/slide12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27.xml"/><Relationship Id="rId1" Type="http://schemas.openxmlformats.org/officeDocument/2006/relationships/slideLayout" Target="../slideLayouts/slideLayout5.xml"/></Relationships>
</file>

<file path=ppt/slides/_rels/slide12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5.xml"/></Relationships>
</file>

<file path=ppt/slides/_rels/slide13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5.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5.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5.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5.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55.xml"/><Relationship Id="rId1" Type="http://schemas.openxmlformats.org/officeDocument/2006/relationships/slideLayout" Target="../slideLayouts/slideLayout5.xml"/><Relationship Id="rId4" Type="http://schemas.openxmlformats.org/officeDocument/2006/relationships/image" Target="../media/image105.png"/></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2 A – </a:t>
            </a:r>
            <a:r>
              <a:rPr lang="nl-NL" dirty="0"/>
              <a:t>Overhaaste conclusies I</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t>
            </a:r>
            <a:r>
              <a:rPr lang="nl-NL" sz="1600" dirty="0">
                <a:solidFill>
                  <a:srgbClr val="004992"/>
                </a:solidFill>
                <a:latin typeface="+mj-lt"/>
              </a:rPr>
              <a:t>de Boer, Vermeer, Wekking &amp; Lemmers-Jansen (8|22)</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1541659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3</a:t>
            </a:fld>
            <a:endParaRPr lang="de-DE" altLang="de-DE"/>
          </a:p>
        </p:txBody>
      </p:sp>
    </p:spTree>
    <p:extLst>
      <p:ext uri="{BB962C8B-B14F-4D97-AF65-F5344CB8AC3E}">
        <p14:creationId xmlns:p14="http://schemas.microsoft.com/office/powerpoint/2010/main" val="2130801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a:p>
            <a:pPr marL="342900" indent="-342900" algn="l" eaLnBrk="1" hangingPunct="1">
              <a:buClr>
                <a:srgbClr val="333333"/>
              </a:buClr>
              <a:buFont typeface="WingDings"/>
              <a:buChar char=""/>
              <a:defRPr/>
            </a:pPr>
            <a:r>
              <a:rPr lang="nl-NL" sz="2400" dirty="0">
                <a:solidFill>
                  <a:srgbClr val="333333"/>
                </a:solidFill>
                <a:latin typeface="Calibri Light"/>
              </a:rPr>
              <a:t>Er zou een goede balans moeten worden gevonden tussen:</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4</a:t>
            </a:fld>
            <a:endParaRPr lang="de-DE" altLang="de-DE"/>
          </a:p>
        </p:txBody>
      </p:sp>
    </p:spTree>
    <p:extLst>
      <p:ext uri="{BB962C8B-B14F-4D97-AF65-F5344CB8AC3E}">
        <p14:creationId xmlns:p14="http://schemas.microsoft.com/office/powerpoint/2010/main" val="1765606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a:p>
            <a:pPr marL="342900" indent="-342900" algn="l" eaLnBrk="1" hangingPunct="1">
              <a:buClr>
                <a:srgbClr val="333333"/>
              </a:buClr>
              <a:buFont typeface="WingDings"/>
              <a:buChar char=""/>
              <a:defRPr/>
            </a:pPr>
            <a:r>
              <a:rPr lang="nl-NL" sz="2400" dirty="0">
                <a:solidFill>
                  <a:srgbClr val="333333"/>
                </a:solidFill>
                <a:latin typeface="Calibri Light"/>
              </a:rPr>
              <a:t>Er zou een goede balans moeten worden gevonden tussen:</a:t>
            </a:r>
          </a:p>
          <a:p>
            <a:pPr marL="558863" lvl="2" indent="-342900">
              <a:spcBef>
                <a:spcPts val="1999"/>
              </a:spcBef>
              <a:spcAft>
                <a:spcPts val="0"/>
              </a:spcAft>
              <a:buClr>
                <a:srgbClr val="333333"/>
              </a:buClr>
              <a:buFont typeface="WingDings"/>
              <a:buChar char=""/>
              <a:defRPr/>
            </a:pPr>
            <a:r>
              <a:rPr lang="nl-NL" sz="2400" dirty="0">
                <a:solidFill>
                  <a:srgbClr val="333333"/>
                </a:solidFill>
                <a:latin typeface="Calibri Light"/>
                <a:ea typeface="ＭＳ Ｐゴシック" charset="0"/>
              </a:rPr>
              <a:t>het nemen van een overhaaste beslissing (</a:t>
            </a:r>
            <a:r>
              <a:rPr lang="nl-NL" sz="2400" dirty="0">
                <a:solidFill>
                  <a:srgbClr val="004992"/>
                </a:solidFill>
                <a:latin typeface="Calibri Light"/>
                <a:ea typeface="ＭＳ Ｐゴシック" charset="0"/>
              </a:rPr>
              <a:t>risico:</a:t>
            </a:r>
            <a:r>
              <a:rPr lang="nl-NL" sz="2400" dirty="0">
                <a:solidFill>
                  <a:srgbClr val="333333"/>
                </a:solidFill>
                <a:latin typeface="Calibri Light"/>
                <a:ea typeface="ＭＳ Ｐゴシック" charset="0"/>
              </a:rPr>
              <a:t> slechte beslissing)</a:t>
            </a:r>
            <a:br>
              <a:rPr lang="nl-NL" sz="2400" dirty="0">
                <a:solidFill>
                  <a:srgbClr val="333333"/>
                </a:solidFill>
                <a:latin typeface="Calibri Light"/>
                <a:ea typeface="ＭＳ Ｐゴシック" charset="0"/>
              </a:rPr>
            </a:br>
            <a:br>
              <a:rPr lang="nl-NL" sz="2400" dirty="0">
                <a:solidFill>
                  <a:srgbClr val="333333"/>
                </a:solidFill>
                <a:latin typeface="Calibri Light"/>
                <a:ea typeface="ＭＳ Ｐゴシック" charset="0"/>
              </a:rPr>
            </a:br>
            <a:r>
              <a:rPr lang="nl-NL" sz="2400" dirty="0">
                <a:solidFill>
                  <a:srgbClr val="333333"/>
                </a:solidFill>
                <a:latin typeface="Calibri Light"/>
                <a:ea typeface="ＭＳ Ｐゴシック" charset="0"/>
              </a:rPr>
              <a:t>EN</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5</a:t>
            </a:fld>
            <a:endParaRPr lang="de-DE" altLang="de-DE"/>
          </a:p>
        </p:txBody>
      </p:sp>
    </p:spTree>
    <p:extLst>
      <p:ext uri="{BB962C8B-B14F-4D97-AF65-F5344CB8AC3E}">
        <p14:creationId xmlns:p14="http://schemas.microsoft.com/office/powerpoint/2010/main" val="2110049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a:p>
            <a:pPr marL="342900" indent="-342900" algn="l" eaLnBrk="1" hangingPunct="1">
              <a:buClr>
                <a:srgbClr val="333333"/>
              </a:buClr>
              <a:buFont typeface="WingDings"/>
              <a:buChar char=""/>
              <a:defRPr/>
            </a:pPr>
            <a:r>
              <a:rPr lang="nl-NL" sz="2400" dirty="0">
                <a:solidFill>
                  <a:srgbClr val="333333"/>
                </a:solidFill>
                <a:latin typeface="Calibri Light"/>
              </a:rPr>
              <a:t>Er zou een goede balans moeten worden gevonden tussen:</a:t>
            </a:r>
          </a:p>
          <a:p>
            <a:pPr marL="558863" lvl="2" indent="-342900">
              <a:spcBef>
                <a:spcPts val="1999"/>
              </a:spcBef>
              <a:spcAft>
                <a:spcPts val="0"/>
              </a:spcAft>
              <a:buClr>
                <a:srgbClr val="333333"/>
              </a:buClr>
              <a:buFont typeface="WingDings"/>
              <a:buChar char=""/>
              <a:defRPr/>
            </a:pPr>
            <a:r>
              <a:rPr lang="nl-NL" sz="2400" dirty="0">
                <a:solidFill>
                  <a:srgbClr val="333333"/>
                </a:solidFill>
                <a:latin typeface="Calibri Light"/>
                <a:ea typeface="ＭＳ Ｐゴシック" charset="0"/>
              </a:rPr>
              <a:t>het nemen van een overhaaste beslissing (</a:t>
            </a:r>
            <a:r>
              <a:rPr lang="nl-NL" sz="2400" dirty="0">
                <a:solidFill>
                  <a:srgbClr val="004992"/>
                </a:solidFill>
                <a:latin typeface="Calibri Light"/>
                <a:ea typeface="ＭＳ Ｐゴシック" charset="0"/>
              </a:rPr>
              <a:t>risico:</a:t>
            </a:r>
            <a:r>
              <a:rPr lang="nl-NL" sz="2400" dirty="0">
                <a:solidFill>
                  <a:srgbClr val="333333"/>
                </a:solidFill>
                <a:latin typeface="Calibri Light"/>
                <a:ea typeface="ＭＳ Ｐゴシック" charset="0"/>
              </a:rPr>
              <a:t> slechte beslissing)</a:t>
            </a:r>
            <a:br>
              <a:rPr lang="nl-NL" sz="2400" dirty="0">
                <a:solidFill>
                  <a:srgbClr val="333333"/>
                </a:solidFill>
                <a:latin typeface="Calibri Light"/>
                <a:ea typeface="ＭＳ Ｐゴシック" charset="0"/>
              </a:rPr>
            </a:br>
            <a:br>
              <a:rPr lang="nl-NL" sz="2400" dirty="0">
                <a:solidFill>
                  <a:srgbClr val="333333"/>
                </a:solidFill>
                <a:latin typeface="Calibri Light"/>
                <a:ea typeface="ＭＳ Ｐゴシック" charset="0"/>
              </a:rPr>
            </a:br>
            <a:r>
              <a:rPr lang="nl-NL" sz="2400" dirty="0">
                <a:solidFill>
                  <a:srgbClr val="333333"/>
                </a:solidFill>
                <a:latin typeface="Calibri Light"/>
                <a:ea typeface="ＭＳ Ｐゴシック" charset="0"/>
              </a:rPr>
              <a:t>EN</a:t>
            </a:r>
          </a:p>
          <a:p>
            <a:pPr marL="558863" lvl="2" indent="-342900">
              <a:spcBef>
                <a:spcPts val="1999"/>
              </a:spcBef>
              <a:spcAft>
                <a:spcPts val="0"/>
              </a:spcAft>
              <a:buClr>
                <a:srgbClr val="333333"/>
              </a:buClr>
              <a:buFont typeface="WingDings"/>
              <a:buChar char=""/>
              <a:defRPr/>
            </a:pPr>
            <a:r>
              <a:rPr lang="nl-NL" sz="2400" dirty="0">
                <a:solidFill>
                  <a:srgbClr val="333333"/>
                </a:solidFill>
                <a:latin typeface="Calibri Light"/>
                <a:ea typeface="ＭＳ Ｐゴシック" charset="0"/>
              </a:rPr>
              <a:t>het al te zorgvuldig zijn bij het nemen van een beslissing (</a:t>
            </a:r>
            <a:r>
              <a:rPr lang="nl-NL" sz="2400" dirty="0">
                <a:solidFill>
                  <a:srgbClr val="004992"/>
                </a:solidFill>
                <a:latin typeface="Calibri Light"/>
                <a:ea typeface="ＭＳ Ｐゴシック" charset="0"/>
              </a:rPr>
              <a:t>nadeel:</a:t>
            </a:r>
            <a:r>
              <a:rPr lang="nl-NL" sz="2400" dirty="0">
                <a:solidFill>
                  <a:srgbClr val="333333"/>
                </a:solidFill>
                <a:latin typeface="Calibri Light"/>
                <a:ea typeface="ＭＳ Ｐゴシック" charset="0"/>
              </a:rPr>
              <a:t> tijdverlies).</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6</a:t>
            </a:fld>
            <a:endParaRPr lang="de-DE" altLang="de-DE"/>
          </a:p>
        </p:txBody>
      </p:sp>
    </p:spTree>
    <p:extLst>
      <p:ext uri="{BB962C8B-B14F-4D97-AF65-F5344CB8AC3E}">
        <p14:creationId xmlns:p14="http://schemas.microsoft.com/office/powerpoint/2010/main" val="1658090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6" name="Group 25"/>
          <p:cNvGraphicFramePr>
            <a:graphicFrameLocks noGrp="1"/>
          </p:cNvGraphicFramePr>
          <p:nvPr>
            <p:extLst>
              <p:ext uri="{D42A27DB-BD31-4B8C-83A1-F6EECF244321}">
                <p14:modId xmlns:p14="http://schemas.microsoft.com/office/powerpoint/2010/main" val="3933209264"/>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Er komt rook uit een raam.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brand?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004992"/>
                          </a:solidFill>
                          <a:effectLst/>
                          <a:latin typeface="Calibri Light"/>
                        </a:rPr>
                        <a:t>???</a:t>
                      </a:r>
                      <a:r>
                        <a:rPr kumimoji="0" lang="nl-NL" sz="2000" b="1" i="0" u="none" strike="noStrike" cap="none" normalizeH="0" baseline="0" dirty="0">
                          <a:ln>
                            <a:noFill/>
                          </a:ln>
                          <a:solidFill>
                            <a:srgbClr val="333333"/>
                          </a:solidFill>
                          <a:effectLst/>
                          <a:latin typeface="Calibri Light"/>
                        </a:rPr>
                        <a:t> - Wat zou jij doen?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Een man lalt.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Slide Number Placeholder 1"/>
          <p:cNvSpPr>
            <a:spLocks noGrp="1"/>
          </p:cNvSpPr>
          <p:nvPr>
            <p:ph type="sldNum" sz="quarter" idx="12"/>
          </p:nvPr>
        </p:nvSpPr>
        <p:spPr/>
        <p:txBody>
          <a:bodyPr/>
          <a:lstStyle/>
          <a:p>
            <a:fld id="{568D8665-A048-4D19-9ABE-CE40EFC3C497}"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6" name="Group 25"/>
          <p:cNvGraphicFramePr>
            <a:graphicFrameLocks noGrp="1"/>
          </p:cNvGraphicFramePr>
          <p:nvPr>
            <p:extLst>
              <p:ext uri="{D42A27DB-BD31-4B8C-83A1-F6EECF244321}">
                <p14:modId xmlns:p14="http://schemas.microsoft.com/office/powerpoint/2010/main" val="1722416601"/>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Er komt rook uit een raam.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brand?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333333"/>
                          </a:solidFill>
                          <a:effectLst/>
                          <a:latin typeface="Calibri Light"/>
                        </a:rPr>
                        <a:t>waarschijnlijk – </a:t>
                      </a:r>
                      <a:r>
                        <a:rPr kumimoji="0" lang="nl-NL" sz="2000" b="0" i="0" u="none" strike="noStrike" cap="none" normalizeH="0" baseline="0" dirty="0">
                          <a:ln>
                            <a:noFill/>
                          </a:ln>
                          <a:solidFill>
                            <a:srgbClr val="333333"/>
                          </a:solidFill>
                          <a:effectLst/>
                          <a:latin typeface="Calibri Light"/>
                        </a:rPr>
                        <a:t>“Waar rook is, is vuur!”</a:t>
                      </a:r>
                      <a:br>
                        <a:rPr kumimoji="0" lang="nl-NL" sz="2000" b="0" i="0" u="none" strike="noStrike" cap="none" normalizeH="0" baseline="0" dirty="0">
                          <a:ln>
                            <a:noFill/>
                          </a:ln>
                          <a:solidFill>
                            <a:srgbClr val="333333"/>
                          </a:solidFill>
                          <a:effectLst/>
                          <a:latin typeface="Calibri Light"/>
                        </a:rPr>
                      </a:br>
                      <a:r>
                        <a:rPr kumimoji="0" lang="nl-NL" sz="2000" b="0" i="0" u="none" strike="noStrike" cap="none" normalizeH="0" baseline="0" dirty="0">
                          <a:ln>
                            <a:noFill/>
                          </a:ln>
                          <a:solidFill>
                            <a:srgbClr val="333333"/>
                          </a:solidFill>
                          <a:effectLst/>
                          <a:latin typeface="Calibri Light"/>
                        </a:rPr>
                        <a:t>Wanneer je twijfelt, bel dan toch de brandweer: het negeren van rook kan grotere problemen veroorzaken dan een vals alarm.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Een man lalt.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Slide Number Placeholder 1"/>
          <p:cNvSpPr>
            <a:spLocks noGrp="1"/>
          </p:cNvSpPr>
          <p:nvPr>
            <p:ph type="sldNum" sz="quarter" idx="12"/>
          </p:nvPr>
        </p:nvSpPr>
        <p:spPr/>
        <p:txBody>
          <a:bodyPr/>
          <a:lstStyle/>
          <a:p>
            <a:fld id="{568D8665-A048-4D19-9ABE-CE40EFC3C497}" type="slidenum">
              <a:rPr lang="de-DE" altLang="de-DE" smtClean="0"/>
              <a:pPr/>
              <a:t>8</a:t>
            </a:fld>
            <a:endParaRPr lang="de-DE" altLang="de-DE"/>
          </a:p>
        </p:txBody>
      </p:sp>
    </p:spTree>
    <p:extLst>
      <p:ext uri="{BB962C8B-B14F-4D97-AF65-F5344CB8AC3E}">
        <p14:creationId xmlns:p14="http://schemas.microsoft.com/office/powerpoint/2010/main" val="2552368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6" name="Group 25"/>
          <p:cNvGraphicFramePr>
            <a:graphicFrameLocks noGrp="1"/>
          </p:cNvGraphicFramePr>
          <p:nvPr>
            <p:extLst>
              <p:ext uri="{D42A27DB-BD31-4B8C-83A1-F6EECF244321}">
                <p14:modId xmlns:p14="http://schemas.microsoft.com/office/powerpoint/2010/main" val="2496205719"/>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Er komt rook uit een raam.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brand?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333333"/>
                          </a:solidFill>
                          <a:effectLst/>
                          <a:latin typeface="Calibri Light"/>
                        </a:rPr>
                        <a:t>waarschijnlijk – </a:t>
                      </a:r>
                      <a:r>
                        <a:rPr kumimoji="0" lang="nl-NL" sz="2000" b="0" i="0" u="none" strike="noStrike" cap="none" normalizeH="0" baseline="0" dirty="0">
                          <a:ln>
                            <a:noFill/>
                          </a:ln>
                          <a:solidFill>
                            <a:srgbClr val="333333"/>
                          </a:solidFill>
                          <a:effectLst/>
                          <a:latin typeface="Calibri Light"/>
                        </a:rPr>
                        <a:t>“Waar rook is, is vuur!”</a:t>
                      </a:r>
                      <a:br>
                        <a:rPr kumimoji="0" lang="nl-NL" sz="2000" b="0" i="0" u="none" strike="noStrike" cap="none" normalizeH="0" baseline="0" dirty="0">
                          <a:ln>
                            <a:noFill/>
                          </a:ln>
                          <a:solidFill>
                            <a:srgbClr val="333333"/>
                          </a:solidFill>
                          <a:effectLst/>
                          <a:latin typeface="Calibri Light"/>
                        </a:rPr>
                      </a:br>
                      <a:r>
                        <a:rPr kumimoji="0" lang="nl-NL" sz="2000" b="0" i="0" u="none" strike="noStrike" cap="none" normalizeH="0" baseline="0" dirty="0">
                          <a:ln>
                            <a:noFill/>
                          </a:ln>
                          <a:solidFill>
                            <a:srgbClr val="333333"/>
                          </a:solidFill>
                          <a:effectLst/>
                          <a:latin typeface="Calibri Light"/>
                        </a:rPr>
                        <a:t>Wanneer je twijfelt, bel dan toch de brandweer: het negeren van rook kan grotere problemen veroorzaken dan een vals alarm.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Een man lalt.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is hij dronken?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Slide Number Placeholder 1"/>
          <p:cNvSpPr>
            <a:spLocks noGrp="1"/>
          </p:cNvSpPr>
          <p:nvPr>
            <p:ph type="sldNum" sz="quarter" idx="12"/>
          </p:nvPr>
        </p:nvSpPr>
        <p:spPr/>
        <p:txBody>
          <a:bodyPr/>
          <a:lstStyle/>
          <a:p>
            <a:fld id="{568D8665-A048-4D19-9ABE-CE40EFC3C497}" type="slidenum">
              <a:rPr lang="de-DE" altLang="de-DE" smtClean="0"/>
              <a:pPr/>
              <a:t>9</a:t>
            </a:fld>
            <a:endParaRPr lang="de-DE" altLang="de-DE"/>
          </a:p>
        </p:txBody>
      </p:sp>
    </p:spTree>
    <p:extLst>
      <p:ext uri="{BB962C8B-B14F-4D97-AF65-F5344CB8AC3E}">
        <p14:creationId xmlns:p14="http://schemas.microsoft.com/office/powerpoint/2010/main" val="2697402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6" name="Group 25"/>
          <p:cNvGraphicFramePr>
            <a:graphicFrameLocks noGrp="1"/>
          </p:cNvGraphicFramePr>
          <p:nvPr>
            <p:extLst>
              <p:ext uri="{D42A27DB-BD31-4B8C-83A1-F6EECF244321}">
                <p14:modId xmlns:p14="http://schemas.microsoft.com/office/powerpoint/2010/main" val="1376048750"/>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Er komt rook uit een raam.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brand?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333333"/>
                          </a:solidFill>
                          <a:effectLst/>
                          <a:latin typeface="Calibri Light"/>
                        </a:rPr>
                        <a:t>waarschijnlijk – </a:t>
                      </a:r>
                      <a:r>
                        <a:rPr kumimoji="0" lang="nl-NL" sz="2000" b="0" i="0" u="none" strike="noStrike" cap="none" normalizeH="0" baseline="0" dirty="0">
                          <a:ln>
                            <a:noFill/>
                          </a:ln>
                          <a:solidFill>
                            <a:srgbClr val="333333"/>
                          </a:solidFill>
                          <a:effectLst/>
                          <a:latin typeface="Calibri Light"/>
                        </a:rPr>
                        <a:t>“Waar rook is, is vuur!”</a:t>
                      </a:r>
                      <a:br>
                        <a:rPr kumimoji="0" lang="nl-NL" sz="2000" b="0" i="0" u="none" strike="noStrike" cap="none" normalizeH="0" baseline="0" dirty="0">
                          <a:ln>
                            <a:noFill/>
                          </a:ln>
                          <a:solidFill>
                            <a:srgbClr val="333333"/>
                          </a:solidFill>
                          <a:effectLst/>
                          <a:latin typeface="Calibri Light"/>
                        </a:rPr>
                      </a:br>
                      <a:r>
                        <a:rPr kumimoji="0" lang="nl-NL" sz="2000" b="0" i="0" u="none" strike="noStrike" cap="none" normalizeH="0" baseline="0" dirty="0">
                          <a:ln>
                            <a:noFill/>
                          </a:ln>
                          <a:solidFill>
                            <a:srgbClr val="333333"/>
                          </a:solidFill>
                          <a:effectLst/>
                          <a:latin typeface="Calibri Light"/>
                        </a:rPr>
                        <a:t>Wanneer je twijfelt, bel dan toch de brandweer: het negeren van rook kan grotere problemen veroorzaken dan een vals alarm.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Een man lalt.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is hij dronken?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333333"/>
                          </a:solidFill>
                          <a:effectLst/>
                          <a:latin typeface="Calibri Light"/>
                        </a:rPr>
                        <a:t>dat kan – </a:t>
                      </a:r>
                      <a:r>
                        <a:rPr kumimoji="0" lang="nl-NL" sz="2000" b="0" i="0" u="none" strike="noStrike" cap="none" normalizeH="0" baseline="0" dirty="0">
                          <a:ln>
                            <a:noFill/>
                          </a:ln>
                          <a:solidFill>
                            <a:srgbClr val="333333"/>
                          </a:solidFill>
                          <a:effectLst/>
                          <a:latin typeface="Calibri Light"/>
                        </a:rPr>
                        <a:t>er zijn echter een groot aantal andere verklaringen mogelijk (bv. desoriëntatie, beroerte). Wanneer je geen andere verklaringen overweegt, kan je hem tekort doen.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Slide Number Placeholder 1"/>
          <p:cNvSpPr>
            <a:spLocks noGrp="1"/>
          </p:cNvSpPr>
          <p:nvPr>
            <p:ph type="sldNum" sz="quarter" idx="12"/>
          </p:nvPr>
        </p:nvSpPr>
        <p:spPr/>
        <p:txBody>
          <a:bodyPr/>
          <a:lstStyle/>
          <a:p>
            <a:fld id="{568D8665-A048-4D19-9ABE-CE40EFC3C497}" type="slidenum">
              <a:rPr lang="de-DE" altLang="de-DE" smtClean="0"/>
              <a:pPr/>
              <a:t>10</a:t>
            </a:fld>
            <a:endParaRPr lang="de-DE" altLang="de-DE"/>
          </a:p>
        </p:txBody>
      </p:sp>
    </p:spTree>
    <p:extLst>
      <p:ext uri="{BB962C8B-B14F-4D97-AF65-F5344CB8AC3E}">
        <p14:creationId xmlns:p14="http://schemas.microsoft.com/office/powerpoint/2010/main" val="328570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7" name="Group 111"/>
          <p:cNvGraphicFramePr>
            <a:graphicFrameLocks noGrp="1"/>
          </p:cNvGraphicFramePr>
          <p:nvPr>
            <p:extLst>
              <p:ext uri="{D42A27DB-BD31-4B8C-83A1-F6EECF244321}">
                <p14:modId xmlns:p14="http://schemas.microsoft.com/office/powerpoint/2010/main" val="2060979515"/>
              </p:ext>
            </p:extLst>
          </p:nvPr>
        </p:nvGraphicFramePr>
        <p:xfrm>
          <a:off x="408955" y="1988840"/>
          <a:ext cx="11376000" cy="446449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rPr>
                        <a:t>domein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000000"/>
                          </a:solidFill>
                          <a:effectLst/>
                          <a:latin typeface="Calibri Light"/>
                        </a:rPr>
                        <a:t>voorbeeld</a:t>
                      </a:r>
                      <a:endParaRPr kumimoji="0" lang="de-DE" sz="18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7264">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rPr>
                        <a:t>politiek</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nl-NL" sz="1600" b="0" i="0" u="none" strike="noStrike" kern="1200" cap="none" normalizeH="0" baseline="0" dirty="0">
                          <a:ln>
                            <a:noFill/>
                          </a:ln>
                          <a:solidFill>
                            <a:srgbClr val="004992"/>
                          </a:solidFill>
                          <a:effectLst/>
                          <a:latin typeface="Calibri Light"/>
                          <a:ea typeface="+mn-ea"/>
                          <a:cs typeface="+mn-cs"/>
                        </a:rPr>
                        <a:t>???</a:t>
                      </a:r>
                      <a:r>
                        <a:rPr kumimoji="0" lang="nl-NL" sz="1600" b="0" i="0" u="none" strike="noStrike" kern="1200" cap="none" normalizeH="0" baseline="0" dirty="0">
                          <a:ln>
                            <a:noFill/>
                          </a:ln>
                          <a:solidFill>
                            <a:srgbClr val="333333"/>
                          </a:solidFill>
                          <a:effectLst/>
                          <a:latin typeface="Calibri Light"/>
                          <a:ea typeface="+mn-ea"/>
                          <a:cs typeface="+mn-cs"/>
                        </a:rPr>
                        <a:t> </a:t>
                      </a:r>
                      <a:r>
                        <a:rPr kumimoji="0" lang="nl-NL" sz="1600" b="0" i="0" u="none" strike="noStrike" kern="1200" cap="none" normalizeH="0" baseline="0" dirty="0">
                          <a:ln>
                            <a:noFill/>
                          </a:ln>
                          <a:solidFill>
                            <a:schemeClr val="bg1"/>
                          </a:solidFill>
                          <a:effectLst/>
                          <a:latin typeface="Calibri Light"/>
                          <a:ea typeface="+mn-ea"/>
                          <a:cs typeface="+mn-cs"/>
                        </a:rPr>
                        <a:t>sen trekken vaak overhaast conclusies als zij in de media over misdaden horen. Afhankelijk van hun politieke overtuiging kunnen zij snel de dader bepaalde motieven toedichten.</a:t>
                      </a:r>
                    </a:p>
                    <a:p>
                      <a:pPr rtl="0"/>
                      <a:endParaRPr kumimoji="0" lang="nl-NL" sz="1600" b="0" i="0" u="none" strike="noStrike" kern="1200" cap="none" normalizeH="0" baseline="0" dirty="0">
                        <a:ln>
                          <a:noFill/>
                        </a:ln>
                        <a:solidFill>
                          <a:schemeClr val="bg1"/>
                        </a:solidFill>
                        <a:effectLst/>
                        <a:latin typeface="Calibri Light"/>
                        <a:ea typeface="+mn-ea"/>
                        <a:cs typeface="+mn-cs"/>
                      </a:endParaRPr>
                    </a:p>
                    <a:p>
                      <a:pPr rtl="0"/>
                      <a:r>
                        <a:rPr kumimoji="0" lang="nl-NL" sz="1600" b="0" i="0" u="none" strike="noStrike" kern="1200" cap="none" normalizeH="0" baseline="0" dirty="0">
                          <a:ln>
                            <a:noFill/>
                          </a:ln>
                          <a:solidFill>
                            <a:schemeClr val="bg1"/>
                          </a:solidFill>
                          <a:effectLst/>
                          <a:latin typeface="Calibri Light"/>
                          <a:ea typeface="+mn-ea"/>
                          <a:cs typeface="+mn-cs"/>
                        </a:rPr>
                        <a:t>Voorbeeld: Als de dader en het slachtoffer van verschillende culturele of religieuze achtergrond zijn, denken mensen snel dat racisme of extremisme de motivatie voor de misdaad was.</a:t>
                      </a:r>
                    </a:p>
                    <a:p>
                      <a:pPr rtl="0"/>
                      <a:endParaRPr kumimoji="0" lang="nl-NL" sz="1600" b="0" i="0" u="none" strike="noStrike" kern="1200" cap="none" normalizeH="0" baseline="0" dirty="0">
                        <a:ln>
                          <a:noFill/>
                        </a:ln>
                        <a:solidFill>
                          <a:schemeClr val="bg1"/>
                        </a:solidFill>
                        <a:effectLst/>
                        <a:latin typeface="Calibri Light"/>
                        <a:ea typeface="+mn-ea"/>
                        <a:cs typeface="+mn-cs"/>
                      </a:endParaRPr>
                    </a:p>
                    <a:p>
                      <a:pPr rtl="0"/>
                      <a:r>
                        <a:rPr kumimoji="0" lang="nl-NL" sz="1600" b="0" i="0" u="none" strike="noStrike" kern="1200" cap="none" normalizeH="0" baseline="0" dirty="0">
                          <a:ln>
                            <a:noFill/>
                          </a:ln>
                          <a:solidFill>
                            <a:schemeClr val="bg1"/>
                          </a:solidFill>
                          <a:effectLst/>
                          <a:latin typeface="Calibri Light"/>
                          <a:ea typeface="+mn-ea"/>
                          <a:cs typeface="+mn-cs"/>
                        </a:rPr>
                        <a:t>Soms is dat inderdaad het geval. Maar in de publieke discussie wordt dit idee vaak te snel aangenomen, en alternatieven worden niet overwogen.</a:t>
                      </a:r>
                    </a:p>
                    <a:p>
                      <a:endParaRPr lang="de-DE" sz="1600" kern="1200" dirty="0">
                        <a:solidFill>
                          <a:schemeClr val="dk1"/>
                        </a:solidFill>
                        <a:effectLst/>
                        <a:latin typeface="+mj-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2128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geneeskunde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600" b="0" i="0" u="none" strike="noStrike" cap="none" normalizeH="0" baseline="0" dirty="0">
                          <a:ln>
                            <a:noFill/>
                          </a:ln>
                          <a:solidFill>
                            <a:srgbClr val="004992"/>
                          </a:solidFill>
                          <a:effectLst/>
                          <a:latin typeface="Calibri Light"/>
                        </a:rPr>
                        <a:t>???</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Slide Number Placeholder 2"/>
          <p:cNvSpPr>
            <a:spLocks noGrp="1"/>
          </p:cNvSpPr>
          <p:nvPr>
            <p:ph type="sldNum" sz="quarter" idx="12"/>
          </p:nvPr>
        </p:nvSpPr>
        <p:spPr/>
        <p:txBody>
          <a:bodyPr/>
          <a:lstStyle/>
          <a:p>
            <a:fld id="{568D8665-A048-4D19-9ABE-CE40EFC3C497}" type="slidenum">
              <a:rPr lang="de-DE" altLang="de-DE" smtClean="0"/>
              <a:pPr/>
              <a:t>11</a:t>
            </a:fld>
            <a:endParaRPr lang="de-DE" altLang="de-DE"/>
          </a:p>
        </p:txBody>
      </p:sp>
    </p:spTree>
    <p:extLst>
      <p:ext uri="{BB962C8B-B14F-4D97-AF65-F5344CB8AC3E}">
        <p14:creationId xmlns:p14="http://schemas.microsoft.com/office/powerpoint/2010/main" val="14654120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7" name="Group 111"/>
          <p:cNvGraphicFramePr>
            <a:graphicFrameLocks noGrp="1"/>
          </p:cNvGraphicFramePr>
          <p:nvPr>
            <p:extLst>
              <p:ext uri="{D42A27DB-BD31-4B8C-83A1-F6EECF244321}">
                <p14:modId xmlns:p14="http://schemas.microsoft.com/office/powerpoint/2010/main" val="609350658"/>
              </p:ext>
            </p:extLst>
          </p:nvPr>
        </p:nvGraphicFramePr>
        <p:xfrm>
          <a:off x="408955" y="1988840"/>
          <a:ext cx="11376000" cy="446449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rPr>
                        <a:t>domein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000000"/>
                          </a:solidFill>
                          <a:effectLst/>
                          <a:latin typeface="Calibri Light"/>
                        </a:rPr>
                        <a:t>voorbeeld</a:t>
                      </a:r>
                      <a:endParaRPr kumimoji="0" lang="de-DE" sz="18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7264">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rPr>
                        <a:t>politiek</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nl-NL" sz="1600" b="0" i="0" u="none" strike="noStrike" kern="1200" cap="none" normalizeH="0" baseline="0" dirty="0">
                          <a:ln>
                            <a:noFill/>
                          </a:ln>
                          <a:solidFill>
                            <a:srgbClr val="333333"/>
                          </a:solidFill>
                          <a:effectLst/>
                          <a:latin typeface="Calibri Light"/>
                          <a:ea typeface="+mn-ea"/>
                          <a:cs typeface="+mn-cs"/>
                        </a:rPr>
                        <a:t>Mensen trekken vaak overhaast conclusies als zij in de media over misdaden horen. Afhankelijk van hun politieke overtuiging kunnen zij snel de dader bepaalde motieven toedichten.</a:t>
                      </a:r>
                    </a:p>
                    <a:p>
                      <a:pPr rtl="0"/>
                      <a:endParaRPr kumimoji="0" lang="nl-NL" sz="1600" b="0" i="0" u="none" strike="noStrike" kern="1200" cap="none" normalizeH="0" baseline="0" dirty="0">
                        <a:ln>
                          <a:noFill/>
                        </a:ln>
                        <a:solidFill>
                          <a:srgbClr val="333333"/>
                        </a:solidFill>
                        <a:effectLst/>
                        <a:latin typeface="Calibri Light"/>
                        <a:ea typeface="+mn-ea"/>
                        <a:cs typeface="+mn-cs"/>
                      </a:endParaRPr>
                    </a:p>
                    <a:p>
                      <a:pPr rtl="0"/>
                      <a:r>
                        <a:rPr kumimoji="0" lang="nl-NL" sz="1600" b="0" i="0" u="none" strike="noStrike" kern="1200" cap="none" normalizeH="0" baseline="0" dirty="0">
                          <a:ln>
                            <a:noFill/>
                          </a:ln>
                          <a:solidFill>
                            <a:srgbClr val="333333"/>
                          </a:solidFill>
                          <a:effectLst/>
                          <a:latin typeface="Calibri Light"/>
                          <a:ea typeface="+mn-ea"/>
                          <a:cs typeface="+mn-cs"/>
                        </a:rPr>
                        <a:t>Voorbeeld: Als de dader en het slachtoffer van verschillende culturele of religieuze achtergrond zijn, denken mensen snel dat racisme of extremisme de motivatie voor de misdaad was.</a:t>
                      </a:r>
                    </a:p>
                    <a:p>
                      <a:pPr rtl="0"/>
                      <a:endParaRPr kumimoji="0" lang="nl-NL" sz="1600" b="0" i="0" u="none" strike="noStrike" kern="1200" cap="none" normalizeH="0" baseline="0" dirty="0">
                        <a:ln>
                          <a:noFill/>
                        </a:ln>
                        <a:solidFill>
                          <a:srgbClr val="333333"/>
                        </a:solidFill>
                        <a:effectLst/>
                        <a:latin typeface="Calibri Light"/>
                        <a:ea typeface="+mn-ea"/>
                        <a:cs typeface="+mn-cs"/>
                      </a:endParaRPr>
                    </a:p>
                    <a:p>
                      <a:pPr rtl="0"/>
                      <a:r>
                        <a:rPr kumimoji="0" lang="nl-NL" sz="1600" b="0" i="0" u="none" strike="noStrike" kern="1200" cap="none" normalizeH="0" baseline="0" dirty="0">
                          <a:ln>
                            <a:noFill/>
                          </a:ln>
                          <a:solidFill>
                            <a:srgbClr val="333333"/>
                          </a:solidFill>
                          <a:effectLst/>
                          <a:latin typeface="Calibri Light"/>
                          <a:ea typeface="+mn-ea"/>
                          <a:cs typeface="+mn-cs"/>
                        </a:rPr>
                        <a:t>Soms is dat inderdaad het geval. Maar in de publieke discussie wordt dit idee vaak te snel aangenomen, en alternatieven worden niet overwogen.</a:t>
                      </a:r>
                    </a:p>
                    <a:p>
                      <a:endParaRPr lang="de-DE" sz="1600" kern="1200" dirty="0">
                        <a:solidFill>
                          <a:schemeClr val="dk1"/>
                        </a:solidFill>
                        <a:effectLst/>
                        <a:latin typeface="+mj-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2128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geneeskunde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600" b="0" i="0" u="none" strike="noStrike" cap="none" normalizeH="0" baseline="0" dirty="0">
                          <a:ln>
                            <a:noFill/>
                          </a:ln>
                          <a:solidFill>
                            <a:srgbClr val="004992"/>
                          </a:solidFill>
                          <a:effectLst/>
                          <a:latin typeface="Calibri Light"/>
                        </a:rPr>
                        <a:t>???</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Slide Number Placeholder 2"/>
          <p:cNvSpPr>
            <a:spLocks noGrp="1"/>
          </p:cNvSpPr>
          <p:nvPr>
            <p:ph type="sldNum" sz="quarter" idx="12"/>
          </p:nvPr>
        </p:nvSpPr>
        <p:spPr/>
        <p:txBody>
          <a:bodyPr/>
          <a:lstStyle/>
          <a:p>
            <a:fld id="{568D8665-A048-4D19-9ABE-CE40EFC3C497}" type="slidenum">
              <a:rPr lang="de-DE" altLang="de-DE" smtClean="0"/>
              <a:pPr/>
              <a:t>12</a:t>
            </a:fld>
            <a:endParaRPr lang="de-DE" altLang="de-DE"/>
          </a:p>
        </p:txBody>
      </p:sp>
    </p:spTree>
    <p:extLst>
      <p:ext uri="{BB962C8B-B14F-4D97-AF65-F5344CB8AC3E}">
        <p14:creationId xmlns:p14="http://schemas.microsoft.com/office/powerpoint/2010/main" val="1723674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7" name="Group 111"/>
          <p:cNvGraphicFramePr>
            <a:graphicFrameLocks noGrp="1"/>
          </p:cNvGraphicFramePr>
          <p:nvPr/>
        </p:nvGraphicFramePr>
        <p:xfrm>
          <a:off x="408955" y="1988840"/>
          <a:ext cx="11376000" cy="446449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rPr>
                        <a:t>domein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000000"/>
                          </a:solidFill>
                          <a:effectLst/>
                          <a:latin typeface="Calibri Light"/>
                        </a:rPr>
                        <a:t>voorbeeld</a:t>
                      </a:r>
                      <a:endParaRPr kumimoji="0" lang="de-DE" sz="18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7264">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rPr>
                        <a:t>politiek</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nl-NL" sz="1600" b="0" i="0" u="none" strike="noStrike" kern="1200" cap="none" normalizeH="0" baseline="0" dirty="0">
                          <a:ln>
                            <a:noFill/>
                          </a:ln>
                          <a:solidFill>
                            <a:srgbClr val="333333"/>
                          </a:solidFill>
                          <a:effectLst/>
                          <a:latin typeface="Calibri Light"/>
                          <a:ea typeface="+mn-ea"/>
                          <a:cs typeface="+mn-cs"/>
                        </a:rPr>
                        <a:t>Mensen trekken vaak overhaast conclusies als zij in de media over misdaden horen. Afhankelijk van hun politieke overtuiging kunnen zij snel de dader bepaalde motieven toedichten.</a:t>
                      </a:r>
                    </a:p>
                    <a:p>
                      <a:pPr rtl="0"/>
                      <a:endParaRPr kumimoji="0" lang="nl-NL" sz="1600" b="0" i="0" u="none" strike="noStrike" kern="1200" cap="none" normalizeH="0" baseline="0" dirty="0">
                        <a:ln>
                          <a:noFill/>
                        </a:ln>
                        <a:solidFill>
                          <a:srgbClr val="333333"/>
                        </a:solidFill>
                        <a:effectLst/>
                        <a:latin typeface="Calibri Light"/>
                        <a:ea typeface="+mn-ea"/>
                        <a:cs typeface="+mn-cs"/>
                      </a:endParaRPr>
                    </a:p>
                    <a:p>
                      <a:pPr rtl="0"/>
                      <a:r>
                        <a:rPr kumimoji="0" lang="nl-NL" sz="1600" b="0" i="0" u="none" strike="noStrike" kern="1200" cap="none" normalizeH="0" baseline="0" dirty="0">
                          <a:ln>
                            <a:noFill/>
                          </a:ln>
                          <a:solidFill>
                            <a:srgbClr val="333333"/>
                          </a:solidFill>
                          <a:effectLst/>
                          <a:latin typeface="Calibri Light"/>
                          <a:ea typeface="+mn-ea"/>
                          <a:cs typeface="+mn-cs"/>
                        </a:rPr>
                        <a:t>Voorbeeld: Als de dader en het slachtoffer van verschillende culturele of religieuze achtergrond zijn, denken mensen snel dat racisme of extremisme de motivatie voor de misdaad was.</a:t>
                      </a:r>
                    </a:p>
                    <a:p>
                      <a:pPr rtl="0"/>
                      <a:endParaRPr kumimoji="0" lang="nl-NL" sz="1600" b="0" i="0" u="none" strike="noStrike" kern="1200" cap="none" normalizeH="0" baseline="0" dirty="0">
                        <a:ln>
                          <a:noFill/>
                        </a:ln>
                        <a:solidFill>
                          <a:srgbClr val="333333"/>
                        </a:solidFill>
                        <a:effectLst/>
                        <a:latin typeface="Calibri Light"/>
                        <a:ea typeface="+mn-ea"/>
                        <a:cs typeface="+mn-cs"/>
                      </a:endParaRPr>
                    </a:p>
                    <a:p>
                      <a:pPr rtl="0"/>
                      <a:r>
                        <a:rPr kumimoji="0" lang="nl-NL" sz="1600" b="0" i="0" u="none" strike="noStrike" kern="1200" cap="none" normalizeH="0" baseline="0" dirty="0">
                          <a:ln>
                            <a:noFill/>
                          </a:ln>
                          <a:solidFill>
                            <a:srgbClr val="333333"/>
                          </a:solidFill>
                          <a:effectLst/>
                          <a:latin typeface="Calibri Light"/>
                          <a:ea typeface="+mn-ea"/>
                          <a:cs typeface="+mn-cs"/>
                        </a:rPr>
                        <a:t>Soms is dat inderdaad het geval. Maar in de publieke discussie wordt dit idee vaak te snel aangenomen, en alternatieven worden niet overwogen.</a:t>
                      </a:r>
                    </a:p>
                    <a:p>
                      <a:endParaRPr lang="de-DE" sz="1600" kern="1200" dirty="0">
                        <a:solidFill>
                          <a:schemeClr val="dk1"/>
                        </a:solidFill>
                        <a:effectLst/>
                        <a:latin typeface="+mj-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2128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geneeskunde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600" b="0" i="0" u="none" strike="noStrike" cap="none" normalizeH="0" baseline="0" dirty="0">
                          <a:ln>
                            <a:noFill/>
                          </a:ln>
                          <a:solidFill>
                            <a:srgbClr val="004992"/>
                          </a:solidFill>
                          <a:effectLst/>
                          <a:latin typeface="Calibri Light"/>
                        </a:rPr>
                        <a:t>Eén symptoom </a:t>
                      </a:r>
                      <a:r>
                        <a:rPr kumimoji="0" lang="nl-NL" sz="1600" b="0" i="0" u="none" strike="noStrike" cap="none" normalizeH="0" baseline="0" dirty="0">
                          <a:ln>
                            <a:noFill/>
                          </a:ln>
                          <a:solidFill>
                            <a:srgbClr val="004992"/>
                          </a:solidFill>
                          <a:effectLst/>
                          <a:latin typeface="Times New Roman"/>
                          <a:sym typeface="Wingdings" panose="05000000000000000000" pitchFamily="2" charset="2"/>
                        </a:rPr>
                        <a:t>→</a:t>
                      </a:r>
                      <a:r>
                        <a:rPr kumimoji="0" lang="nl-NL" sz="1600" b="0" i="0" u="none" strike="noStrike" cap="none" normalizeH="0" baseline="0" dirty="0">
                          <a:ln>
                            <a:noFill/>
                          </a:ln>
                          <a:solidFill>
                            <a:srgbClr val="004992"/>
                          </a:solidFill>
                          <a:effectLst/>
                          <a:latin typeface="Calibri Light"/>
                        </a:rPr>
                        <a:t> diagnose?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600" b="0" i="0" u="none" strike="noStrike" cap="none" normalizeH="0" baseline="0" dirty="0">
                          <a:ln>
                            <a:noFill/>
                          </a:ln>
                          <a:solidFill>
                            <a:srgbClr val="333333"/>
                          </a:solidFill>
                          <a:effectLst/>
                          <a:latin typeface="Calibri Light"/>
                        </a:rPr>
                        <a:t>Een eenmalige epileptische aanval wordt soms verward met epilepsie, een dergelijke aanval kan ook ontstaan na onthouding van alcohol of bij hoge koorts.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600" b="0" i="0" u="none" strike="noStrike" cap="none" normalizeH="0" baseline="0" dirty="0">
                          <a:ln>
                            <a:noFill/>
                          </a:ln>
                          <a:solidFill>
                            <a:srgbClr val="333333"/>
                          </a:solidFill>
                          <a:effectLst/>
                          <a:latin typeface="Calibri Light"/>
                        </a:rPr>
                        <a:t>OF, soms vergeet je wel eens wat. Dit betekent niet automatisch dat je beginnende dementie hebt.</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Slide Number Placeholder 2"/>
          <p:cNvSpPr>
            <a:spLocks noGrp="1"/>
          </p:cNvSpPr>
          <p:nvPr>
            <p:ph type="sldNum" sz="quarter" idx="12"/>
          </p:nvPr>
        </p:nvSpPr>
        <p:spPr/>
        <p:txBody>
          <a:bodyPr/>
          <a:lstStyle/>
          <a:p>
            <a:fld id="{568D8665-A048-4D19-9ABE-CE40EFC3C497}" type="slidenum">
              <a:rPr lang="de-DE" altLang="de-DE" smtClean="0"/>
              <a:pPr/>
              <a:t>13</a:t>
            </a:fld>
            <a:endParaRPr lang="de-DE" altLang="de-DE"/>
          </a:p>
        </p:txBody>
      </p:sp>
    </p:spTree>
    <p:extLst>
      <p:ext uri="{BB962C8B-B14F-4D97-AF65-F5344CB8AC3E}">
        <p14:creationId xmlns:p14="http://schemas.microsoft.com/office/powerpoint/2010/main" val="2117439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1"/>
          <p:cNvGraphicFramePr>
            <a:graphicFrameLocks noGrp="1"/>
          </p:cNvGraphicFramePr>
          <p:nvPr>
            <p:extLst>
              <p:ext uri="{D42A27DB-BD31-4B8C-83A1-F6EECF244321}">
                <p14:modId xmlns:p14="http://schemas.microsoft.com/office/powerpoint/2010/main" val="683815404"/>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voors &amp; tegens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“bewijs”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rPr>
                        <a:t>Paul McCartney (Beatles) is in 1966 overleden en vervangen door een dubbelganger.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de-DE" sz="1800" b="1" i="0" u="none" strike="noStrike" cap="none" normalizeH="0" baseline="0" dirty="0">
                          <a:ln>
                            <a:noFill/>
                          </a:ln>
                          <a:solidFill>
                            <a:srgbClr val="333333"/>
                          </a:solidFill>
                          <a:effectLst/>
                          <a:latin typeface="Calibri Light"/>
                        </a:rPr>
                        <a:t>Voor: </a:t>
                      </a:r>
                      <a:r>
                        <a:rPr kumimoji="0" lang="de-DE" sz="1800" b="1" i="0" u="none" strike="noStrike" cap="none" normalizeH="0" baseline="0" dirty="0">
                          <a:ln>
                            <a:noFill/>
                          </a:ln>
                          <a:solidFill>
                            <a:srgbClr val="004992"/>
                          </a:solidFill>
                          <a:effectLst/>
                          <a:latin typeface="Calibri Light"/>
                        </a:rPr>
                        <a:t>???</a:t>
                      </a:r>
                      <a:r>
                        <a:rPr kumimoji="0" lang="de-DE" sz="1800" b="1" i="0" u="none" strike="noStrike" cap="none" normalizeH="0" baseline="0" dirty="0">
                          <a:ln>
                            <a:noFill/>
                          </a:ln>
                          <a:solidFill>
                            <a:srgbClr val="333333"/>
                          </a:solidFill>
                          <a:effectLst/>
                          <a:latin typeface="Calibri Light"/>
                        </a:rPr>
                        <a:t> </a:t>
                      </a:r>
                      <a:r>
                        <a:rPr kumimoji="0" lang="nl-NL" sz="1800" b="0" i="0" u="none" strike="noStrike" cap="none" normalizeH="0" baseline="0" dirty="0">
                          <a:ln>
                            <a:noFill/>
                          </a:ln>
                          <a:solidFill>
                            <a:srgbClr val="FFFFFF"/>
                          </a:solidFill>
                          <a:effectLst/>
                          <a:latin typeface="Calibri Light"/>
                        </a:rPr>
                        <a:t>Naar verluid zijn er 70 verborgen bewijzen, waarvan een aantal op het album “Abbey Road” (rechts):</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nl-NL" sz="1800" b="0" i="0" u="none" strike="noStrike" cap="none" normalizeH="0" baseline="0" dirty="0">
                          <a:ln>
                            <a:noFill/>
                          </a:ln>
                          <a:solidFill>
                            <a:srgbClr val="FFFFFF"/>
                          </a:solidFill>
                          <a:effectLst/>
                          <a:latin typeface="Calibri Light"/>
                        </a:rPr>
                        <a:t> Paul loopt op blote voeten en is angstaanjagend bleek.</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nl-NL" sz="1800" b="0" i="0" u="none" strike="noStrike" cap="none" normalizeH="0" baseline="0" dirty="0">
                          <a:ln>
                            <a:noFill/>
                          </a:ln>
                          <a:solidFill>
                            <a:srgbClr val="FFFFFF"/>
                          </a:solidFill>
                          <a:effectLst/>
                          <a:latin typeface="Calibri Light"/>
                        </a:rPr>
                        <a:t> Paul is linkshandig, maar heeft zijn sigaret in zijn rechterhand.</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nl-NL" sz="1800" b="0" i="0" u="none" strike="noStrike" cap="none" normalizeH="0" baseline="0" dirty="0">
                          <a:ln>
                            <a:noFill/>
                          </a:ln>
                          <a:solidFill>
                            <a:srgbClr val="FFFFFF"/>
                          </a:solidFill>
                          <a:effectLst/>
                          <a:latin typeface="Calibri Light"/>
                        </a:rPr>
                        <a:t> nummerplaat “LMW” (zie pijl): “Linda McCartney Weeping”.</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nl-NL" sz="1800" b="0" i="0" u="none" strike="noStrike" cap="none" normalizeH="0" baseline="0" dirty="0">
                          <a:ln>
                            <a:noFill/>
                          </a:ln>
                          <a:solidFill>
                            <a:srgbClr val="FFFFFF"/>
                          </a:solidFill>
                          <a:effectLst/>
                          <a:latin typeface="Calibri Light"/>
                        </a:rPr>
                        <a:t> Zijn basgitaarspel schijnt na 1966 veranderd te zijn.</a:t>
                      </a:r>
                      <a:endParaRPr kumimoji="0" lang="de-DE" sz="1800" b="0" i="0" u="none" strike="noStrike" cap="none" normalizeH="0" baseline="0" dirty="0">
                        <a:ln>
                          <a:noFill/>
                        </a:ln>
                        <a:solidFill>
                          <a:srgbClr val="FFFFFF"/>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Tegen: </a:t>
                      </a:r>
                      <a:r>
                        <a:rPr kumimoji="0" lang="de-DE" sz="18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praktijkvoorbeeld</a:t>
            </a:r>
            <a:br>
              <a:rPr lang="nl-NL" sz="3600" dirty="0">
                <a:solidFill>
                  <a:srgbClr val="004992"/>
                </a:solidFill>
                <a:latin typeface="Calibri Light"/>
              </a:rPr>
            </a:br>
            <a:r>
              <a:rPr lang="nl-NL" dirty="0">
                <a:solidFill>
                  <a:srgbClr val="004992"/>
                </a:solidFill>
                <a:latin typeface="Calibri Light"/>
              </a:rPr>
              <a:t>- Moderne mythes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1"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14</a:t>
            </a:fld>
            <a:endParaRPr lang="de-DE" altLang="de-DE"/>
          </a:p>
        </p:txBody>
      </p:sp>
      <p:sp>
        <p:nvSpPr>
          <p:cNvPr id="9" name="TextBox 6"/>
          <p:cNvSpPr txBox="1">
            <a:spLocks noChangeArrowheads="1"/>
          </p:cNvSpPr>
          <p:nvPr/>
        </p:nvSpPr>
        <p:spPr bwMode="auto">
          <a:xfrm>
            <a:off x="10924435" y="5909880"/>
            <a:ext cx="685800" cy="522287"/>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nl-NL" altLang="de-DE" sz="1400" b="1" dirty="0"/>
              <a:t>LMW</a:t>
            </a:r>
          </a:p>
          <a:p>
            <a:pPr eaLnBrk="1" hangingPunct="1">
              <a:spcBef>
                <a:spcPct val="0"/>
              </a:spcBef>
              <a:buClrTx/>
              <a:buFontTx/>
              <a:buNone/>
            </a:pPr>
            <a:r>
              <a:rPr lang="nl-NL" altLang="de-DE" sz="1400" b="1" dirty="0"/>
              <a:t>281F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1"/>
          <p:cNvGraphicFramePr>
            <a:graphicFrameLocks noGrp="1"/>
          </p:cNvGraphicFramePr>
          <p:nvPr>
            <p:extLst>
              <p:ext uri="{D42A27DB-BD31-4B8C-83A1-F6EECF244321}">
                <p14:modId xmlns:p14="http://schemas.microsoft.com/office/powerpoint/2010/main" val="3384235658"/>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voors &amp; tegens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“bewijs”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rPr>
                        <a:t>Paul McCartney (Beatles) is in 1966 overleden en vervangen door een dubbelganger.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de-DE" sz="1800" b="1" i="0" u="none" strike="noStrike" cap="none" normalizeH="0" baseline="0" dirty="0">
                          <a:ln>
                            <a:noFill/>
                          </a:ln>
                          <a:solidFill>
                            <a:srgbClr val="333333"/>
                          </a:solidFill>
                          <a:effectLst/>
                          <a:latin typeface="Calibri Light"/>
                        </a:rPr>
                        <a:t>Voor: </a:t>
                      </a:r>
                      <a:r>
                        <a:rPr kumimoji="0" lang="nl-NL" altLang="de-DE" sz="1800" b="0" i="0" u="none" strike="noStrike" cap="none" normalizeH="0" baseline="0" dirty="0">
                          <a:ln>
                            <a:noFill/>
                          </a:ln>
                          <a:solidFill>
                            <a:schemeClr val="tx1"/>
                          </a:solidFill>
                          <a:effectLst/>
                          <a:latin typeface="Calibri Light"/>
                          <a:ea typeface="MS PGothic" pitchFamily="34" charset="-128"/>
                        </a:rPr>
                        <a:t>Naar verluid zijn er 70 verborgen bewijzen, waarvan een aantal op het album</a:t>
                      </a:r>
                      <a:r>
                        <a:rPr kumimoji="0" lang="nl-NL" altLang="de-DE" sz="1800" b="1" i="0" u="none" strike="noStrike" cap="none" normalizeH="0" baseline="0" dirty="0">
                          <a:ln>
                            <a:noFill/>
                          </a:ln>
                          <a:solidFill>
                            <a:schemeClr val="tx1"/>
                          </a:solidFill>
                          <a:effectLst/>
                          <a:latin typeface="Calibri Light"/>
                          <a:ea typeface="MS PGothic" pitchFamily="34" charset="-128"/>
                        </a:rPr>
                        <a:t> </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Abbey Road</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 (rechts):</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Paul loopt op blote voeten en is angstaanjagend bleek.</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Paul is linkshandig, maar heeft zijn sigaret in zijn rechterhand.</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nummerplaat </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LMW</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 (zie pijl): </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Linda McCartney Weeping</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Zijn basgitaarspel schijnt na 1966 veranderd te zijn.</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Tegen: </a:t>
                      </a:r>
                      <a:r>
                        <a:rPr kumimoji="0" lang="de-DE" sz="18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a:solidFill>
                  <a:srgbClr val="004992"/>
                </a:solidFill>
                <a:latin typeface="Calibri Light"/>
              </a:rPr>
              <a:t>Overhaaste conclusies, praktijkvoorbeeld</a:t>
            </a:r>
            <a:br>
              <a:rPr lang="nl-NL" sz="3600">
                <a:solidFill>
                  <a:srgbClr val="004992"/>
                </a:solidFill>
                <a:latin typeface="Calibri Light"/>
              </a:rPr>
            </a:br>
            <a:r>
              <a:rPr lang="nl-NL">
                <a:solidFill>
                  <a:srgbClr val="004992"/>
                </a:solidFill>
                <a:latin typeface="Calibri Light"/>
              </a:rPr>
              <a:t>- Moderne mythes -</a:t>
            </a:r>
            <a:endParaRPr lang="en-US">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15</a:t>
            </a:fld>
            <a:endParaRPr lang="de-DE" altLang="de-DE"/>
          </a:p>
        </p:txBody>
      </p:sp>
      <p:sp>
        <p:nvSpPr>
          <p:cNvPr id="14" name="TextBox 6"/>
          <p:cNvSpPr txBox="1">
            <a:spLocks noChangeArrowheads="1"/>
          </p:cNvSpPr>
          <p:nvPr/>
        </p:nvSpPr>
        <p:spPr bwMode="auto">
          <a:xfrm>
            <a:off x="10924435" y="5909880"/>
            <a:ext cx="685800" cy="522287"/>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nl-NL" altLang="de-DE" sz="1400" b="1" dirty="0"/>
              <a:t>LMW</a:t>
            </a:r>
          </a:p>
          <a:p>
            <a:pPr eaLnBrk="1" hangingPunct="1">
              <a:spcBef>
                <a:spcPct val="0"/>
              </a:spcBef>
              <a:buClrTx/>
              <a:buFontTx/>
              <a:buNone/>
            </a:pPr>
            <a:r>
              <a:rPr lang="nl-NL" altLang="de-DE" sz="1400" b="1" dirty="0"/>
              <a:t>281F</a:t>
            </a:r>
          </a:p>
        </p:txBody>
      </p:sp>
    </p:spTree>
    <p:extLst>
      <p:ext uri="{BB962C8B-B14F-4D97-AF65-F5344CB8AC3E}">
        <p14:creationId xmlns:p14="http://schemas.microsoft.com/office/powerpoint/2010/main" val="2134012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1"/>
          <p:cNvGraphicFramePr>
            <a:graphicFrameLocks noGrp="1"/>
          </p:cNvGraphicFramePr>
          <p:nvPr>
            <p:extLst>
              <p:ext uri="{D42A27DB-BD31-4B8C-83A1-F6EECF244321}">
                <p14:modId xmlns:p14="http://schemas.microsoft.com/office/powerpoint/2010/main" val="2280861700"/>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voors &amp; tegens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“bewijs”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rPr>
                        <a:t>Paul McCartney (Beatles) is in 1966 overleden en vervangen door een dubbelganger.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de-DE" sz="1800" b="1" i="0" u="none" strike="noStrike" cap="none" normalizeH="0" baseline="0" dirty="0">
                          <a:ln>
                            <a:noFill/>
                          </a:ln>
                          <a:solidFill>
                            <a:srgbClr val="333333"/>
                          </a:solidFill>
                          <a:effectLst/>
                          <a:latin typeface="Calibri Light"/>
                        </a:rPr>
                        <a:t>Voor: </a:t>
                      </a:r>
                      <a:r>
                        <a:rPr kumimoji="0" lang="nl-NL" altLang="de-DE" sz="1800" b="0" i="0" u="none" strike="noStrike" cap="none" normalizeH="0" baseline="0" dirty="0">
                          <a:ln>
                            <a:noFill/>
                          </a:ln>
                          <a:solidFill>
                            <a:schemeClr val="tx1"/>
                          </a:solidFill>
                          <a:effectLst/>
                          <a:latin typeface="Calibri Light"/>
                          <a:ea typeface="MS PGothic" pitchFamily="34" charset="-128"/>
                        </a:rPr>
                        <a:t>Naar verluid zijn er 70 verborgen bewijzen, waarvan een aantal op het album</a:t>
                      </a:r>
                      <a:r>
                        <a:rPr kumimoji="0" lang="nl-NL" altLang="de-DE" sz="1800" b="1" i="0" u="none" strike="noStrike" cap="none" normalizeH="0" baseline="0" dirty="0">
                          <a:ln>
                            <a:noFill/>
                          </a:ln>
                          <a:solidFill>
                            <a:schemeClr val="tx1"/>
                          </a:solidFill>
                          <a:effectLst/>
                          <a:latin typeface="Calibri Light"/>
                          <a:ea typeface="MS PGothic" pitchFamily="34" charset="-128"/>
                        </a:rPr>
                        <a:t> </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Abbey Road</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 (rechts):</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Paul loopt op blote voeten en is angstaanjagend bleek.</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Paul is linkshandig, maar heeft zijn sigaret in zijn rechterhand.</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nummerplaat </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LMW</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 (zie pijl): </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Linda McCartney Weeping</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Zijn basgitaarspel schijnt na 1966 veranderd te zijn.</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Tegen:</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nl-NL" sz="1800" b="0" i="0" u="none" strike="noStrike" cap="none" normalizeH="0" baseline="0" dirty="0">
                          <a:ln>
                            <a:noFill/>
                          </a:ln>
                          <a:solidFill>
                            <a:srgbClr val="333333"/>
                          </a:solidFill>
                          <a:effectLst/>
                          <a:latin typeface="Calibri Light"/>
                        </a:rPr>
                        <a:t>Zelfde uiterlijk en stem.</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nl-NL" sz="1800" b="0" i="0" u="none" strike="noStrike" cap="none" normalizeH="0" baseline="0" dirty="0">
                          <a:ln>
                            <a:noFill/>
                          </a:ln>
                          <a:solidFill>
                            <a:srgbClr val="333333"/>
                          </a:solidFill>
                          <a:effectLst/>
                          <a:latin typeface="Calibri Light"/>
                        </a:rPr>
                        <a:t>Het bewijs is ver gezocht, LMW kan van alles betekenen.</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nl-NL" sz="1800" b="0" i="0" u="none" strike="noStrike" cap="none" normalizeH="0" baseline="0" dirty="0">
                          <a:ln>
                            <a:noFill/>
                          </a:ln>
                          <a:solidFill>
                            <a:srgbClr val="333333"/>
                          </a:solidFill>
                          <a:effectLst/>
                          <a:latin typeface="Calibri Light"/>
                        </a:rPr>
                        <a:t>Deze mythe ontstond in 1969 door een goed uitgevoerde grap van een krant.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a:solidFill>
                  <a:srgbClr val="004992"/>
                </a:solidFill>
                <a:latin typeface="Calibri Light"/>
              </a:rPr>
              <a:t>Overhaaste conclusies, praktijkvoorbeeld</a:t>
            </a:r>
            <a:br>
              <a:rPr lang="nl-NL" sz="3600">
                <a:solidFill>
                  <a:srgbClr val="004992"/>
                </a:solidFill>
                <a:latin typeface="Calibri Light"/>
              </a:rPr>
            </a:br>
            <a:r>
              <a:rPr lang="nl-NL">
                <a:solidFill>
                  <a:srgbClr val="004992"/>
                </a:solidFill>
                <a:latin typeface="Calibri Light"/>
              </a:rPr>
              <a:t>- Moderne mythes -</a:t>
            </a:r>
            <a:endParaRPr lang="en-US">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16</a:t>
            </a:fld>
            <a:endParaRPr lang="de-DE" altLang="de-DE"/>
          </a:p>
        </p:txBody>
      </p:sp>
      <p:sp>
        <p:nvSpPr>
          <p:cNvPr id="14" name="TextBox 6"/>
          <p:cNvSpPr txBox="1">
            <a:spLocks noChangeArrowheads="1"/>
          </p:cNvSpPr>
          <p:nvPr/>
        </p:nvSpPr>
        <p:spPr bwMode="auto">
          <a:xfrm>
            <a:off x="10924435" y="5909880"/>
            <a:ext cx="685800" cy="522287"/>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nl-NL" altLang="de-DE" sz="1400" b="1" dirty="0"/>
              <a:t>LMW</a:t>
            </a:r>
          </a:p>
          <a:p>
            <a:pPr eaLnBrk="1" hangingPunct="1">
              <a:spcBef>
                <a:spcPct val="0"/>
              </a:spcBef>
              <a:buClrTx/>
              <a:buFontTx/>
              <a:buNone/>
            </a:pPr>
            <a:r>
              <a:rPr lang="nl-NL" altLang="de-DE" sz="1400" b="1" dirty="0"/>
              <a:t>281F</a:t>
            </a:r>
          </a:p>
        </p:txBody>
      </p:sp>
    </p:spTree>
    <p:extLst>
      <p:ext uri="{BB962C8B-B14F-4D97-AF65-F5344CB8AC3E}">
        <p14:creationId xmlns:p14="http://schemas.microsoft.com/office/powerpoint/2010/main" val="2957852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a:solidFill>
                  <a:srgbClr val="004992"/>
                </a:solidFill>
                <a:latin typeface="Calibri Light"/>
              </a:rPr>
              <a:t>Overhaaste conclusies, praktijkvoorbeeld</a:t>
            </a:r>
            <a:br>
              <a:rPr lang="nl-NL" sz="3600">
                <a:solidFill>
                  <a:srgbClr val="004992"/>
                </a:solidFill>
                <a:latin typeface="Calibri Light"/>
              </a:rPr>
            </a:br>
            <a:r>
              <a:rPr lang="nl-NL">
                <a:solidFill>
                  <a:srgbClr val="004992"/>
                </a:solidFill>
                <a:latin typeface="Calibri Light"/>
              </a:rPr>
              <a:t>- Moderne mythes -</a:t>
            </a:r>
            <a:endParaRPr lang="en-US">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1" name="Content Placeholder 4"/>
          <p:cNvSpPr txBox="1">
            <a:spLocks/>
          </p:cNvSpPr>
          <p:nvPr/>
        </p:nvSpPr>
        <p:spPr>
          <a:xfrm>
            <a:off x="408955" y="2204864"/>
            <a:ext cx="11340000" cy="4248000"/>
          </a:xfrm>
          <a:prstGeom prst="rect">
            <a:avLst/>
          </a:prstGeom>
        </p:spPr>
        <p:txBody>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defTabSz="914400" fontAlgn="base">
              <a:spcAft>
                <a:spcPct val="0"/>
              </a:spcAft>
            </a:pPr>
            <a:r>
              <a:rPr lang="nl-NL" altLang="de-DE" sz="2400">
                <a:solidFill>
                  <a:srgbClr val="333333"/>
                </a:solidFill>
                <a:latin typeface="Calibri Light"/>
              </a:rPr>
              <a:t>Was Paul McCartney vervangen door een dubbelganger?</a:t>
            </a:r>
            <a:endParaRPr lang="en-US" sz="2400" dirty="0">
              <a:latin typeface="Calibri Light"/>
            </a:endParaRPr>
          </a:p>
        </p:txBody>
      </p:sp>
      <p:sp>
        <p:nvSpPr>
          <p:cNvPr id="12" name="Text Box 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Nee! </a:t>
            </a:r>
            <a:endParaRPr lang="de-DE" altLang="de-DE" sz="4000" dirty="0">
              <a:latin typeface="Calibri Light"/>
            </a:endParaRPr>
          </a:p>
        </p:txBody>
      </p:sp>
      <p:sp>
        <p:nvSpPr>
          <p:cNvPr id="13" name="Text Box 8"/>
          <p:cNvSpPr txBox="1">
            <a:spLocks noChangeArrowheads="1"/>
          </p:cNvSpPr>
          <p:nvPr/>
        </p:nvSpPr>
        <p:spPr bwMode="auto">
          <a:xfrm>
            <a:off x="4945459" y="2865593"/>
            <a:ext cx="6529863"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nl-NL" altLang="de-DE" sz="2400" dirty="0">
                <a:latin typeface="Calibri Light"/>
              </a:rPr>
              <a:t>McCartney’s humoristische reactie naar aanleiding van de geruchten over zijn dood: hij maakte een solo album getiteld ‘Paul leeft’. Let op, de cover is het zelfde als de eerder getoonde Abbey Road cover. </a:t>
            </a:r>
            <a:endParaRPr lang="de-DE" altLang="de-DE" sz="2400" dirty="0">
              <a:latin typeface="Calibri Light"/>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fld id="{568D8665-A048-4D19-9ABE-CE40EFC3C497}"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endParaRPr lang="en-US" sz="3600">
              <a:latin typeface="Calibri Light"/>
            </a:endParaRPr>
          </a:p>
        </p:txBody>
      </p:sp>
      <p:sp>
        <p:nvSpPr>
          <p:cNvPr id="3" name="Content Placeholder 2"/>
          <p:cNvSpPr>
            <a:spLocks noGrp="1"/>
          </p:cNvSpPr>
          <p:nvPr>
            <p:ph idx="1"/>
          </p:nvPr>
        </p:nvSpPr>
        <p:spPr/>
        <p:txBody>
          <a:bodyPr/>
          <a:lstStyle/>
          <a:p>
            <a:pPr lvl="0" defTabSz="914400" fontAlgn="base"/>
            <a:r>
              <a:rPr lang="en-US" altLang="de-DE" sz="2400">
                <a:solidFill>
                  <a:srgbClr val="333333"/>
                </a:solidFill>
                <a:latin typeface="Calibri Light"/>
                <a:ea typeface="MS PGothic" panose="020B0600070205080204" pitchFamily="34" charset="-128"/>
              </a:rPr>
              <a:t>???</a:t>
            </a:r>
            <a:endParaRPr lang="en-US" sz="240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br>
              <a:rPr lang="nl-NL" sz="3600">
                <a:latin typeface="Calibri Light"/>
              </a:rPr>
            </a:b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defRPr/>
            </a:pPr>
            <a:r>
              <a:rPr lang="nl-NL" altLang="de-DE" sz="2400" dirty="0">
                <a:solidFill>
                  <a:srgbClr val="333333"/>
                </a:solidFill>
                <a:latin typeface="Calibri Light"/>
                <a:ea typeface="MS PGothic" panose="020B0600070205080204" pitchFamily="34" charset="-128"/>
              </a:rPr>
              <a:t>Ze zijn vaak spannender dan de realiteit.</a:t>
            </a:r>
          </a:p>
          <a:p>
            <a:pPr marL="342900" lvl="0" indent="-342900" defTabSz="914400" fontAlgn="base">
              <a:buClr>
                <a:srgbClr val="000000"/>
              </a:buClr>
              <a:buFont typeface="WingDings"/>
              <a:buChar char=""/>
              <a:defRPr/>
            </a:pPr>
            <a:r>
              <a:rPr lang="nl-NL" altLang="de-DE" sz="2400" dirty="0">
                <a:solidFill>
                  <a:srgbClr val="333333"/>
                </a:solidFill>
                <a:latin typeface="Calibri Light"/>
                <a:ea typeface="MS PGothic" panose="020B0600070205080204" pitchFamily="34" charset="-128"/>
              </a:rPr>
              <a:t>Ze zijn vaak gebaseerd op uitspraken die moeilijk te controleren of te bewijzen zijn (bv. het basgitaarspel van Paul McCartney was inderdaad veranderd) en worden klakkeloos door mensen geloofd. </a:t>
            </a:r>
            <a:r>
              <a:rPr lang="nl-NL" altLang="de-DE" sz="2400" dirty="0">
                <a:solidFill>
                  <a:prstClr val="white"/>
                </a:solidFill>
                <a:latin typeface="Calibri Light"/>
                <a:ea typeface="MS PGothic" panose="020B0600070205080204" pitchFamily="34" charset="-128"/>
              </a:rPr>
              <a:t>hem vroeg).</a:t>
            </a: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br>
              <a:rPr lang="nl-NL" sz="3600">
                <a:latin typeface="Calibri Light"/>
              </a:rPr>
            </a:b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nl-NL" altLang="de-DE" sz="2400">
                <a:solidFill>
                  <a:srgbClr val="333333"/>
                </a:solidFill>
                <a:latin typeface="Calibri Light"/>
                <a:ea typeface="MS PGothic" panose="020B0600070205080204" pitchFamily="34" charset="-128"/>
              </a:rPr>
              <a:t>Ze zijn vaak spannender dan de realiteit.</a:t>
            </a:r>
          </a:p>
          <a:p>
            <a:pPr marL="342900" lvl="0" indent="-342900" defTabSz="914400" fontAlgn="base">
              <a:buClr>
                <a:srgbClr val="333333"/>
              </a:buClr>
              <a:buFont typeface="WingDings"/>
              <a:buChar char=""/>
              <a:defRPr/>
            </a:pPr>
            <a:r>
              <a:rPr lang="nl-NL" altLang="de-DE" sz="2400" dirty="0">
                <a:solidFill>
                  <a:srgbClr val="333333"/>
                </a:solidFill>
                <a:latin typeface="Calibri Light"/>
                <a:ea typeface="MS PGothic" panose="020B0600070205080204" pitchFamily="34" charset="-128"/>
              </a:rPr>
              <a:t>Ze zijn vaak gebaseerd op uitspraken die moeilijk te controleren of te bewijzen zijn (bv. het basgitaarspel van Paul McCartney was inderdaad veranderd) en worden klakkeloos door mensen geloofd.</a:t>
            </a:r>
          </a:p>
          <a:p>
            <a:pPr marL="342900" lvl="0" indent="-342900" defTabSz="914400" fontAlgn="base">
              <a:buClr>
                <a:srgbClr val="333333"/>
              </a:buClr>
              <a:buFont typeface="WingDings"/>
              <a:buChar char=""/>
              <a:defRPr/>
            </a:pPr>
            <a:r>
              <a:rPr lang="nl-NL" altLang="de-DE" sz="2400" dirty="0">
                <a:solidFill>
                  <a:srgbClr val="333333"/>
                </a:solidFill>
                <a:latin typeface="Calibri Light"/>
                <a:ea typeface="MS PGothic" panose="020B0600070205080204" pitchFamily="34" charset="-128"/>
              </a:rPr>
              <a:t>Alternatieve verklaringen worden uitgesloten (bv. dat LMW van alles kan betekenen).</a:t>
            </a:r>
          </a:p>
          <a:p>
            <a:pPr marL="342900" lvl="0" indent="-342900" defTabSz="914400" fontAlgn="base">
              <a:buClr>
                <a:srgbClr val="333333"/>
              </a:buClr>
              <a:buFont typeface="WingDings"/>
              <a:buChar char=""/>
              <a:defRPr/>
            </a:pPr>
            <a:r>
              <a:rPr lang="nl-NL" altLang="de-DE" sz="2400" dirty="0">
                <a:solidFill>
                  <a:srgbClr val="333333"/>
                </a:solidFill>
                <a:latin typeface="Calibri Light"/>
                <a:ea typeface="MS PGothic" panose="020B0600070205080204" pitchFamily="34" charset="-128"/>
              </a:rPr>
              <a:t>Mythes zijn soms gebaseerd op feiten die uit hun verband zijn getrokken. Het belang van details wordt sterk overdreven. (McCartney is inderdaad linkshandig, maar dat sluit de mogelijkheid niet uit dat hij een sigaret in zijn rechterhand houdt bijvoorbeeld omdat de fotograaf dit van hem vroeg).</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br>
              <a:rPr lang="nl-NL" sz="3600">
                <a:latin typeface="Calibri Light"/>
              </a:rPr>
            </a:b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defRPr/>
            </a:pPr>
            <a:r>
              <a:rPr lang="nl-NL" altLang="de-DE" sz="2400">
                <a:solidFill>
                  <a:srgbClr val="000000"/>
                </a:solidFill>
                <a:latin typeface="Calibri Light"/>
                <a:ea typeface="MS PGothic" panose="020B0600070205080204" pitchFamily="34" charset="-128"/>
                <a:cs typeface="Times New Roman" pitchFamily="18" charset="0"/>
              </a:rPr>
              <a:t>In de geschiedenis zijn talrijke voorbeelden te vinden van andersdenkenden die valselijk werden beschuldigd bij oncontroleerbare, rampzalige gebeurtenissen (in de Middeleeuwen werd de oorzaak van een slechte oogst bijvoorbeeld vaak toegeschreven aan hekserij of aan religieuze minderheden).</a:t>
            </a:r>
          </a:p>
          <a:p>
            <a:pPr marL="342900" lvl="0" indent="-342900" defTabSz="914400" fontAlgn="base">
              <a:buClr>
                <a:srgbClr val="000000"/>
              </a:buClr>
              <a:buFont typeface="WingDings"/>
              <a:buChar char=""/>
              <a:defRPr/>
            </a:pPr>
            <a:r>
              <a:rPr lang="nl-NL" altLang="de-DE" sz="2400" dirty="0">
                <a:solidFill>
                  <a:srgbClr val="000000"/>
                </a:solidFill>
                <a:latin typeface="Calibri Light"/>
                <a:ea typeface="MS PGothic" panose="020B0600070205080204" pitchFamily="34" charset="-128"/>
                <a:cs typeface="Times New Roman" pitchFamily="18" charset="0"/>
              </a:rPr>
              <a:t>Dit soort eenvoudige verklaringen verminderde de angst en gaf de illusie van controle.</a:t>
            </a:r>
            <a:r>
              <a:rPr lang="nl-NL" altLang="de-DE" sz="2400" dirty="0">
                <a:solidFill>
                  <a:srgbClr val="333333"/>
                </a:solidFill>
                <a:latin typeface="Calibri Light"/>
                <a:ea typeface="MS PGothic" panose="020B0600070205080204" pitchFamily="34" charset="-128"/>
                <a:cs typeface="Times New Roman" pitchFamily="18" charset="0"/>
              </a:rPr>
              <a:t> </a:t>
            </a: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nl-NL" sz="2400" dirty="0">
                <a:solidFill>
                  <a:srgbClr val="333333"/>
                </a:solidFill>
                <a:latin typeface="Calibri Light"/>
                <a:ea typeface="MS PGothic" panose="020B0600070205080204" pitchFamily="34" charset="-128"/>
                <a:cs typeface="Times New Roman" pitchFamily="18" charset="0"/>
              </a:rPr>
              <a:t>Uit onderzoek blijkt dat veel (maar niet alle!) mensen met een </a:t>
            </a:r>
            <a:r>
              <a:rPr lang="nl-NL" sz="2400" u="sng" dirty="0">
                <a:solidFill>
                  <a:srgbClr val="333333"/>
                </a:solidFill>
                <a:latin typeface="Calibri Light"/>
                <a:ea typeface="MS PGothic" panose="020B0600070205080204" pitchFamily="34" charset="-128"/>
                <a:cs typeface="Times New Roman" pitchFamily="18" charset="0"/>
              </a:rPr>
              <a:t>psychotische kwetsbaarheid</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nl-NL" sz="2400" dirty="0">
                <a:solidFill>
                  <a:srgbClr val="333333"/>
                </a:solidFill>
                <a:latin typeface="Calibri Light"/>
                <a:ea typeface="MS PGothic" panose="020B0600070205080204" pitchFamily="34" charset="-128"/>
                <a:cs typeface="Times New Roman" pitchFamily="18" charset="0"/>
              </a:rPr>
              <a:t>beslissingen nemen op basis van weinig informatie.</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nl-NL" sz="2400" dirty="0">
                <a:solidFill>
                  <a:srgbClr val="333333"/>
                </a:solidFill>
                <a:latin typeface="Calibri Light"/>
                <a:ea typeface="MS PGothic" panose="020B0600070205080204" pitchFamily="34" charset="-128"/>
                <a:cs typeface="Times New Roman" pitchFamily="18" charset="0"/>
              </a:rPr>
              <a:t>Uit onderzoek blijkt dat veel (maar niet alle!) mensen met een </a:t>
            </a:r>
            <a:r>
              <a:rPr lang="nl-NL" sz="2400" u="sng" dirty="0">
                <a:solidFill>
                  <a:srgbClr val="333333"/>
                </a:solidFill>
                <a:latin typeface="Calibri Light"/>
                <a:ea typeface="MS PGothic" panose="020B0600070205080204" pitchFamily="34" charset="-128"/>
                <a:cs typeface="Times New Roman" pitchFamily="18" charset="0"/>
              </a:rPr>
              <a:t>psychotische kwetsbaarheid</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nl-NL" sz="2400" dirty="0">
                <a:solidFill>
                  <a:srgbClr val="333333"/>
                </a:solidFill>
                <a:latin typeface="Calibri Light"/>
                <a:ea typeface="MS PGothic" panose="020B0600070205080204" pitchFamily="34" charset="-128"/>
                <a:cs typeface="Times New Roman" pitchFamily="18" charset="0"/>
              </a:rPr>
              <a:t>beslissingen nemen op basis van weinig informatie.</a:t>
            </a:r>
          </a:p>
          <a:p>
            <a:pPr lvl="0" defTabSz="914400" fontAlgn="base">
              <a:buClr>
                <a:srgbClr val="000000"/>
              </a:buClr>
              <a:defRPr/>
            </a:pPr>
            <a:r>
              <a:rPr lang="nl-NL" sz="2400" dirty="0">
                <a:solidFill>
                  <a:srgbClr val="333333"/>
                </a:solidFill>
                <a:latin typeface="Calibri Light"/>
                <a:ea typeface="MS PGothic" panose="020B0600070205080204" pitchFamily="34" charset="-128"/>
                <a:cs typeface="Times New Roman" pitchFamily="18" charset="0"/>
              </a:rPr>
              <a:t>Deze manier van beslissen kan snel leiden tot fouten. Daarom is het raadzaam bij het nemen van een beslissing </a:t>
            </a:r>
            <a:r>
              <a:rPr lang="nl-NL" sz="2400" dirty="0">
                <a:solidFill>
                  <a:srgbClr val="004992"/>
                </a:solidFill>
                <a:latin typeface="Calibri Light"/>
                <a:ea typeface="MS PGothic" panose="020B0600070205080204" pitchFamily="34" charset="-128"/>
                <a:cs typeface="Times New Roman" pitchFamily="18" charset="0"/>
              </a:rPr>
              <a:t>alle beschikbare informatie </a:t>
            </a:r>
            <a:r>
              <a:rPr lang="nl-NL" sz="2400" dirty="0">
                <a:solidFill>
                  <a:srgbClr val="333333"/>
                </a:solidFill>
                <a:latin typeface="Calibri Light"/>
                <a:ea typeface="MS PGothic" panose="020B0600070205080204" pitchFamily="34" charset="-128"/>
                <a:cs typeface="Times New Roman" pitchFamily="18" charset="0"/>
              </a:rPr>
              <a:t>te overwegen.</a:t>
            </a:r>
            <a:endParaRPr lang="en-US" sz="2400" dirty="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23</a:t>
            </a:fld>
            <a:endParaRPr lang="de-DE" altLang="de-DE"/>
          </a:p>
        </p:txBody>
      </p:sp>
    </p:spTree>
    <p:extLst>
      <p:ext uri="{BB962C8B-B14F-4D97-AF65-F5344CB8AC3E}">
        <p14:creationId xmlns:p14="http://schemas.microsoft.com/office/powerpoint/2010/main" val="17109619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8" name="Table 7"/>
          <p:cNvGraphicFramePr>
            <a:graphicFrameLocks noGrp="1"/>
          </p:cNvGraphicFramePr>
          <p:nvPr>
            <p:extLst>
              <p:ext uri="{D42A27DB-BD31-4B8C-83A1-F6EECF244321}">
                <p14:modId xmlns:p14="http://schemas.microsoft.com/office/powerpoint/2010/main" val="2869459789"/>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is “Toxic” 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Er ligt wit stof op de keukentafel, dit lag er eerder niet.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Slide Number Placeholder 2"/>
          <p:cNvSpPr>
            <a:spLocks noGrp="1"/>
          </p:cNvSpPr>
          <p:nvPr>
            <p:ph type="sldNum" sz="quarter" idx="12"/>
          </p:nvPr>
        </p:nvSpPr>
        <p:spPr/>
        <p:txBody>
          <a:bodyPr/>
          <a:lstStyle/>
          <a:p>
            <a:fld id="{568D8665-A048-4D19-9ABE-CE40EFC3C497}" type="slidenum">
              <a:rPr lang="de-DE" altLang="de-DE" smtClean="0"/>
              <a:pPr/>
              <a:t>24</a:t>
            </a:fld>
            <a:endParaRPr lang="de-DE" altLang="de-DE"/>
          </a:p>
        </p:txBody>
      </p:sp>
    </p:spTree>
    <p:extLst>
      <p:ext uri="{BB962C8B-B14F-4D97-AF65-F5344CB8AC3E}">
        <p14:creationId xmlns:p14="http://schemas.microsoft.com/office/powerpoint/2010/main" val="38985601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8" name="Table 7"/>
          <p:cNvGraphicFramePr>
            <a:graphicFrameLocks noGrp="1"/>
          </p:cNvGraphicFramePr>
          <p:nvPr>
            <p:extLst>
              <p:ext uri="{D42A27DB-BD31-4B8C-83A1-F6EECF244321}">
                <p14:modId xmlns:p14="http://schemas.microsoft.com/office/powerpoint/2010/main" val="310383429"/>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is “Toxic” 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Er ligt wit stof op de keukentafel, dit lag er eerder niet.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Slide Number Placeholder 2"/>
          <p:cNvSpPr>
            <a:spLocks noGrp="1"/>
          </p:cNvSpPr>
          <p:nvPr>
            <p:ph type="sldNum" sz="quarter" idx="12"/>
          </p:nvPr>
        </p:nvSpPr>
        <p:spPr/>
        <p:txBody>
          <a:bodyPr/>
          <a:lstStyle/>
          <a:p>
            <a:fld id="{568D8665-A048-4D19-9ABE-CE40EFC3C497}" type="slidenum">
              <a:rPr lang="de-DE" altLang="de-DE" smtClean="0"/>
              <a:pPr/>
              <a:t>25</a:t>
            </a:fld>
            <a:endParaRPr lang="de-DE" altLang="de-DE"/>
          </a:p>
        </p:txBody>
      </p:sp>
    </p:spTree>
    <p:extLst>
      <p:ext uri="{BB962C8B-B14F-4D97-AF65-F5344CB8AC3E}">
        <p14:creationId xmlns:p14="http://schemas.microsoft.com/office/powerpoint/2010/main" val="9730215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8" name="Table 7"/>
          <p:cNvGraphicFramePr>
            <a:graphicFrameLocks noGrp="1"/>
          </p:cNvGraphicFramePr>
          <p:nvPr>
            <p:extLst>
              <p:ext uri="{D42A27DB-BD31-4B8C-83A1-F6EECF244321}">
                <p14:modId xmlns:p14="http://schemas.microsoft.com/office/powerpoint/2010/main" val="3854966827"/>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is “Toxic” 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Er ligt wit stof op de keukentafel, dit lag er eerder niet.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Slide Number Placeholder 2"/>
          <p:cNvSpPr>
            <a:spLocks noGrp="1"/>
          </p:cNvSpPr>
          <p:nvPr>
            <p:ph type="sldNum" sz="quarter" idx="12"/>
          </p:nvPr>
        </p:nvSpPr>
        <p:spPr/>
        <p:txBody>
          <a:bodyPr/>
          <a:lstStyle/>
          <a:p>
            <a:fld id="{568D8665-A048-4D19-9ABE-CE40EFC3C497}" type="slidenum">
              <a:rPr lang="de-DE" altLang="de-DE" smtClean="0"/>
              <a:pPr/>
              <a:t>26</a:t>
            </a:fld>
            <a:endParaRPr lang="de-DE" altLang="de-DE"/>
          </a:p>
        </p:txBody>
      </p:sp>
    </p:spTree>
    <p:extLst>
      <p:ext uri="{BB962C8B-B14F-4D97-AF65-F5344CB8AC3E}">
        <p14:creationId xmlns:p14="http://schemas.microsoft.com/office/powerpoint/2010/main" val="3748162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8" name="Table 7"/>
          <p:cNvGraphicFramePr>
            <a:graphicFrameLocks noGrp="1"/>
          </p:cNvGraphicFramePr>
          <p:nvPr>
            <p:extLst>
              <p:ext uri="{D42A27DB-BD31-4B8C-83A1-F6EECF244321}">
                <p14:modId xmlns:p14="http://schemas.microsoft.com/office/powerpoint/2010/main" val="3211812241"/>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is “Toxic” 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Er ligt wit stof op de keukentafel, dit lag er eerder niet.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Slide Number Placeholder 2"/>
          <p:cNvSpPr>
            <a:spLocks noGrp="1"/>
          </p:cNvSpPr>
          <p:nvPr>
            <p:ph type="sldNum" sz="quarter" idx="12"/>
          </p:nvPr>
        </p:nvSpPr>
        <p:spPr/>
        <p:txBody>
          <a:bodyPr/>
          <a:lstStyle/>
          <a:p>
            <a:fld id="{568D8665-A048-4D19-9ABE-CE40EFC3C497}" type="slidenum">
              <a:rPr lang="de-DE" altLang="de-DE" smtClean="0"/>
              <a:pPr/>
              <a:t>27</a:t>
            </a:fld>
            <a:endParaRPr lang="de-DE" altLang="de-DE"/>
          </a:p>
        </p:txBody>
      </p:sp>
    </p:spTree>
    <p:extLst>
      <p:ext uri="{BB962C8B-B14F-4D97-AF65-F5344CB8AC3E}">
        <p14:creationId xmlns:p14="http://schemas.microsoft.com/office/powerpoint/2010/main" val="33447514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8" name="Table 7"/>
          <p:cNvGraphicFramePr>
            <a:graphicFrameLocks noGrp="1"/>
          </p:cNvGraphicFramePr>
          <p:nvPr>
            <p:extLst>
              <p:ext uri="{D42A27DB-BD31-4B8C-83A1-F6EECF244321}">
                <p14:modId xmlns:p14="http://schemas.microsoft.com/office/powerpoint/2010/main" val="188437052"/>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is “Toxic” 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boodschap dat er een aanval met giftige stoffen dreigt.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Er ligt wit stof op de keukentafel, dit lag er eerder niet.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Slide Number Placeholder 2"/>
          <p:cNvSpPr>
            <a:spLocks noGrp="1"/>
          </p:cNvSpPr>
          <p:nvPr>
            <p:ph type="sldNum" sz="quarter" idx="12"/>
          </p:nvPr>
        </p:nvSpPr>
        <p:spPr/>
        <p:txBody>
          <a:bodyPr/>
          <a:lstStyle/>
          <a:p>
            <a:fld id="{568D8665-A048-4D19-9ABE-CE40EFC3C497}" type="slidenum">
              <a:rPr lang="de-DE" altLang="de-DE" smtClean="0"/>
              <a:pPr/>
              <a:t>28</a:t>
            </a:fld>
            <a:endParaRPr lang="de-DE" altLang="de-DE"/>
          </a:p>
        </p:txBody>
      </p:sp>
    </p:spTree>
    <p:extLst>
      <p:ext uri="{BB962C8B-B14F-4D97-AF65-F5344CB8AC3E}">
        <p14:creationId xmlns:p14="http://schemas.microsoft.com/office/powerpoint/2010/main" val="13567492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8" name="Table 7"/>
          <p:cNvGraphicFramePr>
            <a:graphicFrameLocks noGrp="1"/>
          </p:cNvGraphicFramePr>
          <p:nvPr>
            <p:extLst>
              <p:ext uri="{D42A27DB-BD31-4B8C-83A1-F6EECF244321}">
                <p14:modId xmlns:p14="http://schemas.microsoft.com/office/powerpoint/2010/main" val="3362736595"/>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is “Toxic” 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boodschap dat er een aanval met giftige stoffen dreigt.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radiozender die allerlei soorten muziek draait.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Er ligt wit stof op de keukentafel, dit lag er eerder niet.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Slide Number Placeholder 2"/>
          <p:cNvSpPr>
            <a:spLocks noGrp="1"/>
          </p:cNvSpPr>
          <p:nvPr>
            <p:ph type="sldNum" sz="quarter" idx="12"/>
          </p:nvPr>
        </p:nvSpPr>
        <p:spPr/>
        <p:txBody>
          <a:bodyPr/>
          <a:lstStyle/>
          <a:p>
            <a:fld id="{568D8665-A048-4D19-9ABE-CE40EFC3C497}" type="slidenum">
              <a:rPr lang="de-DE" altLang="de-DE" smtClean="0"/>
              <a:pPr/>
              <a:t>29</a:t>
            </a:fld>
            <a:endParaRPr lang="de-DE" altLang="de-DE"/>
          </a:p>
        </p:txBody>
      </p:sp>
    </p:spTree>
    <p:extLst>
      <p:ext uri="{BB962C8B-B14F-4D97-AF65-F5344CB8AC3E}">
        <p14:creationId xmlns:p14="http://schemas.microsoft.com/office/powerpoint/2010/main" val="38481970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8" name="Table 7"/>
          <p:cNvGraphicFramePr>
            <a:graphicFrameLocks noGrp="1"/>
          </p:cNvGraphicFramePr>
          <p:nvPr>
            <p:extLst>
              <p:ext uri="{D42A27DB-BD31-4B8C-83A1-F6EECF244321}">
                <p14:modId xmlns:p14="http://schemas.microsoft.com/office/powerpoint/2010/main" val="764288835"/>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is “Toxic” 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boodschap dat er een aanval met giftige stoffen dreigt.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radiozender die allerlei soorten muziek draait.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Er ligt wit stof op de keukentafel, dit lag er eerder niet.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Slide Number Placeholder 2"/>
          <p:cNvSpPr>
            <a:spLocks noGrp="1"/>
          </p:cNvSpPr>
          <p:nvPr>
            <p:ph type="sldNum" sz="quarter" idx="12"/>
          </p:nvPr>
        </p:nvSpPr>
        <p:spPr/>
        <p:txBody>
          <a:bodyPr/>
          <a:lstStyle/>
          <a:p>
            <a:fld id="{568D8665-A048-4D19-9ABE-CE40EFC3C497}" type="slidenum">
              <a:rPr lang="de-DE" altLang="de-DE" smtClean="0"/>
              <a:pPr/>
              <a:t>30</a:t>
            </a:fld>
            <a:endParaRPr lang="de-DE" altLang="de-DE"/>
          </a:p>
        </p:txBody>
      </p:sp>
    </p:spTree>
    <p:extLst>
      <p:ext uri="{BB962C8B-B14F-4D97-AF65-F5344CB8AC3E}">
        <p14:creationId xmlns:p14="http://schemas.microsoft.com/office/powerpoint/2010/main" val="27535185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8" name="Table 7"/>
          <p:cNvGraphicFramePr>
            <a:graphicFrameLocks noGrp="1"/>
          </p:cNvGraphicFramePr>
          <p:nvPr>
            <p:extLst>
              <p:ext uri="{D42A27DB-BD31-4B8C-83A1-F6EECF244321}">
                <p14:modId xmlns:p14="http://schemas.microsoft.com/office/powerpoint/2010/main" val="3905079245"/>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is “Toxic” 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boodschap dat er een aanval met giftige stoffen dreigt.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radiozender die allerlei soorten muziek draait.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Er ligt wit stof op de keukentafel, dit lag er eerder niet.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Er is een poging ge-daan mij te vergiftigen met anthrax; de politie heeft drugs neergelegd om mij erin te laten lopen.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Slide Number Placeholder 2"/>
          <p:cNvSpPr>
            <a:spLocks noGrp="1"/>
          </p:cNvSpPr>
          <p:nvPr>
            <p:ph type="sldNum" sz="quarter" idx="12"/>
          </p:nvPr>
        </p:nvSpPr>
        <p:spPr/>
        <p:txBody>
          <a:bodyPr/>
          <a:lstStyle/>
          <a:p>
            <a:fld id="{568D8665-A048-4D19-9ABE-CE40EFC3C497}" type="slidenum">
              <a:rPr lang="de-DE" altLang="de-DE" smtClean="0"/>
              <a:pPr/>
              <a:t>31</a:t>
            </a:fld>
            <a:endParaRPr lang="de-DE" altLang="de-DE"/>
          </a:p>
        </p:txBody>
      </p:sp>
    </p:spTree>
    <p:extLst>
      <p:ext uri="{BB962C8B-B14F-4D97-AF65-F5344CB8AC3E}">
        <p14:creationId xmlns:p14="http://schemas.microsoft.com/office/powerpoint/2010/main" val="28203252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8" name="Table 7"/>
          <p:cNvGraphicFramePr>
            <a:graphicFrameLocks noGrp="1"/>
          </p:cNvGraphicFramePr>
          <p:nvPr>
            <p:extLst>
              <p:ext uri="{D42A27DB-BD31-4B8C-83A1-F6EECF244321}">
                <p14:modId xmlns:p14="http://schemas.microsoft.com/office/powerpoint/2010/main" val="3742723394"/>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is “Toxic” 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boodschap dat er een aanval met giftige stoffen dreigt.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radiozender die allerlei soorten muziek draait.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Er ligt wit stof op de keukentafel, dit lag er eerder niet.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Er is een poging ge-daan mij te vergiftigen met anthrax; de politie heeft drugs neergelegd om mij erin te laten lopen.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Iemand heeft wat staan bakken; er moet nodig worden gestoft.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Slide Number Placeholder 2"/>
          <p:cNvSpPr>
            <a:spLocks noGrp="1"/>
          </p:cNvSpPr>
          <p:nvPr>
            <p:ph type="sldNum" sz="quarter" idx="12"/>
          </p:nvPr>
        </p:nvSpPr>
        <p:spPr/>
        <p:txBody>
          <a:bodyPr/>
          <a:lstStyle/>
          <a:p>
            <a:fld id="{568D8665-A048-4D19-9ABE-CE40EFC3C497}" type="slidenum">
              <a:rPr lang="de-DE" altLang="de-DE" smtClean="0"/>
              <a:pPr/>
              <a:t>32</a:t>
            </a:fld>
            <a:endParaRPr lang="de-DE" altLang="de-DE"/>
          </a:p>
        </p:txBody>
      </p:sp>
    </p:spTree>
    <p:extLst>
      <p:ext uri="{BB962C8B-B14F-4D97-AF65-F5344CB8AC3E}">
        <p14:creationId xmlns:p14="http://schemas.microsoft.com/office/powerpoint/2010/main" val="24405180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7" name="Rechteck 1"/>
          <p:cNvSpPr>
            <a:spLocks noChangeArrowheads="1"/>
          </p:cNvSpPr>
          <p:nvPr/>
        </p:nvSpPr>
        <p:spPr bwMode="auto">
          <a:xfrm>
            <a:off x="408955" y="6192016"/>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buClr>
                <a:srgbClr val="336699"/>
              </a:buClr>
              <a:buFontTx/>
              <a:buNone/>
            </a:pPr>
            <a:r>
              <a:rPr lang="nl-NL" altLang="de-DE" sz="2000" dirty="0">
                <a:solidFill>
                  <a:srgbClr val="004992"/>
                </a:solidFill>
                <a:latin typeface="Calibri Light"/>
              </a:rPr>
              <a:t>Heeft iemand een vergelijkbare situatie meegemaakt? </a:t>
            </a:r>
            <a:endParaRPr lang="de-DE" altLang="de-DE" sz="2000" dirty="0">
              <a:solidFill>
                <a:srgbClr val="004992"/>
              </a:solidFill>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418064185"/>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is “Toxic” 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boodschap dat er een aanval met giftige stoffen dreigt.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radiozender die allerlei soorten muziek draait.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Er ligt wit stof op de keukentafel, dit lag er eerder niet.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Er is een poging ge-daan mij te vergiftigen met anthrax; de politie heeft drugs neergelegd om mij erin te laten lopen.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Iemand heeft wat staan bakken; er moet nodig worden gestoft.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Slide Number Placeholder 2"/>
          <p:cNvSpPr>
            <a:spLocks noGrp="1"/>
          </p:cNvSpPr>
          <p:nvPr>
            <p:ph type="sldNum" sz="quarter" idx="12"/>
          </p:nvPr>
        </p:nvSpPr>
        <p:spPr/>
        <p:txBody>
          <a:bodyPr/>
          <a:lstStyle/>
          <a:p>
            <a:fld id="{568D8665-A048-4D19-9ABE-CE40EFC3C497}" type="slidenum">
              <a:rPr lang="de-DE" altLang="de-DE" smtClean="0"/>
              <a:pPr/>
              <a:t>33</a:t>
            </a:fld>
            <a:endParaRPr lang="de-DE" altLang="de-DE"/>
          </a:p>
        </p:txBody>
      </p:sp>
    </p:spTree>
    <p:extLst>
      <p:ext uri="{BB962C8B-B14F-4D97-AF65-F5344CB8AC3E}">
        <p14:creationId xmlns:p14="http://schemas.microsoft.com/office/powerpoint/2010/main" val="23224316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9939" name="Rectangle 1027"/>
          <p:cNvSpPr>
            <a:spLocks noGrp="1" noChangeArrowheads="1"/>
          </p:cNvSpPr>
          <p:nvPr>
            <p:ph idx="1"/>
          </p:nvPr>
        </p:nvSpPr>
        <p:spPr>
          <a:noFill/>
        </p:spPr>
        <p:txBody>
          <a:bodyPr/>
          <a:lstStyle/>
          <a:p>
            <a:pPr algn="l" eaLnBrk="1" hangingPunct="1"/>
            <a:r>
              <a:rPr lang="nl-NL" altLang="de-DE" sz="2400" dirty="0">
                <a:solidFill>
                  <a:srgbClr val="333333"/>
                </a:solidFill>
                <a:latin typeface="Calibri Light"/>
              </a:rPr>
              <a:t>In de volgende opdracht krijg je een serie plaatjes te zien. Eerst krijg je slechts een detail te zien van het plaatje, vervolgens worden er steeds details toegevoegd. Dit gaat zo door totdat het plaatje compleet is.</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9939" name="Rectangle 1027"/>
          <p:cNvSpPr>
            <a:spLocks noGrp="1" noChangeArrowheads="1"/>
          </p:cNvSpPr>
          <p:nvPr>
            <p:ph idx="1"/>
          </p:nvPr>
        </p:nvSpPr>
        <p:spPr>
          <a:noFill/>
        </p:spPr>
        <p:txBody>
          <a:bodyPr/>
          <a:lstStyle/>
          <a:p>
            <a:pPr algn="l" eaLnBrk="1" hangingPunct="1"/>
            <a:r>
              <a:rPr lang="nl-NL" altLang="de-DE" sz="2400" dirty="0">
                <a:solidFill>
                  <a:srgbClr val="333333"/>
                </a:solidFill>
                <a:latin typeface="Calibri Light"/>
              </a:rPr>
              <a:t>In de volgende opdracht krijg je een serie plaatjes te zien. Eerst krijg je slechts een detail te zien van het plaatje, vervolgens worden er steeds details toegevoegd. Dit gaat zo door totdat het plaatje compleet is.</a:t>
            </a:r>
          </a:p>
          <a:p>
            <a:pPr marL="342900" indent="-342900" algn="l" eaLnBrk="1" hangingPunct="1">
              <a:buClr>
                <a:srgbClr val="333333"/>
              </a:buClr>
              <a:buFont typeface="WingDings"/>
              <a:buChar char=""/>
            </a:pPr>
            <a:r>
              <a:rPr lang="nl-NL" altLang="de-DE" sz="2400" dirty="0">
                <a:solidFill>
                  <a:srgbClr val="004992"/>
                </a:solidFill>
                <a:latin typeface="Calibri Light"/>
              </a:rPr>
              <a:t>Jouw taak is het plaatje te herkennen.</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35</a:t>
            </a:fld>
            <a:endParaRPr lang="de-DE" altLang="de-DE"/>
          </a:p>
        </p:txBody>
      </p:sp>
    </p:spTree>
    <p:extLst>
      <p:ext uri="{BB962C8B-B14F-4D97-AF65-F5344CB8AC3E}">
        <p14:creationId xmlns:p14="http://schemas.microsoft.com/office/powerpoint/2010/main" val="19142496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9939" name="Rectangle 1027"/>
          <p:cNvSpPr>
            <a:spLocks noGrp="1" noChangeArrowheads="1"/>
          </p:cNvSpPr>
          <p:nvPr>
            <p:ph idx="1"/>
          </p:nvPr>
        </p:nvSpPr>
        <p:spPr>
          <a:noFill/>
        </p:spPr>
        <p:txBody>
          <a:bodyPr/>
          <a:lstStyle/>
          <a:p>
            <a:pPr algn="l" eaLnBrk="1" hangingPunct="1"/>
            <a:r>
              <a:rPr lang="nl-NL" altLang="de-DE" sz="2400" dirty="0">
                <a:solidFill>
                  <a:srgbClr val="333333"/>
                </a:solidFill>
                <a:latin typeface="Calibri Light"/>
              </a:rPr>
              <a:t>In de volgende opdracht krijg je een serie plaatjes te zien. Eerst krijg je slechts een detail te zien van het plaatje, vervolgens worden er steeds details toegevoegd. Dit gaat zo door totdat het plaatje compleet is.</a:t>
            </a:r>
          </a:p>
          <a:p>
            <a:pPr marL="342900" indent="-342900" algn="l" eaLnBrk="1" hangingPunct="1">
              <a:buClr>
                <a:srgbClr val="333333"/>
              </a:buClr>
              <a:buFont typeface="WingDings"/>
              <a:buChar char=""/>
            </a:pPr>
            <a:r>
              <a:rPr lang="nl-NL" altLang="de-DE" sz="2400" dirty="0">
                <a:solidFill>
                  <a:srgbClr val="004992"/>
                </a:solidFill>
                <a:latin typeface="Calibri Light"/>
              </a:rPr>
              <a:t>Jouw taak is het plaatje te herkennen.</a:t>
            </a:r>
          </a:p>
          <a:p>
            <a:pPr marL="342900" indent="-342900" algn="l" eaLnBrk="1" hangingPunct="1">
              <a:buClr>
                <a:srgbClr val="333333"/>
              </a:buClr>
              <a:buFont typeface="WingDings"/>
              <a:buChar char=""/>
            </a:pPr>
            <a:r>
              <a:rPr lang="nl-NL" altLang="de-DE" sz="2400" dirty="0">
                <a:solidFill>
                  <a:srgbClr val="004992"/>
                </a:solidFill>
                <a:latin typeface="Calibri Light"/>
              </a:rPr>
              <a:t>Probeer geen overhaaste conclusies te trekken. Bespreek wat voor of tegen een antwoord pleit.</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36</a:t>
            </a:fld>
            <a:endParaRPr lang="de-DE" altLang="de-DE"/>
          </a:p>
        </p:txBody>
      </p:sp>
    </p:spTree>
    <p:extLst>
      <p:ext uri="{BB962C8B-B14F-4D97-AF65-F5344CB8AC3E}">
        <p14:creationId xmlns:p14="http://schemas.microsoft.com/office/powerpoint/2010/main" val="42871168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Oefening</a:t>
            </a:r>
            <a:r>
              <a:rPr lang="en-US" sz="3600" dirty="0">
                <a:latin typeface="Calibri Light"/>
              </a:rPr>
              <a:t> 1</a:t>
            </a:r>
          </a:p>
        </p:txBody>
      </p:sp>
      <p:sp>
        <p:nvSpPr>
          <p:cNvPr id="3" name="Content Placeholder 2"/>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1</a:t>
            </a:r>
          </a:p>
          <a:p>
            <a:pPr lvl="0" defTabSz="914400" fontAlgn="base"/>
            <a:r>
              <a:rPr lang="nl-NL" altLang="de-DE" sz="2400" dirty="0">
                <a:solidFill>
                  <a:srgbClr val="333333"/>
                </a:solidFill>
                <a:latin typeface="Calibri Light"/>
                <a:ea typeface="MS PGothic" panose="020B0600070205080204" pitchFamily="34" charset="-128"/>
                <a:cs typeface="Times New Roman" panose="02020603050405020304" pitchFamily="18" charset="0"/>
              </a:rPr>
              <a:t>Er worden verschillende antwoorden gegeven. Bepreek met je groepsgenoten hoe waarschijnlijk je elk antwoord vindt en of je zeker genoeg bent om een beslissing te nemen.</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2</a:t>
            </a:r>
          </a:p>
          <a:p>
            <a:pPr lvl="0" defTabSz="914400" fontAlgn="base"/>
            <a:r>
              <a:rPr lang="nl-NL" altLang="de-DE" sz="2400" dirty="0">
                <a:solidFill>
                  <a:srgbClr val="333333"/>
                </a:solidFill>
                <a:latin typeface="Calibri Light"/>
                <a:ea typeface="MS PGothic" panose="020B0600070205080204" pitchFamily="34" charset="-128"/>
                <a:cs typeface="Times New Roman" panose="02020603050405020304" pitchFamily="18" charset="0"/>
              </a:rPr>
              <a:t>Nu geven we geen antwoorden. Kom zelf met ideeën over de afbeelding. </a:t>
            </a:r>
            <a:br>
              <a:rPr lang="nl-NL" altLang="de-DE" sz="2400" dirty="0">
                <a:solidFill>
                  <a:srgbClr val="333333"/>
                </a:solidFill>
                <a:latin typeface="Calibri Light"/>
                <a:ea typeface="MS PGothic" panose="020B0600070205080204" pitchFamily="34" charset="-128"/>
                <a:cs typeface="Times New Roman" panose="02020603050405020304" pitchFamily="18" charset="0"/>
              </a:rPr>
            </a:br>
            <a:r>
              <a:rPr lang="nl-NL" altLang="de-DE" sz="2400" dirty="0">
                <a:solidFill>
                  <a:srgbClr val="333333"/>
                </a:solidFill>
                <a:latin typeface="Calibri Light"/>
                <a:ea typeface="MS PGothic" panose="020B0600070205080204" pitchFamily="34" charset="-128"/>
                <a:cs typeface="Times New Roman" panose="02020603050405020304" pitchFamily="18" charset="0"/>
              </a:rPr>
              <a:t>Voel je vrij om verschillende mogelijkheden te noemen </a:t>
            </a:r>
            <a:r>
              <a:rPr lang="nl-NL" altLang="de-DE" sz="2400" dirty="0">
                <a:solidFill>
                  <a:srgbClr val="333333"/>
                </a:solidFill>
                <a:latin typeface="Calibri Light"/>
                <a:ea typeface="MS PGothic" panose="020B0600070205080204" pitchFamily="34" charset="-128"/>
                <a:cs typeface="Arial" panose="020B0604020202020204" pitchFamily="34" charset="0"/>
              </a:rPr>
              <a:t>en </a:t>
            </a:r>
            <a:r>
              <a:rPr lang="nl-NL" altLang="ko-KR" sz="2400" dirty="0">
                <a:solidFill>
                  <a:srgbClr val="333333"/>
                </a:solidFill>
                <a:latin typeface="Calibri Light"/>
                <a:ea typeface="MS PGothic" panose="020B0600070205080204" pitchFamily="34" charset="-128"/>
                <a:cs typeface="Arial" panose="020B0604020202020204" pitchFamily="34" charset="0"/>
              </a:rPr>
              <a:t>bepreek je beoordelingen met je groepsgenoten!</a:t>
            </a:r>
            <a:r>
              <a:rPr lang="de-DE" altLang="ko-KR" sz="2400" dirty="0">
                <a:solidFill>
                  <a:srgbClr val="333333"/>
                </a:solidFill>
                <a:latin typeface="Calibri Light"/>
                <a:ea typeface="MS PGothic" panose="020B0600070205080204" pitchFamily="34" charset="-128"/>
                <a:cs typeface="Arial" panose="020B0604020202020204" pitchFamily="34" charset="0"/>
              </a:rPr>
              <a:t>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AE2B8F3C-AEBF-40FC-A5C7-838B152208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47</a:t>
            </a:fld>
            <a:endParaRPr lang="de-DE" altLang="de-DE"/>
          </a:p>
        </p:txBody>
      </p:sp>
    </p:spTree>
    <p:extLst>
      <p:ext uri="{BB962C8B-B14F-4D97-AF65-F5344CB8AC3E}">
        <p14:creationId xmlns:p14="http://schemas.microsoft.com/office/powerpoint/2010/main" val="15149024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19FACDE2-70F7-44EB-A0CF-6BF57D0A60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48</a:t>
            </a:fld>
            <a:endParaRPr lang="de-DE" altLang="de-DE"/>
          </a:p>
        </p:txBody>
      </p:sp>
    </p:spTree>
    <p:extLst>
      <p:ext uri="{BB962C8B-B14F-4D97-AF65-F5344CB8AC3E}">
        <p14:creationId xmlns:p14="http://schemas.microsoft.com/office/powerpoint/2010/main" val="2672147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D91F34C0-F9B8-4D8F-8157-E79A2E69EC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49</a:t>
            </a:fld>
            <a:endParaRPr lang="de-DE" altLang="de-DE"/>
          </a:p>
        </p:txBody>
      </p:sp>
    </p:spTree>
    <p:extLst>
      <p:ext uri="{BB962C8B-B14F-4D97-AF65-F5344CB8AC3E}">
        <p14:creationId xmlns:p14="http://schemas.microsoft.com/office/powerpoint/2010/main" val="4416187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F28921B5-B26D-4CBB-92FC-76E537638F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50</a:t>
            </a:fld>
            <a:endParaRPr lang="de-DE" altLang="de-DE"/>
          </a:p>
        </p:txBody>
      </p:sp>
    </p:spTree>
    <p:extLst>
      <p:ext uri="{BB962C8B-B14F-4D97-AF65-F5344CB8AC3E}">
        <p14:creationId xmlns:p14="http://schemas.microsoft.com/office/powerpoint/2010/main" val="34780103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192ADDA6-50D4-4299-89C4-9E5890DEA9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51</a:t>
            </a:fld>
            <a:endParaRPr lang="de-DE" altLang="de-DE"/>
          </a:p>
        </p:txBody>
      </p:sp>
    </p:spTree>
    <p:extLst>
      <p:ext uri="{BB962C8B-B14F-4D97-AF65-F5344CB8AC3E}">
        <p14:creationId xmlns:p14="http://schemas.microsoft.com/office/powerpoint/2010/main" val="5703476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4C9BC64A-886A-4806-AA55-D6904062D0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52</a:t>
            </a:fld>
            <a:endParaRPr lang="de-DE" altLang="de-DE"/>
          </a:p>
        </p:txBody>
      </p:sp>
    </p:spTree>
    <p:extLst>
      <p:ext uri="{BB962C8B-B14F-4D97-AF65-F5344CB8AC3E}">
        <p14:creationId xmlns:p14="http://schemas.microsoft.com/office/powerpoint/2010/main" val="2264546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9B991033-B848-4A72-A116-1C71129E75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53</a:t>
            </a:fld>
            <a:endParaRPr lang="de-DE" altLang="de-DE"/>
          </a:p>
        </p:txBody>
      </p:sp>
    </p:spTree>
    <p:extLst>
      <p:ext uri="{BB962C8B-B14F-4D97-AF65-F5344CB8AC3E}">
        <p14:creationId xmlns:p14="http://schemas.microsoft.com/office/powerpoint/2010/main" val="32408691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3E8C9795-C2EE-4EF7-AC4E-7B1D7EBECA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54</a:t>
            </a:fld>
            <a:endParaRPr lang="de-DE" altLang="de-DE"/>
          </a:p>
        </p:txBody>
      </p:sp>
    </p:spTree>
    <p:extLst>
      <p:ext uri="{BB962C8B-B14F-4D97-AF65-F5344CB8AC3E}">
        <p14:creationId xmlns:p14="http://schemas.microsoft.com/office/powerpoint/2010/main" val="32166437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3</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55</a:t>
            </a:fld>
            <a:endParaRPr lang="de-DE" altLang="de-DE"/>
          </a:p>
        </p:txBody>
      </p:sp>
    </p:spTree>
    <p:extLst>
      <p:ext uri="{BB962C8B-B14F-4D97-AF65-F5344CB8AC3E}">
        <p14:creationId xmlns:p14="http://schemas.microsoft.com/office/powerpoint/2010/main" val="10260912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lvl="0" algn="ctr" defTabSz="914400" fontAlgn="base"/>
            <a:r>
              <a:rPr lang="de-DE" altLang="de-DE" sz="3600" dirty="0" err="1">
                <a:solidFill>
                  <a:srgbClr val="333333"/>
                </a:solidFill>
                <a:latin typeface="Calibri Light"/>
                <a:ea typeface="MS PGothic" panose="020B0600070205080204" pitchFamily="34" charset="-128"/>
              </a:rPr>
              <a:t>Afbeelding</a:t>
            </a:r>
            <a:r>
              <a:rPr lang="de-DE" altLang="de-DE" sz="3600" dirty="0">
                <a:solidFill>
                  <a:srgbClr val="333333"/>
                </a:solidFill>
                <a:latin typeface="Calibri Light"/>
                <a:ea typeface="MS PGothic" panose="020B0600070205080204" pitchFamily="34" charset="-128"/>
              </a:rPr>
              <a:t> 4</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7"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Oefening</a:t>
            </a:r>
            <a:r>
              <a:rPr lang="en-US" sz="3600" dirty="0">
                <a:latin typeface="Calibri Light"/>
              </a:rPr>
              <a:t> 1</a:t>
            </a:r>
          </a:p>
        </p:txBody>
      </p:sp>
      <p:sp>
        <p:nvSpPr>
          <p:cNvPr id="3" name="Content Placeholder 2"/>
          <p:cNvSpPr>
            <a:spLocks noGrp="1"/>
          </p:cNvSpPr>
          <p:nvPr>
            <p:ph idx="1"/>
          </p:nvPr>
        </p:nvSpPr>
        <p:spPr/>
        <p:txBody>
          <a:bodyPr/>
          <a:lstStyle/>
          <a:p>
            <a:pPr lvl="0" algn="ctr" defTabSz="914400" fontAlgn="base"/>
            <a:r>
              <a:rPr lang="de-DE" altLang="de-DE" sz="3600" dirty="0" err="1">
                <a:solidFill>
                  <a:srgbClr val="333333"/>
                </a:solidFill>
                <a:latin typeface="Calibri Light"/>
                <a:ea typeface="MS PGothic" panose="020B0600070205080204" pitchFamily="34" charset="-128"/>
              </a:rPr>
              <a:t>Afbeelding</a:t>
            </a:r>
            <a:r>
              <a:rPr lang="de-DE" altLang="de-DE" sz="3600" dirty="0">
                <a:solidFill>
                  <a:srgbClr val="333333"/>
                </a:solidFill>
                <a:latin typeface="Calibri Light"/>
                <a:ea typeface="MS PGothic" panose="020B0600070205080204" pitchFamily="34" charset="-128"/>
              </a:rPr>
              <a:t> 5</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volgende webpagina</a:t>
            </a:r>
            <a:r>
              <a:rPr lang="pt-BR" sz="2400" dirty="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7" name="Fußzeilenplatzhalter 6"/>
          <p:cNvSpPr>
            <a:spLocks noGrp="1"/>
          </p:cNvSpPr>
          <p:nvPr>
            <p:ph type="ftr" sz="quarter" idx="11"/>
          </p:nvPr>
        </p:nvSpPr>
        <p:spPr bwMode="gray"/>
        <p:txBody>
          <a:bodyPr/>
          <a:lstStyle/>
          <a:p>
            <a:r>
              <a:rPr lang="nl-NL">
                <a:solidFill>
                  <a:srgbClr val="333333"/>
                </a:solidFill>
              </a:rPr>
              <a:t>Metacognitieve Training 2 - Overhaaste conclusies I</a:t>
            </a:r>
            <a:endParaRPr lang="de-DE"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a:t>
            </a:r>
            <a:r>
              <a:rPr lang="en-US" sz="1800" i="1" spc="-5" dirty="0" err="1">
                <a:solidFill>
                  <a:srgbClr val="333333"/>
                </a:solidFill>
                <a:latin typeface="Calibri Light"/>
                <a:ea typeface="ＭＳ Ｐゴシック" panose="020B0600070205080204" pitchFamily="34" charset="-128"/>
                <a:cs typeface="Verdana"/>
              </a:rPr>
              <a:t>voor</a:t>
            </a:r>
            <a:r>
              <a:rPr lang="en-US" sz="1800" i="1" spc="-5" dirty="0">
                <a:solidFill>
                  <a:srgbClr val="333333"/>
                </a:solidFill>
                <a:latin typeface="Calibri Light"/>
                <a:ea typeface="ＭＳ Ｐゴシック" panose="020B0600070205080204" pitchFamily="34" charset="-128"/>
                <a:cs typeface="Verdana"/>
              </a:rPr>
              <a:t>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sz="180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Slide Number Placeholder 2"/>
          <p:cNvSpPr>
            <a:spLocks noGrp="1"/>
          </p:cNvSpPr>
          <p:nvPr>
            <p:ph type="sldNum" sz="quarter" idx="12"/>
          </p:nvPr>
        </p:nvSpPr>
        <p:spPr/>
        <p:txBody>
          <a:bodyPr/>
          <a:lstStyle/>
          <a:p>
            <a:fld id="{568D8665-A048-4D19-9ABE-CE40EFC3C497}" type="slidenum">
              <a:rPr lang="de-DE" altLang="de-DE" smtClean="0"/>
              <a:pPr/>
              <a:t>82</a:t>
            </a:fld>
            <a:endParaRPr lang="de-DE" altLang="de-DE"/>
          </a:p>
        </p:txBody>
      </p:sp>
    </p:spTree>
    <p:extLst>
      <p:ext uri="{BB962C8B-B14F-4D97-AF65-F5344CB8AC3E}">
        <p14:creationId xmlns:p14="http://schemas.microsoft.com/office/powerpoint/2010/main" val="211165312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lvl="0" algn="ctr" defTabSz="914400" fontAlgn="base"/>
            <a:r>
              <a:rPr lang="de-DE" altLang="de-DE" sz="3600" dirty="0" err="1">
                <a:solidFill>
                  <a:srgbClr val="333333"/>
                </a:solidFill>
                <a:latin typeface="Calibri Light"/>
                <a:ea typeface="MS PGothic" panose="020B0600070205080204" pitchFamily="34" charset="-128"/>
              </a:rPr>
              <a:t>Afbeelding</a:t>
            </a:r>
            <a:r>
              <a:rPr lang="de-DE" altLang="de-DE" sz="3600" dirty="0">
                <a:solidFill>
                  <a:srgbClr val="333333"/>
                </a:solidFill>
                <a:latin typeface="Calibri Light"/>
                <a:ea typeface="MS PGothic" panose="020B0600070205080204" pitchFamily="34" charset="-128"/>
              </a:rPr>
              <a:t> 6</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7" descr="Drach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0485" y="2203704"/>
            <a:ext cx="3154204"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6" descr="Drach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6" descr="Drach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8" descr="Drache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0485" y="2203704"/>
            <a:ext cx="3154204"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8" descr="Drache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0486" y="2203704"/>
            <a:ext cx="315420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6" descr="Drach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6" descr="Drach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lvl="0" algn="ctr" defTabSz="914400" fontAlgn="base"/>
            <a:r>
              <a:rPr lang="de-DE" altLang="de-DE" sz="3600" dirty="0" err="1">
                <a:solidFill>
                  <a:srgbClr val="333333"/>
                </a:solidFill>
                <a:latin typeface="Calibri Light"/>
                <a:ea typeface="MS PGothic" panose="020B0600070205080204" pitchFamily="34" charset="-128"/>
              </a:rPr>
              <a:t>Afbeelding</a:t>
            </a:r>
            <a:r>
              <a:rPr lang="de-DE" altLang="de-DE" sz="3600" dirty="0">
                <a:solidFill>
                  <a:srgbClr val="333333"/>
                </a:solidFill>
                <a:latin typeface="Calibri Light"/>
                <a:ea typeface="MS PGothic" panose="020B0600070205080204" pitchFamily="34" charset="-128"/>
              </a:rPr>
              <a:t> 7</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91</a:t>
            </a:fld>
            <a:endParaRPr lang="de-DE" altLang="de-DE"/>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92</a:t>
            </a:fld>
            <a:endParaRPr lang="de-DE"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95</a:t>
            </a:fld>
            <a:endParaRPr lang="de-DE" altLang="de-DE"/>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96</a:t>
            </a:fld>
            <a:endParaRPr lang="de-DE" altLang="de-DE"/>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97</a:t>
            </a:fld>
            <a:endParaRPr lang="de-DE"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lvl="0" algn="ctr" defTabSz="914400" fontAlgn="base"/>
            <a:r>
              <a:rPr lang="de-DE" altLang="de-DE" sz="3600" dirty="0" err="1">
                <a:solidFill>
                  <a:srgbClr val="333333"/>
                </a:solidFill>
                <a:latin typeface="Calibri Light"/>
                <a:ea typeface="MS PGothic" panose="020B0600070205080204" pitchFamily="34" charset="-128"/>
              </a:rPr>
              <a:t>Afbeelding</a:t>
            </a:r>
            <a:r>
              <a:rPr lang="de-DE" altLang="de-DE" sz="3600" dirty="0">
                <a:solidFill>
                  <a:srgbClr val="333333"/>
                </a:solidFill>
                <a:latin typeface="Calibri Light"/>
                <a:ea typeface="MS PGothic" panose="020B0600070205080204" pitchFamily="34" charset="-128"/>
              </a:rPr>
              <a:t> 8</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101</a:t>
            </a:fld>
            <a:endParaRPr lang="de-DE" altLang="de-DE"/>
          </a:p>
        </p:txBody>
      </p:sp>
      <p:sp>
        <p:nvSpPr>
          <p:cNvPr id="7" name="Textfeld 6">
            <a:extLst>
              <a:ext uri="{FF2B5EF4-FFF2-40B4-BE49-F238E27FC236}">
                <a16:creationId xmlns:a16="http://schemas.microsoft.com/office/drawing/2014/main" id="{95ABB9A1-D1E1-4E20-8D09-2564538725BD}"/>
              </a:ext>
            </a:extLst>
          </p:cNvPr>
          <p:cNvSpPr txBox="1"/>
          <p:nvPr/>
        </p:nvSpPr>
        <p:spPr bwMode="gray">
          <a:xfrm>
            <a:off x="4729435" y="2060848"/>
            <a:ext cx="360040" cy="324036"/>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102</a:t>
            </a:fld>
            <a:endParaRPr lang="de-DE" altLang="de-DE"/>
          </a:p>
        </p:txBody>
      </p:sp>
      <p:sp>
        <p:nvSpPr>
          <p:cNvPr id="8" name="Textfeld 7">
            <a:extLst>
              <a:ext uri="{FF2B5EF4-FFF2-40B4-BE49-F238E27FC236}">
                <a16:creationId xmlns:a16="http://schemas.microsoft.com/office/drawing/2014/main" id="{EC7F20A9-0BFD-4B6C-808A-3C891BE2DE5B}"/>
              </a:ext>
            </a:extLst>
          </p:cNvPr>
          <p:cNvSpPr txBox="1"/>
          <p:nvPr/>
        </p:nvSpPr>
        <p:spPr bwMode="gray">
          <a:xfrm>
            <a:off x="4729435" y="2060848"/>
            <a:ext cx="360040" cy="324036"/>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103</a:t>
            </a:fld>
            <a:endParaRPr lang="de-DE" altLang="de-DE"/>
          </a:p>
        </p:txBody>
      </p:sp>
      <p:sp>
        <p:nvSpPr>
          <p:cNvPr id="8" name="Textfeld 7">
            <a:extLst>
              <a:ext uri="{FF2B5EF4-FFF2-40B4-BE49-F238E27FC236}">
                <a16:creationId xmlns:a16="http://schemas.microsoft.com/office/drawing/2014/main" id="{D20B5950-788C-4E33-9AD0-AE00E1EC2118}"/>
              </a:ext>
            </a:extLst>
          </p:cNvPr>
          <p:cNvSpPr txBox="1"/>
          <p:nvPr/>
        </p:nvSpPr>
        <p:spPr bwMode="gray">
          <a:xfrm>
            <a:off x="4729435" y="2060848"/>
            <a:ext cx="360040" cy="324036"/>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104</a:t>
            </a:fld>
            <a:endParaRPr lang="de-DE" altLang="de-DE"/>
          </a:p>
        </p:txBody>
      </p:sp>
      <p:sp>
        <p:nvSpPr>
          <p:cNvPr id="8" name="Textfeld 7">
            <a:extLst>
              <a:ext uri="{FF2B5EF4-FFF2-40B4-BE49-F238E27FC236}">
                <a16:creationId xmlns:a16="http://schemas.microsoft.com/office/drawing/2014/main" id="{8B6A6AE3-743C-4239-B82E-A2595A57B922}"/>
              </a:ext>
            </a:extLst>
          </p:cNvPr>
          <p:cNvSpPr txBox="1"/>
          <p:nvPr/>
        </p:nvSpPr>
        <p:spPr bwMode="gray">
          <a:xfrm>
            <a:off x="4729435" y="2060848"/>
            <a:ext cx="360040" cy="324036"/>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105</a:t>
            </a:fld>
            <a:endParaRPr lang="de-DE" altLang="de-DE"/>
          </a:p>
        </p:txBody>
      </p:sp>
      <p:sp>
        <p:nvSpPr>
          <p:cNvPr id="8" name="Textfeld 7">
            <a:extLst>
              <a:ext uri="{FF2B5EF4-FFF2-40B4-BE49-F238E27FC236}">
                <a16:creationId xmlns:a16="http://schemas.microsoft.com/office/drawing/2014/main" id="{F73FE68E-5905-4EC5-9D6A-D0CC02A85328}"/>
              </a:ext>
            </a:extLst>
          </p:cNvPr>
          <p:cNvSpPr txBox="1"/>
          <p:nvPr/>
        </p:nvSpPr>
        <p:spPr bwMode="gray">
          <a:xfrm>
            <a:off x="4729435" y="2060848"/>
            <a:ext cx="360040" cy="324036"/>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106</a:t>
            </a:fld>
            <a:endParaRPr lang="de-DE" altLang="de-DE"/>
          </a:p>
        </p:txBody>
      </p:sp>
      <p:sp>
        <p:nvSpPr>
          <p:cNvPr id="8" name="Textfeld 7">
            <a:extLst>
              <a:ext uri="{FF2B5EF4-FFF2-40B4-BE49-F238E27FC236}">
                <a16:creationId xmlns:a16="http://schemas.microsoft.com/office/drawing/2014/main" id="{24A4E5C3-17A9-484B-836F-12EDBEF2B22B}"/>
              </a:ext>
            </a:extLst>
          </p:cNvPr>
          <p:cNvSpPr txBox="1"/>
          <p:nvPr/>
        </p:nvSpPr>
        <p:spPr bwMode="gray">
          <a:xfrm>
            <a:off x="4729435" y="2060848"/>
            <a:ext cx="360040" cy="324036"/>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107</a:t>
            </a:fld>
            <a:endParaRPr lang="de-DE" altLang="de-DE"/>
          </a:p>
        </p:txBody>
      </p:sp>
      <p:sp>
        <p:nvSpPr>
          <p:cNvPr id="8" name="Textfeld 7">
            <a:extLst>
              <a:ext uri="{FF2B5EF4-FFF2-40B4-BE49-F238E27FC236}">
                <a16:creationId xmlns:a16="http://schemas.microsoft.com/office/drawing/2014/main" id="{BD9272EB-6D31-421B-8448-7F6EA4D60582}"/>
              </a:ext>
            </a:extLst>
          </p:cNvPr>
          <p:cNvSpPr txBox="1"/>
          <p:nvPr/>
        </p:nvSpPr>
        <p:spPr bwMode="gray">
          <a:xfrm>
            <a:off x="4729435" y="2060848"/>
            <a:ext cx="360040" cy="324036"/>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108</a:t>
            </a:fld>
            <a:endParaRPr lang="de-DE" altLang="de-DE"/>
          </a:p>
        </p:txBody>
      </p:sp>
      <p:sp>
        <p:nvSpPr>
          <p:cNvPr id="8" name="Textfeld 7">
            <a:extLst>
              <a:ext uri="{FF2B5EF4-FFF2-40B4-BE49-F238E27FC236}">
                <a16:creationId xmlns:a16="http://schemas.microsoft.com/office/drawing/2014/main" id="{92923138-BC33-449B-85F9-944BA0E13A11}"/>
              </a:ext>
            </a:extLst>
          </p:cNvPr>
          <p:cNvSpPr txBox="1"/>
          <p:nvPr/>
        </p:nvSpPr>
        <p:spPr bwMode="gray">
          <a:xfrm>
            <a:off x="4729435" y="2060848"/>
            <a:ext cx="360040" cy="324036"/>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lvl="0" algn="ctr" defTabSz="914400" fontAlgn="base"/>
            <a:r>
              <a:rPr lang="de-DE" altLang="de-DE" sz="3600" dirty="0" err="1">
                <a:solidFill>
                  <a:srgbClr val="333333"/>
                </a:solidFill>
                <a:latin typeface="Calibri Light"/>
                <a:ea typeface="MS PGothic" panose="020B0600070205080204" pitchFamily="34" charset="-128"/>
              </a:rPr>
              <a:t>Afbeelding</a:t>
            </a:r>
            <a:r>
              <a:rPr lang="de-DE" altLang="de-DE" sz="3600" dirty="0">
                <a:solidFill>
                  <a:srgbClr val="333333"/>
                </a:solidFill>
                <a:latin typeface="Calibri Light"/>
                <a:ea typeface="MS PGothic" panose="020B0600070205080204" pitchFamily="34" charset="-128"/>
              </a:rPr>
              <a:t> 9</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1"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114</a:t>
            </a:fld>
            <a:endParaRPr lang="de-DE" altLang="de-DE"/>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115</a:t>
            </a:fld>
            <a:endParaRPr lang="de-DE" altLang="de-DE"/>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116</a:t>
            </a:fld>
            <a:endParaRPr lang="de-DE" altLang="de-DE"/>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lvl="0" algn="ctr" defTabSz="914400" fontAlgn="base"/>
            <a:r>
              <a:rPr lang="de-DE" altLang="de-DE" sz="3600" dirty="0" err="1">
                <a:solidFill>
                  <a:srgbClr val="333333"/>
                </a:solidFill>
                <a:latin typeface="Calibri Light"/>
                <a:ea typeface="MS PGothic" panose="020B0600070205080204" pitchFamily="34" charset="-128"/>
              </a:rPr>
              <a:t>Afbeelding</a:t>
            </a:r>
            <a:r>
              <a:rPr lang="de-DE" altLang="de-DE" sz="3600" dirty="0">
                <a:solidFill>
                  <a:srgbClr val="333333"/>
                </a:solidFill>
                <a:latin typeface="Calibri Light"/>
                <a:ea typeface="MS PGothic" panose="020B0600070205080204" pitchFamily="34" charset="-128"/>
              </a:rPr>
              <a:t> 10</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119</a:t>
            </a:fld>
            <a:endParaRPr lang="de-DE" altLang="de-DE"/>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120</a:t>
            </a:fld>
            <a:endParaRPr lang="de-DE" altLang="de-DE"/>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121</a:t>
            </a:fld>
            <a:endParaRPr lang="de-DE" altLang="de-DE"/>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122</a:t>
            </a:fld>
            <a:endParaRPr lang="de-DE" altLang="de-DE"/>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123</a:t>
            </a:fld>
            <a:endParaRPr lang="de-DE"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124</a:t>
            </a:fld>
            <a:endParaRPr lang="de-DE" altLang="de-DE"/>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125</a:t>
            </a:fld>
            <a:endParaRPr lang="de-DE" altLang="de-DE"/>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126</a:t>
            </a:fld>
            <a:endParaRPr lang="de-DE" altLang="de-DE"/>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ctr" defTabSz="914400" fontAlgn="base"/>
            <a:r>
              <a:rPr lang="de-DE" altLang="de-DE" sz="3600" b="1" dirty="0">
                <a:solidFill>
                  <a:srgbClr val="333333"/>
                </a:solidFill>
                <a:latin typeface="Calibri Light"/>
                <a:ea typeface="MS PGothic" panose="020B0600070205080204" pitchFamily="34" charset="-128"/>
              </a:rPr>
              <a:t>Wat zie je?</a:t>
            </a:r>
            <a:endParaRPr lang="en-US" sz="36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Oefening</a:t>
            </a:r>
            <a:r>
              <a:rPr lang="en-US" sz="3600" dirty="0">
                <a:latin typeface="Calibri Light"/>
              </a:rPr>
              <a:t> 2</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568D8665-A048-4D19-9ABE-CE40EFC3C497}" type="slidenum">
              <a:rPr lang="de-DE" altLang="de-DE" smtClean="0"/>
              <a:pPr/>
              <a:t>127</a:t>
            </a:fld>
            <a:endParaRPr lang="de-DE" altLang="de-DE"/>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1027"/>
          <p:cNvSpPr>
            <a:spLocks noChangeArrowheads="1"/>
          </p:cNvSpPr>
          <p:nvPr/>
        </p:nvSpPr>
        <p:spPr bwMode="auto">
          <a:xfrm>
            <a:off x="408955" y="1813842"/>
            <a:ext cx="11376000"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lnSpc>
                <a:spcPct val="150000"/>
              </a:lnSpc>
              <a:spcBef>
                <a:spcPct val="0"/>
              </a:spcBef>
              <a:buClrTx/>
              <a:buFontTx/>
              <a:buNone/>
            </a:pPr>
            <a:r>
              <a:rPr lang="de-DE" altLang="de-DE" sz="4000" b="1">
                <a:solidFill>
                  <a:schemeClr val="bg1"/>
                </a:solidFill>
                <a:latin typeface="Calibri Light"/>
              </a:rPr>
              <a:t>Wat zie je?</a:t>
            </a:r>
            <a:endParaRPr lang="en-US" altLang="de-DE" sz="4000" b="1">
              <a:solidFill>
                <a:schemeClr val="bg1"/>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6"/>
          <p:cNvSpPr txBox="1">
            <a:spLocks noChangeArrowheads="1"/>
          </p:cNvSpPr>
          <p:nvPr/>
        </p:nvSpPr>
        <p:spPr bwMode="auto">
          <a:xfrm>
            <a:off x="408955" y="5666277"/>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Oud stel, beker of...?</a:t>
            </a:r>
            <a:endParaRPr lang="en-US" sz="2400" dirty="0">
              <a:solidFill>
                <a:srgbClr val="333333"/>
              </a:solidFill>
              <a:latin typeface="Calibri Light"/>
              <a:ea typeface="+mj-ea"/>
              <a:cs typeface="+mj-cs"/>
            </a:endParaRPr>
          </a:p>
        </p:txBody>
      </p:sp>
      <p:sp>
        <p:nvSpPr>
          <p:cNvPr id="3" name="Title 2"/>
          <p:cNvSpPr>
            <a:spLocks noGrp="1"/>
          </p:cNvSpPr>
          <p:nvPr>
            <p:ph type="title"/>
          </p:nvPr>
        </p:nvSpPr>
        <p:spPr/>
        <p:txBody>
          <a:bodyPr/>
          <a:lstStyle/>
          <a:p>
            <a:r>
              <a:rPr lang="en-US" sz="3600" dirty="0">
                <a:solidFill>
                  <a:srgbClr val="004992"/>
                </a:solidFill>
                <a:latin typeface="Calibri Light"/>
              </a:rPr>
              <a:t>Wat </a:t>
            </a:r>
            <a:r>
              <a:rPr lang="en-US" sz="3600" dirty="0" err="1">
                <a:solidFill>
                  <a:srgbClr val="004992"/>
                </a:solidFill>
                <a:latin typeface="Calibri Light"/>
              </a:rPr>
              <a:t>zie</a:t>
            </a:r>
            <a:r>
              <a:rPr lang="en-US" sz="3600" dirty="0">
                <a:solidFill>
                  <a:srgbClr val="004992"/>
                </a:solidFill>
                <a:latin typeface="Calibri Light"/>
              </a:rPr>
              <a:t> je?</a:t>
            </a:r>
          </a:p>
        </p:txBody>
      </p:sp>
      <p:sp>
        <p:nvSpPr>
          <p:cNvPr id="2" name="Slide Number Placeholder 1"/>
          <p:cNvSpPr>
            <a:spLocks noGrp="1"/>
          </p:cNvSpPr>
          <p:nvPr>
            <p:ph type="sldNum" sz="quarter" idx="12"/>
          </p:nvPr>
        </p:nvSpPr>
        <p:spPr/>
        <p:txBody>
          <a:bodyPr/>
          <a:lstStyle/>
          <a:p>
            <a:fld id="{568D8665-A048-4D19-9ABE-CE40EFC3C497}" type="slidenum">
              <a:rPr lang="de-DE" altLang="de-DE" smtClean="0"/>
              <a:pPr/>
              <a:t>128</a:t>
            </a:fld>
            <a:endParaRPr lang="de-DE" altLang="de-DE"/>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7"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fld id="{568D8665-A048-4D19-9ABE-CE40EFC3C497}" type="slidenum">
              <a:rPr lang="de-DE" altLang="de-DE" smtClean="0"/>
              <a:pPr/>
              <a:t>129</a:t>
            </a:fld>
            <a:endParaRPr lang="de-DE" altLang="de-DE"/>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7"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8" name="Oval 5"/>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0" name="Oval 6"/>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130</a:t>
            </a:fld>
            <a:endParaRPr lang="de-DE" altLang="de-DE"/>
          </a:p>
        </p:txBody>
      </p:sp>
    </p:spTree>
    <p:extLst>
      <p:ext uri="{BB962C8B-B14F-4D97-AF65-F5344CB8AC3E}">
        <p14:creationId xmlns:p14="http://schemas.microsoft.com/office/powerpoint/2010/main" val="289047308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Let op:</a:t>
            </a: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Overhaaste beslissingen leiden tot missen van andere, belangrijke informatie. Hierdoor zie je soms maar </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de helft van de waarheid</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131</a:t>
            </a:fld>
            <a:endParaRPr lang="de-DE" altLang="de-DE"/>
          </a:p>
        </p:txBody>
      </p:sp>
    </p:spTree>
    <p:extLst>
      <p:ext uri="{BB962C8B-B14F-4D97-AF65-F5344CB8AC3E}">
        <p14:creationId xmlns:p14="http://schemas.microsoft.com/office/powerpoint/2010/main" val="54390216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Let op:</a:t>
            </a: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Overhaaste beslissingen leiden tot missen van andere, belangrijke informatie. Hierdoor zie je soms maar </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de helft van de waarheid</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a:t>
            </a:r>
          </a:p>
          <a:p>
            <a:pPr lvl="0" algn="ctr" defTabSz="914400" fontAlgn="base"/>
            <a:r>
              <a:rPr lang="de-DE" altLang="de-DE" sz="2400" b="1" dirty="0">
                <a:solidFill>
                  <a:srgbClr val="004992"/>
                </a:solidFill>
                <a:latin typeface="Calibri Light"/>
                <a:ea typeface="MS PGothic" panose="020B0600070205080204" pitchFamily="34" charset="-128"/>
              </a:rPr>
              <a:t>Probeer alle details/figuren in de volgende afbeeldingen te ontdekken.</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132</a:t>
            </a:fld>
            <a:endParaRPr lang="de-DE" altLang="de-DE"/>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8"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fld id="{568D8665-A048-4D19-9ABE-CE40EFC3C497}" type="slidenum">
              <a:rPr lang="de-DE" altLang="de-DE" smtClean="0"/>
              <a:pPr/>
              <a:t>133</a:t>
            </a:fld>
            <a:endParaRPr lang="de-DE" altLang="de-DE"/>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8"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l-NL" sz="2400">
                <a:solidFill>
                  <a:srgbClr val="333333"/>
                </a:solidFill>
                <a:latin typeface="Calibri Light"/>
                <a:ea typeface="+mj-ea"/>
                <a:cs typeface="+mj-cs"/>
              </a:rPr>
              <a:t>Oude vrouw, jonge vrouw, man met snor?</a:t>
            </a:r>
            <a:endParaRPr lang="en-US" sz="2400" dirty="0">
              <a:solidFill>
                <a:srgbClr val="333333"/>
              </a:solidFill>
              <a:latin typeface="Calibri Light"/>
              <a:ea typeface="+mj-ea"/>
              <a:cs typeface="+mj-cs"/>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134</a:t>
            </a:fld>
            <a:endParaRPr lang="de-DE" altLang="de-DE"/>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475" y="2734888"/>
            <a:ext cx="990225" cy="138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568D8665-A048-4D19-9ABE-CE40EFC3C497}" type="slidenum">
              <a:rPr lang="de-DE" altLang="de-DE" smtClean="0"/>
              <a:pPr/>
              <a:t>135</a:t>
            </a:fld>
            <a:endParaRPr lang="de-DE" altLang="de-DE"/>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7006" y="2203704"/>
            <a:ext cx="2421164"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dirty="0">
                <a:solidFill>
                  <a:srgbClr val="333333"/>
                </a:solidFill>
                <a:latin typeface="Calibri Light"/>
                <a:ea typeface="+mj-ea"/>
                <a:cs typeface="+mj-cs"/>
              </a:rPr>
              <a:t>Oude man of ruiter?</a:t>
            </a:r>
            <a:endParaRPr lang="en-US" sz="2400" dirty="0">
              <a:solidFill>
                <a:srgbClr val="333333"/>
              </a:solidFill>
              <a:latin typeface="Calibri Light"/>
              <a:ea typeface="+mj-ea"/>
              <a:cs typeface="+mj-cs"/>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136</a:t>
            </a:fld>
            <a:endParaRPr lang="de-DE" altLang="de-DE"/>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8308" y="2203704"/>
            <a:ext cx="501855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568D8665-A048-4D19-9ABE-CE40EFC3C497}" type="slidenum">
              <a:rPr lang="de-DE" altLang="de-DE" smtClean="0"/>
              <a:pPr/>
              <a:t>137</a:t>
            </a:fld>
            <a:endParaRPr lang="de-DE" altLang="de-DE"/>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8308" y="2203704"/>
            <a:ext cx="501855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a:solidFill>
                  <a:srgbClr val="333333"/>
                </a:solidFill>
                <a:latin typeface="Calibri Light"/>
                <a:ea typeface="+mj-ea"/>
                <a:cs typeface="+mj-cs"/>
              </a:rPr>
              <a:t>Eend of konijn?</a:t>
            </a:r>
            <a:endParaRPr lang="en-US" sz="2400" dirty="0">
              <a:solidFill>
                <a:srgbClr val="333333"/>
              </a:solidFill>
              <a:latin typeface="Calibri Light"/>
              <a:ea typeface="+mj-ea"/>
              <a:cs typeface="+mj-cs"/>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138</a:t>
            </a:fld>
            <a:endParaRPr lang="de-DE" altLang="de-DE"/>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8" name="Picture 1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568D8665-A048-4D19-9ABE-CE40EFC3C497}" type="slidenum">
              <a:rPr lang="de-DE" altLang="de-DE" smtClean="0"/>
              <a:pPr/>
              <a:t>139</a:t>
            </a:fld>
            <a:endParaRPr lang="de-DE" altLang="de-DE"/>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8" name="Picture 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l-NL" sz="2400">
                <a:solidFill>
                  <a:srgbClr val="333333"/>
                </a:solidFill>
                <a:latin typeface="Calibri Light"/>
                <a:ea typeface="+mj-ea"/>
                <a:cs typeface="+mj-cs"/>
              </a:rPr>
              <a:t>Wat zie je als je deze afbeelding op de kop zou houden?</a:t>
            </a:r>
            <a:endParaRPr lang="en-US" sz="2400" dirty="0">
              <a:solidFill>
                <a:srgbClr val="333333"/>
              </a:solidFill>
              <a:latin typeface="Calibri Light"/>
              <a:ea typeface="+mj-ea"/>
              <a:cs typeface="+mj-cs"/>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140</a:t>
            </a:fld>
            <a:endParaRPr lang="de-DE" altLang="de-DE"/>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5783" y="2203704"/>
            <a:ext cx="488360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a:solidFill>
                  <a:srgbClr val="333333"/>
                </a:solidFill>
                <a:latin typeface="Calibri Light"/>
                <a:ea typeface="+mj-ea"/>
                <a:cs typeface="+mj-cs"/>
              </a:rPr>
              <a:t>Paard of ruiter?</a:t>
            </a:r>
            <a:endParaRPr lang="en-US" sz="2400" dirty="0">
              <a:solidFill>
                <a:srgbClr val="333333"/>
              </a:solidFill>
              <a:latin typeface="Calibri Light"/>
              <a:ea typeface="+mj-ea"/>
              <a:cs typeface="+mj-cs"/>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141</a:t>
            </a:fld>
            <a:endParaRPr lang="de-DE" altLang="de-DE"/>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2519" y="2636838"/>
            <a:ext cx="1210137" cy="158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568D8665-A048-4D19-9ABE-CE40EFC3C497}" type="slidenum">
              <a:rPr lang="de-DE" altLang="de-DE" smtClean="0"/>
              <a:pPr/>
              <a:t>142</a:t>
            </a:fld>
            <a:endParaRPr lang="de-DE" altLang="de-DE"/>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6950" y="2204021"/>
            <a:ext cx="2578100" cy="3382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a:solidFill>
                  <a:srgbClr val="333333"/>
                </a:solidFill>
                <a:latin typeface="Calibri Light"/>
                <a:ea typeface="+mj-ea"/>
                <a:cs typeface="+mj-cs"/>
              </a:rPr>
              <a:t>Doodshoofd of bakkerij?</a:t>
            </a:r>
            <a:endParaRPr lang="en-US" sz="2400" dirty="0">
              <a:solidFill>
                <a:srgbClr val="333333"/>
              </a:solidFill>
              <a:latin typeface="Calibri Light"/>
              <a:ea typeface="+mj-ea"/>
              <a:cs typeface="+mj-cs"/>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143</a:t>
            </a:fld>
            <a:endParaRPr lang="de-DE" altLang="de-DE"/>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Probeer alle details te ontdekken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5840" y="2414588"/>
            <a:ext cx="1443495"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568D8665-A048-4D19-9ABE-CE40EFC3C497}" type="slidenum">
              <a:rPr lang="de-DE" altLang="de-DE" smtClean="0"/>
              <a:pPr/>
              <a:t>144</a:t>
            </a:fld>
            <a:endParaRPr lang="de-DE" altLang="de-DE"/>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Probeer alle details te ontdekken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6531" y="2203704"/>
            <a:ext cx="2402112"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568D8665-A048-4D19-9ABE-CE40EFC3C497}" type="slidenum">
              <a:rPr lang="de-DE" altLang="de-DE" smtClean="0"/>
              <a:pPr/>
              <a:t>145</a:t>
            </a:fld>
            <a:endParaRPr lang="de-DE" altLang="de-DE"/>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Probeer alle details te ontdekken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6531" y="2203704"/>
            <a:ext cx="2402112"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Oval 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9" name="Oval 6"/>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0" name="Oval 7"/>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1" name="Oval 8"/>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146</a:t>
            </a:fld>
            <a:endParaRPr lang="de-DE" altLang="de-DE"/>
          </a:p>
        </p:txBody>
      </p:sp>
    </p:spTree>
    <p:extLst>
      <p:ext uri="{BB962C8B-B14F-4D97-AF65-F5344CB8AC3E}">
        <p14:creationId xmlns:p14="http://schemas.microsoft.com/office/powerpoint/2010/main" val="169024253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147</a:t>
            </a:fld>
            <a:endParaRPr lang="de-DE" altLang="de-DE"/>
          </a:p>
        </p:txBody>
      </p:sp>
    </p:spTree>
    <p:extLst>
      <p:ext uri="{BB962C8B-B14F-4D97-AF65-F5344CB8AC3E}">
        <p14:creationId xmlns:p14="http://schemas.microsoft.com/office/powerpoint/2010/main" val="390433635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004992"/>
                </a:solidFill>
                <a:latin typeface="Calibri Light"/>
                <a:ea typeface="MS PGothic" panose="020B0600070205080204" pitchFamily="34" charset="-128"/>
                <a:cs typeface="Times New Roman" pitchFamily="18" charset="0"/>
              </a:rPr>
              <a:t>Daarom is het belangrijk dat je zoveel mogelijk informatie verzamelt </a:t>
            </a:r>
            <a:r>
              <a:rPr lang="nl-NL" altLang="de-DE" sz="2000" dirty="0">
                <a:solidFill>
                  <a:srgbClr val="333333"/>
                </a:solidFill>
                <a:latin typeface="Calibri Light"/>
                <a:ea typeface="MS PGothic" panose="020B0600070205080204" pitchFamily="34" charset="-128"/>
                <a:cs typeface="Times New Roman" pitchFamily="18" charset="0"/>
              </a:rPr>
              <a:t>en dat je van gedachten wisselt met anderen, vooral als beslissingen ingrijpende gevolgen hebben (bv. het idee dat je buurman je achtervolgt </a:t>
            </a:r>
            <a:r>
              <a:rPr lang="nl-NL" altLang="de-DE" sz="2000" dirty="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dirty="0">
                <a:solidFill>
                  <a:srgbClr val="333333"/>
                </a:solidFill>
                <a:latin typeface="Calibri Light"/>
                <a:ea typeface="MS PGothic" panose="020B0600070205080204" pitchFamily="34" charset="-128"/>
                <a:cs typeface="Times New Roman" pitchFamily="18" charset="0"/>
              </a:rPr>
              <a:t> niet meteen de verdachte buurman aanvallen).</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148</a:t>
            </a:fld>
            <a:endParaRPr lang="de-DE" altLang="de-DE"/>
          </a:p>
        </p:txBody>
      </p:sp>
    </p:spTree>
    <p:extLst>
      <p:ext uri="{BB962C8B-B14F-4D97-AF65-F5344CB8AC3E}">
        <p14:creationId xmlns:p14="http://schemas.microsoft.com/office/powerpoint/2010/main" val="274009850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latin typeface="Calibri Light"/>
                <a:ea typeface="MS PGothic" panose="020B0600070205080204" pitchFamily="34" charset="-128"/>
                <a:cs typeface="Times New Roman" pitchFamily="18" charset="0"/>
              </a:rPr>
              <a:t>Daarom is het belangrijk dat je zoveel mogelijk informatie verzamelt </a:t>
            </a:r>
            <a:r>
              <a:rPr lang="nl-NL" altLang="de-DE" sz="2000" dirty="0">
                <a:solidFill>
                  <a:srgbClr val="333333"/>
                </a:solidFill>
                <a:latin typeface="Calibri Light"/>
                <a:ea typeface="MS PGothic" panose="020B0600070205080204" pitchFamily="34" charset="-128"/>
                <a:cs typeface="Times New Roman" pitchFamily="18" charset="0"/>
              </a:rPr>
              <a:t>en dat je van gedachten wisselt met anderen, vooral als beslissingen ingrijpende gevolgen hebben (bv. het idee dat je buurman je achtervolgt </a:t>
            </a:r>
            <a:r>
              <a:rPr lang="nl-NL" altLang="de-DE" sz="2000" dirty="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dirty="0">
                <a:solidFill>
                  <a:srgbClr val="333333"/>
                </a:solidFill>
                <a:latin typeface="Calibri Light"/>
                <a:ea typeface="MS PGothic" panose="020B0600070205080204" pitchFamily="34" charset="-128"/>
                <a:cs typeface="Times New Roman" pitchFamily="18" charset="0"/>
              </a:rPr>
              <a:t> niet meteen de verdachte buurman aanvallen).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Bij minder ingrijpende zaken kunnen we net zo goed snel beslissen (bv. kiezen welk merk yoghurt je neemt).</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149</a:t>
            </a:fld>
            <a:endParaRPr lang="de-DE" altLang="de-DE"/>
          </a:p>
        </p:txBody>
      </p:sp>
    </p:spTree>
    <p:extLst>
      <p:ext uri="{BB962C8B-B14F-4D97-AF65-F5344CB8AC3E}">
        <p14:creationId xmlns:p14="http://schemas.microsoft.com/office/powerpoint/2010/main" val="164324664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latin typeface="Calibri Light"/>
                <a:ea typeface="MS PGothic" panose="020B0600070205080204" pitchFamily="34" charset="-128"/>
                <a:cs typeface="Times New Roman" pitchFamily="18" charset="0"/>
              </a:rPr>
              <a:t>Daarom is het belangrijk dat je zoveel mogelijk informatie verzamelt </a:t>
            </a:r>
            <a:r>
              <a:rPr lang="nl-NL" altLang="de-DE" sz="2000" dirty="0">
                <a:solidFill>
                  <a:srgbClr val="333333"/>
                </a:solidFill>
                <a:latin typeface="Calibri Light"/>
                <a:ea typeface="MS PGothic" panose="020B0600070205080204" pitchFamily="34" charset="-128"/>
                <a:cs typeface="Times New Roman" pitchFamily="18" charset="0"/>
              </a:rPr>
              <a:t>en dat je van gedachten wisselt met anderen, vooral als beslissingen ingrijpende gevolgen hebben (bv. het idee dat je buurman je achtervolgt </a:t>
            </a:r>
            <a:r>
              <a:rPr lang="nl-NL" altLang="de-DE" sz="2000" dirty="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dirty="0">
                <a:solidFill>
                  <a:srgbClr val="333333"/>
                </a:solidFill>
                <a:latin typeface="Calibri Light"/>
                <a:ea typeface="MS PGothic" panose="020B0600070205080204" pitchFamily="34" charset="-128"/>
                <a:cs typeface="Times New Roman" pitchFamily="18" charset="0"/>
              </a:rPr>
              <a:t> niet meteen de verdachte buurman aanvallen).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Bij minder ingrijpende zaken kunnen we net zo goed snel beslissen (bv. kiezen welk merk yoghurt je neemt).</a:t>
            </a:r>
          </a:p>
          <a:p>
            <a:pPr marL="342900" lvl="0" indent="-342900" defTabSz="914400" fontAlgn="base">
              <a:lnSpc>
                <a:spcPct val="100000"/>
              </a:lnSpc>
              <a:spcBef>
                <a:spcPts val="1200"/>
              </a:spcBef>
              <a:buClr>
                <a:srgbClr val="333333"/>
              </a:buClr>
              <a:buFont typeface="WingDings"/>
              <a:buChar char=""/>
              <a:defRPr/>
            </a:pPr>
            <a:r>
              <a:rPr lang="en-US" altLang="de-DE" sz="2000" dirty="0" err="1">
                <a:solidFill>
                  <a:srgbClr val="333333"/>
                </a:solidFill>
                <a:latin typeface="Calibri Light"/>
                <a:ea typeface="MS PGothic" panose="020B0600070205080204" pitchFamily="34" charset="-128"/>
                <a:cs typeface="Times New Roman" pitchFamily="18" charset="0"/>
              </a:rPr>
              <a:t>Vergissen</a:t>
            </a:r>
            <a:r>
              <a:rPr lang="en-US" altLang="de-DE" sz="2000" dirty="0">
                <a:solidFill>
                  <a:srgbClr val="333333"/>
                </a:solidFill>
                <a:latin typeface="Calibri Light"/>
                <a:ea typeface="MS PGothic" panose="020B0600070205080204" pitchFamily="34" charset="-128"/>
                <a:cs typeface="Times New Roman" pitchFamily="18" charset="0"/>
              </a:rPr>
              <a:t> is </a:t>
            </a:r>
            <a:r>
              <a:rPr lang="en-US" altLang="de-DE" sz="2000" dirty="0" err="1">
                <a:solidFill>
                  <a:srgbClr val="333333"/>
                </a:solidFill>
                <a:latin typeface="Calibri Light"/>
                <a:ea typeface="MS PGothic" panose="020B0600070205080204" pitchFamily="34" charset="-128"/>
                <a:cs typeface="Times New Roman" pitchFamily="18" charset="0"/>
              </a:rPr>
              <a:t>menselijk</a:t>
            </a:r>
            <a:r>
              <a:rPr lang="en-US" altLang="de-DE" sz="2000" dirty="0">
                <a:solidFill>
                  <a:srgbClr val="333333"/>
                </a:solidFill>
                <a:latin typeface="Calibri Light"/>
                <a:ea typeface="MS PGothic" panose="020B0600070205080204" pitchFamily="34" charset="-128"/>
                <a:cs typeface="Times New Roman" pitchFamily="18" charset="0"/>
              </a:rPr>
              <a:t> – </a:t>
            </a:r>
            <a:r>
              <a:rPr lang="en-US" altLang="de-DE" sz="2000" dirty="0" err="1">
                <a:solidFill>
                  <a:srgbClr val="333333"/>
                </a:solidFill>
                <a:latin typeface="Calibri Light"/>
                <a:ea typeface="MS PGothic" panose="020B0600070205080204" pitchFamily="34" charset="-128"/>
                <a:cs typeface="Times New Roman" pitchFamily="18" charset="0"/>
              </a:rPr>
              <a:t>houd</a:t>
            </a:r>
            <a:r>
              <a:rPr lang="en-US" altLang="de-DE" sz="2000" dirty="0">
                <a:solidFill>
                  <a:srgbClr val="333333"/>
                </a:solidFill>
                <a:latin typeface="Calibri Light"/>
                <a:ea typeface="MS PGothic" panose="020B0600070205080204" pitchFamily="34" charset="-128"/>
                <a:cs typeface="Times New Roman" pitchFamily="18" charset="0"/>
              </a:rPr>
              <a:t> de </a:t>
            </a:r>
            <a:r>
              <a:rPr lang="en-US" altLang="de-DE" sz="2000" dirty="0" err="1">
                <a:solidFill>
                  <a:srgbClr val="333333"/>
                </a:solidFill>
                <a:latin typeface="Calibri Light"/>
                <a:ea typeface="MS PGothic" panose="020B0600070205080204" pitchFamily="34" charset="-128"/>
                <a:cs typeface="Times New Roman" pitchFamily="18" charset="0"/>
              </a:rPr>
              <a:t>mogelijkheid</a:t>
            </a:r>
            <a:r>
              <a:rPr lang="en-US" altLang="de-DE" sz="2000" dirty="0">
                <a:solidFill>
                  <a:srgbClr val="333333"/>
                </a:solidFill>
                <a:latin typeface="Calibri Light"/>
                <a:ea typeface="MS PGothic" panose="020B0600070205080204" pitchFamily="34" charset="-128"/>
                <a:cs typeface="Times New Roman" pitchFamily="18" charset="0"/>
              </a:rPr>
              <a:t> open </a:t>
            </a:r>
            <a:r>
              <a:rPr lang="en-US" altLang="de-DE" sz="2000" dirty="0" err="1">
                <a:solidFill>
                  <a:srgbClr val="333333"/>
                </a:solidFill>
                <a:latin typeface="Calibri Light"/>
                <a:ea typeface="MS PGothic" panose="020B0600070205080204" pitchFamily="34" charset="-128"/>
                <a:cs typeface="Times New Roman" pitchFamily="18" charset="0"/>
              </a:rPr>
              <a:t>dat</a:t>
            </a:r>
            <a:r>
              <a:rPr lang="en-US" altLang="de-DE" sz="2000" dirty="0">
                <a:solidFill>
                  <a:srgbClr val="333333"/>
                </a:solidFill>
                <a:latin typeface="Calibri Light"/>
                <a:ea typeface="MS PGothic" panose="020B0600070205080204" pitchFamily="34" charset="-128"/>
                <a:cs typeface="Times New Roman" pitchFamily="18" charset="0"/>
              </a:rPr>
              <a:t> je het </a:t>
            </a:r>
            <a:r>
              <a:rPr lang="en-US" altLang="de-DE" sz="2000" dirty="0" err="1">
                <a:solidFill>
                  <a:srgbClr val="333333"/>
                </a:solidFill>
                <a:latin typeface="Calibri Light"/>
                <a:ea typeface="MS PGothic" panose="020B0600070205080204" pitchFamily="34" charset="-128"/>
                <a:cs typeface="Times New Roman" pitchFamily="18" charset="0"/>
              </a:rPr>
              <a:t>bij</a:t>
            </a:r>
            <a:r>
              <a:rPr lang="en-US" altLang="de-DE" sz="2000" dirty="0">
                <a:solidFill>
                  <a:srgbClr val="333333"/>
                </a:solidFill>
                <a:latin typeface="Calibri Light"/>
                <a:ea typeface="MS PGothic" panose="020B0600070205080204" pitchFamily="34" charset="-128"/>
                <a:cs typeface="Times New Roman" pitchFamily="18" charset="0"/>
              </a:rPr>
              <a:t> het </a:t>
            </a:r>
            <a:r>
              <a:rPr lang="en-US" altLang="de-DE" sz="2000" dirty="0" err="1">
                <a:solidFill>
                  <a:srgbClr val="333333"/>
                </a:solidFill>
                <a:latin typeface="Calibri Light"/>
                <a:ea typeface="MS PGothic" panose="020B0600070205080204" pitchFamily="34" charset="-128"/>
                <a:cs typeface="Times New Roman" pitchFamily="18" charset="0"/>
              </a:rPr>
              <a:t>verkeerde</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eind</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kan</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hebben</a:t>
            </a:r>
            <a:r>
              <a:rPr lang="en-US" altLang="de-DE" sz="2000" dirty="0">
                <a:solidFill>
                  <a:srgbClr val="333333"/>
                </a:solidFill>
                <a:latin typeface="Calibri Light"/>
                <a:ea typeface="MS PGothic" panose="020B0600070205080204" pitchFamily="34" charset="-128"/>
                <a:cs typeface="Times New Roman" pitchFamily="18" charset="0"/>
              </a:rPr>
              <a:t>.</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150</a:t>
            </a:fld>
            <a:endParaRPr lang="de-DE" altLang="de-DE"/>
          </a:p>
        </p:txBody>
      </p:sp>
    </p:spTree>
    <p:extLst>
      <p:ext uri="{BB962C8B-B14F-4D97-AF65-F5344CB8AC3E}">
        <p14:creationId xmlns:p14="http://schemas.microsoft.com/office/powerpoint/2010/main" val="316861931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latin typeface="Calibri Light"/>
                <a:ea typeface="MS PGothic" panose="020B0600070205080204" pitchFamily="34" charset="-128"/>
                <a:cs typeface="Times New Roman" pitchFamily="18" charset="0"/>
              </a:rPr>
              <a:t>Daarom is het belangrijk dat je zoveel mogelijk informatie verzamelt </a:t>
            </a:r>
            <a:r>
              <a:rPr lang="nl-NL" altLang="de-DE" sz="2000" dirty="0">
                <a:solidFill>
                  <a:srgbClr val="333333"/>
                </a:solidFill>
                <a:latin typeface="Calibri Light"/>
                <a:ea typeface="MS PGothic" panose="020B0600070205080204" pitchFamily="34" charset="-128"/>
                <a:cs typeface="Times New Roman" pitchFamily="18" charset="0"/>
              </a:rPr>
              <a:t>en dat je van gedachten wisselt met anderen, vooral als beslissingen ingrijpende gevolgen hebben (bv. het idee dat je buurman je achtervolgt </a:t>
            </a:r>
            <a:r>
              <a:rPr lang="nl-NL" altLang="de-DE" sz="2000" dirty="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dirty="0">
                <a:solidFill>
                  <a:srgbClr val="333333"/>
                </a:solidFill>
                <a:latin typeface="Calibri Light"/>
                <a:ea typeface="MS PGothic" panose="020B0600070205080204" pitchFamily="34" charset="-128"/>
                <a:cs typeface="Times New Roman" pitchFamily="18" charset="0"/>
              </a:rPr>
              <a:t> niet meteen de verdachte buurman aanvallen).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Bij minder ingrijpende zaken kunnen we net zo goed snel beslissen (bv. kiezen welk merk yoghurt je neemt).</a:t>
            </a:r>
          </a:p>
          <a:p>
            <a:pPr marL="342900" lvl="0" indent="-342900" defTabSz="914400" fontAlgn="base">
              <a:lnSpc>
                <a:spcPct val="100000"/>
              </a:lnSpc>
              <a:spcBef>
                <a:spcPts val="1200"/>
              </a:spcBef>
              <a:buClr>
                <a:srgbClr val="333333"/>
              </a:buClr>
              <a:buFont typeface="WingDings"/>
              <a:buChar char=""/>
              <a:defRPr/>
            </a:pPr>
            <a:r>
              <a:rPr lang="en-US" altLang="de-DE" sz="2000" dirty="0" err="1">
                <a:solidFill>
                  <a:srgbClr val="333333"/>
                </a:solidFill>
                <a:latin typeface="Calibri Light"/>
                <a:ea typeface="MS PGothic" panose="020B0600070205080204" pitchFamily="34" charset="-128"/>
                <a:cs typeface="Times New Roman" pitchFamily="18" charset="0"/>
              </a:rPr>
              <a:t>Vergissen</a:t>
            </a:r>
            <a:r>
              <a:rPr lang="en-US" altLang="de-DE" sz="2000" dirty="0">
                <a:solidFill>
                  <a:srgbClr val="333333"/>
                </a:solidFill>
                <a:latin typeface="Calibri Light"/>
                <a:ea typeface="MS PGothic" panose="020B0600070205080204" pitchFamily="34" charset="-128"/>
                <a:cs typeface="Times New Roman" pitchFamily="18" charset="0"/>
              </a:rPr>
              <a:t> is </a:t>
            </a:r>
            <a:r>
              <a:rPr lang="en-US" altLang="de-DE" sz="2000" dirty="0" err="1">
                <a:solidFill>
                  <a:srgbClr val="333333"/>
                </a:solidFill>
                <a:latin typeface="Calibri Light"/>
                <a:ea typeface="MS PGothic" panose="020B0600070205080204" pitchFamily="34" charset="-128"/>
                <a:cs typeface="Times New Roman" pitchFamily="18" charset="0"/>
              </a:rPr>
              <a:t>menselijk</a:t>
            </a:r>
            <a:r>
              <a:rPr lang="en-US" altLang="de-DE" sz="2000" dirty="0">
                <a:solidFill>
                  <a:srgbClr val="333333"/>
                </a:solidFill>
                <a:latin typeface="Calibri Light"/>
                <a:ea typeface="MS PGothic" panose="020B0600070205080204" pitchFamily="34" charset="-128"/>
                <a:cs typeface="Times New Roman" pitchFamily="18" charset="0"/>
              </a:rPr>
              <a:t> – </a:t>
            </a:r>
            <a:r>
              <a:rPr lang="en-US" altLang="de-DE" sz="2000" dirty="0" err="1">
                <a:solidFill>
                  <a:srgbClr val="333333"/>
                </a:solidFill>
                <a:latin typeface="Calibri Light"/>
                <a:ea typeface="MS PGothic" panose="020B0600070205080204" pitchFamily="34" charset="-128"/>
                <a:cs typeface="Times New Roman" pitchFamily="18" charset="0"/>
              </a:rPr>
              <a:t>houd</a:t>
            </a:r>
            <a:r>
              <a:rPr lang="en-US" altLang="de-DE" sz="2000" dirty="0">
                <a:solidFill>
                  <a:srgbClr val="333333"/>
                </a:solidFill>
                <a:latin typeface="Calibri Light"/>
                <a:ea typeface="MS PGothic" panose="020B0600070205080204" pitchFamily="34" charset="-128"/>
                <a:cs typeface="Times New Roman" pitchFamily="18" charset="0"/>
              </a:rPr>
              <a:t> de </a:t>
            </a:r>
            <a:r>
              <a:rPr lang="en-US" altLang="de-DE" sz="2000" dirty="0" err="1">
                <a:solidFill>
                  <a:srgbClr val="333333"/>
                </a:solidFill>
                <a:latin typeface="Calibri Light"/>
                <a:ea typeface="MS PGothic" panose="020B0600070205080204" pitchFamily="34" charset="-128"/>
                <a:cs typeface="Times New Roman" pitchFamily="18" charset="0"/>
              </a:rPr>
              <a:t>mogelijkheid</a:t>
            </a:r>
            <a:r>
              <a:rPr lang="en-US" altLang="de-DE" sz="2000" dirty="0">
                <a:solidFill>
                  <a:srgbClr val="333333"/>
                </a:solidFill>
                <a:latin typeface="Calibri Light"/>
                <a:ea typeface="MS PGothic" panose="020B0600070205080204" pitchFamily="34" charset="-128"/>
                <a:cs typeface="Times New Roman" pitchFamily="18" charset="0"/>
              </a:rPr>
              <a:t> open </a:t>
            </a:r>
            <a:r>
              <a:rPr lang="en-US" altLang="de-DE" sz="2000" dirty="0" err="1">
                <a:solidFill>
                  <a:srgbClr val="333333"/>
                </a:solidFill>
                <a:latin typeface="Calibri Light"/>
                <a:ea typeface="MS PGothic" panose="020B0600070205080204" pitchFamily="34" charset="-128"/>
                <a:cs typeface="Times New Roman" pitchFamily="18" charset="0"/>
              </a:rPr>
              <a:t>dat</a:t>
            </a:r>
            <a:r>
              <a:rPr lang="en-US" altLang="de-DE" sz="2000" dirty="0">
                <a:solidFill>
                  <a:srgbClr val="333333"/>
                </a:solidFill>
                <a:latin typeface="Calibri Light"/>
                <a:ea typeface="MS PGothic" panose="020B0600070205080204" pitchFamily="34" charset="-128"/>
                <a:cs typeface="Times New Roman" pitchFamily="18" charset="0"/>
              </a:rPr>
              <a:t> je het </a:t>
            </a:r>
            <a:r>
              <a:rPr lang="en-US" altLang="de-DE" sz="2000" dirty="0" err="1">
                <a:solidFill>
                  <a:srgbClr val="333333"/>
                </a:solidFill>
                <a:latin typeface="Calibri Light"/>
                <a:ea typeface="MS PGothic" panose="020B0600070205080204" pitchFamily="34" charset="-128"/>
                <a:cs typeface="Times New Roman" pitchFamily="18" charset="0"/>
              </a:rPr>
              <a:t>bij</a:t>
            </a:r>
            <a:r>
              <a:rPr lang="en-US" altLang="de-DE" sz="2000" dirty="0">
                <a:solidFill>
                  <a:srgbClr val="333333"/>
                </a:solidFill>
                <a:latin typeface="Calibri Light"/>
                <a:ea typeface="MS PGothic" panose="020B0600070205080204" pitchFamily="34" charset="-128"/>
                <a:cs typeface="Times New Roman" pitchFamily="18" charset="0"/>
              </a:rPr>
              <a:t> het </a:t>
            </a:r>
            <a:r>
              <a:rPr lang="en-US" altLang="de-DE" sz="2000" dirty="0" err="1">
                <a:solidFill>
                  <a:srgbClr val="333333"/>
                </a:solidFill>
                <a:latin typeface="Calibri Light"/>
                <a:ea typeface="MS PGothic" panose="020B0600070205080204" pitchFamily="34" charset="-128"/>
                <a:cs typeface="Times New Roman" pitchFamily="18" charset="0"/>
              </a:rPr>
              <a:t>verkeerde</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eind</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kan</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hebben</a:t>
            </a:r>
            <a:r>
              <a:rPr lang="en-US" altLang="de-DE" sz="20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latin typeface="Calibri Light"/>
                <a:ea typeface="MS PGothic" panose="020B0600070205080204" pitchFamily="34" charset="-128"/>
                <a:cs typeface="Times New Roman" pitchFamily="18" charset="0"/>
              </a:rPr>
              <a:t>Baseer</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belangrijke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beslissingen</a:t>
            </a:r>
            <a:r>
              <a:rPr lang="en-US" sz="2000" dirty="0">
                <a:solidFill>
                  <a:srgbClr val="333333"/>
                </a:solidFill>
                <a:latin typeface="Calibri Light"/>
                <a:ea typeface="MS PGothic" panose="020B0600070205080204" pitchFamily="34" charset="-128"/>
                <a:cs typeface="Times New Roman" pitchFamily="18" charset="0"/>
              </a:rPr>
              <a:t> op </a:t>
            </a:r>
            <a:r>
              <a:rPr lang="en-US" sz="2000" dirty="0" err="1">
                <a:solidFill>
                  <a:srgbClr val="333333"/>
                </a:solidFill>
                <a:latin typeface="Calibri Light"/>
                <a:ea typeface="MS PGothic" panose="020B0600070205080204" pitchFamily="34" charset="-128"/>
                <a:cs typeface="Times New Roman" pitchFamily="18" charset="0"/>
              </a:rPr>
              <a:t>deugdelijke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feiten</a:t>
            </a:r>
            <a:r>
              <a:rPr lang="en-US" sz="2000" dirty="0">
                <a:solidFill>
                  <a:srgbClr val="333333"/>
                </a:solidFill>
                <a:latin typeface="Calibri Light"/>
                <a:ea typeface="MS PGothic" panose="020B0600070205080204" pitchFamily="34" charset="-128"/>
                <a:cs typeface="Times New Roman" pitchFamily="18" charset="0"/>
              </a:rPr>
              <a:t>. </a:t>
            </a:r>
            <a:br>
              <a:rPr lang="en-US" sz="2000" dirty="0">
                <a:solidFill>
                  <a:srgbClr val="333333"/>
                </a:solidFill>
                <a:latin typeface="Calibri Light"/>
                <a:ea typeface="MS PGothic" panose="020B0600070205080204" pitchFamily="34" charset="-128"/>
                <a:cs typeface="Times New Roman" pitchFamily="18" charset="0"/>
              </a:rPr>
            </a:br>
            <a:r>
              <a:rPr lang="en-US" sz="2000" dirty="0" err="1">
                <a:solidFill>
                  <a:srgbClr val="333333"/>
                </a:solidFill>
                <a:latin typeface="Calibri Light"/>
                <a:ea typeface="MS PGothic" panose="020B0600070205080204" pitchFamily="34" charset="-128"/>
                <a:cs typeface="Times New Roman" pitchFamily="18" charset="0"/>
              </a:rPr>
              <a:t>Lukraak</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gokken</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leidt</a:t>
            </a:r>
            <a:r>
              <a:rPr lang="en-US" sz="2000" dirty="0">
                <a:solidFill>
                  <a:srgbClr val="333333"/>
                </a:solidFill>
                <a:latin typeface="Calibri Light"/>
                <a:ea typeface="MS PGothic" panose="020B0600070205080204" pitchFamily="34" charset="-128"/>
                <a:cs typeface="Times New Roman" pitchFamily="18" charset="0"/>
              </a:rPr>
              <a:t> tot “</a:t>
            </a:r>
            <a:r>
              <a:rPr lang="en-US" sz="2000" dirty="0" err="1">
                <a:solidFill>
                  <a:srgbClr val="333333"/>
                </a:solidFill>
                <a:latin typeface="Calibri Light"/>
                <a:ea typeface="MS PGothic" panose="020B0600070205080204" pitchFamily="34" charset="-128"/>
                <a:cs typeface="Times New Roman" pitchFamily="18" charset="0"/>
              </a:rPr>
              <a:t>slechte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adviezen</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Overweeg</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altijd</a:t>
            </a:r>
            <a:r>
              <a:rPr lang="en-US" sz="2000" dirty="0">
                <a:solidFill>
                  <a:srgbClr val="333333"/>
                </a:solidFill>
                <a:latin typeface="Calibri Light"/>
                <a:ea typeface="MS PGothic" panose="020B0600070205080204" pitchFamily="34" charset="-128"/>
                <a:cs typeface="Times New Roman" pitchFamily="18" charset="0"/>
              </a:rPr>
              <a:t> de </a:t>
            </a:r>
            <a:r>
              <a:rPr lang="en-US" sz="2000" dirty="0" err="1">
                <a:solidFill>
                  <a:srgbClr val="333333"/>
                </a:solidFill>
                <a:latin typeface="Calibri Light"/>
                <a:ea typeface="MS PGothic" panose="020B0600070205080204" pitchFamily="34" charset="-128"/>
                <a:cs typeface="Times New Roman" pitchFamily="18" charset="0"/>
              </a:rPr>
              <a:t>mogelijke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gevolgen</a:t>
            </a:r>
            <a:r>
              <a:rPr lang="en-US" sz="2000" dirty="0">
                <a:solidFill>
                  <a:srgbClr val="333333"/>
                </a:solidFill>
                <a:latin typeface="Calibri Light"/>
                <a:ea typeface="MS PGothic" panose="020B0600070205080204" pitchFamily="34" charset="-128"/>
                <a:cs typeface="Times New Roman" pitchFamily="18" charset="0"/>
              </a:rPr>
              <a:t> van </a:t>
            </a:r>
            <a:r>
              <a:rPr lang="en-US" sz="2000" dirty="0" err="1">
                <a:solidFill>
                  <a:srgbClr val="333333"/>
                </a:solidFill>
                <a:latin typeface="Calibri Light"/>
                <a:ea typeface="MS PGothic" panose="020B0600070205080204" pitchFamily="34" charset="-128"/>
                <a:cs typeface="Times New Roman" pitchFamily="18" charset="0"/>
              </a:rPr>
              <a:t>een</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foute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beoordeling</a:t>
            </a:r>
            <a:r>
              <a:rPr lang="en-US" sz="2000" dirty="0">
                <a:solidFill>
                  <a:srgbClr val="333333"/>
                </a:solidFill>
                <a:latin typeface="Calibri Light"/>
                <a:ea typeface="MS PGothic" panose="020B0600070205080204" pitchFamily="34" charset="-128"/>
                <a:cs typeface="Times New Roman" pitchFamily="18" charset="0"/>
              </a:rPr>
              <a:t>.</a:t>
            </a: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151</a:t>
            </a:fld>
            <a:endParaRPr lang="de-DE" altLang="de-DE"/>
          </a:p>
        </p:txBody>
      </p:sp>
    </p:spTree>
    <p:extLst>
      <p:ext uri="{BB962C8B-B14F-4D97-AF65-F5344CB8AC3E}">
        <p14:creationId xmlns:p14="http://schemas.microsoft.com/office/powerpoint/2010/main" val="390503835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defRPr/>
            </a:pPr>
            <a:r>
              <a:rPr lang="en-AU" sz="2400" dirty="0" err="1">
                <a:solidFill>
                  <a:srgbClr val="333333"/>
                </a:solidFill>
                <a:latin typeface="Calibri Light"/>
                <a:ea typeface="MS PGothic" panose="020B0600070205080204" pitchFamily="34" charset="-128"/>
                <a:cs typeface="Times New Roman" pitchFamily="18" charset="0"/>
              </a:rPr>
              <a:t>Veel</a:t>
            </a:r>
            <a:r>
              <a:rPr lang="en-AU" sz="2400" dirty="0">
                <a:solidFill>
                  <a:srgbClr val="333333"/>
                </a:solidFill>
                <a:latin typeface="Calibri Light"/>
                <a:ea typeface="MS PGothic" panose="020B0600070205080204" pitchFamily="34" charset="-128"/>
                <a:cs typeface="Times New Roman" pitchFamily="18" charset="0"/>
              </a:rPr>
              <a:t> (maar </a:t>
            </a:r>
            <a:r>
              <a:rPr lang="en-AU" sz="2400" dirty="0" err="1">
                <a:solidFill>
                  <a:srgbClr val="333333"/>
                </a:solidFill>
                <a:latin typeface="Calibri Light"/>
                <a:ea typeface="MS PGothic" panose="020B0600070205080204" pitchFamily="34" charset="-128"/>
                <a:cs typeface="Times New Roman" pitchFamily="18" charset="0"/>
              </a:rPr>
              <a:t>niet</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alle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mensen</a:t>
            </a:r>
            <a:r>
              <a:rPr lang="en-AU" sz="2400" dirty="0">
                <a:solidFill>
                  <a:srgbClr val="333333"/>
                </a:solidFill>
                <a:latin typeface="Calibri Light"/>
                <a:ea typeface="MS PGothic" panose="020B0600070205080204" pitchFamily="34" charset="-128"/>
                <a:cs typeface="Times New Roman" pitchFamily="18" charset="0"/>
              </a:rPr>
              <a:t> met </a:t>
            </a:r>
            <a:r>
              <a:rPr lang="en-AU" sz="2400" dirty="0" err="1">
                <a:solidFill>
                  <a:srgbClr val="333333"/>
                </a:solidFill>
                <a:latin typeface="Calibri Light"/>
                <a:ea typeface="MS PGothic" panose="020B0600070205080204" pitchFamily="34" charset="-128"/>
                <a:cs typeface="Times New Roman" pitchFamily="18" charset="0"/>
              </a:rPr>
              <a:t>een</a:t>
            </a:r>
            <a:r>
              <a:rPr lang="en-AU" sz="2400"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psychotische</a:t>
            </a:r>
            <a:r>
              <a:rPr lang="en-AU" sz="2400" u="sng"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kwetsbaarheid</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hebben</a:t>
            </a:r>
            <a:r>
              <a:rPr lang="en-AU" sz="2400" dirty="0">
                <a:solidFill>
                  <a:srgbClr val="333333"/>
                </a:solidFill>
                <a:latin typeface="Calibri Light"/>
                <a:ea typeface="MS PGothic" panose="020B0600070205080204" pitchFamily="34" charset="-128"/>
                <a:cs typeface="Times New Roman" pitchFamily="18" charset="0"/>
              </a:rPr>
              <a:t> de </a:t>
            </a:r>
            <a:r>
              <a:rPr lang="en-AU" sz="2400" dirty="0" err="1">
                <a:solidFill>
                  <a:srgbClr val="333333"/>
                </a:solidFill>
                <a:latin typeface="Calibri Light"/>
                <a:ea typeface="MS PGothic" panose="020B0600070205080204" pitchFamily="34" charset="-128"/>
                <a:cs typeface="Times New Roman" pitchFamily="18" charset="0"/>
              </a:rPr>
              <a:t>neiging</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snel</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conclusies</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trekken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en</a:t>
            </a:r>
            <a:r>
              <a:rPr lang="en-AU" sz="2400" dirty="0">
                <a:solidFill>
                  <a:srgbClr val="333333"/>
                </a:solidFill>
                <a:latin typeface="Calibri Light"/>
                <a:ea typeface="MS PGothic" panose="020B0600070205080204" pitchFamily="34" charset="-128"/>
                <a:cs typeface="Times New Roman" pitchFamily="18" charset="0"/>
              </a:rPr>
              <a:t> extreme </a:t>
            </a:r>
            <a:r>
              <a:rPr lang="en-AU" sz="2400" dirty="0" err="1">
                <a:solidFill>
                  <a:srgbClr val="333333"/>
                </a:solidFill>
                <a:latin typeface="Calibri Light"/>
                <a:ea typeface="MS PGothic" panose="020B0600070205080204" pitchFamily="34" charset="-128"/>
                <a:cs typeface="Times New Roman" pitchFamily="18" charset="0"/>
              </a:rPr>
              <a:t>meningen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vormen</a:t>
            </a:r>
            <a:r>
              <a:rPr lang="en-AU" sz="2400" dirty="0">
                <a:solidFill>
                  <a:srgbClr val="333333"/>
                </a:solidFill>
                <a:latin typeface="Calibri Light"/>
                <a:ea typeface="MS PGothic" panose="020B0600070205080204" pitchFamily="34" charset="-128"/>
                <a:cs typeface="Times New Roman" pitchFamily="18" charset="0"/>
              </a:rPr>
              <a:t>.</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152</a:t>
            </a:fld>
            <a:endParaRPr lang="de-DE" altLang="de-DE"/>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defRPr/>
            </a:pPr>
            <a:r>
              <a:rPr lang="en-AU" sz="2400" dirty="0" err="1">
                <a:solidFill>
                  <a:srgbClr val="333333"/>
                </a:solidFill>
                <a:latin typeface="Calibri Light"/>
                <a:ea typeface="MS PGothic" panose="020B0600070205080204" pitchFamily="34" charset="-128"/>
                <a:cs typeface="Times New Roman" pitchFamily="18" charset="0"/>
              </a:rPr>
              <a:t>Veel</a:t>
            </a:r>
            <a:r>
              <a:rPr lang="en-AU" sz="2400" dirty="0">
                <a:solidFill>
                  <a:srgbClr val="333333"/>
                </a:solidFill>
                <a:latin typeface="Calibri Light"/>
                <a:ea typeface="MS PGothic" panose="020B0600070205080204" pitchFamily="34" charset="-128"/>
                <a:cs typeface="Times New Roman" pitchFamily="18" charset="0"/>
              </a:rPr>
              <a:t> (maar </a:t>
            </a:r>
            <a:r>
              <a:rPr lang="en-AU" sz="2400" dirty="0" err="1">
                <a:solidFill>
                  <a:srgbClr val="333333"/>
                </a:solidFill>
                <a:latin typeface="Calibri Light"/>
                <a:ea typeface="MS PGothic" panose="020B0600070205080204" pitchFamily="34" charset="-128"/>
                <a:cs typeface="Times New Roman" pitchFamily="18" charset="0"/>
              </a:rPr>
              <a:t>niet</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alle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mensen</a:t>
            </a:r>
            <a:r>
              <a:rPr lang="en-AU" sz="2400" dirty="0">
                <a:solidFill>
                  <a:srgbClr val="333333"/>
                </a:solidFill>
                <a:latin typeface="Calibri Light"/>
                <a:ea typeface="MS PGothic" panose="020B0600070205080204" pitchFamily="34" charset="-128"/>
                <a:cs typeface="Times New Roman" pitchFamily="18" charset="0"/>
              </a:rPr>
              <a:t> met </a:t>
            </a:r>
            <a:r>
              <a:rPr lang="en-AU" sz="2400" dirty="0" err="1">
                <a:solidFill>
                  <a:srgbClr val="333333"/>
                </a:solidFill>
                <a:latin typeface="Calibri Light"/>
                <a:ea typeface="MS PGothic" panose="020B0600070205080204" pitchFamily="34" charset="-128"/>
                <a:cs typeface="Times New Roman" pitchFamily="18" charset="0"/>
              </a:rPr>
              <a:t>een</a:t>
            </a:r>
            <a:r>
              <a:rPr lang="en-AU" sz="2400"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psychotische</a:t>
            </a:r>
            <a:r>
              <a:rPr lang="en-AU" sz="2400" u="sng"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kwetsbaarheid</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hebben</a:t>
            </a:r>
            <a:r>
              <a:rPr lang="en-AU" sz="2400" dirty="0">
                <a:solidFill>
                  <a:srgbClr val="333333"/>
                </a:solidFill>
                <a:latin typeface="Calibri Light"/>
                <a:ea typeface="MS PGothic" panose="020B0600070205080204" pitchFamily="34" charset="-128"/>
                <a:cs typeface="Times New Roman" pitchFamily="18" charset="0"/>
              </a:rPr>
              <a:t> de </a:t>
            </a:r>
            <a:r>
              <a:rPr lang="en-AU" sz="2400" dirty="0" err="1">
                <a:solidFill>
                  <a:srgbClr val="333333"/>
                </a:solidFill>
                <a:latin typeface="Calibri Light"/>
                <a:ea typeface="MS PGothic" panose="020B0600070205080204" pitchFamily="34" charset="-128"/>
                <a:cs typeface="Times New Roman" pitchFamily="18" charset="0"/>
              </a:rPr>
              <a:t>neiging</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snel</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conclusies</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trekken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en</a:t>
            </a:r>
            <a:r>
              <a:rPr lang="en-AU" sz="2400" dirty="0">
                <a:solidFill>
                  <a:srgbClr val="333333"/>
                </a:solidFill>
                <a:latin typeface="Calibri Light"/>
                <a:ea typeface="MS PGothic" panose="020B0600070205080204" pitchFamily="34" charset="-128"/>
                <a:cs typeface="Times New Roman" pitchFamily="18" charset="0"/>
              </a:rPr>
              <a:t> extreme </a:t>
            </a:r>
            <a:r>
              <a:rPr lang="en-AU" sz="2400" dirty="0" err="1">
                <a:solidFill>
                  <a:srgbClr val="333333"/>
                </a:solidFill>
                <a:latin typeface="Calibri Light"/>
                <a:ea typeface="MS PGothic" panose="020B0600070205080204" pitchFamily="34" charset="-128"/>
                <a:cs typeface="Times New Roman" pitchFamily="18" charset="0"/>
              </a:rPr>
              <a:t>meningen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vormen</a:t>
            </a:r>
            <a:r>
              <a:rPr lang="en-AU" sz="2400" dirty="0">
                <a:solidFill>
                  <a:srgbClr val="333333"/>
                </a:solidFill>
                <a:latin typeface="Calibri Light"/>
                <a:ea typeface="MS PGothic" panose="020B0600070205080204" pitchFamily="34" charset="-128"/>
                <a:cs typeface="Times New Roman" pitchFamily="18" charset="0"/>
              </a:rPr>
              <a:t>.</a:t>
            </a:r>
          </a:p>
          <a:p>
            <a:pPr lvl="0" defTabSz="914400" fontAlgn="base">
              <a:lnSpc>
                <a:spcPct val="100000"/>
              </a:lnSpc>
              <a:spcBef>
                <a:spcPts val="1200"/>
              </a:spcBef>
              <a:defRPr/>
            </a:pPr>
            <a:r>
              <a:rPr lang="en-AU" sz="2400" dirty="0" err="1">
                <a:solidFill>
                  <a:srgbClr val="004992"/>
                </a:solidFill>
                <a:latin typeface="Calibri Light"/>
                <a:ea typeface="MS PGothic" panose="020B0600070205080204" pitchFamily="34" charset="-128"/>
                <a:cs typeface="Times New Roman" pitchFamily="18" charset="0"/>
              </a:rPr>
              <a:t>Voorbeeld</a:t>
            </a:r>
            <a:r>
              <a:rPr lang="en-AU" sz="2400" dirty="0">
                <a:solidFill>
                  <a:srgbClr val="004992"/>
                </a:solidFill>
                <a:latin typeface="Calibri Light"/>
                <a:ea typeface="MS PGothic" panose="020B0600070205080204" pitchFamily="34" charset="-128"/>
                <a:cs typeface="Times New Roman" pitchFamily="18" charset="0"/>
              </a:rPr>
              <a:t>: </a:t>
            </a:r>
            <a:r>
              <a:rPr lang="en-AU" sz="2400" dirty="0">
                <a:solidFill>
                  <a:srgbClr val="333333"/>
                </a:solidFill>
                <a:latin typeface="Calibri Light"/>
                <a:ea typeface="MS PGothic" panose="020B0600070205080204" pitchFamily="34" charset="-128"/>
                <a:cs typeface="Times New Roman" pitchFamily="18" charset="0"/>
              </a:rPr>
              <a:t>T</a:t>
            </a:r>
            <a:r>
              <a:rPr lang="nl-NL" sz="2400" dirty="0">
                <a:solidFill>
                  <a:srgbClr val="333333"/>
                </a:solidFill>
                <a:latin typeface="Calibri Light"/>
                <a:ea typeface="MS PGothic" panose="020B0600070205080204" pitchFamily="34" charset="-128"/>
                <a:cs typeface="Times New Roman" pitchFamily="18" charset="0"/>
              </a:rPr>
              <a:t>ijdens een openbare bijeenkomst beweert Peter dat hij de nieuwe koning van Duitsland is.</a:t>
            </a:r>
            <a:endParaRPr lang="nl-NL" sz="2400" b="1" dirty="0">
              <a:solidFill>
                <a:srgbClr val="333333"/>
              </a:solidFill>
              <a:latin typeface="Calibri Light"/>
              <a:ea typeface="MS PGothic" panose="020B0600070205080204" pitchFamily="34" charset="-128"/>
              <a:cs typeface="Times New Roman" pitchFamily="18" charset="0"/>
            </a:endParaRPr>
          </a:p>
          <a:p>
            <a:pPr lvl="0" defTabSz="914400" fontAlgn="base">
              <a:lnSpc>
                <a:spcPct val="100000"/>
              </a:lnSpc>
              <a:spcBef>
                <a:spcPts val="1200"/>
              </a:spcBef>
              <a:defRPr/>
            </a:pPr>
            <a:r>
              <a:rPr lang="nl-NL" sz="2400" dirty="0">
                <a:solidFill>
                  <a:srgbClr val="004992"/>
                </a:solidFill>
                <a:latin typeface="Calibri Light"/>
                <a:ea typeface="MS PGothic" panose="020B0600070205080204" pitchFamily="34" charset="-128"/>
                <a:cs typeface="Times New Roman" pitchFamily="18" charset="0"/>
              </a:rPr>
              <a:t>Achtergrond: </a:t>
            </a:r>
            <a:r>
              <a:rPr lang="nl-NL" sz="2400" dirty="0">
                <a:solidFill>
                  <a:srgbClr val="333333"/>
                </a:solidFill>
                <a:latin typeface="Calibri Light"/>
                <a:ea typeface="MS PGothic" panose="020B0600070205080204" pitchFamily="34" charset="-128"/>
                <a:cs typeface="Times New Roman" pitchFamily="18" charset="0"/>
              </a:rPr>
              <a:t>Peter ontdekte een afbeelding van een koning in een surprise ei.</a:t>
            </a:r>
          </a:p>
          <a:p>
            <a:pPr lvl="0" defTabSz="914400" fontAlgn="base">
              <a:lnSpc>
                <a:spcPct val="100000"/>
              </a:lnSpc>
              <a:spcBef>
                <a:spcPts val="1200"/>
              </a:spcBef>
              <a:defRPr/>
            </a:pPr>
            <a:r>
              <a:rPr lang="nl-NL" sz="2400" dirty="0">
                <a:solidFill>
                  <a:srgbClr val="004992"/>
                </a:solidFill>
                <a:latin typeface="Calibri Light"/>
                <a:ea typeface="MS PGothic" panose="020B0600070205080204" pitchFamily="34" charset="-128"/>
                <a:cs typeface="Times New Roman" pitchFamily="18" charset="0"/>
              </a:rPr>
              <a:t>Maar: </a:t>
            </a:r>
            <a:r>
              <a:rPr lang="nl-NL" sz="2400" dirty="0">
                <a:solidFill>
                  <a:srgbClr val="333333"/>
                </a:solidFill>
                <a:latin typeface="Calibri Light"/>
                <a:ea typeface="MS PGothic" panose="020B0600070205080204" pitchFamily="34" charset="-128"/>
                <a:cs typeface="Times New Roman" pitchFamily="18" charset="0"/>
              </a:rPr>
              <a:t>Peter heeft geen koninklijk bloed, Duitsland heeft geen monarchie en nog belangrijker: De inhoud van een surprise ei vormt daarvoor geen sluitend bewijsstuk.</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153</a:t>
            </a:fld>
            <a:endParaRPr lang="de-DE" altLang="de-DE"/>
          </a:p>
        </p:txBody>
      </p:sp>
    </p:spTree>
    <p:extLst>
      <p:ext uri="{BB962C8B-B14F-4D97-AF65-F5344CB8AC3E}">
        <p14:creationId xmlns:p14="http://schemas.microsoft.com/office/powerpoint/2010/main" val="108400076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defRPr/>
            </a:pPr>
            <a:r>
              <a:rPr lang="en-AU" sz="2400" dirty="0" err="1">
                <a:solidFill>
                  <a:srgbClr val="333333"/>
                </a:solidFill>
                <a:latin typeface="Calibri Light"/>
                <a:ea typeface="MS PGothic" panose="020B0600070205080204" pitchFamily="34" charset="-128"/>
                <a:cs typeface="Times New Roman" pitchFamily="18" charset="0"/>
              </a:rPr>
              <a:t>Veel</a:t>
            </a:r>
            <a:r>
              <a:rPr lang="en-AU" sz="2400" dirty="0">
                <a:solidFill>
                  <a:srgbClr val="333333"/>
                </a:solidFill>
                <a:latin typeface="Calibri Light"/>
                <a:ea typeface="MS PGothic" panose="020B0600070205080204" pitchFamily="34" charset="-128"/>
                <a:cs typeface="Times New Roman" pitchFamily="18" charset="0"/>
              </a:rPr>
              <a:t> (maar </a:t>
            </a:r>
            <a:r>
              <a:rPr lang="en-AU" sz="2400" dirty="0" err="1">
                <a:solidFill>
                  <a:srgbClr val="333333"/>
                </a:solidFill>
                <a:latin typeface="Calibri Light"/>
                <a:ea typeface="MS PGothic" panose="020B0600070205080204" pitchFamily="34" charset="-128"/>
                <a:cs typeface="Times New Roman" pitchFamily="18" charset="0"/>
              </a:rPr>
              <a:t>niet</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alle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mensen</a:t>
            </a:r>
            <a:r>
              <a:rPr lang="en-AU" sz="2400" dirty="0">
                <a:solidFill>
                  <a:srgbClr val="333333"/>
                </a:solidFill>
                <a:latin typeface="Calibri Light"/>
                <a:ea typeface="MS PGothic" panose="020B0600070205080204" pitchFamily="34" charset="-128"/>
                <a:cs typeface="Times New Roman" pitchFamily="18" charset="0"/>
              </a:rPr>
              <a:t> met </a:t>
            </a:r>
            <a:r>
              <a:rPr lang="en-AU" sz="2400" dirty="0" err="1">
                <a:solidFill>
                  <a:srgbClr val="333333"/>
                </a:solidFill>
                <a:latin typeface="Calibri Light"/>
                <a:ea typeface="MS PGothic" panose="020B0600070205080204" pitchFamily="34" charset="-128"/>
                <a:cs typeface="Times New Roman" pitchFamily="18" charset="0"/>
              </a:rPr>
              <a:t>een</a:t>
            </a:r>
            <a:r>
              <a:rPr lang="en-AU" sz="2400"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psychotische</a:t>
            </a:r>
            <a:r>
              <a:rPr lang="en-AU" sz="2400" u="sng"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kwetsbaarheid</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hebben</a:t>
            </a:r>
            <a:r>
              <a:rPr lang="en-AU" sz="2400" dirty="0">
                <a:solidFill>
                  <a:srgbClr val="333333"/>
                </a:solidFill>
                <a:latin typeface="Calibri Light"/>
                <a:ea typeface="MS PGothic" panose="020B0600070205080204" pitchFamily="34" charset="-128"/>
                <a:cs typeface="Times New Roman" pitchFamily="18" charset="0"/>
              </a:rPr>
              <a:t> de </a:t>
            </a:r>
            <a:r>
              <a:rPr lang="en-AU" sz="2400" dirty="0" err="1">
                <a:solidFill>
                  <a:srgbClr val="333333"/>
                </a:solidFill>
                <a:latin typeface="Calibri Light"/>
                <a:ea typeface="MS PGothic" panose="020B0600070205080204" pitchFamily="34" charset="-128"/>
                <a:cs typeface="Times New Roman" pitchFamily="18" charset="0"/>
              </a:rPr>
              <a:t>neiging</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snel</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conclusies</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trekken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en</a:t>
            </a:r>
            <a:r>
              <a:rPr lang="en-AU" sz="2400" dirty="0">
                <a:solidFill>
                  <a:srgbClr val="333333"/>
                </a:solidFill>
                <a:latin typeface="Calibri Light"/>
                <a:ea typeface="MS PGothic" panose="020B0600070205080204" pitchFamily="34" charset="-128"/>
                <a:cs typeface="Times New Roman" pitchFamily="18" charset="0"/>
              </a:rPr>
              <a:t> extreme </a:t>
            </a:r>
            <a:r>
              <a:rPr lang="en-AU" sz="2400" dirty="0" err="1">
                <a:solidFill>
                  <a:srgbClr val="333333"/>
                </a:solidFill>
                <a:latin typeface="Calibri Light"/>
                <a:ea typeface="MS PGothic" panose="020B0600070205080204" pitchFamily="34" charset="-128"/>
                <a:cs typeface="Times New Roman" pitchFamily="18" charset="0"/>
              </a:rPr>
              <a:t>meningen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vormen</a:t>
            </a:r>
            <a:r>
              <a:rPr lang="en-AU" sz="2400" dirty="0">
                <a:solidFill>
                  <a:srgbClr val="333333"/>
                </a:solidFill>
                <a:latin typeface="Calibri Light"/>
                <a:ea typeface="MS PGothic" panose="020B0600070205080204" pitchFamily="34" charset="-128"/>
                <a:cs typeface="Times New Roman" pitchFamily="18" charset="0"/>
              </a:rPr>
              <a:t>.</a:t>
            </a:r>
          </a:p>
          <a:p>
            <a:pPr lvl="0" defTabSz="914400" fontAlgn="base">
              <a:lnSpc>
                <a:spcPct val="100000"/>
              </a:lnSpc>
              <a:spcBef>
                <a:spcPts val="1200"/>
              </a:spcBef>
              <a:defRPr/>
            </a:pPr>
            <a:r>
              <a:rPr lang="en-AU" sz="2400" dirty="0" err="1">
                <a:solidFill>
                  <a:srgbClr val="004992"/>
                </a:solidFill>
                <a:latin typeface="Calibri Light"/>
                <a:ea typeface="MS PGothic" panose="020B0600070205080204" pitchFamily="34" charset="-128"/>
                <a:cs typeface="Times New Roman" pitchFamily="18" charset="0"/>
              </a:rPr>
              <a:t>Voorbeeld</a:t>
            </a:r>
            <a:r>
              <a:rPr lang="en-AU" sz="2400" dirty="0">
                <a:solidFill>
                  <a:srgbClr val="004992"/>
                </a:solidFill>
                <a:latin typeface="Calibri Light"/>
                <a:ea typeface="MS PGothic" panose="020B0600070205080204" pitchFamily="34" charset="-128"/>
                <a:cs typeface="Times New Roman" pitchFamily="18" charset="0"/>
              </a:rPr>
              <a:t>: </a:t>
            </a:r>
            <a:r>
              <a:rPr lang="en-AU" sz="2400" dirty="0">
                <a:solidFill>
                  <a:srgbClr val="333333"/>
                </a:solidFill>
                <a:latin typeface="Calibri Light"/>
                <a:ea typeface="MS PGothic" panose="020B0600070205080204" pitchFamily="34" charset="-128"/>
                <a:cs typeface="Times New Roman" pitchFamily="18" charset="0"/>
              </a:rPr>
              <a:t>T</a:t>
            </a:r>
            <a:r>
              <a:rPr lang="nl-NL" sz="2400" dirty="0">
                <a:solidFill>
                  <a:srgbClr val="333333"/>
                </a:solidFill>
                <a:latin typeface="Calibri Light"/>
                <a:ea typeface="MS PGothic" panose="020B0600070205080204" pitchFamily="34" charset="-128"/>
                <a:cs typeface="Times New Roman" pitchFamily="18" charset="0"/>
              </a:rPr>
              <a:t>ijdens een openbare bijeenkomst beweert Peter dat hij de nieuwe koning van Duitsland is.</a:t>
            </a:r>
            <a:endParaRPr lang="nl-NL" sz="2400" b="1" dirty="0">
              <a:solidFill>
                <a:srgbClr val="333333"/>
              </a:solidFill>
              <a:latin typeface="Calibri Light"/>
              <a:ea typeface="MS PGothic" panose="020B0600070205080204" pitchFamily="34" charset="-128"/>
              <a:cs typeface="Times New Roman" pitchFamily="18" charset="0"/>
            </a:endParaRPr>
          </a:p>
          <a:p>
            <a:pPr lvl="0" defTabSz="914400" fontAlgn="base">
              <a:lnSpc>
                <a:spcPct val="100000"/>
              </a:lnSpc>
              <a:spcBef>
                <a:spcPts val="1200"/>
              </a:spcBef>
              <a:defRPr/>
            </a:pPr>
            <a:r>
              <a:rPr lang="nl-NL" sz="2400" dirty="0">
                <a:solidFill>
                  <a:srgbClr val="004992"/>
                </a:solidFill>
                <a:latin typeface="Calibri Light"/>
                <a:ea typeface="MS PGothic" panose="020B0600070205080204" pitchFamily="34" charset="-128"/>
                <a:cs typeface="Times New Roman" pitchFamily="18" charset="0"/>
              </a:rPr>
              <a:t>Achtergrond: </a:t>
            </a:r>
            <a:r>
              <a:rPr lang="nl-NL" sz="2400" dirty="0">
                <a:solidFill>
                  <a:srgbClr val="333333"/>
                </a:solidFill>
                <a:latin typeface="Calibri Light"/>
                <a:ea typeface="MS PGothic" panose="020B0600070205080204" pitchFamily="34" charset="-128"/>
                <a:cs typeface="Times New Roman" pitchFamily="18" charset="0"/>
              </a:rPr>
              <a:t>Peter ontdekte een afbeelding van een koning in een surprise ei.</a:t>
            </a:r>
          </a:p>
          <a:p>
            <a:pPr lvl="0" defTabSz="914400" fontAlgn="base">
              <a:lnSpc>
                <a:spcPct val="100000"/>
              </a:lnSpc>
              <a:spcBef>
                <a:spcPts val="1200"/>
              </a:spcBef>
              <a:defRPr/>
            </a:pPr>
            <a:r>
              <a:rPr lang="nl-NL" sz="2400" dirty="0">
                <a:solidFill>
                  <a:srgbClr val="004992"/>
                </a:solidFill>
                <a:latin typeface="Calibri Light"/>
                <a:ea typeface="MS PGothic" panose="020B0600070205080204" pitchFamily="34" charset="-128"/>
                <a:cs typeface="Times New Roman" pitchFamily="18" charset="0"/>
              </a:rPr>
              <a:t>Maar: </a:t>
            </a:r>
            <a:r>
              <a:rPr lang="nl-NL" sz="2400" dirty="0">
                <a:solidFill>
                  <a:srgbClr val="333333"/>
                </a:solidFill>
                <a:latin typeface="Calibri Light"/>
                <a:ea typeface="MS PGothic" panose="020B0600070205080204" pitchFamily="34" charset="-128"/>
                <a:cs typeface="Times New Roman" pitchFamily="18" charset="0"/>
              </a:rPr>
              <a:t>Peter heeft geen koninklijk bloed, Duitsland heeft geen monarchie en nog belangrijker: De inhoud van een surprise ei vormt daarvoor geen sluitend bewijsstuk.</a:t>
            </a:r>
          </a:p>
          <a:p>
            <a:pPr lvl="0" defTabSz="914400" fontAlgn="base">
              <a:defRPr/>
            </a:pPr>
            <a:r>
              <a:rPr lang="nl-NL" sz="2400" dirty="0">
                <a:solidFill>
                  <a:srgbClr val="333333"/>
                </a:solidFill>
                <a:latin typeface="Calibri Light"/>
                <a:ea typeface="MS PGothic" panose="020B0600070205080204" pitchFamily="34" charset="-128"/>
                <a:cs typeface="Times New Roman" pitchFamily="18" charset="0"/>
              </a:rPr>
              <a:t>Overweeg zoveel mogelijk informatie bij het trekken van conclusies. Het is verstandig verschillende verklaringen te bespreken met mensen die je vertrouwt.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154</a:t>
            </a:fld>
            <a:endParaRPr lang="de-DE" altLang="de-DE"/>
          </a:p>
        </p:txBody>
      </p:sp>
    </p:spTree>
    <p:extLst>
      <p:ext uri="{BB962C8B-B14F-4D97-AF65-F5344CB8AC3E}">
        <p14:creationId xmlns:p14="http://schemas.microsoft.com/office/powerpoint/2010/main" val="243656289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nl-NL">
                <a:solidFill>
                  <a:srgbClr val="333333"/>
                </a:solidFill>
              </a:rPr>
              <a:t>Metacognitieve Training 2 - Overhaaste conclusies I</a:t>
            </a:r>
            <a:endParaRPr 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Slide Number Placeholder 1"/>
          <p:cNvSpPr>
            <a:spLocks noGrp="1"/>
          </p:cNvSpPr>
          <p:nvPr>
            <p:ph type="sldNum" sz="quarter" idx="12"/>
          </p:nvPr>
        </p:nvSpPr>
        <p:spPr/>
        <p:txBody>
          <a:bodyPr/>
          <a:lstStyle/>
          <a:p>
            <a:fld id="{568D8665-A048-4D19-9ABE-CE40EFC3C497}" type="slidenum">
              <a:rPr lang="de-DE" altLang="de-DE" smtClean="0"/>
              <a:pPr/>
              <a:t>155</a:t>
            </a:fld>
            <a:endParaRPr lang="de-DE" altLang="de-DE"/>
          </a:p>
        </p:txBody>
      </p:sp>
    </p:spTree>
    <p:extLst>
      <p:ext uri="{BB962C8B-B14F-4D97-AF65-F5344CB8AC3E}">
        <p14:creationId xmlns:p14="http://schemas.microsoft.com/office/powerpoint/2010/main" val="125883147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4193857802"/>
              </p:ext>
            </p:extLst>
          </p:nvPr>
        </p:nvGraphicFramePr>
        <p:xfrm>
          <a:off x="408954" y="2011680"/>
          <a:ext cx="11375999" cy="475478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2" name="Slide Number Placeholder 1"/>
          <p:cNvSpPr>
            <a:spLocks noGrp="1"/>
          </p:cNvSpPr>
          <p:nvPr>
            <p:ph type="sldNum" sz="quarter" idx="12"/>
          </p:nvPr>
        </p:nvSpPr>
        <p:spPr/>
        <p:txBody>
          <a:bodyPr/>
          <a:lstStyle/>
          <a:p>
            <a:fld id="{568D8665-A048-4D19-9ABE-CE40EFC3C497}" type="slidenum">
              <a:rPr lang="de-DE" altLang="de-DE" smtClean="0"/>
              <a:pPr/>
              <a:t>156</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7605</Words>
  <Application>Microsoft Office PowerPoint</Application>
  <PresentationFormat>Benutzerdefiniert</PresentationFormat>
  <Paragraphs>1392</Paragraphs>
  <Slides>156</Slides>
  <Notes>156</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156</vt:i4>
      </vt:variant>
    </vt:vector>
  </HeadingPairs>
  <TitlesOfParts>
    <vt:vector size="164" baseType="lpstr">
      <vt:lpstr>Arial</vt:lpstr>
      <vt:lpstr>Calibri</vt:lpstr>
      <vt:lpstr>Calibri Light</vt:lpstr>
      <vt:lpstr>Symbol</vt:lpstr>
      <vt:lpstr>Times New Roman</vt:lpstr>
      <vt:lpstr>Verdana</vt:lpstr>
      <vt:lpstr>WingDings</vt:lpstr>
      <vt:lpstr>UKE_PPT-Vorlage_16zu9</vt:lpstr>
      <vt:lpstr>MCT 2 A – Overhaaste conclusies I</vt:lpstr>
      <vt:lpstr>Overhaaste conclusies</vt:lpstr>
      <vt:lpstr>Overhaaste conclusies</vt:lpstr>
      <vt:lpstr>Overhaaste conclusies</vt:lpstr>
      <vt:lpstr>Overhaaste conclusies</vt:lpstr>
      <vt:lpstr>Overhaaste conclusies</vt:lpstr>
      <vt:lpstr>Conclusies zonder 100% zekerheid</vt:lpstr>
      <vt:lpstr>Conclusies zonder 100% zekerheid</vt:lpstr>
      <vt:lpstr>Conclusies zonder 100% zekerheid</vt:lpstr>
      <vt:lpstr>Conclusies zonder 100% zekerheid</vt:lpstr>
      <vt:lpstr>Overhaaste conclusies, praktijkvoorbeelden</vt:lpstr>
      <vt:lpstr>Overhaaste conclusies, praktijkvoorbeelden</vt:lpstr>
      <vt:lpstr>Overhaaste conclusies, praktijkvoorbeelden</vt:lpstr>
      <vt:lpstr>Overhaaste conclusies, praktijkvoorbeeld - Moderne mythes -</vt:lpstr>
      <vt:lpstr>Overhaaste conclusies, praktijkvoorbeeld - Moderne mythes -</vt:lpstr>
      <vt:lpstr>Overhaaste conclusies, praktijkvoorbeeld - Moderne mythes -</vt:lpstr>
      <vt:lpstr>Overhaaste conclusies, praktijkvoorbeeld - Moderne mythes -</vt:lpstr>
      <vt:lpstr>Hoe ontstaat dit soort vergezochte theoriën?</vt:lpstr>
      <vt:lpstr>Hoe ontstaat dit soort vergezochte theoriën? </vt:lpstr>
      <vt:lpstr>Hoe ontstaat dit soort vergezochte theoriën? </vt:lpstr>
      <vt:lpstr>Hoe ontstaat dit soort vergezochte theoriën? </vt:lpstr>
      <vt:lpstr>Waarom doen we dit?</vt:lpstr>
      <vt:lpstr>Waarom doen we dit?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Oefening 1</vt:lpstr>
      <vt:lpstr>Oefening 1</vt:lpstr>
      <vt:lpstr>Oefening 1</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optioneel: videoclip</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2</vt:lpstr>
      <vt:lpstr>Wat zie je?</vt:lpstr>
      <vt:lpstr>Wat zie je?</vt:lpstr>
      <vt:lpstr>Wat zie je?</vt:lpstr>
      <vt:lpstr>Let op:</vt:lpstr>
      <vt:lpstr>Let op:</vt:lpstr>
      <vt:lpstr>Wat zie je?</vt:lpstr>
      <vt:lpstr>Wat zie je?</vt:lpstr>
      <vt:lpstr>Wat zie je?</vt:lpstr>
      <vt:lpstr>Wat zie je?</vt:lpstr>
      <vt:lpstr>Wat zie je?</vt:lpstr>
      <vt:lpstr>Wat zie je?</vt:lpstr>
      <vt:lpstr>Wat zie je?</vt:lpstr>
      <vt:lpstr>Wat zie je?</vt:lpstr>
      <vt:lpstr>Wat zie je?</vt:lpstr>
      <vt:lpstr>Wat zie je?</vt:lpstr>
      <vt:lpstr>Wat zie je?</vt:lpstr>
      <vt:lpstr>Probeer alle details te ontdekken</vt:lpstr>
      <vt:lpstr>Probeer alle details te ontdekken</vt:lpstr>
      <vt:lpstr>Probeer alle details te ontdekken</vt:lpstr>
      <vt:lpstr>Betekenis voor het dagelijks leven</vt:lpstr>
      <vt:lpstr>Betekenis voor het dagelijks leven</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502</cp:revision>
  <dcterms:created xsi:type="dcterms:W3CDTF">2002-10-15T10:55:06Z</dcterms:created>
  <dcterms:modified xsi:type="dcterms:W3CDTF">2022-08-10T10:00:51Z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