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6" r:id="rId1"/>
  </p:sldMasterIdLst>
  <p:notesMasterIdLst>
    <p:notesMasterId r:id="rId136"/>
  </p:notesMasterIdLst>
  <p:handoutMasterIdLst>
    <p:handoutMasterId r:id="rId137"/>
  </p:handoutMasterIdLst>
  <p:sldIdLst>
    <p:sldId id="1172" r:id="rId2"/>
    <p:sldId id="1133" r:id="rId3"/>
    <p:sldId id="1173" r:id="rId4"/>
    <p:sldId id="1174" r:id="rId5"/>
    <p:sldId id="1175" r:id="rId6"/>
    <p:sldId id="1176" r:id="rId7"/>
    <p:sldId id="733" r:id="rId8"/>
    <p:sldId id="1177" r:id="rId9"/>
    <p:sldId id="1178" r:id="rId10"/>
    <p:sldId id="1180" r:id="rId11"/>
    <p:sldId id="1194" r:id="rId12"/>
    <p:sldId id="1193" r:id="rId13"/>
    <p:sldId id="800" r:id="rId14"/>
    <p:sldId id="1182" r:id="rId15"/>
    <p:sldId id="1016" r:id="rId16"/>
    <p:sldId id="1017" r:id="rId17"/>
    <p:sldId id="1018" r:id="rId18"/>
    <p:sldId id="1015" r:id="rId19"/>
    <p:sldId id="1036" r:id="rId20"/>
    <p:sldId id="1037" r:id="rId21"/>
    <p:sldId id="1127" r:id="rId22"/>
    <p:sldId id="665" r:id="rId23"/>
    <p:sldId id="1183" r:id="rId24"/>
    <p:sldId id="1035" r:id="rId25"/>
    <p:sldId id="668" r:id="rId26"/>
    <p:sldId id="1184" r:id="rId27"/>
    <p:sldId id="1185" r:id="rId28"/>
    <p:sldId id="670" r:id="rId29"/>
    <p:sldId id="1056" r:id="rId30"/>
    <p:sldId id="1057" r:id="rId31"/>
    <p:sldId id="1058" r:id="rId32"/>
    <p:sldId id="1059" r:id="rId33"/>
    <p:sldId id="1060" r:id="rId34"/>
    <p:sldId id="1061" r:id="rId35"/>
    <p:sldId id="1062" r:id="rId36"/>
    <p:sldId id="1063" r:id="rId37"/>
    <p:sldId id="1126" r:id="rId38"/>
    <p:sldId id="1065" r:id="rId39"/>
    <p:sldId id="1066" r:id="rId40"/>
    <p:sldId id="1067" r:id="rId41"/>
    <p:sldId id="1068" r:id="rId42"/>
    <p:sldId id="1069" r:id="rId43"/>
    <p:sldId id="1070" r:id="rId44"/>
    <p:sldId id="1071" r:id="rId45"/>
    <p:sldId id="1072" r:id="rId46"/>
    <p:sldId id="1073" r:id="rId47"/>
    <p:sldId id="1074" r:id="rId48"/>
    <p:sldId id="1075" r:id="rId49"/>
    <p:sldId id="1076" r:id="rId50"/>
    <p:sldId id="1077" r:id="rId51"/>
    <p:sldId id="1078" r:id="rId52"/>
    <p:sldId id="1079" r:id="rId53"/>
    <p:sldId id="1080" r:id="rId54"/>
    <p:sldId id="1081" r:id="rId55"/>
    <p:sldId id="1082" r:id="rId56"/>
    <p:sldId id="1083" r:id="rId57"/>
    <p:sldId id="1084" r:id="rId58"/>
    <p:sldId id="1085" r:id="rId59"/>
    <p:sldId id="1086" r:id="rId60"/>
    <p:sldId id="1087" r:id="rId61"/>
    <p:sldId id="1088" r:id="rId62"/>
    <p:sldId id="1089" r:id="rId63"/>
    <p:sldId id="1090" r:id="rId64"/>
    <p:sldId id="1170" r:id="rId65"/>
    <p:sldId id="1091" r:id="rId66"/>
    <p:sldId id="1092" r:id="rId67"/>
    <p:sldId id="1093" r:id="rId68"/>
    <p:sldId id="1094" r:id="rId69"/>
    <p:sldId id="1095" r:id="rId70"/>
    <p:sldId id="1096" r:id="rId71"/>
    <p:sldId id="1097" r:id="rId72"/>
    <p:sldId id="1098" r:id="rId73"/>
    <p:sldId id="1099" r:id="rId74"/>
    <p:sldId id="1100" r:id="rId75"/>
    <p:sldId id="1101" r:id="rId76"/>
    <p:sldId id="1102" r:id="rId77"/>
    <p:sldId id="1103" r:id="rId78"/>
    <p:sldId id="1104" r:id="rId79"/>
    <p:sldId id="1105" r:id="rId80"/>
    <p:sldId id="1106" r:id="rId81"/>
    <p:sldId id="1107" r:id="rId82"/>
    <p:sldId id="1108" r:id="rId83"/>
    <p:sldId id="1109" r:id="rId84"/>
    <p:sldId id="1110" r:id="rId85"/>
    <p:sldId id="1111" r:id="rId86"/>
    <p:sldId id="1112" r:id="rId87"/>
    <p:sldId id="1113" r:id="rId88"/>
    <p:sldId id="1114" r:id="rId89"/>
    <p:sldId id="1115" r:id="rId90"/>
    <p:sldId id="1116" r:id="rId91"/>
    <p:sldId id="1117" r:id="rId92"/>
    <p:sldId id="1118" r:id="rId93"/>
    <p:sldId id="1119" r:id="rId94"/>
    <p:sldId id="1120" r:id="rId95"/>
    <p:sldId id="1121" r:id="rId96"/>
    <p:sldId id="1122" r:id="rId97"/>
    <p:sldId id="1123" r:id="rId98"/>
    <p:sldId id="1124" r:id="rId99"/>
    <p:sldId id="1125" r:id="rId100"/>
    <p:sldId id="499" r:id="rId101"/>
    <p:sldId id="998" r:id="rId102"/>
    <p:sldId id="999" r:id="rId103"/>
    <p:sldId id="1000" r:id="rId104"/>
    <p:sldId id="720" r:id="rId105"/>
    <p:sldId id="1186" r:id="rId106"/>
    <p:sldId id="1003" r:id="rId107"/>
    <p:sldId id="1004" r:id="rId108"/>
    <p:sldId id="1005" r:id="rId109"/>
    <p:sldId id="1006" r:id="rId110"/>
    <p:sldId id="1013" r:id="rId111"/>
    <p:sldId id="1012" r:id="rId112"/>
    <p:sldId id="1029" r:id="rId113"/>
    <p:sldId id="1030" r:id="rId114"/>
    <p:sldId id="1031" r:id="rId115"/>
    <p:sldId id="1032" r:id="rId116"/>
    <p:sldId id="1137" r:id="rId117"/>
    <p:sldId id="1187" r:id="rId118"/>
    <p:sldId id="1188" r:id="rId119"/>
    <p:sldId id="1189" r:id="rId120"/>
    <p:sldId id="1190" r:id="rId121"/>
    <p:sldId id="727" r:id="rId122"/>
    <p:sldId id="1191" r:id="rId123"/>
    <p:sldId id="1192" r:id="rId124"/>
    <p:sldId id="1171" r:id="rId125"/>
    <p:sldId id="1135" r:id="rId126"/>
    <p:sldId id="1160" r:id="rId127"/>
    <p:sldId id="1161" r:id="rId128"/>
    <p:sldId id="1162" r:id="rId129"/>
    <p:sldId id="1163" r:id="rId130"/>
    <p:sldId id="1164" r:id="rId131"/>
    <p:sldId id="1165" r:id="rId132"/>
    <p:sldId id="1166" r:id="rId133"/>
    <p:sldId id="1167" r:id="rId134"/>
    <p:sldId id="1168" r:id="rId135"/>
  </p:sldIdLst>
  <p:sldSz cx="12195175" cy="6858000"/>
  <p:notesSz cx="7099300" cy="10234613"/>
  <p:defaultTextStyle>
    <a:defPPr>
      <a:defRPr lang="de-DE"/>
    </a:defPPr>
    <a:lvl1pPr algn="l" rtl="0" fontAlgn="base">
      <a:spcBef>
        <a:spcPct val="0"/>
      </a:spcBef>
      <a:spcAft>
        <a:spcPct val="0"/>
      </a:spcAft>
      <a:defRPr sz="4000" kern="1200">
        <a:solidFill>
          <a:schemeClr val="tx1"/>
        </a:solidFill>
        <a:latin typeface="Times New Roman" panose="02020603050405020304" pitchFamily="18" charset="0"/>
        <a:ea typeface="+mn-ea"/>
        <a:cs typeface="+mn-cs"/>
      </a:defRPr>
    </a:lvl1pPr>
    <a:lvl2pPr marL="457200" algn="l" rtl="0" fontAlgn="base">
      <a:spcBef>
        <a:spcPct val="0"/>
      </a:spcBef>
      <a:spcAft>
        <a:spcPct val="0"/>
      </a:spcAft>
      <a:defRPr sz="4000" kern="1200">
        <a:solidFill>
          <a:schemeClr val="tx1"/>
        </a:solidFill>
        <a:latin typeface="Times New Roman" panose="02020603050405020304" pitchFamily="18" charset="0"/>
        <a:ea typeface="+mn-ea"/>
        <a:cs typeface="+mn-cs"/>
      </a:defRPr>
    </a:lvl2pPr>
    <a:lvl3pPr marL="914400" algn="l" rtl="0" fontAlgn="base">
      <a:spcBef>
        <a:spcPct val="0"/>
      </a:spcBef>
      <a:spcAft>
        <a:spcPct val="0"/>
      </a:spcAft>
      <a:defRPr sz="4000" kern="1200">
        <a:solidFill>
          <a:schemeClr val="tx1"/>
        </a:solidFill>
        <a:latin typeface="Times New Roman" panose="02020603050405020304" pitchFamily="18" charset="0"/>
        <a:ea typeface="+mn-ea"/>
        <a:cs typeface="+mn-cs"/>
      </a:defRPr>
    </a:lvl3pPr>
    <a:lvl4pPr marL="1371600" algn="l" rtl="0" fontAlgn="base">
      <a:spcBef>
        <a:spcPct val="0"/>
      </a:spcBef>
      <a:spcAft>
        <a:spcPct val="0"/>
      </a:spcAft>
      <a:defRPr sz="4000" kern="1200">
        <a:solidFill>
          <a:schemeClr val="tx1"/>
        </a:solidFill>
        <a:latin typeface="Times New Roman" panose="02020603050405020304" pitchFamily="18" charset="0"/>
        <a:ea typeface="+mn-ea"/>
        <a:cs typeface="+mn-cs"/>
      </a:defRPr>
    </a:lvl4pPr>
    <a:lvl5pPr marL="1828800" algn="l" rtl="0" fontAlgn="base">
      <a:spcBef>
        <a:spcPct val="0"/>
      </a:spcBef>
      <a:spcAft>
        <a:spcPct val="0"/>
      </a:spcAft>
      <a:defRPr sz="4000" kern="1200">
        <a:solidFill>
          <a:schemeClr val="tx1"/>
        </a:solidFill>
        <a:latin typeface="Times New Roman" panose="02020603050405020304" pitchFamily="18" charset="0"/>
        <a:ea typeface="+mn-ea"/>
        <a:cs typeface="+mn-cs"/>
      </a:defRPr>
    </a:lvl5pPr>
    <a:lvl6pPr marL="2286000" algn="l" defTabSz="914400" rtl="0" eaLnBrk="1" latinLnBrk="0" hangingPunct="1">
      <a:defRPr sz="4000" kern="1200">
        <a:solidFill>
          <a:schemeClr val="tx1"/>
        </a:solidFill>
        <a:latin typeface="Times New Roman" panose="02020603050405020304" pitchFamily="18" charset="0"/>
        <a:ea typeface="+mn-ea"/>
        <a:cs typeface="+mn-cs"/>
      </a:defRPr>
    </a:lvl6pPr>
    <a:lvl7pPr marL="2743200" algn="l" defTabSz="914400" rtl="0" eaLnBrk="1" latinLnBrk="0" hangingPunct="1">
      <a:defRPr sz="4000" kern="1200">
        <a:solidFill>
          <a:schemeClr val="tx1"/>
        </a:solidFill>
        <a:latin typeface="Times New Roman" panose="02020603050405020304" pitchFamily="18" charset="0"/>
        <a:ea typeface="+mn-ea"/>
        <a:cs typeface="+mn-cs"/>
      </a:defRPr>
    </a:lvl7pPr>
    <a:lvl8pPr marL="3200400" algn="l" defTabSz="914400" rtl="0" eaLnBrk="1" latinLnBrk="0" hangingPunct="1">
      <a:defRPr sz="4000" kern="1200">
        <a:solidFill>
          <a:schemeClr val="tx1"/>
        </a:solidFill>
        <a:latin typeface="Times New Roman" panose="02020603050405020304" pitchFamily="18" charset="0"/>
        <a:ea typeface="+mn-ea"/>
        <a:cs typeface="+mn-cs"/>
      </a:defRPr>
    </a:lvl8pPr>
    <a:lvl9pPr marL="3657600" algn="l" defTabSz="914400" rtl="0" eaLnBrk="1" latinLnBrk="0" hangingPunct="1">
      <a:defRPr sz="4000"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5738">
          <p15:clr>
            <a:srgbClr val="A4A3A4"/>
          </p15:clr>
        </p15:guide>
        <p15:guide id="3" pos="7653">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66"/>
    <a:srgbClr val="CCECFF"/>
    <a:srgbClr val="8DC6FF"/>
    <a:srgbClr val="3399FF"/>
    <a:srgbClr val="66CCFF"/>
    <a:srgbClr val="00FF00"/>
    <a:srgbClr val="0033CC"/>
    <a:srgbClr val="00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549" autoAdjust="0"/>
    <p:restoredTop sz="88639" autoAdjust="0"/>
  </p:normalViewPr>
  <p:slideViewPr>
    <p:cSldViewPr>
      <p:cViewPr varScale="1">
        <p:scale>
          <a:sx n="113" d="100"/>
          <a:sy n="113" d="100"/>
        </p:scale>
        <p:origin x="1064" y="168"/>
      </p:cViewPr>
      <p:guideLst>
        <p:guide orient="horz" pos="2160"/>
        <p:guide pos="5738"/>
        <p:guide pos="7653"/>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50" d="100"/>
        <a:sy n="50" d="100"/>
      </p:scale>
      <p:origin x="0" y="0"/>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presProps" Target="presProps.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viewProps" Target="viewProps.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notesMaster" Target="notesMasters/notesMaster1.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handoutMaster" Target="handoutMasters/handoutMaster1.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6" Type="http://schemas.openxmlformats.org/officeDocument/2006/relationships/slide" Target="slides/slide1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2626"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0" tIns="49520" rIns="99040" bIns="49520" numCol="1" anchor="t" anchorCtr="0" compatLnSpc="1">
            <a:prstTxWarp prst="textNoShape">
              <a:avLst/>
            </a:prstTxWarp>
          </a:bodyPr>
          <a:lstStyle>
            <a:lvl1pPr defTabSz="990600">
              <a:defRPr sz="1300"/>
            </a:lvl1pPr>
          </a:lstStyle>
          <a:p>
            <a:pPr>
              <a:defRPr/>
            </a:pPr>
            <a:endParaRPr lang="en-GB"/>
          </a:p>
        </p:txBody>
      </p:sp>
      <p:sp>
        <p:nvSpPr>
          <p:cNvPr id="282627"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0" tIns="49520" rIns="99040" bIns="49520" numCol="1" anchor="t" anchorCtr="0" compatLnSpc="1">
            <a:prstTxWarp prst="textNoShape">
              <a:avLst/>
            </a:prstTxWarp>
          </a:bodyPr>
          <a:lstStyle>
            <a:lvl1pPr algn="r" defTabSz="990600">
              <a:defRPr sz="1300"/>
            </a:lvl1pPr>
          </a:lstStyle>
          <a:p>
            <a:pPr>
              <a:defRPr/>
            </a:pPr>
            <a:endParaRPr lang="en-GB"/>
          </a:p>
        </p:txBody>
      </p:sp>
      <p:sp>
        <p:nvSpPr>
          <p:cNvPr id="282628"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0" tIns="49520" rIns="99040" bIns="49520" numCol="1" anchor="b" anchorCtr="0" compatLnSpc="1">
            <a:prstTxWarp prst="textNoShape">
              <a:avLst/>
            </a:prstTxWarp>
          </a:bodyPr>
          <a:lstStyle>
            <a:lvl1pPr defTabSz="990600">
              <a:defRPr sz="1300"/>
            </a:lvl1pPr>
          </a:lstStyle>
          <a:p>
            <a:pPr>
              <a:defRPr/>
            </a:pPr>
            <a:endParaRPr lang="en-GB"/>
          </a:p>
        </p:txBody>
      </p:sp>
      <p:sp>
        <p:nvSpPr>
          <p:cNvPr id="282629"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0" tIns="49520" rIns="99040" bIns="49520" numCol="1" anchor="b" anchorCtr="0" compatLnSpc="1">
            <a:prstTxWarp prst="textNoShape">
              <a:avLst/>
            </a:prstTxWarp>
          </a:bodyPr>
          <a:lstStyle>
            <a:lvl1pPr algn="r" defTabSz="990600">
              <a:defRPr sz="1300"/>
            </a:lvl1pPr>
          </a:lstStyle>
          <a:p>
            <a:fld id="{198C30DC-17E7-4B0E-A92C-13395DEA768C}" type="slidenum">
              <a:rPr lang="en-GB" altLang="de-DE"/>
              <a:pPr/>
              <a:t>‹Nr.›</a:t>
            </a:fld>
            <a:endParaRPr lang="en-GB" altLang="de-DE"/>
          </a:p>
        </p:txBody>
      </p:sp>
    </p:spTree>
    <p:extLst>
      <p:ext uri="{BB962C8B-B14F-4D97-AF65-F5344CB8AC3E}">
        <p14:creationId xmlns:p14="http://schemas.microsoft.com/office/powerpoint/2010/main" val="241546747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4690"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0" tIns="49520" rIns="99040" bIns="49520" numCol="1" anchor="t" anchorCtr="0" compatLnSpc="1">
            <a:prstTxWarp prst="textNoShape">
              <a:avLst/>
            </a:prstTxWarp>
          </a:bodyPr>
          <a:lstStyle>
            <a:lvl1pPr defTabSz="990600">
              <a:defRPr sz="1300"/>
            </a:lvl1pPr>
          </a:lstStyle>
          <a:p>
            <a:pPr>
              <a:defRPr/>
            </a:pPr>
            <a:endParaRPr lang="de-DE"/>
          </a:p>
        </p:txBody>
      </p:sp>
      <p:sp>
        <p:nvSpPr>
          <p:cNvPr id="114691"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0" tIns="49520" rIns="99040" bIns="49520" numCol="1" anchor="t" anchorCtr="0" compatLnSpc="1">
            <a:prstTxWarp prst="textNoShape">
              <a:avLst/>
            </a:prstTxWarp>
          </a:bodyPr>
          <a:lstStyle>
            <a:lvl1pPr algn="r" defTabSz="990600">
              <a:defRPr sz="1300"/>
            </a:lvl1pPr>
          </a:lstStyle>
          <a:p>
            <a:pPr>
              <a:defRPr/>
            </a:pPr>
            <a:endParaRPr lang="de-DE"/>
          </a:p>
        </p:txBody>
      </p:sp>
      <p:sp>
        <p:nvSpPr>
          <p:cNvPr id="143364" name="Rectangle 4"/>
          <p:cNvSpPr>
            <a:spLocks noGrp="1" noRot="1" noChangeAspect="1" noChangeArrowheads="1" noTextEdit="1"/>
          </p:cNvSpPr>
          <p:nvPr>
            <p:ph type="sldImg" idx="2"/>
          </p:nvPr>
        </p:nvSpPr>
        <p:spPr bwMode="auto">
          <a:xfrm>
            <a:off x="139700" y="768350"/>
            <a:ext cx="6821488"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4693"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0" tIns="49520" rIns="99040" bIns="49520" numCol="1" anchor="t" anchorCtr="0" compatLnSpc="1">
            <a:prstTxWarp prst="textNoShape">
              <a:avLst/>
            </a:prstTxWarp>
          </a:bodyPr>
          <a:lstStyle/>
          <a:p>
            <a:pPr lvl="0"/>
            <a:r>
              <a:rPr lang="de-DE" noProof="0"/>
              <a:t>Klicken Sie, um die Formate des Vorlagentextes zu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114694"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0" tIns="49520" rIns="99040" bIns="49520" numCol="1" anchor="b" anchorCtr="0" compatLnSpc="1">
            <a:prstTxWarp prst="textNoShape">
              <a:avLst/>
            </a:prstTxWarp>
          </a:bodyPr>
          <a:lstStyle>
            <a:lvl1pPr defTabSz="990600">
              <a:defRPr sz="1300"/>
            </a:lvl1pPr>
          </a:lstStyle>
          <a:p>
            <a:pPr>
              <a:defRPr/>
            </a:pPr>
            <a:endParaRPr lang="de-DE"/>
          </a:p>
        </p:txBody>
      </p:sp>
      <p:sp>
        <p:nvSpPr>
          <p:cNvPr id="114695"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0" tIns="49520" rIns="99040" bIns="49520" numCol="1" anchor="b" anchorCtr="0" compatLnSpc="1">
            <a:prstTxWarp prst="textNoShape">
              <a:avLst/>
            </a:prstTxWarp>
          </a:bodyPr>
          <a:lstStyle>
            <a:lvl1pPr algn="r" defTabSz="990600">
              <a:defRPr sz="1300"/>
            </a:lvl1pPr>
          </a:lstStyle>
          <a:p>
            <a:fld id="{D8362BAC-DEE1-407A-B318-314AE84DA0BF}" type="slidenum">
              <a:rPr lang="de-DE" altLang="de-DE"/>
              <a:pPr/>
              <a:t>‹Nr.›</a:t>
            </a:fld>
            <a:endParaRPr lang="de-DE" altLang="de-DE"/>
          </a:p>
        </p:txBody>
      </p:sp>
    </p:spTree>
    <p:extLst>
      <p:ext uri="{BB962C8B-B14F-4D97-AF65-F5344CB8AC3E}">
        <p14:creationId xmlns:p14="http://schemas.microsoft.com/office/powerpoint/2010/main" val="395632966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pPr/>
              <a:t>1</a:t>
            </a:fld>
            <a:endParaRPr lang="de-DE" dirty="0"/>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7496ED1-C29B-48B9-9229-021EB87F9019}" type="slidenum">
              <a:rPr lang="de-DE" altLang="de-DE" sz="1300"/>
              <a:pPr eaLnBrk="1" hangingPunct="1">
                <a:spcBef>
                  <a:spcPct val="0"/>
                </a:spcBef>
              </a:pPr>
              <a:t>2</a:t>
            </a:fld>
            <a:endParaRPr lang="de-DE" altLang="de-DE" sz="1300"/>
          </a:p>
        </p:txBody>
      </p:sp>
      <p:sp>
        <p:nvSpPr>
          <p:cNvPr id="149507" name="Rectangle 2"/>
          <p:cNvSpPr>
            <a:spLocks noGrp="1" noRot="1" noChangeAspect="1" noChangeArrowheads="1" noTextEdit="1"/>
          </p:cNvSpPr>
          <p:nvPr>
            <p:ph type="sldImg"/>
          </p:nvPr>
        </p:nvSpPr>
        <p:spPr>
          <a:xfrm>
            <a:off x="139700" y="768350"/>
            <a:ext cx="6821488" cy="3836988"/>
          </a:xfrm>
          <a:ln/>
        </p:spPr>
      </p:sp>
      <p:sp>
        <p:nvSpPr>
          <p:cNvPr id="149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p>
        </p:txBody>
      </p:sp>
    </p:spTree>
    <p:extLst>
      <p:ext uri="{BB962C8B-B14F-4D97-AF65-F5344CB8AC3E}">
        <p14:creationId xmlns:p14="http://schemas.microsoft.com/office/powerpoint/2010/main" val="10829750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7496ED1-C29B-48B9-9229-021EB87F9019}" type="slidenum">
              <a:rPr lang="de-DE" altLang="de-DE" sz="1300"/>
              <a:pPr eaLnBrk="1" hangingPunct="1">
                <a:spcBef>
                  <a:spcPct val="0"/>
                </a:spcBef>
              </a:pPr>
              <a:t>3</a:t>
            </a:fld>
            <a:endParaRPr lang="de-DE" altLang="de-DE" sz="1300"/>
          </a:p>
        </p:txBody>
      </p:sp>
      <p:sp>
        <p:nvSpPr>
          <p:cNvPr id="149507" name="Rectangle 2"/>
          <p:cNvSpPr>
            <a:spLocks noGrp="1" noRot="1" noChangeAspect="1" noChangeArrowheads="1" noTextEdit="1"/>
          </p:cNvSpPr>
          <p:nvPr>
            <p:ph type="sldImg"/>
          </p:nvPr>
        </p:nvSpPr>
        <p:spPr>
          <a:xfrm>
            <a:off x="139700" y="768350"/>
            <a:ext cx="6821488" cy="3836988"/>
          </a:xfrm>
          <a:ln/>
        </p:spPr>
      </p:sp>
      <p:sp>
        <p:nvSpPr>
          <p:cNvPr id="149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p>
        </p:txBody>
      </p:sp>
    </p:spTree>
    <p:extLst>
      <p:ext uri="{BB962C8B-B14F-4D97-AF65-F5344CB8AC3E}">
        <p14:creationId xmlns:p14="http://schemas.microsoft.com/office/powerpoint/2010/main" val="10829750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7496ED1-C29B-48B9-9229-021EB87F9019}" type="slidenum">
              <a:rPr lang="de-DE" altLang="de-DE" sz="1300"/>
              <a:pPr eaLnBrk="1" hangingPunct="1">
                <a:spcBef>
                  <a:spcPct val="0"/>
                </a:spcBef>
              </a:pPr>
              <a:t>4</a:t>
            </a:fld>
            <a:endParaRPr lang="de-DE" altLang="de-DE" sz="1300"/>
          </a:p>
        </p:txBody>
      </p:sp>
      <p:sp>
        <p:nvSpPr>
          <p:cNvPr id="149507" name="Rectangle 2"/>
          <p:cNvSpPr>
            <a:spLocks noGrp="1" noRot="1" noChangeAspect="1" noChangeArrowheads="1" noTextEdit="1"/>
          </p:cNvSpPr>
          <p:nvPr>
            <p:ph type="sldImg"/>
          </p:nvPr>
        </p:nvSpPr>
        <p:spPr>
          <a:xfrm>
            <a:off x="139700" y="768350"/>
            <a:ext cx="6821488" cy="3836988"/>
          </a:xfrm>
          <a:ln/>
        </p:spPr>
      </p:sp>
      <p:sp>
        <p:nvSpPr>
          <p:cNvPr id="149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p>
        </p:txBody>
      </p:sp>
    </p:spTree>
    <p:extLst>
      <p:ext uri="{BB962C8B-B14F-4D97-AF65-F5344CB8AC3E}">
        <p14:creationId xmlns:p14="http://schemas.microsoft.com/office/powerpoint/2010/main" val="10829750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7496ED1-C29B-48B9-9229-021EB87F9019}" type="slidenum">
              <a:rPr lang="de-DE" altLang="de-DE" sz="1300"/>
              <a:pPr eaLnBrk="1" hangingPunct="1">
                <a:spcBef>
                  <a:spcPct val="0"/>
                </a:spcBef>
              </a:pPr>
              <a:t>5</a:t>
            </a:fld>
            <a:endParaRPr lang="de-DE" altLang="de-DE" sz="1300"/>
          </a:p>
        </p:txBody>
      </p:sp>
      <p:sp>
        <p:nvSpPr>
          <p:cNvPr id="149507" name="Rectangle 2"/>
          <p:cNvSpPr>
            <a:spLocks noGrp="1" noRot="1" noChangeAspect="1" noChangeArrowheads="1" noTextEdit="1"/>
          </p:cNvSpPr>
          <p:nvPr>
            <p:ph type="sldImg"/>
          </p:nvPr>
        </p:nvSpPr>
        <p:spPr>
          <a:xfrm>
            <a:off x="139700" y="768350"/>
            <a:ext cx="6821488" cy="3836988"/>
          </a:xfrm>
          <a:ln/>
        </p:spPr>
      </p:sp>
      <p:sp>
        <p:nvSpPr>
          <p:cNvPr id="149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p>
        </p:txBody>
      </p:sp>
    </p:spTree>
    <p:extLst>
      <p:ext uri="{BB962C8B-B14F-4D97-AF65-F5344CB8AC3E}">
        <p14:creationId xmlns:p14="http://schemas.microsoft.com/office/powerpoint/2010/main" val="108297506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7496ED1-C29B-48B9-9229-021EB87F9019}" type="slidenum">
              <a:rPr lang="de-DE" altLang="de-DE" sz="1300"/>
              <a:pPr eaLnBrk="1" hangingPunct="1">
                <a:spcBef>
                  <a:spcPct val="0"/>
                </a:spcBef>
              </a:pPr>
              <a:t>6</a:t>
            </a:fld>
            <a:endParaRPr lang="de-DE" altLang="de-DE" sz="1300"/>
          </a:p>
        </p:txBody>
      </p:sp>
      <p:sp>
        <p:nvSpPr>
          <p:cNvPr id="149507" name="Rectangle 2"/>
          <p:cNvSpPr>
            <a:spLocks noGrp="1" noRot="1" noChangeAspect="1" noChangeArrowheads="1" noTextEdit="1"/>
          </p:cNvSpPr>
          <p:nvPr>
            <p:ph type="sldImg"/>
          </p:nvPr>
        </p:nvSpPr>
        <p:spPr>
          <a:xfrm>
            <a:off x="139700" y="768350"/>
            <a:ext cx="6821488" cy="3836988"/>
          </a:xfrm>
          <a:ln/>
        </p:spPr>
      </p:sp>
      <p:sp>
        <p:nvSpPr>
          <p:cNvPr id="149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p>
        </p:txBody>
      </p:sp>
    </p:spTree>
    <p:extLst>
      <p:ext uri="{BB962C8B-B14F-4D97-AF65-F5344CB8AC3E}">
        <p14:creationId xmlns:p14="http://schemas.microsoft.com/office/powerpoint/2010/main" val="10829750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FADAF2E-94CB-4C2E-90F1-D16E7F9E13E5}" type="slidenum">
              <a:rPr lang="de-DE" altLang="de-DE" sz="1300"/>
              <a:pPr eaLnBrk="1" hangingPunct="1">
                <a:spcBef>
                  <a:spcPct val="0"/>
                </a:spcBef>
              </a:pPr>
              <a:t>7</a:t>
            </a:fld>
            <a:endParaRPr lang="de-DE" altLang="de-DE" sz="1300"/>
          </a:p>
        </p:txBody>
      </p:sp>
      <p:sp>
        <p:nvSpPr>
          <p:cNvPr id="152579" name="Rectangle 2"/>
          <p:cNvSpPr>
            <a:spLocks noGrp="1" noRot="1" noChangeAspect="1" noChangeArrowheads="1" noTextEdit="1"/>
          </p:cNvSpPr>
          <p:nvPr>
            <p:ph type="sldImg"/>
          </p:nvPr>
        </p:nvSpPr>
        <p:spPr>
          <a:xfrm>
            <a:off x="139700" y="768350"/>
            <a:ext cx="6821488" cy="3836988"/>
          </a:xfrm>
          <a:ln/>
        </p:spPr>
      </p:sp>
      <p:sp>
        <p:nvSpPr>
          <p:cNvPr id="152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p>
        </p:txBody>
      </p:sp>
    </p:spTree>
    <p:extLst>
      <p:ext uri="{BB962C8B-B14F-4D97-AF65-F5344CB8AC3E}">
        <p14:creationId xmlns:p14="http://schemas.microsoft.com/office/powerpoint/2010/main" val="156749248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FADAF2E-94CB-4C2E-90F1-D16E7F9E13E5}" type="slidenum">
              <a:rPr lang="de-DE" altLang="de-DE" sz="1300"/>
              <a:pPr eaLnBrk="1" hangingPunct="1">
                <a:spcBef>
                  <a:spcPct val="0"/>
                </a:spcBef>
              </a:pPr>
              <a:t>8</a:t>
            </a:fld>
            <a:endParaRPr lang="de-DE" altLang="de-DE" sz="1300"/>
          </a:p>
        </p:txBody>
      </p:sp>
      <p:sp>
        <p:nvSpPr>
          <p:cNvPr id="152579" name="Rectangle 2"/>
          <p:cNvSpPr>
            <a:spLocks noGrp="1" noRot="1" noChangeAspect="1" noChangeArrowheads="1" noTextEdit="1"/>
          </p:cNvSpPr>
          <p:nvPr>
            <p:ph type="sldImg"/>
          </p:nvPr>
        </p:nvSpPr>
        <p:spPr>
          <a:xfrm>
            <a:off x="139700" y="768350"/>
            <a:ext cx="6821488" cy="3836988"/>
          </a:xfrm>
          <a:ln/>
        </p:spPr>
      </p:sp>
      <p:sp>
        <p:nvSpPr>
          <p:cNvPr id="152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p>
        </p:txBody>
      </p:sp>
    </p:spTree>
    <p:extLst>
      <p:ext uri="{BB962C8B-B14F-4D97-AF65-F5344CB8AC3E}">
        <p14:creationId xmlns:p14="http://schemas.microsoft.com/office/powerpoint/2010/main" val="156749248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FADAF2E-94CB-4C2E-90F1-D16E7F9E13E5}" type="slidenum">
              <a:rPr lang="de-DE" altLang="de-DE" sz="1300"/>
              <a:pPr eaLnBrk="1" hangingPunct="1">
                <a:spcBef>
                  <a:spcPct val="0"/>
                </a:spcBef>
              </a:pPr>
              <a:t>9</a:t>
            </a:fld>
            <a:endParaRPr lang="de-DE" altLang="de-DE" sz="1300"/>
          </a:p>
        </p:txBody>
      </p:sp>
      <p:sp>
        <p:nvSpPr>
          <p:cNvPr id="152579" name="Rectangle 2"/>
          <p:cNvSpPr>
            <a:spLocks noGrp="1" noRot="1" noChangeAspect="1" noChangeArrowheads="1" noTextEdit="1"/>
          </p:cNvSpPr>
          <p:nvPr>
            <p:ph type="sldImg"/>
          </p:nvPr>
        </p:nvSpPr>
        <p:spPr>
          <a:xfrm>
            <a:off x="139700" y="768350"/>
            <a:ext cx="6821488" cy="3836988"/>
          </a:xfrm>
          <a:ln/>
        </p:spPr>
      </p:sp>
      <p:sp>
        <p:nvSpPr>
          <p:cNvPr id="152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p>
        </p:txBody>
      </p:sp>
    </p:spTree>
    <p:extLst>
      <p:ext uri="{BB962C8B-B14F-4D97-AF65-F5344CB8AC3E}">
        <p14:creationId xmlns:p14="http://schemas.microsoft.com/office/powerpoint/2010/main" val="156749248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1806B7F-3D49-463B-AF0F-ADEF885BBE43}" type="slidenum">
              <a:rPr lang="de-DE" altLang="de-DE" sz="1300"/>
              <a:pPr eaLnBrk="1" hangingPunct="1">
                <a:spcBef>
                  <a:spcPct val="0"/>
                </a:spcBef>
              </a:pPr>
              <a:t>10</a:t>
            </a:fld>
            <a:endParaRPr lang="de-DE" altLang="de-DE" sz="1300"/>
          </a:p>
        </p:txBody>
      </p:sp>
      <p:sp>
        <p:nvSpPr>
          <p:cNvPr id="155651" name="Rectangle 2"/>
          <p:cNvSpPr>
            <a:spLocks noGrp="1" noRot="1" noChangeAspect="1" noChangeArrowheads="1" noTextEdit="1"/>
          </p:cNvSpPr>
          <p:nvPr>
            <p:ph type="sldImg"/>
          </p:nvPr>
        </p:nvSpPr>
        <p:spPr>
          <a:xfrm>
            <a:off x="139700" y="768350"/>
            <a:ext cx="6821488" cy="3836988"/>
          </a:xfrm>
          <a:ln/>
        </p:spPr>
      </p:sp>
      <p:sp>
        <p:nvSpPr>
          <p:cNvPr id="155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p>
        </p:txBody>
      </p:sp>
    </p:spTree>
    <p:extLst>
      <p:ext uri="{BB962C8B-B14F-4D97-AF65-F5344CB8AC3E}">
        <p14:creationId xmlns:p14="http://schemas.microsoft.com/office/powerpoint/2010/main" val="165753508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1806B7F-3D49-463B-AF0F-ADEF885BBE43}" type="slidenum">
              <a:rPr lang="de-DE" altLang="de-DE" sz="1300"/>
              <a:pPr eaLnBrk="1" hangingPunct="1">
                <a:spcBef>
                  <a:spcPct val="0"/>
                </a:spcBef>
              </a:pPr>
              <a:t>11</a:t>
            </a:fld>
            <a:endParaRPr lang="de-DE" altLang="de-DE" sz="1300"/>
          </a:p>
        </p:txBody>
      </p:sp>
      <p:sp>
        <p:nvSpPr>
          <p:cNvPr id="155651" name="Rectangle 2"/>
          <p:cNvSpPr>
            <a:spLocks noGrp="1" noRot="1" noChangeAspect="1" noChangeArrowheads="1" noTextEdit="1"/>
          </p:cNvSpPr>
          <p:nvPr>
            <p:ph type="sldImg"/>
          </p:nvPr>
        </p:nvSpPr>
        <p:spPr>
          <a:xfrm>
            <a:off x="139700" y="768350"/>
            <a:ext cx="6821488" cy="3836988"/>
          </a:xfrm>
          <a:ln/>
        </p:spPr>
      </p:sp>
      <p:sp>
        <p:nvSpPr>
          <p:cNvPr id="155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p>
        </p:txBody>
      </p:sp>
    </p:spTree>
    <p:extLst>
      <p:ext uri="{BB962C8B-B14F-4D97-AF65-F5344CB8AC3E}">
        <p14:creationId xmlns:p14="http://schemas.microsoft.com/office/powerpoint/2010/main" val="165753508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1806B7F-3D49-463B-AF0F-ADEF885BBE43}" type="slidenum">
              <a:rPr lang="de-DE" altLang="de-DE" sz="1300"/>
              <a:pPr eaLnBrk="1" hangingPunct="1">
                <a:spcBef>
                  <a:spcPct val="0"/>
                </a:spcBef>
              </a:pPr>
              <a:t>12</a:t>
            </a:fld>
            <a:endParaRPr lang="de-DE" altLang="de-DE" sz="1300"/>
          </a:p>
        </p:txBody>
      </p:sp>
      <p:sp>
        <p:nvSpPr>
          <p:cNvPr id="155651" name="Rectangle 2"/>
          <p:cNvSpPr>
            <a:spLocks noGrp="1" noRot="1" noChangeAspect="1" noChangeArrowheads="1" noTextEdit="1"/>
          </p:cNvSpPr>
          <p:nvPr>
            <p:ph type="sldImg"/>
          </p:nvPr>
        </p:nvSpPr>
        <p:spPr>
          <a:xfrm>
            <a:off x="139700" y="768350"/>
            <a:ext cx="6821488" cy="3836988"/>
          </a:xfrm>
          <a:ln/>
        </p:spPr>
      </p:sp>
      <p:sp>
        <p:nvSpPr>
          <p:cNvPr id="155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p>
        </p:txBody>
      </p:sp>
    </p:spTree>
    <p:extLst>
      <p:ext uri="{BB962C8B-B14F-4D97-AF65-F5344CB8AC3E}">
        <p14:creationId xmlns:p14="http://schemas.microsoft.com/office/powerpoint/2010/main" val="165753508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00D3F7C-E9E0-4AE3-B0CF-05E80BF21DE5}" type="slidenum">
              <a:rPr lang="de-DE" altLang="de-DE" sz="1300"/>
              <a:pPr eaLnBrk="1" hangingPunct="1">
                <a:spcBef>
                  <a:spcPct val="0"/>
                </a:spcBef>
              </a:pPr>
              <a:t>13</a:t>
            </a:fld>
            <a:endParaRPr lang="de-DE" altLang="de-DE" sz="1300"/>
          </a:p>
        </p:txBody>
      </p:sp>
      <p:sp>
        <p:nvSpPr>
          <p:cNvPr id="157699" name="Rectangle 1026"/>
          <p:cNvSpPr>
            <a:spLocks noGrp="1" noRot="1" noChangeAspect="1" noChangeArrowheads="1" noTextEdit="1"/>
          </p:cNvSpPr>
          <p:nvPr>
            <p:ph type="sldImg"/>
          </p:nvPr>
        </p:nvSpPr>
        <p:spPr>
          <a:xfrm>
            <a:off x="139700" y="768350"/>
            <a:ext cx="6821488" cy="3836988"/>
          </a:xfrm>
          <a:ln/>
        </p:spPr>
      </p:sp>
      <p:sp>
        <p:nvSpPr>
          <p:cNvPr id="157700"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p>
        </p:txBody>
      </p:sp>
    </p:spTree>
    <p:extLst>
      <p:ext uri="{BB962C8B-B14F-4D97-AF65-F5344CB8AC3E}">
        <p14:creationId xmlns:p14="http://schemas.microsoft.com/office/powerpoint/2010/main" val="351262071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00D3F7C-E9E0-4AE3-B0CF-05E80BF21DE5}" type="slidenum">
              <a:rPr lang="de-DE" altLang="de-DE" sz="1300"/>
              <a:pPr eaLnBrk="1" hangingPunct="1">
                <a:spcBef>
                  <a:spcPct val="0"/>
                </a:spcBef>
              </a:pPr>
              <a:t>14</a:t>
            </a:fld>
            <a:endParaRPr lang="de-DE" altLang="de-DE" sz="1300"/>
          </a:p>
        </p:txBody>
      </p:sp>
      <p:sp>
        <p:nvSpPr>
          <p:cNvPr id="157699" name="Rectangle 1026"/>
          <p:cNvSpPr>
            <a:spLocks noGrp="1" noRot="1" noChangeAspect="1" noChangeArrowheads="1" noTextEdit="1"/>
          </p:cNvSpPr>
          <p:nvPr>
            <p:ph type="sldImg"/>
          </p:nvPr>
        </p:nvSpPr>
        <p:spPr>
          <a:xfrm>
            <a:off x="139700" y="768350"/>
            <a:ext cx="6821488" cy="3836988"/>
          </a:xfrm>
          <a:ln/>
        </p:spPr>
      </p:sp>
      <p:sp>
        <p:nvSpPr>
          <p:cNvPr id="157700"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p>
        </p:txBody>
      </p:sp>
    </p:spTree>
    <p:extLst>
      <p:ext uri="{BB962C8B-B14F-4D97-AF65-F5344CB8AC3E}">
        <p14:creationId xmlns:p14="http://schemas.microsoft.com/office/powerpoint/2010/main" val="351262071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4953345-C133-4D54-ADD0-0EFFE86CD59F}" type="slidenum">
              <a:rPr lang="de-DE" altLang="de-DE" sz="1300"/>
              <a:pPr eaLnBrk="1" hangingPunct="1">
                <a:spcBef>
                  <a:spcPct val="0"/>
                </a:spcBef>
              </a:pPr>
              <a:t>15</a:t>
            </a:fld>
            <a:endParaRPr lang="de-DE" altLang="de-DE" sz="1300"/>
          </a:p>
        </p:txBody>
      </p:sp>
      <p:sp>
        <p:nvSpPr>
          <p:cNvPr id="158723" name="Rectangle 2"/>
          <p:cNvSpPr>
            <a:spLocks noGrp="1" noRot="1" noChangeAspect="1" noChangeArrowheads="1" noTextEdit="1"/>
          </p:cNvSpPr>
          <p:nvPr>
            <p:ph type="sldImg"/>
          </p:nvPr>
        </p:nvSpPr>
        <p:spPr>
          <a:xfrm>
            <a:off x="141288" y="768350"/>
            <a:ext cx="6821487" cy="3836988"/>
          </a:xfrm>
          <a:ln/>
        </p:spPr>
      </p:sp>
      <p:sp>
        <p:nvSpPr>
          <p:cNvPr id="158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0869190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403C786-7FC1-488B-81AD-917556D3968D}" type="slidenum">
              <a:rPr lang="de-DE" altLang="de-DE" sz="1300"/>
              <a:pPr eaLnBrk="1" hangingPunct="1">
                <a:spcBef>
                  <a:spcPct val="0"/>
                </a:spcBef>
              </a:pPr>
              <a:t>16</a:t>
            </a:fld>
            <a:endParaRPr lang="de-DE" altLang="de-DE" sz="1300"/>
          </a:p>
        </p:txBody>
      </p:sp>
      <p:sp>
        <p:nvSpPr>
          <p:cNvPr id="159747" name="Rectangle 2"/>
          <p:cNvSpPr>
            <a:spLocks noGrp="1" noRot="1" noChangeAspect="1" noChangeArrowheads="1" noTextEdit="1"/>
          </p:cNvSpPr>
          <p:nvPr>
            <p:ph type="sldImg"/>
          </p:nvPr>
        </p:nvSpPr>
        <p:spPr>
          <a:xfrm>
            <a:off x="141288" y="768350"/>
            <a:ext cx="6821487" cy="3836988"/>
          </a:xfrm>
          <a:ln/>
        </p:spPr>
      </p:sp>
      <p:sp>
        <p:nvSpPr>
          <p:cNvPr id="159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6948555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08D7A48-9BA0-4444-A53B-F812F54E2C4D}" type="slidenum">
              <a:rPr lang="de-DE" altLang="de-DE" sz="1300"/>
              <a:pPr eaLnBrk="1" hangingPunct="1">
                <a:spcBef>
                  <a:spcPct val="0"/>
                </a:spcBef>
              </a:pPr>
              <a:t>17</a:t>
            </a:fld>
            <a:endParaRPr lang="de-DE" altLang="de-DE" sz="1300"/>
          </a:p>
        </p:txBody>
      </p:sp>
      <p:sp>
        <p:nvSpPr>
          <p:cNvPr id="160771" name="Rectangle 2"/>
          <p:cNvSpPr>
            <a:spLocks noGrp="1" noRot="1" noChangeAspect="1" noChangeArrowheads="1" noTextEdit="1"/>
          </p:cNvSpPr>
          <p:nvPr>
            <p:ph type="sldImg"/>
          </p:nvPr>
        </p:nvSpPr>
        <p:spPr>
          <a:xfrm>
            <a:off x="141288" y="768350"/>
            <a:ext cx="6821487" cy="3836988"/>
          </a:xfrm>
          <a:ln/>
        </p:spPr>
      </p:sp>
      <p:sp>
        <p:nvSpPr>
          <p:cNvPr id="160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6165683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355170D-8585-4239-868E-4D7C0135F2EA}" type="slidenum">
              <a:rPr lang="de-DE" altLang="de-DE" sz="1300"/>
              <a:pPr eaLnBrk="1" hangingPunct="1">
                <a:spcBef>
                  <a:spcPct val="0"/>
                </a:spcBef>
              </a:pPr>
              <a:t>18</a:t>
            </a:fld>
            <a:endParaRPr lang="de-DE" altLang="de-DE" sz="1300"/>
          </a:p>
        </p:txBody>
      </p:sp>
      <p:sp>
        <p:nvSpPr>
          <p:cNvPr id="161795" name="Rectangle 2"/>
          <p:cNvSpPr>
            <a:spLocks noGrp="1" noRot="1" noChangeAspect="1" noChangeArrowheads="1" noTextEdit="1"/>
          </p:cNvSpPr>
          <p:nvPr>
            <p:ph type="sldImg"/>
          </p:nvPr>
        </p:nvSpPr>
        <p:spPr>
          <a:xfrm>
            <a:off x="139700" y="768350"/>
            <a:ext cx="6821488" cy="3836988"/>
          </a:xfrm>
          <a:ln/>
        </p:spPr>
      </p:sp>
      <p:sp>
        <p:nvSpPr>
          <p:cNvPr id="161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p>
        </p:txBody>
      </p:sp>
    </p:spTree>
    <p:extLst>
      <p:ext uri="{BB962C8B-B14F-4D97-AF65-F5344CB8AC3E}">
        <p14:creationId xmlns:p14="http://schemas.microsoft.com/office/powerpoint/2010/main" val="134107123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989E0B3-9590-4058-B81A-F4309568DAC4}" type="slidenum">
              <a:rPr lang="de-DE" altLang="de-DE" sz="1300"/>
              <a:pPr eaLnBrk="1" hangingPunct="1">
                <a:spcBef>
                  <a:spcPct val="0"/>
                </a:spcBef>
              </a:pPr>
              <a:t>19</a:t>
            </a:fld>
            <a:endParaRPr lang="de-DE" altLang="de-DE" sz="1300"/>
          </a:p>
        </p:txBody>
      </p:sp>
      <p:sp>
        <p:nvSpPr>
          <p:cNvPr id="162819" name="Rectangle 2"/>
          <p:cNvSpPr>
            <a:spLocks noGrp="1" noRot="1" noChangeAspect="1" noChangeArrowheads="1" noTextEdit="1"/>
          </p:cNvSpPr>
          <p:nvPr>
            <p:ph type="sldImg"/>
          </p:nvPr>
        </p:nvSpPr>
        <p:spPr>
          <a:xfrm>
            <a:off x="139700" y="768350"/>
            <a:ext cx="6821488" cy="3836988"/>
          </a:xfrm>
          <a:ln/>
        </p:spPr>
      </p:sp>
      <p:sp>
        <p:nvSpPr>
          <p:cNvPr id="162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p>
        </p:txBody>
      </p:sp>
    </p:spTree>
    <p:extLst>
      <p:ext uri="{BB962C8B-B14F-4D97-AF65-F5344CB8AC3E}">
        <p14:creationId xmlns:p14="http://schemas.microsoft.com/office/powerpoint/2010/main" val="378511746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0651E4F-C4B7-47B5-BB92-A41A673B016B}" type="slidenum">
              <a:rPr lang="de-DE" altLang="de-DE" sz="1300"/>
              <a:pPr eaLnBrk="1" hangingPunct="1">
                <a:spcBef>
                  <a:spcPct val="0"/>
                </a:spcBef>
              </a:pPr>
              <a:t>20</a:t>
            </a:fld>
            <a:endParaRPr lang="de-DE" altLang="de-DE" sz="1300"/>
          </a:p>
        </p:txBody>
      </p:sp>
      <p:sp>
        <p:nvSpPr>
          <p:cNvPr id="163843" name="Rectangle 2"/>
          <p:cNvSpPr>
            <a:spLocks noGrp="1" noRot="1" noChangeAspect="1" noChangeArrowheads="1" noTextEdit="1"/>
          </p:cNvSpPr>
          <p:nvPr>
            <p:ph type="sldImg"/>
          </p:nvPr>
        </p:nvSpPr>
        <p:spPr>
          <a:xfrm>
            <a:off x="139700" y="768350"/>
            <a:ext cx="6821488" cy="3836988"/>
          </a:xfrm>
          <a:ln/>
        </p:spPr>
      </p:sp>
      <p:sp>
        <p:nvSpPr>
          <p:cNvPr id="163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p>
        </p:txBody>
      </p:sp>
    </p:spTree>
    <p:extLst>
      <p:ext uri="{BB962C8B-B14F-4D97-AF65-F5344CB8AC3E}">
        <p14:creationId xmlns:p14="http://schemas.microsoft.com/office/powerpoint/2010/main" val="314119036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5FAD8C2-C295-49C8-84E3-43C957314D33}" type="slidenum">
              <a:rPr lang="de-DE" altLang="de-DE" sz="1300"/>
              <a:pPr eaLnBrk="1" hangingPunct="1">
                <a:spcBef>
                  <a:spcPct val="0"/>
                </a:spcBef>
              </a:pPr>
              <a:t>21</a:t>
            </a:fld>
            <a:endParaRPr lang="de-DE" altLang="de-DE" sz="1300"/>
          </a:p>
        </p:txBody>
      </p:sp>
      <p:sp>
        <p:nvSpPr>
          <p:cNvPr id="164867" name="Rectangle 2"/>
          <p:cNvSpPr>
            <a:spLocks noGrp="1" noRot="1" noChangeAspect="1" noChangeArrowheads="1" noTextEdit="1"/>
          </p:cNvSpPr>
          <p:nvPr>
            <p:ph type="sldImg"/>
          </p:nvPr>
        </p:nvSpPr>
        <p:spPr>
          <a:xfrm>
            <a:off x="141288" y="768350"/>
            <a:ext cx="6821487" cy="3836988"/>
          </a:xfrm>
          <a:ln/>
        </p:spPr>
      </p:sp>
      <p:sp>
        <p:nvSpPr>
          <p:cNvPr id="164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548014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055BB2E-9892-4999-B16A-DC466A52F248}" type="slidenum">
              <a:rPr lang="de-DE" altLang="de-DE" sz="1300"/>
              <a:pPr eaLnBrk="1" hangingPunct="1">
                <a:spcBef>
                  <a:spcPct val="0"/>
                </a:spcBef>
              </a:pPr>
              <a:t>22</a:t>
            </a:fld>
            <a:endParaRPr lang="de-DE" altLang="de-DE" sz="1300"/>
          </a:p>
        </p:txBody>
      </p:sp>
      <p:sp>
        <p:nvSpPr>
          <p:cNvPr id="166915" name="Rectangle 2"/>
          <p:cNvSpPr>
            <a:spLocks noGrp="1" noRot="1" noChangeAspect="1" noChangeArrowheads="1" noTextEdit="1"/>
          </p:cNvSpPr>
          <p:nvPr>
            <p:ph type="sldImg"/>
          </p:nvPr>
        </p:nvSpPr>
        <p:spPr>
          <a:xfrm>
            <a:off x="139700" y="768350"/>
            <a:ext cx="6821488" cy="3836988"/>
          </a:xfrm>
          <a:ln/>
        </p:spPr>
      </p:sp>
      <p:sp>
        <p:nvSpPr>
          <p:cNvPr id="166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p>
        </p:txBody>
      </p:sp>
    </p:spTree>
    <p:extLst>
      <p:ext uri="{BB962C8B-B14F-4D97-AF65-F5344CB8AC3E}">
        <p14:creationId xmlns:p14="http://schemas.microsoft.com/office/powerpoint/2010/main" val="7392973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055BB2E-9892-4999-B16A-DC466A52F248}" type="slidenum">
              <a:rPr lang="de-DE" altLang="de-DE" sz="1300"/>
              <a:pPr eaLnBrk="1" hangingPunct="1">
                <a:spcBef>
                  <a:spcPct val="0"/>
                </a:spcBef>
              </a:pPr>
              <a:t>23</a:t>
            </a:fld>
            <a:endParaRPr lang="de-DE" altLang="de-DE" sz="1300"/>
          </a:p>
        </p:txBody>
      </p:sp>
      <p:sp>
        <p:nvSpPr>
          <p:cNvPr id="166915" name="Rectangle 2"/>
          <p:cNvSpPr>
            <a:spLocks noGrp="1" noRot="1" noChangeAspect="1" noChangeArrowheads="1" noTextEdit="1"/>
          </p:cNvSpPr>
          <p:nvPr>
            <p:ph type="sldImg"/>
          </p:nvPr>
        </p:nvSpPr>
        <p:spPr>
          <a:xfrm>
            <a:off x="139700" y="768350"/>
            <a:ext cx="6821488" cy="3836988"/>
          </a:xfrm>
          <a:ln/>
        </p:spPr>
      </p:sp>
      <p:sp>
        <p:nvSpPr>
          <p:cNvPr id="166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p>
        </p:txBody>
      </p:sp>
    </p:spTree>
    <p:extLst>
      <p:ext uri="{BB962C8B-B14F-4D97-AF65-F5344CB8AC3E}">
        <p14:creationId xmlns:p14="http://schemas.microsoft.com/office/powerpoint/2010/main" val="7392973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6D86A50-60F0-4201-A634-E8CA5096D3D0}" type="slidenum">
              <a:rPr lang="de-DE" altLang="de-DE" sz="1300"/>
              <a:pPr eaLnBrk="1" hangingPunct="1">
                <a:spcBef>
                  <a:spcPct val="0"/>
                </a:spcBef>
              </a:pPr>
              <a:t>24</a:t>
            </a:fld>
            <a:endParaRPr lang="de-DE" altLang="de-DE" sz="1300"/>
          </a:p>
        </p:txBody>
      </p:sp>
      <p:sp>
        <p:nvSpPr>
          <p:cNvPr id="167939" name="Rectangle 2"/>
          <p:cNvSpPr>
            <a:spLocks noGrp="1" noRot="1" noChangeAspect="1" noChangeArrowheads="1" noTextEdit="1"/>
          </p:cNvSpPr>
          <p:nvPr>
            <p:ph type="sldImg"/>
          </p:nvPr>
        </p:nvSpPr>
        <p:spPr>
          <a:xfrm>
            <a:off x="139700" y="768350"/>
            <a:ext cx="6821488" cy="3836988"/>
          </a:xfrm>
          <a:ln/>
        </p:spPr>
      </p:sp>
      <p:sp>
        <p:nvSpPr>
          <p:cNvPr id="167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p>
        </p:txBody>
      </p:sp>
    </p:spTree>
    <p:extLst>
      <p:ext uri="{BB962C8B-B14F-4D97-AF65-F5344CB8AC3E}">
        <p14:creationId xmlns:p14="http://schemas.microsoft.com/office/powerpoint/2010/main" val="269318433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B42D63E-0604-4173-9C2C-1584156789B6}" type="slidenum">
              <a:rPr lang="de-DE" altLang="de-DE" sz="1300"/>
              <a:pPr eaLnBrk="1" hangingPunct="1">
                <a:spcBef>
                  <a:spcPct val="0"/>
                </a:spcBef>
              </a:pPr>
              <a:t>25</a:t>
            </a:fld>
            <a:endParaRPr lang="de-DE" altLang="de-DE" sz="1300"/>
          </a:p>
        </p:txBody>
      </p:sp>
      <p:sp>
        <p:nvSpPr>
          <p:cNvPr id="171011" name="Rectangle 2"/>
          <p:cNvSpPr>
            <a:spLocks noGrp="1" noRot="1" noChangeAspect="1" noChangeArrowheads="1" noTextEdit="1"/>
          </p:cNvSpPr>
          <p:nvPr>
            <p:ph type="sldImg"/>
          </p:nvPr>
        </p:nvSpPr>
        <p:spPr>
          <a:xfrm>
            <a:off x="139700" y="768350"/>
            <a:ext cx="6821488" cy="3836988"/>
          </a:xfrm>
          <a:ln/>
        </p:spPr>
      </p:sp>
      <p:sp>
        <p:nvSpPr>
          <p:cNvPr id="171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p>
        </p:txBody>
      </p:sp>
    </p:spTree>
    <p:extLst>
      <p:ext uri="{BB962C8B-B14F-4D97-AF65-F5344CB8AC3E}">
        <p14:creationId xmlns:p14="http://schemas.microsoft.com/office/powerpoint/2010/main" val="61650118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B42D63E-0604-4173-9C2C-1584156789B6}" type="slidenum">
              <a:rPr lang="de-DE" altLang="de-DE" sz="1300"/>
              <a:pPr eaLnBrk="1" hangingPunct="1">
                <a:spcBef>
                  <a:spcPct val="0"/>
                </a:spcBef>
              </a:pPr>
              <a:t>26</a:t>
            </a:fld>
            <a:endParaRPr lang="de-DE" altLang="de-DE" sz="1300"/>
          </a:p>
        </p:txBody>
      </p:sp>
      <p:sp>
        <p:nvSpPr>
          <p:cNvPr id="171011" name="Rectangle 2"/>
          <p:cNvSpPr>
            <a:spLocks noGrp="1" noRot="1" noChangeAspect="1" noChangeArrowheads="1" noTextEdit="1"/>
          </p:cNvSpPr>
          <p:nvPr>
            <p:ph type="sldImg"/>
          </p:nvPr>
        </p:nvSpPr>
        <p:spPr>
          <a:xfrm>
            <a:off x="139700" y="768350"/>
            <a:ext cx="6821488" cy="3836988"/>
          </a:xfrm>
          <a:ln/>
        </p:spPr>
      </p:sp>
      <p:sp>
        <p:nvSpPr>
          <p:cNvPr id="171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p>
        </p:txBody>
      </p:sp>
    </p:spTree>
    <p:extLst>
      <p:ext uri="{BB962C8B-B14F-4D97-AF65-F5344CB8AC3E}">
        <p14:creationId xmlns:p14="http://schemas.microsoft.com/office/powerpoint/2010/main" val="61650118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B42D63E-0604-4173-9C2C-1584156789B6}" type="slidenum">
              <a:rPr lang="de-DE" altLang="de-DE" sz="1300"/>
              <a:pPr eaLnBrk="1" hangingPunct="1">
                <a:spcBef>
                  <a:spcPct val="0"/>
                </a:spcBef>
              </a:pPr>
              <a:t>27</a:t>
            </a:fld>
            <a:endParaRPr lang="de-DE" altLang="de-DE" sz="1300"/>
          </a:p>
        </p:txBody>
      </p:sp>
      <p:sp>
        <p:nvSpPr>
          <p:cNvPr id="171011" name="Rectangle 2"/>
          <p:cNvSpPr>
            <a:spLocks noGrp="1" noRot="1" noChangeAspect="1" noChangeArrowheads="1" noTextEdit="1"/>
          </p:cNvSpPr>
          <p:nvPr>
            <p:ph type="sldImg"/>
          </p:nvPr>
        </p:nvSpPr>
        <p:spPr>
          <a:xfrm>
            <a:off x="139700" y="768350"/>
            <a:ext cx="6821488" cy="3836988"/>
          </a:xfrm>
          <a:ln/>
        </p:spPr>
      </p:sp>
      <p:sp>
        <p:nvSpPr>
          <p:cNvPr id="171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p>
        </p:txBody>
      </p:sp>
    </p:spTree>
    <p:extLst>
      <p:ext uri="{BB962C8B-B14F-4D97-AF65-F5344CB8AC3E}">
        <p14:creationId xmlns:p14="http://schemas.microsoft.com/office/powerpoint/2010/main" val="61650118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6DCA051-4918-49CA-8037-94E1E6D39119}" type="slidenum">
              <a:rPr lang="de-DE" altLang="de-DE" sz="1300"/>
              <a:pPr eaLnBrk="1" hangingPunct="1">
                <a:spcBef>
                  <a:spcPct val="0"/>
                </a:spcBef>
              </a:pPr>
              <a:t>28</a:t>
            </a:fld>
            <a:endParaRPr lang="de-DE" altLang="de-DE" sz="1300"/>
          </a:p>
        </p:txBody>
      </p:sp>
      <p:sp>
        <p:nvSpPr>
          <p:cNvPr id="172035" name="Rectangle 2"/>
          <p:cNvSpPr>
            <a:spLocks noGrp="1" noRot="1" noChangeAspect="1" noChangeArrowheads="1" noTextEdit="1"/>
          </p:cNvSpPr>
          <p:nvPr>
            <p:ph type="sldImg"/>
          </p:nvPr>
        </p:nvSpPr>
        <p:spPr>
          <a:xfrm>
            <a:off x="139700" y="768350"/>
            <a:ext cx="6821488" cy="3836988"/>
          </a:xfrm>
          <a:ln/>
        </p:spPr>
      </p:sp>
      <p:sp>
        <p:nvSpPr>
          <p:cNvPr id="172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p>
        </p:txBody>
      </p:sp>
    </p:spTree>
    <p:extLst>
      <p:ext uri="{BB962C8B-B14F-4D97-AF65-F5344CB8AC3E}">
        <p14:creationId xmlns:p14="http://schemas.microsoft.com/office/powerpoint/2010/main" val="131196139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C333107-6CFF-4FEE-88EA-11D5A29A7CCA}" type="slidenum">
              <a:rPr lang="de-DE" altLang="de-DE" sz="1300"/>
              <a:pPr eaLnBrk="1" hangingPunct="1">
                <a:spcBef>
                  <a:spcPct val="0"/>
                </a:spcBef>
              </a:pPr>
              <a:t>29</a:t>
            </a:fld>
            <a:endParaRPr lang="de-DE" altLang="de-DE" sz="1300"/>
          </a:p>
        </p:txBody>
      </p:sp>
      <p:sp>
        <p:nvSpPr>
          <p:cNvPr id="173059" name="Rectangle 2"/>
          <p:cNvSpPr>
            <a:spLocks noGrp="1" noRot="1" noChangeAspect="1" noChangeArrowheads="1" noTextEdit="1"/>
          </p:cNvSpPr>
          <p:nvPr>
            <p:ph type="sldImg"/>
          </p:nvPr>
        </p:nvSpPr>
        <p:spPr>
          <a:xfrm>
            <a:off x="139700" y="768350"/>
            <a:ext cx="6821488" cy="3836988"/>
          </a:xfrm>
          <a:ln/>
        </p:spPr>
      </p:sp>
      <p:sp>
        <p:nvSpPr>
          <p:cNvPr id="173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5745064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9673935-EAEC-4AEE-A3C6-B7558CACAFE8}" type="slidenum">
              <a:rPr lang="de-DE" altLang="de-DE" sz="1300"/>
              <a:pPr eaLnBrk="1" hangingPunct="1">
                <a:spcBef>
                  <a:spcPct val="0"/>
                </a:spcBef>
              </a:pPr>
              <a:t>30</a:t>
            </a:fld>
            <a:endParaRPr lang="de-DE" altLang="de-DE" sz="1300"/>
          </a:p>
        </p:txBody>
      </p:sp>
      <p:sp>
        <p:nvSpPr>
          <p:cNvPr id="174083" name="Rectangle 2"/>
          <p:cNvSpPr>
            <a:spLocks noGrp="1" noRot="1" noChangeAspect="1" noChangeArrowheads="1" noTextEdit="1"/>
          </p:cNvSpPr>
          <p:nvPr>
            <p:ph type="sldImg"/>
          </p:nvPr>
        </p:nvSpPr>
        <p:spPr>
          <a:xfrm>
            <a:off x="139700" y="768350"/>
            <a:ext cx="6821488" cy="3836988"/>
          </a:xfrm>
          <a:ln/>
        </p:spPr>
      </p:sp>
      <p:sp>
        <p:nvSpPr>
          <p:cNvPr id="174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1278354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4A27773-D4B8-4455-B33E-471C1A8B3DB7}" type="slidenum">
              <a:rPr lang="de-DE" altLang="de-DE" sz="1300"/>
              <a:pPr eaLnBrk="1" hangingPunct="1">
                <a:spcBef>
                  <a:spcPct val="0"/>
                </a:spcBef>
              </a:pPr>
              <a:t>31</a:t>
            </a:fld>
            <a:endParaRPr lang="de-DE" altLang="de-DE" sz="1300"/>
          </a:p>
        </p:txBody>
      </p:sp>
      <p:sp>
        <p:nvSpPr>
          <p:cNvPr id="175107" name="Rectangle 2"/>
          <p:cNvSpPr>
            <a:spLocks noGrp="1" noRot="1" noChangeAspect="1" noChangeArrowheads="1" noTextEdit="1"/>
          </p:cNvSpPr>
          <p:nvPr>
            <p:ph type="sldImg"/>
          </p:nvPr>
        </p:nvSpPr>
        <p:spPr>
          <a:xfrm>
            <a:off x="139700" y="768350"/>
            <a:ext cx="6821488" cy="3836988"/>
          </a:xfrm>
          <a:ln/>
        </p:spPr>
      </p:sp>
      <p:sp>
        <p:nvSpPr>
          <p:cNvPr id="175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3252416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5D34013-BD1C-4F9E-A624-12DF8BFA1BEF}" type="slidenum">
              <a:rPr lang="de-DE" altLang="de-DE" sz="1300"/>
              <a:pPr eaLnBrk="1" hangingPunct="1">
                <a:spcBef>
                  <a:spcPct val="0"/>
                </a:spcBef>
              </a:pPr>
              <a:t>32</a:t>
            </a:fld>
            <a:endParaRPr lang="de-DE" altLang="de-DE" sz="1300"/>
          </a:p>
        </p:txBody>
      </p:sp>
      <p:sp>
        <p:nvSpPr>
          <p:cNvPr id="176131" name="Rectangle 2"/>
          <p:cNvSpPr>
            <a:spLocks noGrp="1" noRot="1" noChangeAspect="1" noChangeArrowheads="1" noTextEdit="1"/>
          </p:cNvSpPr>
          <p:nvPr>
            <p:ph type="sldImg"/>
          </p:nvPr>
        </p:nvSpPr>
        <p:spPr>
          <a:xfrm>
            <a:off x="139700" y="768350"/>
            <a:ext cx="6821488" cy="3836988"/>
          </a:xfrm>
          <a:ln/>
        </p:spPr>
      </p:sp>
      <p:sp>
        <p:nvSpPr>
          <p:cNvPr id="176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3946017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496F064-EC52-48B6-B04C-CA8B3911C7F9}" type="slidenum">
              <a:rPr lang="de-DE" altLang="de-DE" sz="1300"/>
              <a:pPr eaLnBrk="1" hangingPunct="1">
                <a:spcBef>
                  <a:spcPct val="0"/>
                </a:spcBef>
              </a:pPr>
              <a:t>33</a:t>
            </a:fld>
            <a:endParaRPr lang="de-DE" altLang="de-DE" sz="1300"/>
          </a:p>
        </p:txBody>
      </p:sp>
      <p:sp>
        <p:nvSpPr>
          <p:cNvPr id="177155" name="Rectangle 2"/>
          <p:cNvSpPr>
            <a:spLocks noGrp="1" noRot="1" noChangeAspect="1" noChangeArrowheads="1" noTextEdit="1"/>
          </p:cNvSpPr>
          <p:nvPr>
            <p:ph type="sldImg"/>
          </p:nvPr>
        </p:nvSpPr>
        <p:spPr>
          <a:xfrm>
            <a:off x="139700" y="768350"/>
            <a:ext cx="6821488" cy="3836988"/>
          </a:xfrm>
          <a:ln/>
        </p:spPr>
      </p:sp>
      <p:sp>
        <p:nvSpPr>
          <p:cNvPr id="177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4987167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D084E90-5B91-42B5-B3F3-3BC4E5CFADC6}" type="slidenum">
              <a:rPr lang="de-DE" altLang="de-DE" sz="1300"/>
              <a:pPr eaLnBrk="1" hangingPunct="1">
                <a:spcBef>
                  <a:spcPct val="0"/>
                </a:spcBef>
              </a:pPr>
              <a:t>34</a:t>
            </a:fld>
            <a:endParaRPr lang="de-DE" altLang="de-DE" sz="1300"/>
          </a:p>
        </p:txBody>
      </p:sp>
      <p:sp>
        <p:nvSpPr>
          <p:cNvPr id="178179" name="Rectangle 2"/>
          <p:cNvSpPr>
            <a:spLocks noGrp="1" noRot="1" noChangeAspect="1" noChangeArrowheads="1" noTextEdit="1"/>
          </p:cNvSpPr>
          <p:nvPr>
            <p:ph type="sldImg"/>
          </p:nvPr>
        </p:nvSpPr>
        <p:spPr>
          <a:xfrm>
            <a:off x="139700" y="768350"/>
            <a:ext cx="6821488" cy="3836988"/>
          </a:xfrm>
          <a:ln/>
        </p:spPr>
      </p:sp>
      <p:sp>
        <p:nvSpPr>
          <p:cNvPr id="178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103261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F7F25BB-55D2-4B8A-99B9-A36CCFF8387C}" type="slidenum">
              <a:rPr lang="de-DE" altLang="de-DE" sz="1300"/>
              <a:pPr eaLnBrk="1" hangingPunct="1">
                <a:spcBef>
                  <a:spcPct val="0"/>
                </a:spcBef>
              </a:pPr>
              <a:t>35</a:t>
            </a:fld>
            <a:endParaRPr lang="de-DE" altLang="de-DE" sz="1300"/>
          </a:p>
        </p:txBody>
      </p:sp>
      <p:sp>
        <p:nvSpPr>
          <p:cNvPr id="179203" name="Rectangle 2"/>
          <p:cNvSpPr>
            <a:spLocks noGrp="1" noRot="1" noChangeAspect="1" noChangeArrowheads="1" noTextEdit="1"/>
          </p:cNvSpPr>
          <p:nvPr>
            <p:ph type="sldImg"/>
          </p:nvPr>
        </p:nvSpPr>
        <p:spPr>
          <a:xfrm>
            <a:off x="139700" y="768350"/>
            <a:ext cx="6821488" cy="3836988"/>
          </a:xfrm>
          <a:ln/>
        </p:spPr>
      </p:sp>
      <p:sp>
        <p:nvSpPr>
          <p:cNvPr id="179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4333079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FCDE23A-0601-42D9-A08F-A4678269910F}" type="slidenum">
              <a:rPr lang="de-DE" altLang="de-DE" sz="1300"/>
              <a:pPr eaLnBrk="1" hangingPunct="1">
                <a:spcBef>
                  <a:spcPct val="0"/>
                </a:spcBef>
              </a:pPr>
              <a:t>36</a:t>
            </a:fld>
            <a:endParaRPr lang="de-DE" altLang="de-DE" sz="1300"/>
          </a:p>
        </p:txBody>
      </p:sp>
      <p:sp>
        <p:nvSpPr>
          <p:cNvPr id="180227" name="Rectangle 2"/>
          <p:cNvSpPr>
            <a:spLocks noGrp="1" noRot="1" noChangeAspect="1" noChangeArrowheads="1" noTextEdit="1"/>
          </p:cNvSpPr>
          <p:nvPr>
            <p:ph type="sldImg"/>
          </p:nvPr>
        </p:nvSpPr>
        <p:spPr>
          <a:xfrm>
            <a:off x="139700" y="768350"/>
            <a:ext cx="6821488" cy="3836988"/>
          </a:xfrm>
          <a:ln/>
        </p:spPr>
      </p:sp>
      <p:sp>
        <p:nvSpPr>
          <p:cNvPr id="180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2351553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BA58F02-2A85-447C-ABE2-29F65D958A0E}" type="slidenum">
              <a:rPr lang="de-DE" altLang="de-DE" sz="1300"/>
              <a:pPr eaLnBrk="1" hangingPunct="1">
                <a:spcBef>
                  <a:spcPct val="0"/>
                </a:spcBef>
              </a:pPr>
              <a:t>37</a:t>
            </a:fld>
            <a:endParaRPr lang="de-DE" altLang="de-DE" sz="1300"/>
          </a:p>
        </p:txBody>
      </p:sp>
      <p:sp>
        <p:nvSpPr>
          <p:cNvPr id="181251" name="Rectangle 2"/>
          <p:cNvSpPr>
            <a:spLocks noGrp="1" noRot="1" noChangeAspect="1" noChangeArrowheads="1" noTextEdit="1"/>
          </p:cNvSpPr>
          <p:nvPr>
            <p:ph type="sldImg"/>
          </p:nvPr>
        </p:nvSpPr>
        <p:spPr>
          <a:xfrm>
            <a:off x="139700" y="768350"/>
            <a:ext cx="6821488" cy="3836988"/>
          </a:xfrm>
          <a:ln/>
        </p:spPr>
      </p:sp>
      <p:sp>
        <p:nvSpPr>
          <p:cNvPr id="181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p>
        </p:txBody>
      </p:sp>
    </p:spTree>
    <p:extLst>
      <p:ext uri="{BB962C8B-B14F-4D97-AF65-F5344CB8AC3E}">
        <p14:creationId xmlns:p14="http://schemas.microsoft.com/office/powerpoint/2010/main" val="120230587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C16A77B-0B3E-4CFD-9131-EE89F5001FB4}" type="slidenum">
              <a:rPr lang="de-DE" altLang="de-DE" sz="1300"/>
              <a:pPr eaLnBrk="1" hangingPunct="1">
                <a:spcBef>
                  <a:spcPct val="0"/>
                </a:spcBef>
              </a:pPr>
              <a:t>38</a:t>
            </a:fld>
            <a:endParaRPr lang="de-DE" altLang="de-DE" sz="1300"/>
          </a:p>
        </p:txBody>
      </p:sp>
      <p:sp>
        <p:nvSpPr>
          <p:cNvPr id="182275" name="Rectangle 2"/>
          <p:cNvSpPr>
            <a:spLocks noGrp="1" noRot="1" noChangeAspect="1" noChangeArrowheads="1" noTextEdit="1"/>
          </p:cNvSpPr>
          <p:nvPr>
            <p:ph type="sldImg"/>
          </p:nvPr>
        </p:nvSpPr>
        <p:spPr>
          <a:xfrm>
            <a:off x="139700" y="768350"/>
            <a:ext cx="6821488" cy="3836988"/>
          </a:xfrm>
          <a:ln/>
        </p:spPr>
      </p:sp>
      <p:sp>
        <p:nvSpPr>
          <p:cNvPr id="182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3358204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AFDA725-B6D2-4903-9140-37F7EAB60A77}" type="slidenum">
              <a:rPr lang="de-DE" altLang="de-DE" sz="1300"/>
              <a:pPr eaLnBrk="1" hangingPunct="1">
                <a:spcBef>
                  <a:spcPct val="0"/>
                </a:spcBef>
              </a:pPr>
              <a:t>39</a:t>
            </a:fld>
            <a:endParaRPr lang="de-DE" altLang="de-DE" sz="1300"/>
          </a:p>
        </p:txBody>
      </p:sp>
      <p:sp>
        <p:nvSpPr>
          <p:cNvPr id="183299" name="Rectangle 2"/>
          <p:cNvSpPr>
            <a:spLocks noGrp="1" noRot="1" noChangeAspect="1" noChangeArrowheads="1" noTextEdit="1"/>
          </p:cNvSpPr>
          <p:nvPr>
            <p:ph type="sldImg"/>
          </p:nvPr>
        </p:nvSpPr>
        <p:spPr>
          <a:xfrm>
            <a:off x="139700" y="768350"/>
            <a:ext cx="6821488" cy="3836988"/>
          </a:xfrm>
          <a:ln/>
        </p:spPr>
      </p:sp>
      <p:sp>
        <p:nvSpPr>
          <p:cNvPr id="183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5994994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BC4C8DF-893A-4DA0-87F2-858AD78B3AF3}" type="slidenum">
              <a:rPr lang="de-DE" altLang="de-DE" sz="1300"/>
              <a:pPr eaLnBrk="1" hangingPunct="1">
                <a:spcBef>
                  <a:spcPct val="0"/>
                </a:spcBef>
              </a:pPr>
              <a:t>40</a:t>
            </a:fld>
            <a:endParaRPr lang="de-DE" altLang="de-DE" sz="1300"/>
          </a:p>
        </p:txBody>
      </p:sp>
      <p:sp>
        <p:nvSpPr>
          <p:cNvPr id="184323" name="Rectangle 2"/>
          <p:cNvSpPr>
            <a:spLocks noGrp="1" noRot="1" noChangeAspect="1" noChangeArrowheads="1" noTextEdit="1"/>
          </p:cNvSpPr>
          <p:nvPr>
            <p:ph type="sldImg"/>
          </p:nvPr>
        </p:nvSpPr>
        <p:spPr>
          <a:xfrm>
            <a:off x="139700" y="768350"/>
            <a:ext cx="6821488" cy="3836988"/>
          </a:xfrm>
          <a:ln/>
        </p:spPr>
      </p:sp>
      <p:sp>
        <p:nvSpPr>
          <p:cNvPr id="184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0359201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9D358E4-9572-402B-BE54-F31267AFC157}" type="slidenum">
              <a:rPr lang="de-DE" altLang="de-DE" sz="1300"/>
              <a:pPr eaLnBrk="1" hangingPunct="1">
                <a:spcBef>
                  <a:spcPct val="0"/>
                </a:spcBef>
              </a:pPr>
              <a:t>41</a:t>
            </a:fld>
            <a:endParaRPr lang="de-DE" altLang="de-DE" sz="1300"/>
          </a:p>
        </p:txBody>
      </p:sp>
      <p:sp>
        <p:nvSpPr>
          <p:cNvPr id="185347" name="Rectangle 2"/>
          <p:cNvSpPr>
            <a:spLocks noGrp="1" noRot="1" noChangeAspect="1" noChangeArrowheads="1" noTextEdit="1"/>
          </p:cNvSpPr>
          <p:nvPr>
            <p:ph type="sldImg"/>
          </p:nvPr>
        </p:nvSpPr>
        <p:spPr>
          <a:xfrm>
            <a:off x="139700" y="768350"/>
            <a:ext cx="6821488" cy="3836988"/>
          </a:xfrm>
          <a:ln/>
        </p:spPr>
      </p:sp>
      <p:sp>
        <p:nvSpPr>
          <p:cNvPr id="185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8041482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63446A6-0A26-4EE1-BCCD-B285F0289EA9}" type="slidenum">
              <a:rPr lang="de-DE" altLang="de-DE" sz="1300"/>
              <a:pPr eaLnBrk="1" hangingPunct="1">
                <a:spcBef>
                  <a:spcPct val="0"/>
                </a:spcBef>
              </a:pPr>
              <a:t>42</a:t>
            </a:fld>
            <a:endParaRPr lang="de-DE" altLang="de-DE" sz="1300"/>
          </a:p>
        </p:txBody>
      </p:sp>
      <p:sp>
        <p:nvSpPr>
          <p:cNvPr id="186371" name="Rectangle 2"/>
          <p:cNvSpPr>
            <a:spLocks noGrp="1" noRot="1" noChangeAspect="1" noChangeArrowheads="1" noTextEdit="1"/>
          </p:cNvSpPr>
          <p:nvPr>
            <p:ph type="sldImg"/>
          </p:nvPr>
        </p:nvSpPr>
        <p:spPr>
          <a:xfrm>
            <a:off x="139700" y="768350"/>
            <a:ext cx="6821488" cy="3836988"/>
          </a:xfrm>
          <a:ln/>
        </p:spPr>
      </p:sp>
      <p:sp>
        <p:nvSpPr>
          <p:cNvPr id="186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2178942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A1D7FC6-394E-40A3-943A-1E219EB3BF7A}" type="slidenum">
              <a:rPr lang="de-DE" altLang="de-DE" sz="1300"/>
              <a:pPr eaLnBrk="1" hangingPunct="1">
                <a:spcBef>
                  <a:spcPct val="0"/>
                </a:spcBef>
              </a:pPr>
              <a:t>43</a:t>
            </a:fld>
            <a:endParaRPr lang="de-DE" altLang="de-DE" sz="1300"/>
          </a:p>
        </p:txBody>
      </p:sp>
      <p:sp>
        <p:nvSpPr>
          <p:cNvPr id="187395" name="Rectangle 2"/>
          <p:cNvSpPr>
            <a:spLocks noGrp="1" noRot="1" noChangeAspect="1" noChangeArrowheads="1" noTextEdit="1"/>
          </p:cNvSpPr>
          <p:nvPr>
            <p:ph type="sldImg"/>
          </p:nvPr>
        </p:nvSpPr>
        <p:spPr>
          <a:xfrm>
            <a:off x="139700" y="768350"/>
            <a:ext cx="6821488" cy="3836988"/>
          </a:xfrm>
          <a:ln/>
        </p:spPr>
      </p:sp>
      <p:sp>
        <p:nvSpPr>
          <p:cNvPr id="187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4107130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17FB25A-DDCB-4A09-8751-864CF93110A9}" type="slidenum">
              <a:rPr lang="de-DE" altLang="de-DE" sz="1300"/>
              <a:pPr eaLnBrk="1" hangingPunct="1">
                <a:spcBef>
                  <a:spcPct val="0"/>
                </a:spcBef>
              </a:pPr>
              <a:t>44</a:t>
            </a:fld>
            <a:endParaRPr lang="de-DE" altLang="de-DE" sz="1300"/>
          </a:p>
        </p:txBody>
      </p:sp>
      <p:sp>
        <p:nvSpPr>
          <p:cNvPr id="188419" name="Rectangle 2"/>
          <p:cNvSpPr>
            <a:spLocks noGrp="1" noRot="1" noChangeAspect="1" noChangeArrowheads="1" noTextEdit="1"/>
          </p:cNvSpPr>
          <p:nvPr>
            <p:ph type="sldImg"/>
          </p:nvPr>
        </p:nvSpPr>
        <p:spPr>
          <a:xfrm>
            <a:off x="139700" y="768350"/>
            <a:ext cx="6821488" cy="3836988"/>
          </a:xfrm>
          <a:ln/>
        </p:spPr>
      </p:sp>
      <p:sp>
        <p:nvSpPr>
          <p:cNvPr id="188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3296840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4E2F780-9F60-4D79-B725-1FBD018A965D}" type="slidenum">
              <a:rPr lang="de-DE" altLang="de-DE" sz="1300"/>
              <a:pPr eaLnBrk="1" hangingPunct="1">
                <a:spcBef>
                  <a:spcPct val="0"/>
                </a:spcBef>
              </a:pPr>
              <a:t>45</a:t>
            </a:fld>
            <a:endParaRPr lang="de-DE" altLang="de-DE" sz="1300"/>
          </a:p>
        </p:txBody>
      </p:sp>
      <p:sp>
        <p:nvSpPr>
          <p:cNvPr id="189443" name="Rectangle 2"/>
          <p:cNvSpPr>
            <a:spLocks noGrp="1" noRot="1" noChangeAspect="1" noChangeArrowheads="1" noTextEdit="1"/>
          </p:cNvSpPr>
          <p:nvPr>
            <p:ph type="sldImg"/>
          </p:nvPr>
        </p:nvSpPr>
        <p:spPr>
          <a:xfrm>
            <a:off x="139700" y="768350"/>
            <a:ext cx="6821488" cy="3836988"/>
          </a:xfrm>
          <a:ln/>
        </p:spPr>
      </p:sp>
      <p:sp>
        <p:nvSpPr>
          <p:cNvPr id="189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488068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8D11F41-F17E-4B53-97A7-5FBF98AA4AB3}" type="slidenum">
              <a:rPr lang="de-DE" altLang="de-DE" sz="1300"/>
              <a:pPr eaLnBrk="1" hangingPunct="1">
                <a:spcBef>
                  <a:spcPct val="0"/>
                </a:spcBef>
              </a:pPr>
              <a:t>46</a:t>
            </a:fld>
            <a:endParaRPr lang="de-DE" altLang="de-DE" sz="1300"/>
          </a:p>
        </p:txBody>
      </p:sp>
      <p:sp>
        <p:nvSpPr>
          <p:cNvPr id="190467" name="Rectangle 2"/>
          <p:cNvSpPr>
            <a:spLocks noGrp="1" noRot="1" noChangeAspect="1" noChangeArrowheads="1" noTextEdit="1"/>
          </p:cNvSpPr>
          <p:nvPr>
            <p:ph type="sldImg"/>
          </p:nvPr>
        </p:nvSpPr>
        <p:spPr>
          <a:xfrm>
            <a:off x="139700" y="768350"/>
            <a:ext cx="6821488" cy="3836988"/>
          </a:xfrm>
          <a:ln/>
        </p:spPr>
      </p:sp>
      <p:sp>
        <p:nvSpPr>
          <p:cNvPr id="190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0348492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FB7FD74-389D-41B0-9CF2-6EBCDB89A9EE}" type="slidenum">
              <a:rPr lang="de-DE" altLang="de-DE" sz="1300"/>
              <a:pPr eaLnBrk="1" hangingPunct="1">
                <a:spcBef>
                  <a:spcPct val="0"/>
                </a:spcBef>
              </a:pPr>
              <a:t>47</a:t>
            </a:fld>
            <a:endParaRPr lang="de-DE" altLang="de-DE" sz="1300"/>
          </a:p>
        </p:txBody>
      </p:sp>
      <p:sp>
        <p:nvSpPr>
          <p:cNvPr id="191491" name="Rectangle 2"/>
          <p:cNvSpPr>
            <a:spLocks noGrp="1" noRot="1" noChangeAspect="1" noChangeArrowheads="1" noTextEdit="1"/>
          </p:cNvSpPr>
          <p:nvPr>
            <p:ph type="sldImg"/>
          </p:nvPr>
        </p:nvSpPr>
        <p:spPr>
          <a:xfrm>
            <a:off x="139700" y="768350"/>
            <a:ext cx="6821488" cy="3836988"/>
          </a:xfrm>
          <a:ln/>
        </p:spPr>
      </p:sp>
      <p:sp>
        <p:nvSpPr>
          <p:cNvPr id="191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2579483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C2BCAA6-DFAF-4A67-9591-A54ACC253FED}" type="slidenum">
              <a:rPr lang="de-DE" altLang="de-DE" sz="1300"/>
              <a:pPr eaLnBrk="1" hangingPunct="1">
                <a:spcBef>
                  <a:spcPct val="0"/>
                </a:spcBef>
              </a:pPr>
              <a:t>48</a:t>
            </a:fld>
            <a:endParaRPr lang="de-DE" altLang="de-DE" sz="1300"/>
          </a:p>
        </p:txBody>
      </p:sp>
      <p:sp>
        <p:nvSpPr>
          <p:cNvPr id="192515" name="Rectangle 2"/>
          <p:cNvSpPr>
            <a:spLocks noGrp="1" noRot="1" noChangeAspect="1" noChangeArrowheads="1" noTextEdit="1"/>
          </p:cNvSpPr>
          <p:nvPr>
            <p:ph type="sldImg"/>
          </p:nvPr>
        </p:nvSpPr>
        <p:spPr>
          <a:xfrm>
            <a:off x="139700" y="768350"/>
            <a:ext cx="6821488" cy="3836988"/>
          </a:xfrm>
          <a:ln/>
        </p:spPr>
      </p:sp>
      <p:sp>
        <p:nvSpPr>
          <p:cNvPr id="192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4599521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1A44C66-7316-404F-92FD-7CEAF9524CEB}" type="slidenum">
              <a:rPr lang="de-DE" altLang="de-DE" sz="1300"/>
              <a:pPr eaLnBrk="1" hangingPunct="1">
                <a:spcBef>
                  <a:spcPct val="0"/>
                </a:spcBef>
              </a:pPr>
              <a:t>49</a:t>
            </a:fld>
            <a:endParaRPr lang="de-DE" altLang="de-DE" sz="1300"/>
          </a:p>
        </p:txBody>
      </p:sp>
      <p:sp>
        <p:nvSpPr>
          <p:cNvPr id="193539" name="Rectangle 2"/>
          <p:cNvSpPr>
            <a:spLocks noGrp="1" noRot="1" noChangeAspect="1" noChangeArrowheads="1" noTextEdit="1"/>
          </p:cNvSpPr>
          <p:nvPr>
            <p:ph type="sldImg"/>
          </p:nvPr>
        </p:nvSpPr>
        <p:spPr>
          <a:xfrm>
            <a:off x="139700" y="768350"/>
            <a:ext cx="6821488" cy="3836988"/>
          </a:xfrm>
          <a:ln/>
        </p:spPr>
      </p:sp>
      <p:sp>
        <p:nvSpPr>
          <p:cNvPr id="193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43387488"/>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985A3A3-5562-4F3D-A890-051D912C0C70}" type="slidenum">
              <a:rPr lang="de-DE" altLang="de-DE" sz="1300"/>
              <a:pPr eaLnBrk="1" hangingPunct="1">
                <a:spcBef>
                  <a:spcPct val="0"/>
                </a:spcBef>
              </a:pPr>
              <a:t>50</a:t>
            </a:fld>
            <a:endParaRPr lang="de-DE" altLang="de-DE" sz="1300"/>
          </a:p>
        </p:txBody>
      </p:sp>
      <p:sp>
        <p:nvSpPr>
          <p:cNvPr id="194563" name="Rectangle 2"/>
          <p:cNvSpPr>
            <a:spLocks noGrp="1" noRot="1" noChangeAspect="1" noChangeArrowheads="1" noTextEdit="1"/>
          </p:cNvSpPr>
          <p:nvPr>
            <p:ph type="sldImg"/>
          </p:nvPr>
        </p:nvSpPr>
        <p:spPr>
          <a:xfrm>
            <a:off x="139700" y="768350"/>
            <a:ext cx="6821488" cy="3836988"/>
          </a:xfrm>
          <a:ln/>
        </p:spPr>
      </p:sp>
      <p:sp>
        <p:nvSpPr>
          <p:cNvPr id="194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8869213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657D18F-A300-4B02-BE5A-78A9C187C67C}" type="slidenum">
              <a:rPr lang="de-DE" altLang="de-DE" sz="1300"/>
              <a:pPr eaLnBrk="1" hangingPunct="1">
                <a:spcBef>
                  <a:spcPct val="0"/>
                </a:spcBef>
              </a:pPr>
              <a:t>51</a:t>
            </a:fld>
            <a:endParaRPr lang="de-DE" altLang="de-DE" sz="1300"/>
          </a:p>
        </p:txBody>
      </p:sp>
      <p:sp>
        <p:nvSpPr>
          <p:cNvPr id="195587" name="Rectangle 2"/>
          <p:cNvSpPr>
            <a:spLocks noGrp="1" noRot="1" noChangeAspect="1" noChangeArrowheads="1" noTextEdit="1"/>
          </p:cNvSpPr>
          <p:nvPr>
            <p:ph type="sldImg"/>
          </p:nvPr>
        </p:nvSpPr>
        <p:spPr>
          <a:xfrm>
            <a:off x="139700" y="768350"/>
            <a:ext cx="6821488" cy="3836988"/>
          </a:xfrm>
          <a:ln/>
        </p:spPr>
      </p:sp>
      <p:sp>
        <p:nvSpPr>
          <p:cNvPr id="195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1012034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6A789F9-3AF5-44FE-9A85-3F12C92962E6}" type="slidenum">
              <a:rPr lang="de-DE" altLang="de-DE" sz="1300"/>
              <a:pPr eaLnBrk="1" hangingPunct="1">
                <a:spcBef>
                  <a:spcPct val="0"/>
                </a:spcBef>
              </a:pPr>
              <a:t>52</a:t>
            </a:fld>
            <a:endParaRPr lang="de-DE" altLang="de-DE" sz="1300"/>
          </a:p>
        </p:txBody>
      </p:sp>
      <p:sp>
        <p:nvSpPr>
          <p:cNvPr id="196611" name="Rectangle 2"/>
          <p:cNvSpPr>
            <a:spLocks noGrp="1" noRot="1" noChangeAspect="1" noChangeArrowheads="1" noTextEdit="1"/>
          </p:cNvSpPr>
          <p:nvPr>
            <p:ph type="sldImg"/>
          </p:nvPr>
        </p:nvSpPr>
        <p:spPr>
          <a:xfrm>
            <a:off x="139700" y="768350"/>
            <a:ext cx="6821488" cy="3836988"/>
          </a:xfrm>
          <a:ln/>
        </p:spPr>
      </p:sp>
      <p:sp>
        <p:nvSpPr>
          <p:cNvPr id="196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9624455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976756B-FC60-4A24-8F48-1292AAD66AEF}" type="slidenum">
              <a:rPr lang="de-DE" altLang="de-DE" sz="1300"/>
              <a:pPr eaLnBrk="1" hangingPunct="1">
                <a:spcBef>
                  <a:spcPct val="0"/>
                </a:spcBef>
              </a:pPr>
              <a:t>53</a:t>
            </a:fld>
            <a:endParaRPr lang="de-DE" altLang="de-DE" sz="1300"/>
          </a:p>
        </p:txBody>
      </p:sp>
      <p:sp>
        <p:nvSpPr>
          <p:cNvPr id="197635" name="Rectangle 2"/>
          <p:cNvSpPr>
            <a:spLocks noGrp="1" noRot="1" noChangeAspect="1" noChangeArrowheads="1" noTextEdit="1"/>
          </p:cNvSpPr>
          <p:nvPr>
            <p:ph type="sldImg"/>
          </p:nvPr>
        </p:nvSpPr>
        <p:spPr>
          <a:xfrm>
            <a:off x="139700" y="768350"/>
            <a:ext cx="6821488" cy="3836988"/>
          </a:xfrm>
          <a:ln/>
        </p:spPr>
      </p:sp>
      <p:sp>
        <p:nvSpPr>
          <p:cNvPr id="197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2231828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D282A9A-876D-445D-AEE2-2B5ACE53EDA8}" type="slidenum">
              <a:rPr lang="de-DE" altLang="de-DE" sz="1300"/>
              <a:pPr eaLnBrk="1" hangingPunct="1">
                <a:spcBef>
                  <a:spcPct val="0"/>
                </a:spcBef>
              </a:pPr>
              <a:t>54</a:t>
            </a:fld>
            <a:endParaRPr lang="de-DE" altLang="de-DE" sz="1300"/>
          </a:p>
        </p:txBody>
      </p:sp>
      <p:sp>
        <p:nvSpPr>
          <p:cNvPr id="198659" name="Rectangle 2"/>
          <p:cNvSpPr>
            <a:spLocks noGrp="1" noRot="1" noChangeAspect="1" noChangeArrowheads="1" noTextEdit="1"/>
          </p:cNvSpPr>
          <p:nvPr>
            <p:ph type="sldImg"/>
          </p:nvPr>
        </p:nvSpPr>
        <p:spPr>
          <a:xfrm>
            <a:off x="139700" y="768350"/>
            <a:ext cx="6821488" cy="3836988"/>
          </a:xfrm>
          <a:ln/>
        </p:spPr>
      </p:sp>
      <p:sp>
        <p:nvSpPr>
          <p:cNvPr id="198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6606128"/>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2C21E50-6B6F-4F80-A11A-72849C4D7279}" type="slidenum">
              <a:rPr lang="de-DE" altLang="de-DE" sz="1300"/>
              <a:pPr eaLnBrk="1" hangingPunct="1">
                <a:spcBef>
                  <a:spcPct val="0"/>
                </a:spcBef>
              </a:pPr>
              <a:t>55</a:t>
            </a:fld>
            <a:endParaRPr lang="de-DE" altLang="de-DE" sz="1300"/>
          </a:p>
        </p:txBody>
      </p:sp>
      <p:sp>
        <p:nvSpPr>
          <p:cNvPr id="199683" name="Rectangle 2"/>
          <p:cNvSpPr>
            <a:spLocks noGrp="1" noRot="1" noChangeAspect="1" noChangeArrowheads="1" noTextEdit="1"/>
          </p:cNvSpPr>
          <p:nvPr>
            <p:ph type="sldImg"/>
          </p:nvPr>
        </p:nvSpPr>
        <p:spPr>
          <a:xfrm>
            <a:off x="139700" y="768350"/>
            <a:ext cx="6821488" cy="3836988"/>
          </a:xfrm>
          <a:ln/>
        </p:spPr>
      </p:sp>
      <p:sp>
        <p:nvSpPr>
          <p:cNvPr id="199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4461918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E65BA80-7576-4832-AA69-4BB81E3227FB}" type="slidenum">
              <a:rPr lang="de-DE" altLang="de-DE" sz="1300"/>
              <a:pPr eaLnBrk="1" hangingPunct="1">
                <a:spcBef>
                  <a:spcPct val="0"/>
                </a:spcBef>
              </a:pPr>
              <a:t>56</a:t>
            </a:fld>
            <a:endParaRPr lang="de-DE" altLang="de-DE" sz="1300"/>
          </a:p>
        </p:txBody>
      </p:sp>
      <p:sp>
        <p:nvSpPr>
          <p:cNvPr id="200707" name="Rectangle 2"/>
          <p:cNvSpPr>
            <a:spLocks noGrp="1" noRot="1" noChangeAspect="1" noChangeArrowheads="1" noTextEdit="1"/>
          </p:cNvSpPr>
          <p:nvPr>
            <p:ph type="sldImg"/>
          </p:nvPr>
        </p:nvSpPr>
        <p:spPr>
          <a:xfrm>
            <a:off x="139700" y="768350"/>
            <a:ext cx="6821488" cy="3836988"/>
          </a:xfrm>
          <a:ln/>
        </p:spPr>
      </p:sp>
      <p:sp>
        <p:nvSpPr>
          <p:cNvPr id="200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4686012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BFA0A4D-B8AB-47B1-83F7-CF86A382C10D}" type="slidenum">
              <a:rPr lang="de-DE" altLang="de-DE" sz="1300"/>
              <a:pPr eaLnBrk="1" hangingPunct="1">
                <a:spcBef>
                  <a:spcPct val="0"/>
                </a:spcBef>
              </a:pPr>
              <a:t>57</a:t>
            </a:fld>
            <a:endParaRPr lang="de-DE" altLang="de-DE" sz="1300"/>
          </a:p>
        </p:txBody>
      </p:sp>
      <p:sp>
        <p:nvSpPr>
          <p:cNvPr id="201731" name="Rectangle 2"/>
          <p:cNvSpPr>
            <a:spLocks noGrp="1" noRot="1" noChangeAspect="1" noChangeArrowheads="1" noTextEdit="1"/>
          </p:cNvSpPr>
          <p:nvPr>
            <p:ph type="sldImg"/>
          </p:nvPr>
        </p:nvSpPr>
        <p:spPr>
          <a:xfrm>
            <a:off x="139700" y="768350"/>
            <a:ext cx="6821488" cy="3836988"/>
          </a:xfrm>
          <a:ln/>
        </p:spPr>
      </p:sp>
      <p:sp>
        <p:nvSpPr>
          <p:cNvPr id="201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48620848"/>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CCDB7DD-2F57-400D-A6F0-B11051F65AA3}" type="slidenum">
              <a:rPr lang="de-DE" altLang="de-DE" sz="1300"/>
              <a:pPr eaLnBrk="1" hangingPunct="1">
                <a:spcBef>
                  <a:spcPct val="0"/>
                </a:spcBef>
              </a:pPr>
              <a:t>58</a:t>
            </a:fld>
            <a:endParaRPr lang="de-DE" altLang="de-DE" sz="1300"/>
          </a:p>
        </p:txBody>
      </p:sp>
      <p:sp>
        <p:nvSpPr>
          <p:cNvPr id="202755" name="Rectangle 2"/>
          <p:cNvSpPr>
            <a:spLocks noGrp="1" noRot="1" noChangeAspect="1" noChangeArrowheads="1" noTextEdit="1"/>
          </p:cNvSpPr>
          <p:nvPr>
            <p:ph type="sldImg"/>
          </p:nvPr>
        </p:nvSpPr>
        <p:spPr>
          <a:xfrm>
            <a:off x="139700" y="768350"/>
            <a:ext cx="6821488" cy="3836988"/>
          </a:xfrm>
          <a:ln/>
        </p:spPr>
      </p:sp>
      <p:sp>
        <p:nvSpPr>
          <p:cNvPr id="202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768912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7278A81-41AF-413C-842E-EADFA9EC5389}" type="slidenum">
              <a:rPr lang="de-DE" altLang="de-DE" sz="1300"/>
              <a:pPr eaLnBrk="1" hangingPunct="1">
                <a:spcBef>
                  <a:spcPct val="0"/>
                </a:spcBef>
              </a:pPr>
              <a:t>59</a:t>
            </a:fld>
            <a:endParaRPr lang="de-DE" altLang="de-DE" sz="1300"/>
          </a:p>
        </p:txBody>
      </p:sp>
      <p:sp>
        <p:nvSpPr>
          <p:cNvPr id="203779" name="Rectangle 2"/>
          <p:cNvSpPr>
            <a:spLocks noGrp="1" noRot="1" noChangeAspect="1" noChangeArrowheads="1" noTextEdit="1"/>
          </p:cNvSpPr>
          <p:nvPr>
            <p:ph type="sldImg"/>
          </p:nvPr>
        </p:nvSpPr>
        <p:spPr>
          <a:xfrm>
            <a:off x="139700" y="768350"/>
            <a:ext cx="6821488" cy="3836988"/>
          </a:xfrm>
          <a:ln/>
        </p:spPr>
      </p:sp>
      <p:sp>
        <p:nvSpPr>
          <p:cNvPr id="203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40819700"/>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2DA9D37-CCD2-4BCD-9C78-FAA050723A5A}" type="slidenum">
              <a:rPr lang="de-DE" altLang="de-DE" sz="1300"/>
              <a:pPr eaLnBrk="1" hangingPunct="1">
                <a:spcBef>
                  <a:spcPct val="0"/>
                </a:spcBef>
              </a:pPr>
              <a:t>60</a:t>
            </a:fld>
            <a:endParaRPr lang="de-DE" altLang="de-DE" sz="1300"/>
          </a:p>
        </p:txBody>
      </p:sp>
      <p:sp>
        <p:nvSpPr>
          <p:cNvPr id="204803" name="Rectangle 2"/>
          <p:cNvSpPr>
            <a:spLocks noGrp="1" noRot="1" noChangeAspect="1" noChangeArrowheads="1" noTextEdit="1"/>
          </p:cNvSpPr>
          <p:nvPr>
            <p:ph type="sldImg"/>
          </p:nvPr>
        </p:nvSpPr>
        <p:spPr>
          <a:xfrm>
            <a:off x="139700" y="768350"/>
            <a:ext cx="6821488" cy="3836988"/>
          </a:xfrm>
          <a:ln/>
        </p:spPr>
      </p:sp>
      <p:sp>
        <p:nvSpPr>
          <p:cNvPr id="204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52980662"/>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33A5B79-DF80-4978-9F81-EF7247C2C9D8}" type="slidenum">
              <a:rPr lang="de-DE" altLang="de-DE" sz="1300"/>
              <a:pPr eaLnBrk="1" hangingPunct="1">
                <a:spcBef>
                  <a:spcPct val="0"/>
                </a:spcBef>
              </a:pPr>
              <a:t>61</a:t>
            </a:fld>
            <a:endParaRPr lang="de-DE" altLang="de-DE" sz="1300"/>
          </a:p>
        </p:txBody>
      </p:sp>
      <p:sp>
        <p:nvSpPr>
          <p:cNvPr id="205827" name="Rectangle 2"/>
          <p:cNvSpPr>
            <a:spLocks noGrp="1" noRot="1" noChangeAspect="1" noChangeArrowheads="1" noTextEdit="1"/>
          </p:cNvSpPr>
          <p:nvPr>
            <p:ph type="sldImg"/>
          </p:nvPr>
        </p:nvSpPr>
        <p:spPr>
          <a:xfrm>
            <a:off x="139700" y="768350"/>
            <a:ext cx="6821488" cy="3836988"/>
          </a:xfrm>
          <a:ln/>
        </p:spPr>
      </p:sp>
      <p:sp>
        <p:nvSpPr>
          <p:cNvPr id="205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69474796"/>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52D4CC1-AF4E-4DDE-B4A7-4175EFDD97CE}" type="slidenum">
              <a:rPr lang="de-DE" altLang="de-DE" sz="1300"/>
              <a:pPr eaLnBrk="1" hangingPunct="1">
                <a:spcBef>
                  <a:spcPct val="0"/>
                </a:spcBef>
              </a:pPr>
              <a:t>62</a:t>
            </a:fld>
            <a:endParaRPr lang="de-DE" altLang="de-DE" sz="1300"/>
          </a:p>
        </p:txBody>
      </p:sp>
      <p:sp>
        <p:nvSpPr>
          <p:cNvPr id="206851" name="Rectangle 2"/>
          <p:cNvSpPr>
            <a:spLocks noGrp="1" noRot="1" noChangeAspect="1" noChangeArrowheads="1" noTextEdit="1"/>
          </p:cNvSpPr>
          <p:nvPr>
            <p:ph type="sldImg"/>
          </p:nvPr>
        </p:nvSpPr>
        <p:spPr>
          <a:xfrm>
            <a:off x="139700" y="768350"/>
            <a:ext cx="6821488" cy="3836988"/>
          </a:xfrm>
          <a:ln/>
        </p:spPr>
      </p:sp>
      <p:sp>
        <p:nvSpPr>
          <p:cNvPr id="206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16600595"/>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3CB55AF-5203-4387-B437-00D9BA016549}" type="slidenum">
              <a:rPr lang="de-DE" altLang="de-DE" sz="1300"/>
              <a:pPr eaLnBrk="1" hangingPunct="1">
                <a:spcBef>
                  <a:spcPct val="0"/>
                </a:spcBef>
              </a:pPr>
              <a:t>63</a:t>
            </a:fld>
            <a:endParaRPr lang="de-DE" altLang="de-DE" sz="1300"/>
          </a:p>
        </p:txBody>
      </p:sp>
      <p:sp>
        <p:nvSpPr>
          <p:cNvPr id="207875" name="Rectangle 2"/>
          <p:cNvSpPr>
            <a:spLocks noGrp="1" noRot="1" noChangeAspect="1" noChangeArrowheads="1" noTextEdit="1"/>
          </p:cNvSpPr>
          <p:nvPr>
            <p:ph type="sldImg"/>
          </p:nvPr>
        </p:nvSpPr>
        <p:spPr>
          <a:xfrm>
            <a:off x="139700" y="768350"/>
            <a:ext cx="6821488" cy="3836988"/>
          </a:xfrm>
          <a:ln/>
        </p:spPr>
      </p:sp>
      <p:sp>
        <p:nvSpPr>
          <p:cNvPr id="207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21294890"/>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64</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E719DD6-B6E7-40EC-9F4F-ABEDD399A35A}" type="slidenum">
              <a:rPr lang="de-DE" altLang="de-DE" sz="1300"/>
              <a:pPr eaLnBrk="1" hangingPunct="1">
                <a:spcBef>
                  <a:spcPct val="0"/>
                </a:spcBef>
              </a:pPr>
              <a:t>65</a:t>
            </a:fld>
            <a:endParaRPr lang="de-DE" altLang="de-DE" sz="1300"/>
          </a:p>
        </p:txBody>
      </p:sp>
      <p:sp>
        <p:nvSpPr>
          <p:cNvPr id="208899" name="Rectangle 2"/>
          <p:cNvSpPr>
            <a:spLocks noGrp="1" noRot="1" noChangeAspect="1" noChangeArrowheads="1" noTextEdit="1"/>
          </p:cNvSpPr>
          <p:nvPr>
            <p:ph type="sldImg"/>
          </p:nvPr>
        </p:nvSpPr>
        <p:spPr>
          <a:xfrm>
            <a:off x="139700" y="768350"/>
            <a:ext cx="6821488" cy="3836988"/>
          </a:xfrm>
          <a:ln/>
        </p:spPr>
      </p:sp>
      <p:sp>
        <p:nvSpPr>
          <p:cNvPr id="208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66633053"/>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C79859C-ED6B-4423-B45D-61F8BF7C114D}" type="slidenum">
              <a:rPr lang="de-DE" altLang="de-DE" sz="1300"/>
              <a:pPr eaLnBrk="1" hangingPunct="1">
                <a:spcBef>
                  <a:spcPct val="0"/>
                </a:spcBef>
              </a:pPr>
              <a:t>66</a:t>
            </a:fld>
            <a:endParaRPr lang="de-DE" altLang="de-DE" sz="1300"/>
          </a:p>
        </p:txBody>
      </p:sp>
      <p:sp>
        <p:nvSpPr>
          <p:cNvPr id="209923" name="Rectangle 2"/>
          <p:cNvSpPr>
            <a:spLocks noGrp="1" noRot="1" noChangeAspect="1" noChangeArrowheads="1" noTextEdit="1"/>
          </p:cNvSpPr>
          <p:nvPr>
            <p:ph type="sldImg"/>
          </p:nvPr>
        </p:nvSpPr>
        <p:spPr>
          <a:xfrm>
            <a:off x="139700" y="768350"/>
            <a:ext cx="6821488" cy="3836988"/>
          </a:xfrm>
          <a:ln/>
        </p:spPr>
      </p:sp>
      <p:sp>
        <p:nvSpPr>
          <p:cNvPr id="209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23253219"/>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1DE92C2-6AF2-4E5C-A3EB-2E76BAE78CE2}" type="slidenum">
              <a:rPr lang="de-DE" altLang="de-DE" sz="1300"/>
              <a:pPr eaLnBrk="1" hangingPunct="1">
                <a:spcBef>
                  <a:spcPct val="0"/>
                </a:spcBef>
              </a:pPr>
              <a:t>67</a:t>
            </a:fld>
            <a:endParaRPr lang="de-DE" altLang="de-DE" sz="1300"/>
          </a:p>
        </p:txBody>
      </p:sp>
      <p:sp>
        <p:nvSpPr>
          <p:cNvPr id="210947" name="Rectangle 2"/>
          <p:cNvSpPr>
            <a:spLocks noGrp="1" noRot="1" noChangeAspect="1" noChangeArrowheads="1" noTextEdit="1"/>
          </p:cNvSpPr>
          <p:nvPr>
            <p:ph type="sldImg"/>
          </p:nvPr>
        </p:nvSpPr>
        <p:spPr>
          <a:xfrm>
            <a:off x="139700" y="768350"/>
            <a:ext cx="6821488" cy="3836988"/>
          </a:xfrm>
          <a:ln/>
        </p:spPr>
      </p:sp>
      <p:sp>
        <p:nvSpPr>
          <p:cNvPr id="210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88758809"/>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E9C1F89-7921-41A5-A77F-7CF643BD16E4}" type="slidenum">
              <a:rPr lang="de-DE" altLang="de-DE" sz="1300"/>
              <a:pPr eaLnBrk="1" hangingPunct="1">
                <a:spcBef>
                  <a:spcPct val="0"/>
                </a:spcBef>
              </a:pPr>
              <a:t>68</a:t>
            </a:fld>
            <a:endParaRPr lang="de-DE" altLang="de-DE" sz="1300"/>
          </a:p>
        </p:txBody>
      </p:sp>
      <p:sp>
        <p:nvSpPr>
          <p:cNvPr id="211971" name="Rectangle 2"/>
          <p:cNvSpPr>
            <a:spLocks noGrp="1" noRot="1" noChangeAspect="1" noChangeArrowheads="1" noTextEdit="1"/>
          </p:cNvSpPr>
          <p:nvPr>
            <p:ph type="sldImg"/>
          </p:nvPr>
        </p:nvSpPr>
        <p:spPr>
          <a:xfrm>
            <a:off x="139700" y="768350"/>
            <a:ext cx="6821488" cy="3836988"/>
          </a:xfrm>
          <a:ln/>
        </p:spPr>
      </p:sp>
      <p:sp>
        <p:nvSpPr>
          <p:cNvPr id="211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68276360"/>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586BFDC-D0C6-4C73-B9F2-3B6B4A2411DD}" type="slidenum">
              <a:rPr lang="de-DE" altLang="de-DE" sz="1300"/>
              <a:pPr eaLnBrk="1" hangingPunct="1">
                <a:spcBef>
                  <a:spcPct val="0"/>
                </a:spcBef>
              </a:pPr>
              <a:t>69</a:t>
            </a:fld>
            <a:endParaRPr lang="de-DE" altLang="de-DE" sz="1300"/>
          </a:p>
        </p:txBody>
      </p:sp>
      <p:sp>
        <p:nvSpPr>
          <p:cNvPr id="212995" name="Rectangle 2"/>
          <p:cNvSpPr>
            <a:spLocks noGrp="1" noRot="1" noChangeAspect="1" noChangeArrowheads="1" noTextEdit="1"/>
          </p:cNvSpPr>
          <p:nvPr>
            <p:ph type="sldImg"/>
          </p:nvPr>
        </p:nvSpPr>
        <p:spPr>
          <a:xfrm>
            <a:off x="139700" y="768350"/>
            <a:ext cx="6821488" cy="3836988"/>
          </a:xfrm>
          <a:ln/>
        </p:spPr>
      </p:sp>
      <p:sp>
        <p:nvSpPr>
          <p:cNvPr id="212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75811873"/>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4581BC1-D293-4B1A-A683-FE386EDF7AF7}" type="slidenum">
              <a:rPr lang="de-DE" altLang="de-DE" sz="1300"/>
              <a:pPr eaLnBrk="1" hangingPunct="1">
                <a:spcBef>
                  <a:spcPct val="0"/>
                </a:spcBef>
              </a:pPr>
              <a:t>70</a:t>
            </a:fld>
            <a:endParaRPr lang="de-DE" altLang="de-DE" sz="1300"/>
          </a:p>
        </p:txBody>
      </p:sp>
      <p:sp>
        <p:nvSpPr>
          <p:cNvPr id="214019" name="Rectangle 2"/>
          <p:cNvSpPr>
            <a:spLocks noGrp="1" noRot="1" noChangeAspect="1" noChangeArrowheads="1" noTextEdit="1"/>
          </p:cNvSpPr>
          <p:nvPr>
            <p:ph type="sldImg"/>
          </p:nvPr>
        </p:nvSpPr>
        <p:spPr>
          <a:xfrm>
            <a:off x="139700" y="768350"/>
            <a:ext cx="6821488" cy="3836988"/>
          </a:xfrm>
          <a:ln/>
        </p:spPr>
      </p:sp>
      <p:sp>
        <p:nvSpPr>
          <p:cNvPr id="214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76251422"/>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913A14C-9E67-4DA2-96C1-78F242740D5F}" type="slidenum">
              <a:rPr lang="de-DE" altLang="de-DE" sz="1300"/>
              <a:pPr eaLnBrk="1" hangingPunct="1">
                <a:spcBef>
                  <a:spcPct val="0"/>
                </a:spcBef>
              </a:pPr>
              <a:t>71</a:t>
            </a:fld>
            <a:endParaRPr lang="de-DE" altLang="de-DE" sz="1300"/>
          </a:p>
        </p:txBody>
      </p:sp>
      <p:sp>
        <p:nvSpPr>
          <p:cNvPr id="215043" name="Rectangle 2"/>
          <p:cNvSpPr>
            <a:spLocks noGrp="1" noRot="1" noChangeAspect="1" noChangeArrowheads="1" noTextEdit="1"/>
          </p:cNvSpPr>
          <p:nvPr>
            <p:ph type="sldImg"/>
          </p:nvPr>
        </p:nvSpPr>
        <p:spPr>
          <a:xfrm>
            <a:off x="139700" y="768350"/>
            <a:ext cx="6821488" cy="3836988"/>
          </a:xfrm>
          <a:ln/>
        </p:spPr>
      </p:sp>
      <p:sp>
        <p:nvSpPr>
          <p:cNvPr id="215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71692826"/>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560B172-F006-41B2-B987-51E81D97F51E}" type="slidenum">
              <a:rPr lang="de-DE" altLang="de-DE" sz="1300"/>
              <a:pPr eaLnBrk="1" hangingPunct="1">
                <a:spcBef>
                  <a:spcPct val="0"/>
                </a:spcBef>
              </a:pPr>
              <a:t>72</a:t>
            </a:fld>
            <a:endParaRPr lang="de-DE" altLang="de-DE" sz="1300"/>
          </a:p>
        </p:txBody>
      </p:sp>
      <p:sp>
        <p:nvSpPr>
          <p:cNvPr id="216067" name="Rectangle 2"/>
          <p:cNvSpPr>
            <a:spLocks noGrp="1" noRot="1" noChangeAspect="1" noChangeArrowheads="1" noTextEdit="1"/>
          </p:cNvSpPr>
          <p:nvPr>
            <p:ph type="sldImg"/>
          </p:nvPr>
        </p:nvSpPr>
        <p:spPr>
          <a:xfrm>
            <a:off x="139700" y="768350"/>
            <a:ext cx="6821488" cy="3836988"/>
          </a:xfrm>
          <a:ln/>
        </p:spPr>
      </p:sp>
      <p:sp>
        <p:nvSpPr>
          <p:cNvPr id="216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87424426"/>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8ED4A47-BBD1-4800-90CE-D2942DD91932}" type="slidenum">
              <a:rPr lang="de-DE" altLang="de-DE" sz="1300"/>
              <a:pPr eaLnBrk="1" hangingPunct="1">
                <a:spcBef>
                  <a:spcPct val="0"/>
                </a:spcBef>
              </a:pPr>
              <a:t>73</a:t>
            </a:fld>
            <a:endParaRPr lang="de-DE" altLang="de-DE" sz="1300"/>
          </a:p>
        </p:txBody>
      </p:sp>
      <p:sp>
        <p:nvSpPr>
          <p:cNvPr id="217091" name="Rectangle 2"/>
          <p:cNvSpPr>
            <a:spLocks noGrp="1" noRot="1" noChangeAspect="1" noChangeArrowheads="1" noTextEdit="1"/>
          </p:cNvSpPr>
          <p:nvPr>
            <p:ph type="sldImg"/>
          </p:nvPr>
        </p:nvSpPr>
        <p:spPr>
          <a:xfrm>
            <a:off x="139700" y="768350"/>
            <a:ext cx="6821488" cy="3836988"/>
          </a:xfrm>
          <a:ln/>
        </p:spPr>
      </p:sp>
      <p:sp>
        <p:nvSpPr>
          <p:cNvPr id="217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13422733"/>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15F8FC1-333F-4023-8072-D2925074E9E9}" type="slidenum">
              <a:rPr lang="de-DE" altLang="de-DE" sz="1300"/>
              <a:pPr eaLnBrk="1" hangingPunct="1">
                <a:spcBef>
                  <a:spcPct val="0"/>
                </a:spcBef>
              </a:pPr>
              <a:t>74</a:t>
            </a:fld>
            <a:endParaRPr lang="de-DE" altLang="de-DE" sz="1300"/>
          </a:p>
        </p:txBody>
      </p:sp>
      <p:sp>
        <p:nvSpPr>
          <p:cNvPr id="218115" name="Rectangle 2"/>
          <p:cNvSpPr>
            <a:spLocks noGrp="1" noRot="1" noChangeAspect="1" noChangeArrowheads="1" noTextEdit="1"/>
          </p:cNvSpPr>
          <p:nvPr>
            <p:ph type="sldImg"/>
          </p:nvPr>
        </p:nvSpPr>
        <p:spPr>
          <a:xfrm>
            <a:off x="139700" y="768350"/>
            <a:ext cx="6821488" cy="3836988"/>
          </a:xfrm>
          <a:ln/>
        </p:spPr>
      </p:sp>
      <p:sp>
        <p:nvSpPr>
          <p:cNvPr id="218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1883405"/>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55DA20E-C7A5-4A17-BC87-AA4E6AD83B78}" type="slidenum">
              <a:rPr lang="de-DE" altLang="de-DE" sz="1300"/>
              <a:pPr eaLnBrk="1" hangingPunct="1">
                <a:spcBef>
                  <a:spcPct val="0"/>
                </a:spcBef>
              </a:pPr>
              <a:t>75</a:t>
            </a:fld>
            <a:endParaRPr lang="de-DE" altLang="de-DE" sz="1300"/>
          </a:p>
        </p:txBody>
      </p:sp>
      <p:sp>
        <p:nvSpPr>
          <p:cNvPr id="219139" name="Rectangle 2"/>
          <p:cNvSpPr>
            <a:spLocks noGrp="1" noRot="1" noChangeAspect="1" noChangeArrowheads="1" noTextEdit="1"/>
          </p:cNvSpPr>
          <p:nvPr>
            <p:ph type="sldImg"/>
          </p:nvPr>
        </p:nvSpPr>
        <p:spPr>
          <a:xfrm>
            <a:off x="139700" y="768350"/>
            <a:ext cx="6821488" cy="3836988"/>
          </a:xfrm>
          <a:ln/>
        </p:spPr>
      </p:sp>
      <p:sp>
        <p:nvSpPr>
          <p:cNvPr id="219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20327294"/>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BB14353-AD2C-40F5-A0CE-573BB6F42145}" type="slidenum">
              <a:rPr lang="de-DE" altLang="de-DE" sz="1300"/>
              <a:pPr eaLnBrk="1" hangingPunct="1">
                <a:spcBef>
                  <a:spcPct val="0"/>
                </a:spcBef>
              </a:pPr>
              <a:t>76</a:t>
            </a:fld>
            <a:endParaRPr lang="de-DE" altLang="de-DE" sz="1300"/>
          </a:p>
        </p:txBody>
      </p:sp>
      <p:sp>
        <p:nvSpPr>
          <p:cNvPr id="220163" name="Rectangle 2"/>
          <p:cNvSpPr>
            <a:spLocks noGrp="1" noRot="1" noChangeAspect="1" noChangeArrowheads="1" noTextEdit="1"/>
          </p:cNvSpPr>
          <p:nvPr>
            <p:ph type="sldImg"/>
          </p:nvPr>
        </p:nvSpPr>
        <p:spPr>
          <a:xfrm>
            <a:off x="139700" y="768350"/>
            <a:ext cx="6821488" cy="3836988"/>
          </a:xfrm>
          <a:ln/>
        </p:spPr>
      </p:sp>
      <p:sp>
        <p:nvSpPr>
          <p:cNvPr id="220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53638680"/>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8E7C943-5172-4B21-8CDE-D4989FB6B82A}" type="slidenum">
              <a:rPr lang="de-DE" altLang="de-DE" sz="1300"/>
              <a:pPr eaLnBrk="1" hangingPunct="1">
                <a:spcBef>
                  <a:spcPct val="0"/>
                </a:spcBef>
              </a:pPr>
              <a:t>77</a:t>
            </a:fld>
            <a:endParaRPr lang="de-DE" altLang="de-DE" sz="1300"/>
          </a:p>
        </p:txBody>
      </p:sp>
      <p:sp>
        <p:nvSpPr>
          <p:cNvPr id="221187" name="Rectangle 2"/>
          <p:cNvSpPr>
            <a:spLocks noGrp="1" noRot="1" noChangeAspect="1" noChangeArrowheads="1" noTextEdit="1"/>
          </p:cNvSpPr>
          <p:nvPr>
            <p:ph type="sldImg"/>
          </p:nvPr>
        </p:nvSpPr>
        <p:spPr>
          <a:xfrm>
            <a:off x="139700" y="768350"/>
            <a:ext cx="6821488" cy="3836988"/>
          </a:xfrm>
          <a:ln/>
        </p:spPr>
      </p:sp>
      <p:sp>
        <p:nvSpPr>
          <p:cNvPr id="221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13941064"/>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354E676-0895-4F09-8F9D-1C8C6D6BA1B9}" type="slidenum">
              <a:rPr lang="de-DE" altLang="de-DE" sz="1300"/>
              <a:pPr eaLnBrk="1" hangingPunct="1">
                <a:spcBef>
                  <a:spcPct val="0"/>
                </a:spcBef>
              </a:pPr>
              <a:t>78</a:t>
            </a:fld>
            <a:endParaRPr lang="de-DE" altLang="de-DE" sz="1300"/>
          </a:p>
        </p:txBody>
      </p:sp>
      <p:sp>
        <p:nvSpPr>
          <p:cNvPr id="222211" name="Rectangle 2"/>
          <p:cNvSpPr>
            <a:spLocks noGrp="1" noRot="1" noChangeAspect="1" noChangeArrowheads="1" noTextEdit="1"/>
          </p:cNvSpPr>
          <p:nvPr>
            <p:ph type="sldImg"/>
          </p:nvPr>
        </p:nvSpPr>
        <p:spPr>
          <a:xfrm>
            <a:off x="139700" y="768350"/>
            <a:ext cx="6821488" cy="3836988"/>
          </a:xfrm>
          <a:ln/>
        </p:spPr>
      </p:sp>
      <p:sp>
        <p:nvSpPr>
          <p:cNvPr id="222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50848492"/>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ADB12CA-364A-4C9B-BED5-FB0ED97E32C0}" type="slidenum">
              <a:rPr lang="de-DE" altLang="de-DE" sz="1300"/>
              <a:pPr eaLnBrk="1" hangingPunct="1">
                <a:spcBef>
                  <a:spcPct val="0"/>
                </a:spcBef>
              </a:pPr>
              <a:t>79</a:t>
            </a:fld>
            <a:endParaRPr lang="de-DE" altLang="de-DE" sz="1300"/>
          </a:p>
        </p:txBody>
      </p:sp>
      <p:sp>
        <p:nvSpPr>
          <p:cNvPr id="223235" name="Rectangle 2"/>
          <p:cNvSpPr>
            <a:spLocks noGrp="1" noRot="1" noChangeAspect="1" noChangeArrowheads="1" noTextEdit="1"/>
          </p:cNvSpPr>
          <p:nvPr>
            <p:ph type="sldImg"/>
          </p:nvPr>
        </p:nvSpPr>
        <p:spPr>
          <a:xfrm>
            <a:off x="139700" y="768350"/>
            <a:ext cx="6821488" cy="3836988"/>
          </a:xfrm>
          <a:ln/>
        </p:spPr>
      </p:sp>
      <p:sp>
        <p:nvSpPr>
          <p:cNvPr id="223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48385584"/>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2DEFD37-3D20-4AFD-9B63-631A5F13CFBC}" type="slidenum">
              <a:rPr lang="de-DE" altLang="de-DE" sz="1300"/>
              <a:pPr eaLnBrk="1" hangingPunct="1">
                <a:spcBef>
                  <a:spcPct val="0"/>
                </a:spcBef>
              </a:pPr>
              <a:t>80</a:t>
            </a:fld>
            <a:endParaRPr lang="de-DE" altLang="de-DE" sz="1300"/>
          </a:p>
        </p:txBody>
      </p:sp>
      <p:sp>
        <p:nvSpPr>
          <p:cNvPr id="224259" name="Rectangle 2"/>
          <p:cNvSpPr>
            <a:spLocks noGrp="1" noRot="1" noChangeAspect="1" noChangeArrowheads="1" noTextEdit="1"/>
          </p:cNvSpPr>
          <p:nvPr>
            <p:ph type="sldImg"/>
          </p:nvPr>
        </p:nvSpPr>
        <p:spPr>
          <a:xfrm>
            <a:off x="139700" y="768350"/>
            <a:ext cx="6821488" cy="3836988"/>
          </a:xfrm>
          <a:ln/>
        </p:spPr>
      </p:sp>
      <p:sp>
        <p:nvSpPr>
          <p:cNvPr id="224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99587142"/>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E44A83F-7F6B-41EA-90CF-88135BA52CE6}" type="slidenum">
              <a:rPr lang="de-DE" altLang="de-DE" sz="1300"/>
              <a:pPr eaLnBrk="1" hangingPunct="1">
                <a:spcBef>
                  <a:spcPct val="0"/>
                </a:spcBef>
              </a:pPr>
              <a:t>81</a:t>
            </a:fld>
            <a:endParaRPr lang="de-DE" altLang="de-DE" sz="1300"/>
          </a:p>
        </p:txBody>
      </p:sp>
      <p:sp>
        <p:nvSpPr>
          <p:cNvPr id="225283" name="Rectangle 2"/>
          <p:cNvSpPr>
            <a:spLocks noGrp="1" noRot="1" noChangeAspect="1" noChangeArrowheads="1" noTextEdit="1"/>
          </p:cNvSpPr>
          <p:nvPr>
            <p:ph type="sldImg"/>
          </p:nvPr>
        </p:nvSpPr>
        <p:spPr>
          <a:xfrm>
            <a:off x="139700" y="768350"/>
            <a:ext cx="6821488" cy="3836988"/>
          </a:xfrm>
          <a:ln/>
        </p:spPr>
      </p:sp>
      <p:sp>
        <p:nvSpPr>
          <p:cNvPr id="225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4497431"/>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2F48A38-F2C9-470A-BA9B-9363C9ECB143}" type="slidenum">
              <a:rPr lang="de-DE" altLang="de-DE" sz="1300"/>
              <a:pPr eaLnBrk="1" hangingPunct="1">
                <a:spcBef>
                  <a:spcPct val="0"/>
                </a:spcBef>
              </a:pPr>
              <a:t>82</a:t>
            </a:fld>
            <a:endParaRPr lang="de-DE" altLang="de-DE" sz="1300"/>
          </a:p>
        </p:txBody>
      </p:sp>
      <p:sp>
        <p:nvSpPr>
          <p:cNvPr id="226307" name="Rectangle 2"/>
          <p:cNvSpPr>
            <a:spLocks noGrp="1" noRot="1" noChangeAspect="1" noChangeArrowheads="1" noTextEdit="1"/>
          </p:cNvSpPr>
          <p:nvPr>
            <p:ph type="sldImg"/>
          </p:nvPr>
        </p:nvSpPr>
        <p:spPr>
          <a:xfrm>
            <a:off x="139700" y="768350"/>
            <a:ext cx="6821488" cy="3836988"/>
          </a:xfrm>
          <a:ln/>
        </p:spPr>
      </p:sp>
      <p:sp>
        <p:nvSpPr>
          <p:cNvPr id="226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1440090"/>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83A99E3-B436-4918-AA08-D22F1D1F692A}" type="slidenum">
              <a:rPr lang="de-DE" altLang="de-DE" sz="1300"/>
              <a:pPr eaLnBrk="1" hangingPunct="1">
                <a:spcBef>
                  <a:spcPct val="0"/>
                </a:spcBef>
              </a:pPr>
              <a:t>83</a:t>
            </a:fld>
            <a:endParaRPr lang="de-DE" altLang="de-DE" sz="1300"/>
          </a:p>
        </p:txBody>
      </p:sp>
      <p:sp>
        <p:nvSpPr>
          <p:cNvPr id="227331" name="Rectangle 2"/>
          <p:cNvSpPr>
            <a:spLocks noGrp="1" noRot="1" noChangeAspect="1" noChangeArrowheads="1" noTextEdit="1"/>
          </p:cNvSpPr>
          <p:nvPr>
            <p:ph type="sldImg"/>
          </p:nvPr>
        </p:nvSpPr>
        <p:spPr>
          <a:xfrm>
            <a:off x="139700" y="768350"/>
            <a:ext cx="6821488" cy="3836988"/>
          </a:xfrm>
          <a:ln/>
        </p:spPr>
      </p:sp>
      <p:sp>
        <p:nvSpPr>
          <p:cNvPr id="227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3426318"/>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4710C3F-EAC1-49D2-B834-6C77825BEDEA}" type="slidenum">
              <a:rPr lang="de-DE" altLang="de-DE" sz="1300"/>
              <a:pPr eaLnBrk="1" hangingPunct="1">
                <a:spcBef>
                  <a:spcPct val="0"/>
                </a:spcBef>
              </a:pPr>
              <a:t>84</a:t>
            </a:fld>
            <a:endParaRPr lang="de-DE" altLang="de-DE" sz="1300"/>
          </a:p>
        </p:txBody>
      </p:sp>
      <p:sp>
        <p:nvSpPr>
          <p:cNvPr id="228355" name="Rectangle 2"/>
          <p:cNvSpPr>
            <a:spLocks noGrp="1" noRot="1" noChangeAspect="1" noChangeArrowheads="1" noTextEdit="1"/>
          </p:cNvSpPr>
          <p:nvPr>
            <p:ph type="sldImg"/>
          </p:nvPr>
        </p:nvSpPr>
        <p:spPr>
          <a:xfrm>
            <a:off x="139700" y="768350"/>
            <a:ext cx="6821488" cy="3836988"/>
          </a:xfrm>
          <a:ln/>
        </p:spPr>
      </p:sp>
      <p:sp>
        <p:nvSpPr>
          <p:cNvPr id="228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45128685"/>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026E862-EEB3-42A3-9ECF-896861A90A45}" type="slidenum">
              <a:rPr lang="de-DE" altLang="de-DE" sz="1300"/>
              <a:pPr eaLnBrk="1" hangingPunct="1">
                <a:spcBef>
                  <a:spcPct val="0"/>
                </a:spcBef>
              </a:pPr>
              <a:t>85</a:t>
            </a:fld>
            <a:endParaRPr lang="de-DE" altLang="de-DE" sz="1300"/>
          </a:p>
        </p:txBody>
      </p:sp>
      <p:sp>
        <p:nvSpPr>
          <p:cNvPr id="229379" name="Rectangle 2"/>
          <p:cNvSpPr>
            <a:spLocks noGrp="1" noRot="1" noChangeAspect="1" noChangeArrowheads="1" noTextEdit="1"/>
          </p:cNvSpPr>
          <p:nvPr>
            <p:ph type="sldImg"/>
          </p:nvPr>
        </p:nvSpPr>
        <p:spPr>
          <a:xfrm>
            <a:off x="139700" y="768350"/>
            <a:ext cx="6821488" cy="3836988"/>
          </a:xfrm>
          <a:ln/>
        </p:spPr>
      </p:sp>
      <p:sp>
        <p:nvSpPr>
          <p:cNvPr id="229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2016301"/>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223C668-E2F6-477C-A466-A3EE2C8C8A96}" type="slidenum">
              <a:rPr lang="de-DE" altLang="de-DE" sz="1300"/>
              <a:pPr eaLnBrk="1" hangingPunct="1">
                <a:spcBef>
                  <a:spcPct val="0"/>
                </a:spcBef>
              </a:pPr>
              <a:t>86</a:t>
            </a:fld>
            <a:endParaRPr lang="de-DE" altLang="de-DE" sz="1300"/>
          </a:p>
        </p:txBody>
      </p:sp>
      <p:sp>
        <p:nvSpPr>
          <p:cNvPr id="230403" name="Rectangle 2"/>
          <p:cNvSpPr>
            <a:spLocks noGrp="1" noRot="1" noChangeAspect="1" noChangeArrowheads="1" noTextEdit="1"/>
          </p:cNvSpPr>
          <p:nvPr>
            <p:ph type="sldImg"/>
          </p:nvPr>
        </p:nvSpPr>
        <p:spPr>
          <a:xfrm>
            <a:off x="139700" y="768350"/>
            <a:ext cx="6821488" cy="3836988"/>
          </a:xfrm>
          <a:ln/>
        </p:spPr>
      </p:sp>
      <p:sp>
        <p:nvSpPr>
          <p:cNvPr id="230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89896267"/>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546C959-D3E3-4111-838D-01FAB58AD42B}" type="slidenum">
              <a:rPr lang="de-DE" altLang="de-DE" sz="1300"/>
              <a:pPr eaLnBrk="1" hangingPunct="1">
                <a:spcBef>
                  <a:spcPct val="0"/>
                </a:spcBef>
              </a:pPr>
              <a:t>87</a:t>
            </a:fld>
            <a:endParaRPr lang="de-DE" altLang="de-DE" sz="1300"/>
          </a:p>
        </p:txBody>
      </p:sp>
      <p:sp>
        <p:nvSpPr>
          <p:cNvPr id="231427" name="Rectangle 2"/>
          <p:cNvSpPr>
            <a:spLocks noGrp="1" noRot="1" noChangeAspect="1" noChangeArrowheads="1" noTextEdit="1"/>
          </p:cNvSpPr>
          <p:nvPr>
            <p:ph type="sldImg"/>
          </p:nvPr>
        </p:nvSpPr>
        <p:spPr>
          <a:xfrm>
            <a:off x="139700" y="768350"/>
            <a:ext cx="6821488" cy="3836988"/>
          </a:xfrm>
          <a:ln/>
        </p:spPr>
      </p:sp>
      <p:sp>
        <p:nvSpPr>
          <p:cNvPr id="231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30247599"/>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FBB9E12-580C-4F55-BC0E-903307D099D0}" type="slidenum">
              <a:rPr lang="de-DE" altLang="de-DE" sz="1300"/>
              <a:pPr eaLnBrk="1" hangingPunct="1">
                <a:spcBef>
                  <a:spcPct val="0"/>
                </a:spcBef>
              </a:pPr>
              <a:t>88</a:t>
            </a:fld>
            <a:endParaRPr lang="de-DE" altLang="de-DE" sz="1300"/>
          </a:p>
        </p:txBody>
      </p:sp>
      <p:sp>
        <p:nvSpPr>
          <p:cNvPr id="232451" name="Rectangle 2"/>
          <p:cNvSpPr>
            <a:spLocks noGrp="1" noRot="1" noChangeAspect="1" noChangeArrowheads="1" noTextEdit="1"/>
          </p:cNvSpPr>
          <p:nvPr>
            <p:ph type="sldImg"/>
          </p:nvPr>
        </p:nvSpPr>
        <p:spPr>
          <a:xfrm>
            <a:off x="139700" y="768350"/>
            <a:ext cx="6821488" cy="3836988"/>
          </a:xfrm>
          <a:ln/>
        </p:spPr>
      </p:sp>
      <p:sp>
        <p:nvSpPr>
          <p:cNvPr id="232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45606873"/>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C7E2D29-62E7-4EB5-93B0-4C9140E81B44}" type="slidenum">
              <a:rPr lang="de-DE" altLang="de-DE" sz="1300"/>
              <a:pPr eaLnBrk="1" hangingPunct="1">
                <a:spcBef>
                  <a:spcPct val="0"/>
                </a:spcBef>
              </a:pPr>
              <a:t>89</a:t>
            </a:fld>
            <a:endParaRPr lang="de-DE" altLang="de-DE" sz="1300"/>
          </a:p>
        </p:txBody>
      </p:sp>
      <p:sp>
        <p:nvSpPr>
          <p:cNvPr id="233475" name="Rectangle 2"/>
          <p:cNvSpPr>
            <a:spLocks noGrp="1" noRot="1" noChangeAspect="1" noChangeArrowheads="1" noTextEdit="1"/>
          </p:cNvSpPr>
          <p:nvPr>
            <p:ph type="sldImg"/>
          </p:nvPr>
        </p:nvSpPr>
        <p:spPr>
          <a:xfrm>
            <a:off x="139700" y="768350"/>
            <a:ext cx="6821488" cy="3836988"/>
          </a:xfrm>
          <a:ln/>
        </p:spPr>
      </p:sp>
      <p:sp>
        <p:nvSpPr>
          <p:cNvPr id="233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38772113"/>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3E7974A-0114-457E-A696-DDECDBBCC80A}" type="slidenum">
              <a:rPr lang="de-DE" altLang="de-DE" sz="1300"/>
              <a:pPr eaLnBrk="1" hangingPunct="1">
                <a:spcBef>
                  <a:spcPct val="0"/>
                </a:spcBef>
              </a:pPr>
              <a:t>90</a:t>
            </a:fld>
            <a:endParaRPr lang="de-DE" altLang="de-DE" sz="1300"/>
          </a:p>
        </p:txBody>
      </p:sp>
      <p:sp>
        <p:nvSpPr>
          <p:cNvPr id="234499" name="Rectangle 2"/>
          <p:cNvSpPr>
            <a:spLocks noGrp="1" noRot="1" noChangeAspect="1" noChangeArrowheads="1" noTextEdit="1"/>
          </p:cNvSpPr>
          <p:nvPr>
            <p:ph type="sldImg"/>
          </p:nvPr>
        </p:nvSpPr>
        <p:spPr>
          <a:xfrm>
            <a:off x="139700" y="768350"/>
            <a:ext cx="6821488" cy="3836988"/>
          </a:xfrm>
          <a:ln/>
        </p:spPr>
      </p:sp>
      <p:sp>
        <p:nvSpPr>
          <p:cNvPr id="234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38852703"/>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79BCC38-4C51-4716-8081-FE8A4BE69B80}" type="slidenum">
              <a:rPr lang="de-DE" altLang="de-DE" sz="1300"/>
              <a:pPr eaLnBrk="1" hangingPunct="1">
                <a:spcBef>
                  <a:spcPct val="0"/>
                </a:spcBef>
              </a:pPr>
              <a:t>91</a:t>
            </a:fld>
            <a:endParaRPr lang="de-DE" altLang="de-DE" sz="1300"/>
          </a:p>
        </p:txBody>
      </p:sp>
      <p:sp>
        <p:nvSpPr>
          <p:cNvPr id="235523" name="Rectangle 2"/>
          <p:cNvSpPr>
            <a:spLocks noGrp="1" noRot="1" noChangeAspect="1" noChangeArrowheads="1" noTextEdit="1"/>
          </p:cNvSpPr>
          <p:nvPr>
            <p:ph type="sldImg"/>
          </p:nvPr>
        </p:nvSpPr>
        <p:spPr>
          <a:xfrm>
            <a:off x="139700" y="768350"/>
            <a:ext cx="6821488" cy="3836988"/>
          </a:xfrm>
          <a:ln/>
        </p:spPr>
      </p:sp>
      <p:sp>
        <p:nvSpPr>
          <p:cNvPr id="235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35959527"/>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B9454DA-EDE8-43F4-8968-AF4D2A5DD454}" type="slidenum">
              <a:rPr lang="de-DE" altLang="de-DE" sz="1300"/>
              <a:pPr eaLnBrk="1" hangingPunct="1">
                <a:spcBef>
                  <a:spcPct val="0"/>
                </a:spcBef>
              </a:pPr>
              <a:t>92</a:t>
            </a:fld>
            <a:endParaRPr lang="de-DE" altLang="de-DE" sz="1300"/>
          </a:p>
        </p:txBody>
      </p:sp>
      <p:sp>
        <p:nvSpPr>
          <p:cNvPr id="236547" name="Rectangle 2"/>
          <p:cNvSpPr>
            <a:spLocks noGrp="1" noRot="1" noChangeAspect="1" noChangeArrowheads="1" noTextEdit="1"/>
          </p:cNvSpPr>
          <p:nvPr>
            <p:ph type="sldImg"/>
          </p:nvPr>
        </p:nvSpPr>
        <p:spPr>
          <a:xfrm>
            <a:off x="139700" y="768350"/>
            <a:ext cx="6821488" cy="3836988"/>
          </a:xfrm>
          <a:ln/>
        </p:spPr>
      </p:sp>
      <p:sp>
        <p:nvSpPr>
          <p:cNvPr id="236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68626267"/>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EAD0DF1-D775-4DED-AC0F-FD3F138ABEFD}" type="slidenum">
              <a:rPr lang="de-DE" altLang="de-DE" sz="1300"/>
              <a:pPr eaLnBrk="1" hangingPunct="1">
                <a:spcBef>
                  <a:spcPct val="0"/>
                </a:spcBef>
              </a:pPr>
              <a:t>93</a:t>
            </a:fld>
            <a:endParaRPr lang="de-DE" altLang="de-DE" sz="1300"/>
          </a:p>
        </p:txBody>
      </p:sp>
      <p:sp>
        <p:nvSpPr>
          <p:cNvPr id="237571" name="Rectangle 2"/>
          <p:cNvSpPr>
            <a:spLocks noGrp="1" noRot="1" noChangeAspect="1" noChangeArrowheads="1" noTextEdit="1"/>
          </p:cNvSpPr>
          <p:nvPr>
            <p:ph type="sldImg"/>
          </p:nvPr>
        </p:nvSpPr>
        <p:spPr>
          <a:xfrm>
            <a:off x="139700" y="768350"/>
            <a:ext cx="6821488" cy="3836988"/>
          </a:xfrm>
          <a:ln/>
        </p:spPr>
      </p:sp>
      <p:sp>
        <p:nvSpPr>
          <p:cNvPr id="237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38475847"/>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7F18015-03E4-4091-9211-28139F1E65A4}" type="slidenum">
              <a:rPr lang="de-DE" altLang="de-DE" sz="1300"/>
              <a:pPr eaLnBrk="1" hangingPunct="1">
                <a:spcBef>
                  <a:spcPct val="0"/>
                </a:spcBef>
              </a:pPr>
              <a:t>94</a:t>
            </a:fld>
            <a:endParaRPr lang="de-DE" altLang="de-DE" sz="1300"/>
          </a:p>
        </p:txBody>
      </p:sp>
      <p:sp>
        <p:nvSpPr>
          <p:cNvPr id="238595" name="Rectangle 2"/>
          <p:cNvSpPr>
            <a:spLocks noGrp="1" noRot="1" noChangeAspect="1" noChangeArrowheads="1" noTextEdit="1"/>
          </p:cNvSpPr>
          <p:nvPr>
            <p:ph type="sldImg"/>
          </p:nvPr>
        </p:nvSpPr>
        <p:spPr>
          <a:xfrm>
            <a:off x="139700" y="768350"/>
            <a:ext cx="6821488" cy="3836988"/>
          </a:xfrm>
          <a:ln/>
        </p:spPr>
      </p:sp>
      <p:sp>
        <p:nvSpPr>
          <p:cNvPr id="238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53561441"/>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211B171-D22B-439E-86AA-0CDEDBAA7235}" type="slidenum">
              <a:rPr lang="de-DE" altLang="de-DE" sz="1300"/>
              <a:pPr eaLnBrk="1" hangingPunct="1">
                <a:spcBef>
                  <a:spcPct val="0"/>
                </a:spcBef>
              </a:pPr>
              <a:t>95</a:t>
            </a:fld>
            <a:endParaRPr lang="de-DE" altLang="de-DE" sz="1300"/>
          </a:p>
        </p:txBody>
      </p:sp>
      <p:sp>
        <p:nvSpPr>
          <p:cNvPr id="239619" name="Rectangle 2"/>
          <p:cNvSpPr>
            <a:spLocks noGrp="1" noRot="1" noChangeAspect="1" noChangeArrowheads="1" noTextEdit="1"/>
          </p:cNvSpPr>
          <p:nvPr>
            <p:ph type="sldImg"/>
          </p:nvPr>
        </p:nvSpPr>
        <p:spPr>
          <a:xfrm>
            <a:off x="139700" y="768350"/>
            <a:ext cx="6821488" cy="3836988"/>
          </a:xfrm>
          <a:ln/>
        </p:spPr>
      </p:sp>
      <p:sp>
        <p:nvSpPr>
          <p:cNvPr id="239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87406999"/>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2845315-847C-4EBF-8810-BC87F7E06D7C}" type="slidenum">
              <a:rPr lang="de-DE" altLang="de-DE" sz="1300"/>
              <a:pPr eaLnBrk="1" hangingPunct="1">
                <a:spcBef>
                  <a:spcPct val="0"/>
                </a:spcBef>
              </a:pPr>
              <a:t>96</a:t>
            </a:fld>
            <a:endParaRPr lang="de-DE" altLang="de-DE" sz="1300"/>
          </a:p>
        </p:txBody>
      </p:sp>
      <p:sp>
        <p:nvSpPr>
          <p:cNvPr id="240643" name="Rectangle 2"/>
          <p:cNvSpPr>
            <a:spLocks noGrp="1" noRot="1" noChangeAspect="1" noChangeArrowheads="1" noTextEdit="1"/>
          </p:cNvSpPr>
          <p:nvPr>
            <p:ph type="sldImg"/>
          </p:nvPr>
        </p:nvSpPr>
        <p:spPr>
          <a:xfrm>
            <a:off x="139700" y="768350"/>
            <a:ext cx="6821488" cy="3836988"/>
          </a:xfrm>
          <a:ln/>
        </p:spPr>
      </p:sp>
      <p:sp>
        <p:nvSpPr>
          <p:cNvPr id="240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98935300"/>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518BEBF-C785-4BAD-8277-028DCB50AD77}" type="slidenum">
              <a:rPr lang="de-DE" altLang="de-DE" sz="1300"/>
              <a:pPr eaLnBrk="1" hangingPunct="1">
                <a:spcBef>
                  <a:spcPct val="0"/>
                </a:spcBef>
              </a:pPr>
              <a:t>97</a:t>
            </a:fld>
            <a:endParaRPr lang="de-DE" altLang="de-DE" sz="1300"/>
          </a:p>
        </p:txBody>
      </p:sp>
      <p:sp>
        <p:nvSpPr>
          <p:cNvPr id="241667" name="Rectangle 2"/>
          <p:cNvSpPr>
            <a:spLocks noGrp="1" noRot="1" noChangeAspect="1" noChangeArrowheads="1" noTextEdit="1"/>
          </p:cNvSpPr>
          <p:nvPr>
            <p:ph type="sldImg"/>
          </p:nvPr>
        </p:nvSpPr>
        <p:spPr>
          <a:xfrm>
            <a:off x="139700" y="768350"/>
            <a:ext cx="6821488" cy="3836988"/>
          </a:xfrm>
          <a:ln/>
        </p:spPr>
      </p:sp>
      <p:sp>
        <p:nvSpPr>
          <p:cNvPr id="241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13104826"/>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4CC51B6-D1DC-421F-83F9-DFC7AB8FB0C6}" type="slidenum">
              <a:rPr lang="de-DE" altLang="de-DE" sz="1300"/>
              <a:pPr eaLnBrk="1" hangingPunct="1">
                <a:spcBef>
                  <a:spcPct val="0"/>
                </a:spcBef>
              </a:pPr>
              <a:t>98</a:t>
            </a:fld>
            <a:endParaRPr lang="de-DE" altLang="de-DE" sz="1300"/>
          </a:p>
        </p:txBody>
      </p:sp>
      <p:sp>
        <p:nvSpPr>
          <p:cNvPr id="242691" name="Rectangle 2"/>
          <p:cNvSpPr>
            <a:spLocks noGrp="1" noRot="1" noChangeAspect="1" noChangeArrowheads="1" noTextEdit="1"/>
          </p:cNvSpPr>
          <p:nvPr>
            <p:ph type="sldImg"/>
          </p:nvPr>
        </p:nvSpPr>
        <p:spPr>
          <a:xfrm>
            <a:off x="139700" y="768350"/>
            <a:ext cx="6821488" cy="3836988"/>
          </a:xfrm>
          <a:ln/>
        </p:spPr>
      </p:sp>
      <p:sp>
        <p:nvSpPr>
          <p:cNvPr id="2426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1450473"/>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E8ED0A4-EC6D-4FF4-93C6-174B214B7866}" type="slidenum">
              <a:rPr lang="de-DE" altLang="de-DE" sz="1300"/>
              <a:pPr eaLnBrk="1" hangingPunct="1">
                <a:spcBef>
                  <a:spcPct val="0"/>
                </a:spcBef>
              </a:pPr>
              <a:t>99</a:t>
            </a:fld>
            <a:endParaRPr lang="de-DE" altLang="de-DE" sz="1300"/>
          </a:p>
        </p:txBody>
      </p:sp>
      <p:sp>
        <p:nvSpPr>
          <p:cNvPr id="243715" name="Rectangle 2"/>
          <p:cNvSpPr>
            <a:spLocks noGrp="1" noRot="1" noChangeAspect="1" noChangeArrowheads="1" noTextEdit="1"/>
          </p:cNvSpPr>
          <p:nvPr>
            <p:ph type="sldImg"/>
          </p:nvPr>
        </p:nvSpPr>
        <p:spPr>
          <a:xfrm>
            <a:off x="139700" y="768350"/>
            <a:ext cx="6821488" cy="3836988"/>
          </a:xfrm>
          <a:ln/>
        </p:spPr>
      </p:sp>
      <p:sp>
        <p:nvSpPr>
          <p:cNvPr id="243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7071081"/>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1334FD2-8F5B-4E5A-B820-12DA7AAB8450}" type="slidenum">
              <a:rPr lang="de-DE" altLang="de-DE" sz="1300"/>
              <a:pPr eaLnBrk="1" hangingPunct="1">
                <a:spcBef>
                  <a:spcPct val="0"/>
                </a:spcBef>
              </a:pPr>
              <a:t>100</a:t>
            </a:fld>
            <a:endParaRPr lang="de-DE" altLang="de-DE" sz="1300"/>
          </a:p>
        </p:txBody>
      </p:sp>
      <p:sp>
        <p:nvSpPr>
          <p:cNvPr id="244739" name="Rectangle 2"/>
          <p:cNvSpPr>
            <a:spLocks noGrp="1" noRot="1" noChangeAspect="1" noChangeArrowheads="1" noTextEdit="1"/>
          </p:cNvSpPr>
          <p:nvPr>
            <p:ph type="sldImg"/>
          </p:nvPr>
        </p:nvSpPr>
        <p:spPr>
          <a:xfrm>
            <a:off x="139700" y="768350"/>
            <a:ext cx="6821488" cy="3836988"/>
          </a:xfrm>
          <a:ln/>
        </p:spPr>
      </p:sp>
      <p:sp>
        <p:nvSpPr>
          <p:cNvPr id="2447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p>
        </p:txBody>
      </p:sp>
    </p:spTree>
    <p:extLst>
      <p:ext uri="{BB962C8B-B14F-4D97-AF65-F5344CB8AC3E}">
        <p14:creationId xmlns:p14="http://schemas.microsoft.com/office/powerpoint/2010/main" val="2765854779"/>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F409813-0E0F-457D-A9B1-27D3E6D378CD}" type="slidenum">
              <a:rPr lang="de-DE" altLang="de-DE" sz="1300"/>
              <a:pPr eaLnBrk="1" hangingPunct="1">
                <a:spcBef>
                  <a:spcPct val="0"/>
                </a:spcBef>
              </a:pPr>
              <a:t>101</a:t>
            </a:fld>
            <a:endParaRPr lang="de-DE" altLang="de-DE" sz="1300"/>
          </a:p>
        </p:txBody>
      </p:sp>
      <p:sp>
        <p:nvSpPr>
          <p:cNvPr id="245763" name="Rectangle 2"/>
          <p:cNvSpPr>
            <a:spLocks noGrp="1" noRot="1" noChangeAspect="1" noChangeArrowheads="1" noTextEdit="1"/>
          </p:cNvSpPr>
          <p:nvPr>
            <p:ph type="sldImg"/>
          </p:nvPr>
        </p:nvSpPr>
        <p:spPr>
          <a:xfrm>
            <a:off x="139700" y="768350"/>
            <a:ext cx="6821488" cy="3836988"/>
          </a:xfrm>
          <a:ln/>
        </p:spPr>
      </p:sp>
      <p:sp>
        <p:nvSpPr>
          <p:cNvPr id="245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p>
        </p:txBody>
      </p:sp>
    </p:spTree>
    <p:extLst>
      <p:ext uri="{BB962C8B-B14F-4D97-AF65-F5344CB8AC3E}">
        <p14:creationId xmlns:p14="http://schemas.microsoft.com/office/powerpoint/2010/main" val="2157076180"/>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86DDC7E-ABB5-4FF5-A2D4-C0E9993B166C}" type="slidenum">
              <a:rPr lang="de-DE" altLang="de-DE" sz="1300"/>
              <a:pPr eaLnBrk="1" hangingPunct="1">
                <a:spcBef>
                  <a:spcPct val="0"/>
                </a:spcBef>
              </a:pPr>
              <a:t>102</a:t>
            </a:fld>
            <a:endParaRPr lang="de-DE" altLang="de-DE" sz="1300"/>
          </a:p>
        </p:txBody>
      </p:sp>
      <p:sp>
        <p:nvSpPr>
          <p:cNvPr id="246787" name="Rectangle 2"/>
          <p:cNvSpPr>
            <a:spLocks noGrp="1" noRot="1" noChangeAspect="1" noChangeArrowheads="1" noTextEdit="1"/>
          </p:cNvSpPr>
          <p:nvPr>
            <p:ph type="sldImg"/>
          </p:nvPr>
        </p:nvSpPr>
        <p:spPr>
          <a:xfrm>
            <a:off x="139700" y="768350"/>
            <a:ext cx="6821488" cy="3836988"/>
          </a:xfrm>
          <a:ln/>
        </p:spPr>
      </p:sp>
      <p:sp>
        <p:nvSpPr>
          <p:cNvPr id="2467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p>
        </p:txBody>
      </p:sp>
    </p:spTree>
    <p:extLst>
      <p:ext uri="{BB962C8B-B14F-4D97-AF65-F5344CB8AC3E}">
        <p14:creationId xmlns:p14="http://schemas.microsoft.com/office/powerpoint/2010/main" val="4239352382"/>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AAFE00A-EE59-4BC7-83E9-8F11FE61CBF0}" type="slidenum">
              <a:rPr lang="de-DE" altLang="de-DE" sz="1300"/>
              <a:pPr eaLnBrk="1" hangingPunct="1">
                <a:spcBef>
                  <a:spcPct val="0"/>
                </a:spcBef>
              </a:pPr>
              <a:t>103</a:t>
            </a:fld>
            <a:endParaRPr lang="de-DE" altLang="de-DE" sz="1300"/>
          </a:p>
        </p:txBody>
      </p:sp>
      <p:sp>
        <p:nvSpPr>
          <p:cNvPr id="247811" name="Rectangle 2"/>
          <p:cNvSpPr>
            <a:spLocks noGrp="1" noRot="1" noChangeAspect="1" noChangeArrowheads="1" noTextEdit="1"/>
          </p:cNvSpPr>
          <p:nvPr>
            <p:ph type="sldImg"/>
          </p:nvPr>
        </p:nvSpPr>
        <p:spPr>
          <a:xfrm>
            <a:off x="139700" y="768350"/>
            <a:ext cx="6821488" cy="3836988"/>
          </a:xfrm>
          <a:ln/>
        </p:spPr>
      </p:sp>
      <p:sp>
        <p:nvSpPr>
          <p:cNvPr id="247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p>
        </p:txBody>
      </p:sp>
    </p:spTree>
    <p:extLst>
      <p:ext uri="{BB962C8B-B14F-4D97-AF65-F5344CB8AC3E}">
        <p14:creationId xmlns:p14="http://schemas.microsoft.com/office/powerpoint/2010/main" val="1202484423"/>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088D1F3-D4C5-445A-B30E-0AA44858E878}" type="slidenum">
              <a:rPr lang="de-DE" altLang="de-DE" sz="1300"/>
              <a:pPr eaLnBrk="1" hangingPunct="1">
                <a:spcBef>
                  <a:spcPct val="0"/>
                </a:spcBef>
              </a:pPr>
              <a:t>104</a:t>
            </a:fld>
            <a:endParaRPr lang="de-DE" altLang="de-DE" sz="1300"/>
          </a:p>
        </p:txBody>
      </p:sp>
      <p:sp>
        <p:nvSpPr>
          <p:cNvPr id="249859" name="Rectangle 2"/>
          <p:cNvSpPr>
            <a:spLocks noGrp="1" noRot="1" noChangeAspect="1" noChangeArrowheads="1" noTextEdit="1"/>
          </p:cNvSpPr>
          <p:nvPr>
            <p:ph type="sldImg"/>
          </p:nvPr>
        </p:nvSpPr>
        <p:spPr>
          <a:xfrm>
            <a:off x="139700" y="768350"/>
            <a:ext cx="6821488" cy="3836988"/>
          </a:xfrm>
          <a:ln/>
        </p:spPr>
      </p:sp>
      <p:sp>
        <p:nvSpPr>
          <p:cNvPr id="249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p>
        </p:txBody>
      </p:sp>
    </p:spTree>
    <p:extLst>
      <p:ext uri="{BB962C8B-B14F-4D97-AF65-F5344CB8AC3E}">
        <p14:creationId xmlns:p14="http://schemas.microsoft.com/office/powerpoint/2010/main" val="181831561"/>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088D1F3-D4C5-445A-B30E-0AA44858E878}" type="slidenum">
              <a:rPr lang="de-DE" altLang="de-DE" sz="1300"/>
              <a:pPr eaLnBrk="1" hangingPunct="1">
                <a:spcBef>
                  <a:spcPct val="0"/>
                </a:spcBef>
              </a:pPr>
              <a:t>105</a:t>
            </a:fld>
            <a:endParaRPr lang="de-DE" altLang="de-DE" sz="1300"/>
          </a:p>
        </p:txBody>
      </p:sp>
      <p:sp>
        <p:nvSpPr>
          <p:cNvPr id="249859" name="Rectangle 2"/>
          <p:cNvSpPr>
            <a:spLocks noGrp="1" noRot="1" noChangeAspect="1" noChangeArrowheads="1" noTextEdit="1"/>
          </p:cNvSpPr>
          <p:nvPr>
            <p:ph type="sldImg"/>
          </p:nvPr>
        </p:nvSpPr>
        <p:spPr>
          <a:xfrm>
            <a:off x="139700" y="768350"/>
            <a:ext cx="6821488" cy="3836988"/>
          </a:xfrm>
          <a:ln/>
        </p:spPr>
      </p:sp>
      <p:sp>
        <p:nvSpPr>
          <p:cNvPr id="249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p>
        </p:txBody>
      </p:sp>
    </p:spTree>
    <p:extLst>
      <p:ext uri="{BB962C8B-B14F-4D97-AF65-F5344CB8AC3E}">
        <p14:creationId xmlns:p14="http://schemas.microsoft.com/office/powerpoint/2010/main" val="181831561"/>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DD820DA-3C0D-45D8-82C8-08F418423BCD}" type="slidenum">
              <a:rPr lang="de-DE" altLang="de-DE" sz="1300"/>
              <a:pPr eaLnBrk="1" hangingPunct="1">
                <a:spcBef>
                  <a:spcPct val="0"/>
                </a:spcBef>
              </a:pPr>
              <a:t>106</a:t>
            </a:fld>
            <a:endParaRPr lang="de-DE" altLang="de-DE" sz="1300"/>
          </a:p>
        </p:txBody>
      </p:sp>
      <p:sp>
        <p:nvSpPr>
          <p:cNvPr id="252931" name="Rectangle 2"/>
          <p:cNvSpPr>
            <a:spLocks noGrp="1" noRot="1" noChangeAspect="1" noChangeArrowheads="1" noTextEdit="1"/>
          </p:cNvSpPr>
          <p:nvPr>
            <p:ph type="sldImg"/>
          </p:nvPr>
        </p:nvSpPr>
        <p:spPr>
          <a:xfrm>
            <a:off x="139700" y="768350"/>
            <a:ext cx="6821488" cy="3836988"/>
          </a:xfrm>
          <a:ln/>
        </p:spPr>
      </p:sp>
      <p:sp>
        <p:nvSpPr>
          <p:cNvPr id="2529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p>
        </p:txBody>
      </p:sp>
    </p:spTree>
    <p:extLst>
      <p:ext uri="{BB962C8B-B14F-4D97-AF65-F5344CB8AC3E}">
        <p14:creationId xmlns:p14="http://schemas.microsoft.com/office/powerpoint/2010/main" val="4290471278"/>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9AC9043-8D84-4315-82C8-C9841986FD6A}" type="slidenum">
              <a:rPr lang="de-DE" altLang="de-DE" sz="1300"/>
              <a:pPr eaLnBrk="1" hangingPunct="1">
                <a:spcBef>
                  <a:spcPct val="0"/>
                </a:spcBef>
              </a:pPr>
              <a:t>107</a:t>
            </a:fld>
            <a:endParaRPr lang="de-DE" altLang="de-DE" sz="1300"/>
          </a:p>
        </p:txBody>
      </p:sp>
      <p:sp>
        <p:nvSpPr>
          <p:cNvPr id="253955" name="Rectangle 2"/>
          <p:cNvSpPr>
            <a:spLocks noGrp="1" noRot="1" noChangeAspect="1" noChangeArrowheads="1" noTextEdit="1"/>
          </p:cNvSpPr>
          <p:nvPr>
            <p:ph type="sldImg"/>
          </p:nvPr>
        </p:nvSpPr>
        <p:spPr>
          <a:xfrm>
            <a:off x="139700" y="768350"/>
            <a:ext cx="6821488" cy="3836988"/>
          </a:xfrm>
          <a:ln/>
        </p:spPr>
      </p:sp>
      <p:sp>
        <p:nvSpPr>
          <p:cNvPr id="2539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p>
        </p:txBody>
      </p:sp>
    </p:spTree>
    <p:extLst>
      <p:ext uri="{BB962C8B-B14F-4D97-AF65-F5344CB8AC3E}">
        <p14:creationId xmlns:p14="http://schemas.microsoft.com/office/powerpoint/2010/main" val="4251710622"/>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E5D510F-E650-42A4-ABC7-BBC2DE0C36EC}" type="slidenum">
              <a:rPr lang="de-DE" altLang="de-DE" sz="1300"/>
              <a:pPr eaLnBrk="1" hangingPunct="1">
                <a:spcBef>
                  <a:spcPct val="0"/>
                </a:spcBef>
              </a:pPr>
              <a:t>108</a:t>
            </a:fld>
            <a:endParaRPr lang="de-DE" altLang="de-DE" sz="1300"/>
          </a:p>
        </p:txBody>
      </p:sp>
      <p:sp>
        <p:nvSpPr>
          <p:cNvPr id="254979" name="Rectangle 2"/>
          <p:cNvSpPr>
            <a:spLocks noGrp="1" noRot="1" noChangeAspect="1" noChangeArrowheads="1" noTextEdit="1"/>
          </p:cNvSpPr>
          <p:nvPr>
            <p:ph type="sldImg"/>
          </p:nvPr>
        </p:nvSpPr>
        <p:spPr>
          <a:xfrm>
            <a:off x="139700" y="768350"/>
            <a:ext cx="6821488" cy="3836988"/>
          </a:xfrm>
          <a:ln/>
        </p:spPr>
      </p:sp>
      <p:sp>
        <p:nvSpPr>
          <p:cNvPr id="2549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p>
        </p:txBody>
      </p:sp>
    </p:spTree>
    <p:extLst>
      <p:ext uri="{BB962C8B-B14F-4D97-AF65-F5344CB8AC3E}">
        <p14:creationId xmlns:p14="http://schemas.microsoft.com/office/powerpoint/2010/main" val="877217585"/>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26768AA-B0E6-4654-8B8A-24408048B1D7}" type="slidenum">
              <a:rPr lang="de-DE" altLang="de-DE" sz="1300"/>
              <a:pPr eaLnBrk="1" hangingPunct="1">
                <a:spcBef>
                  <a:spcPct val="0"/>
                </a:spcBef>
              </a:pPr>
              <a:t>109</a:t>
            </a:fld>
            <a:endParaRPr lang="de-DE" altLang="de-DE" sz="1300"/>
          </a:p>
        </p:txBody>
      </p:sp>
      <p:sp>
        <p:nvSpPr>
          <p:cNvPr id="256003" name="Rectangle 2"/>
          <p:cNvSpPr>
            <a:spLocks noGrp="1" noRot="1" noChangeAspect="1" noChangeArrowheads="1" noTextEdit="1"/>
          </p:cNvSpPr>
          <p:nvPr>
            <p:ph type="sldImg"/>
          </p:nvPr>
        </p:nvSpPr>
        <p:spPr>
          <a:xfrm>
            <a:off x="139700" y="768350"/>
            <a:ext cx="6821488" cy="3836988"/>
          </a:xfrm>
          <a:ln/>
        </p:spPr>
      </p:sp>
      <p:sp>
        <p:nvSpPr>
          <p:cNvPr id="2560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p>
        </p:txBody>
      </p:sp>
    </p:spTree>
    <p:extLst>
      <p:ext uri="{BB962C8B-B14F-4D97-AF65-F5344CB8AC3E}">
        <p14:creationId xmlns:p14="http://schemas.microsoft.com/office/powerpoint/2010/main" val="1870053434"/>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1F988BB-DBD1-427A-A1BC-C711D624B397}" type="slidenum">
              <a:rPr lang="de-DE" altLang="de-DE" sz="1300"/>
              <a:pPr eaLnBrk="1" hangingPunct="1">
                <a:spcBef>
                  <a:spcPct val="0"/>
                </a:spcBef>
              </a:pPr>
              <a:t>110</a:t>
            </a:fld>
            <a:endParaRPr lang="de-DE" altLang="de-DE" sz="1300"/>
          </a:p>
        </p:txBody>
      </p:sp>
      <p:sp>
        <p:nvSpPr>
          <p:cNvPr id="257027" name="Rectangle 2"/>
          <p:cNvSpPr>
            <a:spLocks noGrp="1" noRot="1" noChangeAspect="1" noChangeArrowheads="1" noTextEdit="1"/>
          </p:cNvSpPr>
          <p:nvPr>
            <p:ph type="sldImg"/>
          </p:nvPr>
        </p:nvSpPr>
        <p:spPr>
          <a:xfrm>
            <a:off x="139700" y="768350"/>
            <a:ext cx="6821488" cy="3836988"/>
          </a:xfrm>
          <a:ln/>
        </p:spPr>
      </p:sp>
      <p:sp>
        <p:nvSpPr>
          <p:cNvPr id="2570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p>
        </p:txBody>
      </p:sp>
    </p:spTree>
    <p:extLst>
      <p:ext uri="{BB962C8B-B14F-4D97-AF65-F5344CB8AC3E}">
        <p14:creationId xmlns:p14="http://schemas.microsoft.com/office/powerpoint/2010/main" val="2753485005"/>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557DEAA-F9F0-4365-B8AA-8E69C2BAC3E1}" type="slidenum">
              <a:rPr lang="de-DE" altLang="de-DE" sz="1300"/>
              <a:pPr eaLnBrk="1" hangingPunct="1">
                <a:spcBef>
                  <a:spcPct val="0"/>
                </a:spcBef>
              </a:pPr>
              <a:t>111</a:t>
            </a:fld>
            <a:endParaRPr lang="de-DE" altLang="de-DE" sz="1300"/>
          </a:p>
        </p:txBody>
      </p:sp>
      <p:sp>
        <p:nvSpPr>
          <p:cNvPr id="258051" name="Rectangle 2"/>
          <p:cNvSpPr>
            <a:spLocks noGrp="1" noRot="1" noChangeAspect="1" noChangeArrowheads="1" noTextEdit="1"/>
          </p:cNvSpPr>
          <p:nvPr>
            <p:ph type="sldImg"/>
          </p:nvPr>
        </p:nvSpPr>
        <p:spPr>
          <a:xfrm>
            <a:off x="139700" y="768350"/>
            <a:ext cx="6821488" cy="3836988"/>
          </a:xfrm>
          <a:ln/>
        </p:spPr>
      </p:sp>
      <p:sp>
        <p:nvSpPr>
          <p:cNvPr id="2580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p>
        </p:txBody>
      </p:sp>
    </p:spTree>
    <p:extLst>
      <p:ext uri="{BB962C8B-B14F-4D97-AF65-F5344CB8AC3E}">
        <p14:creationId xmlns:p14="http://schemas.microsoft.com/office/powerpoint/2010/main" val="1956506779"/>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E5953B4-20A7-4C53-9120-FFC10AB4835C}" type="slidenum">
              <a:rPr lang="de-DE" altLang="de-DE" sz="1300"/>
              <a:pPr eaLnBrk="1" hangingPunct="1">
                <a:spcBef>
                  <a:spcPct val="0"/>
                </a:spcBef>
              </a:pPr>
              <a:t>112</a:t>
            </a:fld>
            <a:endParaRPr lang="de-DE" altLang="de-DE" sz="1300"/>
          </a:p>
        </p:txBody>
      </p:sp>
      <p:sp>
        <p:nvSpPr>
          <p:cNvPr id="259075" name="Rectangle 2"/>
          <p:cNvSpPr>
            <a:spLocks noGrp="1" noRot="1" noChangeAspect="1" noChangeArrowheads="1" noTextEdit="1"/>
          </p:cNvSpPr>
          <p:nvPr>
            <p:ph type="sldImg"/>
          </p:nvPr>
        </p:nvSpPr>
        <p:spPr>
          <a:xfrm>
            <a:off x="139700" y="768350"/>
            <a:ext cx="6821488" cy="3836988"/>
          </a:xfrm>
          <a:ln/>
        </p:spPr>
      </p:sp>
      <p:sp>
        <p:nvSpPr>
          <p:cNvPr id="2590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18391"/>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0918D91-7090-44D1-9781-DCAB167418AA}" type="slidenum">
              <a:rPr lang="de-DE" altLang="de-DE" sz="1300"/>
              <a:pPr eaLnBrk="1" hangingPunct="1">
                <a:spcBef>
                  <a:spcPct val="0"/>
                </a:spcBef>
              </a:pPr>
              <a:t>113</a:t>
            </a:fld>
            <a:endParaRPr lang="de-DE" altLang="de-DE" sz="1300"/>
          </a:p>
        </p:txBody>
      </p:sp>
      <p:sp>
        <p:nvSpPr>
          <p:cNvPr id="260099" name="Rectangle 1026"/>
          <p:cNvSpPr>
            <a:spLocks noGrp="1" noRot="1" noChangeAspect="1" noChangeArrowheads="1" noTextEdit="1"/>
          </p:cNvSpPr>
          <p:nvPr>
            <p:ph type="sldImg"/>
          </p:nvPr>
        </p:nvSpPr>
        <p:spPr>
          <a:xfrm>
            <a:off x="139700" y="768350"/>
            <a:ext cx="6821488" cy="3836988"/>
          </a:xfrm>
          <a:ln/>
        </p:spPr>
      </p:sp>
      <p:sp>
        <p:nvSpPr>
          <p:cNvPr id="260100"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14878285"/>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437E93A-4BC5-49E6-BC31-D54DB70A2E7C}" type="slidenum">
              <a:rPr lang="de-DE" altLang="de-DE" sz="1300"/>
              <a:pPr eaLnBrk="1" hangingPunct="1">
                <a:spcBef>
                  <a:spcPct val="0"/>
                </a:spcBef>
              </a:pPr>
              <a:t>114</a:t>
            </a:fld>
            <a:endParaRPr lang="de-DE" altLang="de-DE" sz="1300"/>
          </a:p>
        </p:txBody>
      </p:sp>
      <p:sp>
        <p:nvSpPr>
          <p:cNvPr id="261123" name="Rectangle 2"/>
          <p:cNvSpPr>
            <a:spLocks noGrp="1" noRot="1" noChangeAspect="1" noChangeArrowheads="1" noTextEdit="1"/>
          </p:cNvSpPr>
          <p:nvPr>
            <p:ph type="sldImg"/>
          </p:nvPr>
        </p:nvSpPr>
        <p:spPr>
          <a:xfrm>
            <a:off x="139700" y="768350"/>
            <a:ext cx="6821488" cy="3836988"/>
          </a:xfrm>
          <a:ln/>
        </p:spPr>
      </p:sp>
      <p:sp>
        <p:nvSpPr>
          <p:cNvPr id="2611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48246291"/>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9C62491-2226-4858-919F-ABB5D8F476DB}" type="slidenum">
              <a:rPr lang="de-DE" altLang="de-DE" sz="1300"/>
              <a:pPr eaLnBrk="1" hangingPunct="1">
                <a:spcBef>
                  <a:spcPct val="0"/>
                </a:spcBef>
              </a:pPr>
              <a:t>115</a:t>
            </a:fld>
            <a:endParaRPr lang="de-DE" altLang="de-DE" sz="1300"/>
          </a:p>
        </p:txBody>
      </p:sp>
      <p:sp>
        <p:nvSpPr>
          <p:cNvPr id="262147" name="Rectangle 2"/>
          <p:cNvSpPr>
            <a:spLocks noGrp="1" noRot="1" noChangeAspect="1" noChangeArrowheads="1" noTextEdit="1"/>
          </p:cNvSpPr>
          <p:nvPr>
            <p:ph type="sldImg"/>
          </p:nvPr>
        </p:nvSpPr>
        <p:spPr>
          <a:xfrm>
            <a:off x="139700" y="768350"/>
            <a:ext cx="6821488" cy="3836988"/>
          </a:xfrm>
          <a:ln/>
        </p:spPr>
      </p:sp>
      <p:sp>
        <p:nvSpPr>
          <p:cNvPr id="2621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2304506"/>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5FD5F72-BAC2-4591-8A2A-61EC61AB22FB}" type="slidenum">
              <a:rPr lang="de-DE" altLang="de-DE" sz="1300"/>
              <a:pPr eaLnBrk="1" hangingPunct="1">
                <a:spcBef>
                  <a:spcPct val="0"/>
                </a:spcBef>
              </a:pPr>
              <a:t>116</a:t>
            </a:fld>
            <a:endParaRPr lang="de-DE" altLang="de-DE" sz="1300"/>
          </a:p>
        </p:txBody>
      </p:sp>
      <p:sp>
        <p:nvSpPr>
          <p:cNvPr id="267267" name="Rectangle 2"/>
          <p:cNvSpPr>
            <a:spLocks noGrp="1" noRot="1" noChangeAspect="1" noChangeArrowheads="1" noTextEdit="1"/>
          </p:cNvSpPr>
          <p:nvPr>
            <p:ph type="sldImg"/>
          </p:nvPr>
        </p:nvSpPr>
        <p:spPr>
          <a:xfrm>
            <a:off x="139700" y="768350"/>
            <a:ext cx="6821488" cy="3836988"/>
          </a:xfrm>
          <a:ln/>
        </p:spPr>
      </p:sp>
      <p:sp>
        <p:nvSpPr>
          <p:cNvPr id="267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p>
        </p:txBody>
      </p:sp>
    </p:spTree>
    <p:extLst>
      <p:ext uri="{BB962C8B-B14F-4D97-AF65-F5344CB8AC3E}">
        <p14:creationId xmlns:p14="http://schemas.microsoft.com/office/powerpoint/2010/main" val="3212566791"/>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5FD5F72-BAC2-4591-8A2A-61EC61AB22FB}" type="slidenum">
              <a:rPr lang="de-DE" altLang="de-DE" sz="1300"/>
              <a:pPr eaLnBrk="1" hangingPunct="1">
                <a:spcBef>
                  <a:spcPct val="0"/>
                </a:spcBef>
              </a:pPr>
              <a:t>117</a:t>
            </a:fld>
            <a:endParaRPr lang="de-DE" altLang="de-DE" sz="1300"/>
          </a:p>
        </p:txBody>
      </p:sp>
      <p:sp>
        <p:nvSpPr>
          <p:cNvPr id="267267" name="Rectangle 2"/>
          <p:cNvSpPr>
            <a:spLocks noGrp="1" noRot="1" noChangeAspect="1" noChangeArrowheads="1" noTextEdit="1"/>
          </p:cNvSpPr>
          <p:nvPr>
            <p:ph type="sldImg"/>
          </p:nvPr>
        </p:nvSpPr>
        <p:spPr>
          <a:xfrm>
            <a:off x="139700" y="768350"/>
            <a:ext cx="6821488" cy="3836988"/>
          </a:xfrm>
          <a:ln/>
        </p:spPr>
      </p:sp>
      <p:sp>
        <p:nvSpPr>
          <p:cNvPr id="267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p>
        </p:txBody>
      </p:sp>
    </p:spTree>
    <p:extLst>
      <p:ext uri="{BB962C8B-B14F-4D97-AF65-F5344CB8AC3E}">
        <p14:creationId xmlns:p14="http://schemas.microsoft.com/office/powerpoint/2010/main" val="3212566791"/>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5FD5F72-BAC2-4591-8A2A-61EC61AB22FB}" type="slidenum">
              <a:rPr lang="de-DE" altLang="de-DE" sz="1300"/>
              <a:pPr eaLnBrk="1" hangingPunct="1">
                <a:spcBef>
                  <a:spcPct val="0"/>
                </a:spcBef>
              </a:pPr>
              <a:t>118</a:t>
            </a:fld>
            <a:endParaRPr lang="de-DE" altLang="de-DE" sz="1300"/>
          </a:p>
        </p:txBody>
      </p:sp>
      <p:sp>
        <p:nvSpPr>
          <p:cNvPr id="267267" name="Rectangle 2"/>
          <p:cNvSpPr>
            <a:spLocks noGrp="1" noRot="1" noChangeAspect="1" noChangeArrowheads="1" noTextEdit="1"/>
          </p:cNvSpPr>
          <p:nvPr>
            <p:ph type="sldImg"/>
          </p:nvPr>
        </p:nvSpPr>
        <p:spPr>
          <a:xfrm>
            <a:off x="139700" y="768350"/>
            <a:ext cx="6821488" cy="3836988"/>
          </a:xfrm>
          <a:ln/>
        </p:spPr>
      </p:sp>
      <p:sp>
        <p:nvSpPr>
          <p:cNvPr id="267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p>
        </p:txBody>
      </p:sp>
    </p:spTree>
    <p:extLst>
      <p:ext uri="{BB962C8B-B14F-4D97-AF65-F5344CB8AC3E}">
        <p14:creationId xmlns:p14="http://schemas.microsoft.com/office/powerpoint/2010/main" val="3212566791"/>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5FD5F72-BAC2-4591-8A2A-61EC61AB22FB}" type="slidenum">
              <a:rPr lang="de-DE" altLang="de-DE" sz="1300"/>
              <a:pPr eaLnBrk="1" hangingPunct="1">
                <a:spcBef>
                  <a:spcPct val="0"/>
                </a:spcBef>
              </a:pPr>
              <a:t>119</a:t>
            </a:fld>
            <a:endParaRPr lang="de-DE" altLang="de-DE" sz="1300"/>
          </a:p>
        </p:txBody>
      </p:sp>
      <p:sp>
        <p:nvSpPr>
          <p:cNvPr id="267267" name="Rectangle 2"/>
          <p:cNvSpPr>
            <a:spLocks noGrp="1" noRot="1" noChangeAspect="1" noChangeArrowheads="1" noTextEdit="1"/>
          </p:cNvSpPr>
          <p:nvPr>
            <p:ph type="sldImg"/>
          </p:nvPr>
        </p:nvSpPr>
        <p:spPr>
          <a:xfrm>
            <a:off x="139700" y="768350"/>
            <a:ext cx="6821488" cy="3836988"/>
          </a:xfrm>
          <a:ln/>
        </p:spPr>
      </p:sp>
      <p:sp>
        <p:nvSpPr>
          <p:cNvPr id="267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p>
        </p:txBody>
      </p:sp>
    </p:spTree>
    <p:extLst>
      <p:ext uri="{BB962C8B-B14F-4D97-AF65-F5344CB8AC3E}">
        <p14:creationId xmlns:p14="http://schemas.microsoft.com/office/powerpoint/2010/main" val="3212566791"/>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5FD5F72-BAC2-4591-8A2A-61EC61AB22FB}" type="slidenum">
              <a:rPr lang="de-DE" altLang="de-DE" sz="1300"/>
              <a:pPr eaLnBrk="1" hangingPunct="1">
                <a:spcBef>
                  <a:spcPct val="0"/>
                </a:spcBef>
              </a:pPr>
              <a:t>120</a:t>
            </a:fld>
            <a:endParaRPr lang="de-DE" altLang="de-DE" sz="1300"/>
          </a:p>
        </p:txBody>
      </p:sp>
      <p:sp>
        <p:nvSpPr>
          <p:cNvPr id="267267" name="Rectangle 2"/>
          <p:cNvSpPr>
            <a:spLocks noGrp="1" noRot="1" noChangeAspect="1" noChangeArrowheads="1" noTextEdit="1"/>
          </p:cNvSpPr>
          <p:nvPr>
            <p:ph type="sldImg"/>
          </p:nvPr>
        </p:nvSpPr>
        <p:spPr>
          <a:xfrm>
            <a:off x="139700" y="768350"/>
            <a:ext cx="6821488" cy="3836988"/>
          </a:xfrm>
          <a:ln/>
        </p:spPr>
      </p:sp>
      <p:sp>
        <p:nvSpPr>
          <p:cNvPr id="267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p>
        </p:txBody>
      </p:sp>
    </p:spTree>
    <p:extLst>
      <p:ext uri="{BB962C8B-B14F-4D97-AF65-F5344CB8AC3E}">
        <p14:creationId xmlns:p14="http://schemas.microsoft.com/office/powerpoint/2010/main" val="3212566791"/>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DAFC91A-C29E-43A3-B497-CF1B90514565}" type="slidenum">
              <a:rPr lang="de-DE" altLang="de-DE" sz="1300"/>
              <a:pPr eaLnBrk="1" hangingPunct="1">
                <a:spcBef>
                  <a:spcPct val="0"/>
                </a:spcBef>
              </a:pPr>
              <a:t>121</a:t>
            </a:fld>
            <a:endParaRPr lang="de-DE" altLang="de-DE" sz="1300"/>
          </a:p>
        </p:txBody>
      </p:sp>
      <p:sp>
        <p:nvSpPr>
          <p:cNvPr id="270339" name="Rectangle 2"/>
          <p:cNvSpPr>
            <a:spLocks noGrp="1" noRot="1" noChangeAspect="1" noChangeArrowheads="1" noTextEdit="1"/>
          </p:cNvSpPr>
          <p:nvPr>
            <p:ph type="sldImg"/>
          </p:nvPr>
        </p:nvSpPr>
        <p:spPr>
          <a:xfrm>
            <a:off x="139700" y="768350"/>
            <a:ext cx="6821488" cy="3836988"/>
          </a:xfrm>
          <a:ln/>
        </p:spPr>
      </p:sp>
      <p:sp>
        <p:nvSpPr>
          <p:cNvPr id="270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p>
        </p:txBody>
      </p:sp>
    </p:spTree>
    <p:extLst>
      <p:ext uri="{BB962C8B-B14F-4D97-AF65-F5344CB8AC3E}">
        <p14:creationId xmlns:p14="http://schemas.microsoft.com/office/powerpoint/2010/main" val="304221957"/>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DAFC91A-C29E-43A3-B497-CF1B90514565}" type="slidenum">
              <a:rPr lang="de-DE" altLang="de-DE" sz="1300"/>
              <a:pPr eaLnBrk="1" hangingPunct="1">
                <a:spcBef>
                  <a:spcPct val="0"/>
                </a:spcBef>
              </a:pPr>
              <a:t>122</a:t>
            </a:fld>
            <a:endParaRPr lang="de-DE" altLang="de-DE" sz="1300"/>
          </a:p>
        </p:txBody>
      </p:sp>
      <p:sp>
        <p:nvSpPr>
          <p:cNvPr id="270339" name="Rectangle 2"/>
          <p:cNvSpPr>
            <a:spLocks noGrp="1" noRot="1" noChangeAspect="1" noChangeArrowheads="1" noTextEdit="1"/>
          </p:cNvSpPr>
          <p:nvPr>
            <p:ph type="sldImg"/>
          </p:nvPr>
        </p:nvSpPr>
        <p:spPr>
          <a:xfrm>
            <a:off x="139700" y="768350"/>
            <a:ext cx="6821488" cy="3836988"/>
          </a:xfrm>
          <a:ln/>
        </p:spPr>
      </p:sp>
      <p:sp>
        <p:nvSpPr>
          <p:cNvPr id="270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p>
        </p:txBody>
      </p:sp>
    </p:spTree>
    <p:extLst>
      <p:ext uri="{BB962C8B-B14F-4D97-AF65-F5344CB8AC3E}">
        <p14:creationId xmlns:p14="http://schemas.microsoft.com/office/powerpoint/2010/main" val="304221957"/>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DAFC91A-C29E-43A3-B497-CF1B90514565}" type="slidenum">
              <a:rPr lang="de-DE" altLang="de-DE" sz="1300"/>
              <a:pPr eaLnBrk="1" hangingPunct="1">
                <a:spcBef>
                  <a:spcPct val="0"/>
                </a:spcBef>
              </a:pPr>
              <a:t>123</a:t>
            </a:fld>
            <a:endParaRPr lang="de-DE" altLang="de-DE" sz="1300"/>
          </a:p>
        </p:txBody>
      </p:sp>
      <p:sp>
        <p:nvSpPr>
          <p:cNvPr id="270339" name="Rectangle 2"/>
          <p:cNvSpPr>
            <a:spLocks noGrp="1" noRot="1" noChangeAspect="1" noChangeArrowheads="1" noTextEdit="1"/>
          </p:cNvSpPr>
          <p:nvPr>
            <p:ph type="sldImg"/>
          </p:nvPr>
        </p:nvSpPr>
        <p:spPr>
          <a:xfrm>
            <a:off x="139700" y="768350"/>
            <a:ext cx="6821488" cy="3836988"/>
          </a:xfrm>
          <a:ln/>
        </p:spPr>
      </p:sp>
      <p:sp>
        <p:nvSpPr>
          <p:cNvPr id="270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p>
        </p:txBody>
      </p:sp>
    </p:spTree>
    <p:extLst>
      <p:ext uri="{BB962C8B-B14F-4D97-AF65-F5344CB8AC3E}">
        <p14:creationId xmlns:p14="http://schemas.microsoft.com/office/powerpoint/2010/main" val="304221957"/>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124</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0213FA8-0FB8-4AEE-90F9-E5B5DBA7989F}" type="slidenum">
              <a:rPr lang="de-DE" altLang="de-DE" sz="1300"/>
              <a:pPr eaLnBrk="1" hangingPunct="1">
                <a:spcBef>
                  <a:spcPct val="0"/>
                </a:spcBef>
              </a:pPr>
              <a:t>125</a:t>
            </a:fld>
            <a:endParaRPr lang="de-DE" altLang="de-DE" sz="1300"/>
          </a:p>
        </p:txBody>
      </p:sp>
      <p:sp>
        <p:nvSpPr>
          <p:cNvPr id="272387"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0" tIns="49520" rIns="99040" bIns="49520" anchor="b"/>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C55BABCE-B20C-4771-85BB-0A1ADE8DEFF5}" type="slidenum">
              <a:rPr lang="de-DE" altLang="de-DE" sz="1300"/>
              <a:pPr algn="r" eaLnBrk="1" hangingPunct="1">
                <a:spcBef>
                  <a:spcPct val="0"/>
                </a:spcBef>
              </a:pPr>
              <a:t>125</a:t>
            </a:fld>
            <a:endParaRPr lang="de-DE" altLang="de-DE" sz="1300"/>
          </a:p>
        </p:txBody>
      </p:sp>
      <p:sp>
        <p:nvSpPr>
          <p:cNvPr id="272388" name="Rectangle 2"/>
          <p:cNvSpPr>
            <a:spLocks noGrp="1" noRot="1" noChangeAspect="1" noChangeArrowheads="1" noTextEdit="1"/>
          </p:cNvSpPr>
          <p:nvPr>
            <p:ph type="sldImg"/>
          </p:nvPr>
        </p:nvSpPr>
        <p:spPr>
          <a:xfrm>
            <a:off x="138113" y="768350"/>
            <a:ext cx="6823075" cy="3836988"/>
          </a:xfrm>
          <a:ln/>
        </p:spPr>
      </p:sp>
      <p:sp>
        <p:nvSpPr>
          <p:cNvPr id="27238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74705466"/>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013" eaLnBrk="0" hangingPunct="0">
              <a:spcBef>
                <a:spcPct val="30000"/>
              </a:spcBef>
              <a:defRPr sz="1200">
                <a:solidFill>
                  <a:schemeClr val="tx1"/>
                </a:solidFill>
                <a:latin typeface="Times New Roman" panose="02020603050405020304" pitchFamily="18" charset="0"/>
              </a:defRPr>
            </a:lvl1pPr>
            <a:lvl2pPr marL="769938" indent="-295275" defTabSz="989013" eaLnBrk="0" hangingPunct="0">
              <a:spcBef>
                <a:spcPct val="30000"/>
              </a:spcBef>
              <a:defRPr sz="1200">
                <a:solidFill>
                  <a:schemeClr val="tx1"/>
                </a:solidFill>
                <a:latin typeface="Times New Roman" panose="02020603050405020304" pitchFamily="18" charset="0"/>
              </a:defRPr>
            </a:lvl2pPr>
            <a:lvl3pPr marL="1184275" indent="-236538" defTabSz="989013" eaLnBrk="0" hangingPunct="0">
              <a:spcBef>
                <a:spcPct val="30000"/>
              </a:spcBef>
              <a:defRPr sz="1200">
                <a:solidFill>
                  <a:schemeClr val="tx1"/>
                </a:solidFill>
                <a:latin typeface="Times New Roman" panose="02020603050405020304" pitchFamily="18" charset="0"/>
              </a:defRPr>
            </a:lvl3pPr>
            <a:lvl4pPr marL="1658938" indent="-236538" defTabSz="989013" eaLnBrk="0" hangingPunct="0">
              <a:spcBef>
                <a:spcPct val="30000"/>
              </a:spcBef>
              <a:defRPr sz="1200">
                <a:solidFill>
                  <a:schemeClr val="tx1"/>
                </a:solidFill>
                <a:latin typeface="Times New Roman" panose="02020603050405020304" pitchFamily="18" charset="0"/>
              </a:defRPr>
            </a:lvl4pPr>
            <a:lvl5pPr marL="2133600" indent="-236538" defTabSz="989013" eaLnBrk="0" hangingPunct="0">
              <a:spcBef>
                <a:spcPct val="30000"/>
              </a:spcBef>
              <a:defRPr sz="1200">
                <a:solidFill>
                  <a:schemeClr val="tx1"/>
                </a:solidFill>
                <a:latin typeface="Times New Roman" panose="02020603050405020304" pitchFamily="18" charset="0"/>
              </a:defRPr>
            </a:lvl5pPr>
            <a:lvl6pPr marL="2590800" indent="-236538" defTabSz="989013" eaLnBrk="0" fontAlgn="base" hangingPunct="0">
              <a:spcBef>
                <a:spcPct val="30000"/>
              </a:spcBef>
              <a:spcAft>
                <a:spcPct val="0"/>
              </a:spcAft>
              <a:defRPr sz="1200">
                <a:solidFill>
                  <a:schemeClr val="tx1"/>
                </a:solidFill>
                <a:latin typeface="Times New Roman" panose="02020603050405020304" pitchFamily="18" charset="0"/>
              </a:defRPr>
            </a:lvl6pPr>
            <a:lvl7pPr marL="3048000" indent="-236538" defTabSz="989013" eaLnBrk="0" fontAlgn="base" hangingPunct="0">
              <a:spcBef>
                <a:spcPct val="30000"/>
              </a:spcBef>
              <a:spcAft>
                <a:spcPct val="0"/>
              </a:spcAft>
              <a:defRPr sz="1200">
                <a:solidFill>
                  <a:schemeClr val="tx1"/>
                </a:solidFill>
                <a:latin typeface="Times New Roman" panose="02020603050405020304" pitchFamily="18" charset="0"/>
              </a:defRPr>
            </a:lvl7pPr>
            <a:lvl8pPr marL="3505200" indent="-236538" defTabSz="989013" eaLnBrk="0" fontAlgn="base" hangingPunct="0">
              <a:spcBef>
                <a:spcPct val="30000"/>
              </a:spcBef>
              <a:spcAft>
                <a:spcPct val="0"/>
              </a:spcAft>
              <a:defRPr sz="1200">
                <a:solidFill>
                  <a:schemeClr val="tx1"/>
                </a:solidFill>
                <a:latin typeface="Times New Roman" panose="02020603050405020304" pitchFamily="18" charset="0"/>
              </a:defRPr>
            </a:lvl8pPr>
            <a:lvl9pPr marL="3962400" indent="-236538" defTabSz="989013"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A88B99B-EE1E-4F29-A1A6-6DB55A6DA4F6}" type="slidenum">
              <a:rPr lang="de-DE" altLang="fr-FR" sz="1300">
                <a:solidFill>
                  <a:srgbClr val="000000"/>
                </a:solidFill>
              </a:rPr>
              <a:pPr eaLnBrk="1" hangingPunct="1">
                <a:spcBef>
                  <a:spcPct val="0"/>
                </a:spcBef>
              </a:pPr>
              <a:t>126</a:t>
            </a:fld>
            <a:endParaRPr lang="de-DE" altLang="fr-FR" sz="1300">
              <a:solidFill>
                <a:srgbClr val="000000"/>
              </a:solidFill>
            </a:endParaRPr>
          </a:p>
        </p:txBody>
      </p:sp>
      <p:sp>
        <p:nvSpPr>
          <p:cNvPr id="273411" name="Rectangle 2"/>
          <p:cNvSpPr>
            <a:spLocks noGrp="1" noRot="1" noChangeAspect="1" noChangeArrowheads="1" noTextEdit="1"/>
          </p:cNvSpPr>
          <p:nvPr>
            <p:ph type="sldImg"/>
          </p:nvPr>
        </p:nvSpPr>
        <p:spPr>
          <a:xfrm>
            <a:off x="139700" y="768350"/>
            <a:ext cx="6821488" cy="3836988"/>
          </a:xfrm>
          <a:ln/>
        </p:spPr>
      </p:sp>
      <p:sp>
        <p:nvSpPr>
          <p:cNvPr id="273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325381954"/>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013" eaLnBrk="0" hangingPunct="0">
              <a:spcBef>
                <a:spcPct val="30000"/>
              </a:spcBef>
              <a:defRPr sz="1200">
                <a:solidFill>
                  <a:schemeClr val="tx1"/>
                </a:solidFill>
                <a:latin typeface="Times New Roman" panose="02020603050405020304" pitchFamily="18" charset="0"/>
              </a:defRPr>
            </a:lvl1pPr>
            <a:lvl2pPr marL="769938" indent="-295275" defTabSz="989013" eaLnBrk="0" hangingPunct="0">
              <a:spcBef>
                <a:spcPct val="30000"/>
              </a:spcBef>
              <a:defRPr sz="1200">
                <a:solidFill>
                  <a:schemeClr val="tx1"/>
                </a:solidFill>
                <a:latin typeface="Times New Roman" panose="02020603050405020304" pitchFamily="18" charset="0"/>
              </a:defRPr>
            </a:lvl2pPr>
            <a:lvl3pPr marL="1184275" indent="-236538" defTabSz="989013" eaLnBrk="0" hangingPunct="0">
              <a:spcBef>
                <a:spcPct val="30000"/>
              </a:spcBef>
              <a:defRPr sz="1200">
                <a:solidFill>
                  <a:schemeClr val="tx1"/>
                </a:solidFill>
                <a:latin typeface="Times New Roman" panose="02020603050405020304" pitchFamily="18" charset="0"/>
              </a:defRPr>
            </a:lvl3pPr>
            <a:lvl4pPr marL="1658938" indent="-236538" defTabSz="989013" eaLnBrk="0" hangingPunct="0">
              <a:spcBef>
                <a:spcPct val="30000"/>
              </a:spcBef>
              <a:defRPr sz="1200">
                <a:solidFill>
                  <a:schemeClr val="tx1"/>
                </a:solidFill>
                <a:latin typeface="Times New Roman" panose="02020603050405020304" pitchFamily="18" charset="0"/>
              </a:defRPr>
            </a:lvl4pPr>
            <a:lvl5pPr marL="2133600" indent="-236538" defTabSz="989013" eaLnBrk="0" hangingPunct="0">
              <a:spcBef>
                <a:spcPct val="30000"/>
              </a:spcBef>
              <a:defRPr sz="1200">
                <a:solidFill>
                  <a:schemeClr val="tx1"/>
                </a:solidFill>
                <a:latin typeface="Times New Roman" panose="02020603050405020304" pitchFamily="18" charset="0"/>
              </a:defRPr>
            </a:lvl5pPr>
            <a:lvl6pPr marL="2590800" indent="-236538" defTabSz="989013" eaLnBrk="0" fontAlgn="base" hangingPunct="0">
              <a:spcBef>
                <a:spcPct val="30000"/>
              </a:spcBef>
              <a:spcAft>
                <a:spcPct val="0"/>
              </a:spcAft>
              <a:defRPr sz="1200">
                <a:solidFill>
                  <a:schemeClr val="tx1"/>
                </a:solidFill>
                <a:latin typeface="Times New Roman" panose="02020603050405020304" pitchFamily="18" charset="0"/>
              </a:defRPr>
            </a:lvl6pPr>
            <a:lvl7pPr marL="3048000" indent="-236538" defTabSz="989013" eaLnBrk="0" fontAlgn="base" hangingPunct="0">
              <a:spcBef>
                <a:spcPct val="30000"/>
              </a:spcBef>
              <a:spcAft>
                <a:spcPct val="0"/>
              </a:spcAft>
              <a:defRPr sz="1200">
                <a:solidFill>
                  <a:schemeClr val="tx1"/>
                </a:solidFill>
                <a:latin typeface="Times New Roman" panose="02020603050405020304" pitchFamily="18" charset="0"/>
              </a:defRPr>
            </a:lvl7pPr>
            <a:lvl8pPr marL="3505200" indent="-236538" defTabSz="989013" eaLnBrk="0" fontAlgn="base" hangingPunct="0">
              <a:spcBef>
                <a:spcPct val="30000"/>
              </a:spcBef>
              <a:spcAft>
                <a:spcPct val="0"/>
              </a:spcAft>
              <a:defRPr sz="1200">
                <a:solidFill>
                  <a:schemeClr val="tx1"/>
                </a:solidFill>
                <a:latin typeface="Times New Roman" panose="02020603050405020304" pitchFamily="18" charset="0"/>
              </a:defRPr>
            </a:lvl8pPr>
            <a:lvl9pPr marL="3962400" indent="-236538" defTabSz="989013"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2D76AD2-75A7-4484-9125-54078D4B5CCA}" type="slidenum">
              <a:rPr lang="de-DE" altLang="fr-FR" sz="1300">
                <a:solidFill>
                  <a:srgbClr val="000000"/>
                </a:solidFill>
              </a:rPr>
              <a:pPr eaLnBrk="1" hangingPunct="1">
                <a:spcBef>
                  <a:spcPct val="0"/>
                </a:spcBef>
              </a:pPr>
              <a:t>127</a:t>
            </a:fld>
            <a:endParaRPr lang="de-DE" altLang="fr-FR" sz="1300">
              <a:solidFill>
                <a:srgbClr val="000000"/>
              </a:solidFill>
            </a:endParaRPr>
          </a:p>
        </p:txBody>
      </p:sp>
      <p:sp>
        <p:nvSpPr>
          <p:cNvPr id="274435" name="Rectangle 2"/>
          <p:cNvSpPr>
            <a:spLocks noGrp="1" noRot="1" noChangeAspect="1" noChangeArrowheads="1" noTextEdit="1"/>
          </p:cNvSpPr>
          <p:nvPr>
            <p:ph type="sldImg"/>
          </p:nvPr>
        </p:nvSpPr>
        <p:spPr>
          <a:xfrm>
            <a:off x="139700" y="768350"/>
            <a:ext cx="6821488" cy="3836988"/>
          </a:xfrm>
          <a:ln/>
        </p:spPr>
      </p:sp>
      <p:sp>
        <p:nvSpPr>
          <p:cNvPr id="274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1937771967"/>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013" eaLnBrk="0" hangingPunct="0">
              <a:spcBef>
                <a:spcPct val="30000"/>
              </a:spcBef>
              <a:defRPr sz="1200">
                <a:solidFill>
                  <a:schemeClr val="tx1"/>
                </a:solidFill>
                <a:latin typeface="Times New Roman" panose="02020603050405020304" pitchFamily="18" charset="0"/>
              </a:defRPr>
            </a:lvl1pPr>
            <a:lvl2pPr marL="769938" indent="-295275" defTabSz="989013" eaLnBrk="0" hangingPunct="0">
              <a:spcBef>
                <a:spcPct val="30000"/>
              </a:spcBef>
              <a:defRPr sz="1200">
                <a:solidFill>
                  <a:schemeClr val="tx1"/>
                </a:solidFill>
                <a:latin typeface="Times New Roman" panose="02020603050405020304" pitchFamily="18" charset="0"/>
              </a:defRPr>
            </a:lvl2pPr>
            <a:lvl3pPr marL="1184275" indent="-236538" defTabSz="989013" eaLnBrk="0" hangingPunct="0">
              <a:spcBef>
                <a:spcPct val="30000"/>
              </a:spcBef>
              <a:defRPr sz="1200">
                <a:solidFill>
                  <a:schemeClr val="tx1"/>
                </a:solidFill>
                <a:latin typeface="Times New Roman" panose="02020603050405020304" pitchFamily="18" charset="0"/>
              </a:defRPr>
            </a:lvl3pPr>
            <a:lvl4pPr marL="1658938" indent="-236538" defTabSz="989013" eaLnBrk="0" hangingPunct="0">
              <a:spcBef>
                <a:spcPct val="30000"/>
              </a:spcBef>
              <a:defRPr sz="1200">
                <a:solidFill>
                  <a:schemeClr val="tx1"/>
                </a:solidFill>
                <a:latin typeface="Times New Roman" panose="02020603050405020304" pitchFamily="18" charset="0"/>
              </a:defRPr>
            </a:lvl4pPr>
            <a:lvl5pPr marL="2133600" indent="-236538" defTabSz="989013" eaLnBrk="0" hangingPunct="0">
              <a:spcBef>
                <a:spcPct val="30000"/>
              </a:spcBef>
              <a:defRPr sz="1200">
                <a:solidFill>
                  <a:schemeClr val="tx1"/>
                </a:solidFill>
                <a:latin typeface="Times New Roman" panose="02020603050405020304" pitchFamily="18" charset="0"/>
              </a:defRPr>
            </a:lvl5pPr>
            <a:lvl6pPr marL="2590800" indent="-236538" defTabSz="989013" eaLnBrk="0" fontAlgn="base" hangingPunct="0">
              <a:spcBef>
                <a:spcPct val="30000"/>
              </a:spcBef>
              <a:spcAft>
                <a:spcPct val="0"/>
              </a:spcAft>
              <a:defRPr sz="1200">
                <a:solidFill>
                  <a:schemeClr val="tx1"/>
                </a:solidFill>
                <a:latin typeface="Times New Roman" panose="02020603050405020304" pitchFamily="18" charset="0"/>
              </a:defRPr>
            </a:lvl6pPr>
            <a:lvl7pPr marL="3048000" indent="-236538" defTabSz="989013" eaLnBrk="0" fontAlgn="base" hangingPunct="0">
              <a:spcBef>
                <a:spcPct val="30000"/>
              </a:spcBef>
              <a:spcAft>
                <a:spcPct val="0"/>
              </a:spcAft>
              <a:defRPr sz="1200">
                <a:solidFill>
                  <a:schemeClr val="tx1"/>
                </a:solidFill>
                <a:latin typeface="Times New Roman" panose="02020603050405020304" pitchFamily="18" charset="0"/>
              </a:defRPr>
            </a:lvl7pPr>
            <a:lvl8pPr marL="3505200" indent="-236538" defTabSz="989013" eaLnBrk="0" fontAlgn="base" hangingPunct="0">
              <a:spcBef>
                <a:spcPct val="30000"/>
              </a:spcBef>
              <a:spcAft>
                <a:spcPct val="0"/>
              </a:spcAft>
              <a:defRPr sz="1200">
                <a:solidFill>
                  <a:schemeClr val="tx1"/>
                </a:solidFill>
                <a:latin typeface="Times New Roman" panose="02020603050405020304" pitchFamily="18" charset="0"/>
              </a:defRPr>
            </a:lvl8pPr>
            <a:lvl9pPr marL="3962400" indent="-236538" defTabSz="989013"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76298DA-1993-411F-AC51-9BA5EEDBCD76}" type="slidenum">
              <a:rPr lang="de-DE" altLang="fr-FR" sz="1300">
                <a:solidFill>
                  <a:srgbClr val="000000"/>
                </a:solidFill>
              </a:rPr>
              <a:pPr eaLnBrk="1" hangingPunct="1">
                <a:spcBef>
                  <a:spcPct val="0"/>
                </a:spcBef>
              </a:pPr>
              <a:t>128</a:t>
            </a:fld>
            <a:endParaRPr lang="de-DE" altLang="fr-FR" sz="1300">
              <a:solidFill>
                <a:srgbClr val="000000"/>
              </a:solidFill>
            </a:endParaRPr>
          </a:p>
        </p:txBody>
      </p:sp>
      <p:sp>
        <p:nvSpPr>
          <p:cNvPr id="275459" name="Rectangle 2"/>
          <p:cNvSpPr>
            <a:spLocks noGrp="1" noRot="1" noChangeAspect="1" noChangeArrowheads="1" noTextEdit="1"/>
          </p:cNvSpPr>
          <p:nvPr>
            <p:ph type="sldImg"/>
          </p:nvPr>
        </p:nvSpPr>
        <p:spPr>
          <a:xfrm>
            <a:off x="139700" y="768350"/>
            <a:ext cx="6821488" cy="3836988"/>
          </a:xfrm>
          <a:ln/>
        </p:spPr>
      </p:sp>
      <p:sp>
        <p:nvSpPr>
          <p:cNvPr id="2754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2420718324"/>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013" eaLnBrk="0" hangingPunct="0">
              <a:spcBef>
                <a:spcPct val="30000"/>
              </a:spcBef>
              <a:defRPr sz="1200">
                <a:solidFill>
                  <a:schemeClr val="tx1"/>
                </a:solidFill>
                <a:latin typeface="Times New Roman" panose="02020603050405020304" pitchFamily="18" charset="0"/>
              </a:defRPr>
            </a:lvl1pPr>
            <a:lvl2pPr marL="769938" indent="-295275" defTabSz="989013" eaLnBrk="0" hangingPunct="0">
              <a:spcBef>
                <a:spcPct val="30000"/>
              </a:spcBef>
              <a:defRPr sz="1200">
                <a:solidFill>
                  <a:schemeClr val="tx1"/>
                </a:solidFill>
                <a:latin typeface="Times New Roman" panose="02020603050405020304" pitchFamily="18" charset="0"/>
              </a:defRPr>
            </a:lvl2pPr>
            <a:lvl3pPr marL="1184275" indent="-236538" defTabSz="989013" eaLnBrk="0" hangingPunct="0">
              <a:spcBef>
                <a:spcPct val="30000"/>
              </a:spcBef>
              <a:defRPr sz="1200">
                <a:solidFill>
                  <a:schemeClr val="tx1"/>
                </a:solidFill>
                <a:latin typeface="Times New Roman" panose="02020603050405020304" pitchFamily="18" charset="0"/>
              </a:defRPr>
            </a:lvl3pPr>
            <a:lvl4pPr marL="1658938" indent="-236538" defTabSz="989013" eaLnBrk="0" hangingPunct="0">
              <a:spcBef>
                <a:spcPct val="30000"/>
              </a:spcBef>
              <a:defRPr sz="1200">
                <a:solidFill>
                  <a:schemeClr val="tx1"/>
                </a:solidFill>
                <a:latin typeface="Times New Roman" panose="02020603050405020304" pitchFamily="18" charset="0"/>
              </a:defRPr>
            </a:lvl4pPr>
            <a:lvl5pPr marL="2133600" indent="-236538" defTabSz="989013" eaLnBrk="0" hangingPunct="0">
              <a:spcBef>
                <a:spcPct val="30000"/>
              </a:spcBef>
              <a:defRPr sz="1200">
                <a:solidFill>
                  <a:schemeClr val="tx1"/>
                </a:solidFill>
                <a:latin typeface="Times New Roman" panose="02020603050405020304" pitchFamily="18" charset="0"/>
              </a:defRPr>
            </a:lvl5pPr>
            <a:lvl6pPr marL="2590800" indent="-236538" defTabSz="989013" eaLnBrk="0" fontAlgn="base" hangingPunct="0">
              <a:spcBef>
                <a:spcPct val="30000"/>
              </a:spcBef>
              <a:spcAft>
                <a:spcPct val="0"/>
              </a:spcAft>
              <a:defRPr sz="1200">
                <a:solidFill>
                  <a:schemeClr val="tx1"/>
                </a:solidFill>
                <a:latin typeface="Times New Roman" panose="02020603050405020304" pitchFamily="18" charset="0"/>
              </a:defRPr>
            </a:lvl6pPr>
            <a:lvl7pPr marL="3048000" indent="-236538" defTabSz="989013" eaLnBrk="0" fontAlgn="base" hangingPunct="0">
              <a:spcBef>
                <a:spcPct val="30000"/>
              </a:spcBef>
              <a:spcAft>
                <a:spcPct val="0"/>
              </a:spcAft>
              <a:defRPr sz="1200">
                <a:solidFill>
                  <a:schemeClr val="tx1"/>
                </a:solidFill>
                <a:latin typeface="Times New Roman" panose="02020603050405020304" pitchFamily="18" charset="0"/>
              </a:defRPr>
            </a:lvl7pPr>
            <a:lvl8pPr marL="3505200" indent="-236538" defTabSz="989013" eaLnBrk="0" fontAlgn="base" hangingPunct="0">
              <a:spcBef>
                <a:spcPct val="30000"/>
              </a:spcBef>
              <a:spcAft>
                <a:spcPct val="0"/>
              </a:spcAft>
              <a:defRPr sz="1200">
                <a:solidFill>
                  <a:schemeClr val="tx1"/>
                </a:solidFill>
                <a:latin typeface="Times New Roman" panose="02020603050405020304" pitchFamily="18" charset="0"/>
              </a:defRPr>
            </a:lvl8pPr>
            <a:lvl9pPr marL="3962400" indent="-236538" defTabSz="989013"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CA2DAFB-03C3-4258-B97C-893227A3AB07}" type="slidenum">
              <a:rPr lang="de-DE" altLang="fr-FR" sz="1300">
                <a:solidFill>
                  <a:srgbClr val="000000"/>
                </a:solidFill>
              </a:rPr>
              <a:pPr eaLnBrk="1" hangingPunct="1">
                <a:spcBef>
                  <a:spcPct val="0"/>
                </a:spcBef>
              </a:pPr>
              <a:t>129</a:t>
            </a:fld>
            <a:endParaRPr lang="de-DE" altLang="fr-FR" sz="1300">
              <a:solidFill>
                <a:srgbClr val="000000"/>
              </a:solidFill>
            </a:endParaRPr>
          </a:p>
        </p:txBody>
      </p:sp>
      <p:sp>
        <p:nvSpPr>
          <p:cNvPr id="276483" name="Rectangle 2"/>
          <p:cNvSpPr>
            <a:spLocks noGrp="1" noRot="1" noChangeAspect="1" noChangeArrowheads="1" noTextEdit="1"/>
          </p:cNvSpPr>
          <p:nvPr>
            <p:ph type="sldImg"/>
          </p:nvPr>
        </p:nvSpPr>
        <p:spPr>
          <a:xfrm>
            <a:off x="139700" y="768350"/>
            <a:ext cx="6821488" cy="3836988"/>
          </a:xfrm>
          <a:ln/>
        </p:spPr>
      </p:sp>
      <p:sp>
        <p:nvSpPr>
          <p:cNvPr id="276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894795700"/>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013" eaLnBrk="0" hangingPunct="0">
              <a:spcBef>
                <a:spcPct val="30000"/>
              </a:spcBef>
              <a:defRPr sz="1200">
                <a:solidFill>
                  <a:schemeClr val="tx1"/>
                </a:solidFill>
                <a:latin typeface="Times New Roman" panose="02020603050405020304" pitchFamily="18" charset="0"/>
              </a:defRPr>
            </a:lvl1pPr>
            <a:lvl2pPr marL="769938" indent="-295275" defTabSz="989013" eaLnBrk="0" hangingPunct="0">
              <a:spcBef>
                <a:spcPct val="30000"/>
              </a:spcBef>
              <a:defRPr sz="1200">
                <a:solidFill>
                  <a:schemeClr val="tx1"/>
                </a:solidFill>
                <a:latin typeface="Times New Roman" panose="02020603050405020304" pitchFamily="18" charset="0"/>
              </a:defRPr>
            </a:lvl2pPr>
            <a:lvl3pPr marL="1184275" indent="-236538" defTabSz="989013" eaLnBrk="0" hangingPunct="0">
              <a:spcBef>
                <a:spcPct val="30000"/>
              </a:spcBef>
              <a:defRPr sz="1200">
                <a:solidFill>
                  <a:schemeClr val="tx1"/>
                </a:solidFill>
                <a:latin typeface="Times New Roman" panose="02020603050405020304" pitchFamily="18" charset="0"/>
              </a:defRPr>
            </a:lvl3pPr>
            <a:lvl4pPr marL="1658938" indent="-236538" defTabSz="989013" eaLnBrk="0" hangingPunct="0">
              <a:spcBef>
                <a:spcPct val="30000"/>
              </a:spcBef>
              <a:defRPr sz="1200">
                <a:solidFill>
                  <a:schemeClr val="tx1"/>
                </a:solidFill>
                <a:latin typeface="Times New Roman" panose="02020603050405020304" pitchFamily="18" charset="0"/>
              </a:defRPr>
            </a:lvl4pPr>
            <a:lvl5pPr marL="2133600" indent="-236538" defTabSz="989013" eaLnBrk="0" hangingPunct="0">
              <a:spcBef>
                <a:spcPct val="30000"/>
              </a:spcBef>
              <a:defRPr sz="1200">
                <a:solidFill>
                  <a:schemeClr val="tx1"/>
                </a:solidFill>
                <a:latin typeface="Times New Roman" panose="02020603050405020304" pitchFamily="18" charset="0"/>
              </a:defRPr>
            </a:lvl5pPr>
            <a:lvl6pPr marL="2590800" indent="-236538" defTabSz="989013" eaLnBrk="0" fontAlgn="base" hangingPunct="0">
              <a:spcBef>
                <a:spcPct val="30000"/>
              </a:spcBef>
              <a:spcAft>
                <a:spcPct val="0"/>
              </a:spcAft>
              <a:defRPr sz="1200">
                <a:solidFill>
                  <a:schemeClr val="tx1"/>
                </a:solidFill>
                <a:latin typeface="Times New Roman" panose="02020603050405020304" pitchFamily="18" charset="0"/>
              </a:defRPr>
            </a:lvl6pPr>
            <a:lvl7pPr marL="3048000" indent="-236538" defTabSz="989013" eaLnBrk="0" fontAlgn="base" hangingPunct="0">
              <a:spcBef>
                <a:spcPct val="30000"/>
              </a:spcBef>
              <a:spcAft>
                <a:spcPct val="0"/>
              </a:spcAft>
              <a:defRPr sz="1200">
                <a:solidFill>
                  <a:schemeClr val="tx1"/>
                </a:solidFill>
                <a:latin typeface="Times New Roman" panose="02020603050405020304" pitchFamily="18" charset="0"/>
              </a:defRPr>
            </a:lvl7pPr>
            <a:lvl8pPr marL="3505200" indent="-236538" defTabSz="989013" eaLnBrk="0" fontAlgn="base" hangingPunct="0">
              <a:spcBef>
                <a:spcPct val="30000"/>
              </a:spcBef>
              <a:spcAft>
                <a:spcPct val="0"/>
              </a:spcAft>
              <a:defRPr sz="1200">
                <a:solidFill>
                  <a:schemeClr val="tx1"/>
                </a:solidFill>
                <a:latin typeface="Times New Roman" panose="02020603050405020304" pitchFamily="18" charset="0"/>
              </a:defRPr>
            </a:lvl8pPr>
            <a:lvl9pPr marL="3962400" indent="-236538" defTabSz="989013"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A14A495-D481-42FC-BB27-169D47877ACE}" type="slidenum">
              <a:rPr lang="de-DE" altLang="fr-FR" sz="1300">
                <a:solidFill>
                  <a:srgbClr val="000000"/>
                </a:solidFill>
              </a:rPr>
              <a:pPr eaLnBrk="1" hangingPunct="1">
                <a:spcBef>
                  <a:spcPct val="0"/>
                </a:spcBef>
              </a:pPr>
              <a:t>130</a:t>
            </a:fld>
            <a:endParaRPr lang="de-DE" altLang="fr-FR" sz="1300">
              <a:solidFill>
                <a:srgbClr val="000000"/>
              </a:solidFill>
            </a:endParaRPr>
          </a:p>
        </p:txBody>
      </p:sp>
      <p:sp>
        <p:nvSpPr>
          <p:cNvPr id="277507" name="Rectangle 2"/>
          <p:cNvSpPr>
            <a:spLocks noGrp="1" noRot="1" noChangeAspect="1" noChangeArrowheads="1" noTextEdit="1"/>
          </p:cNvSpPr>
          <p:nvPr>
            <p:ph type="sldImg"/>
          </p:nvPr>
        </p:nvSpPr>
        <p:spPr>
          <a:xfrm>
            <a:off x="139700" y="768350"/>
            <a:ext cx="6821488" cy="3836988"/>
          </a:xfrm>
          <a:ln/>
        </p:spPr>
      </p:sp>
      <p:sp>
        <p:nvSpPr>
          <p:cNvPr id="277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883216326"/>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013" eaLnBrk="0" hangingPunct="0">
              <a:spcBef>
                <a:spcPct val="30000"/>
              </a:spcBef>
              <a:defRPr sz="1200">
                <a:solidFill>
                  <a:schemeClr val="tx1"/>
                </a:solidFill>
                <a:latin typeface="Times New Roman" panose="02020603050405020304" pitchFamily="18" charset="0"/>
              </a:defRPr>
            </a:lvl1pPr>
            <a:lvl2pPr marL="769938" indent="-295275" defTabSz="989013" eaLnBrk="0" hangingPunct="0">
              <a:spcBef>
                <a:spcPct val="30000"/>
              </a:spcBef>
              <a:defRPr sz="1200">
                <a:solidFill>
                  <a:schemeClr val="tx1"/>
                </a:solidFill>
                <a:latin typeface="Times New Roman" panose="02020603050405020304" pitchFamily="18" charset="0"/>
              </a:defRPr>
            </a:lvl2pPr>
            <a:lvl3pPr marL="1184275" indent="-236538" defTabSz="989013" eaLnBrk="0" hangingPunct="0">
              <a:spcBef>
                <a:spcPct val="30000"/>
              </a:spcBef>
              <a:defRPr sz="1200">
                <a:solidFill>
                  <a:schemeClr val="tx1"/>
                </a:solidFill>
                <a:latin typeface="Times New Roman" panose="02020603050405020304" pitchFamily="18" charset="0"/>
              </a:defRPr>
            </a:lvl3pPr>
            <a:lvl4pPr marL="1658938" indent="-236538" defTabSz="989013" eaLnBrk="0" hangingPunct="0">
              <a:spcBef>
                <a:spcPct val="30000"/>
              </a:spcBef>
              <a:defRPr sz="1200">
                <a:solidFill>
                  <a:schemeClr val="tx1"/>
                </a:solidFill>
                <a:latin typeface="Times New Roman" panose="02020603050405020304" pitchFamily="18" charset="0"/>
              </a:defRPr>
            </a:lvl4pPr>
            <a:lvl5pPr marL="2133600" indent="-236538" defTabSz="989013" eaLnBrk="0" hangingPunct="0">
              <a:spcBef>
                <a:spcPct val="30000"/>
              </a:spcBef>
              <a:defRPr sz="1200">
                <a:solidFill>
                  <a:schemeClr val="tx1"/>
                </a:solidFill>
                <a:latin typeface="Times New Roman" panose="02020603050405020304" pitchFamily="18" charset="0"/>
              </a:defRPr>
            </a:lvl5pPr>
            <a:lvl6pPr marL="2590800" indent="-236538" defTabSz="989013" eaLnBrk="0" fontAlgn="base" hangingPunct="0">
              <a:spcBef>
                <a:spcPct val="30000"/>
              </a:spcBef>
              <a:spcAft>
                <a:spcPct val="0"/>
              </a:spcAft>
              <a:defRPr sz="1200">
                <a:solidFill>
                  <a:schemeClr val="tx1"/>
                </a:solidFill>
                <a:latin typeface="Times New Roman" panose="02020603050405020304" pitchFamily="18" charset="0"/>
              </a:defRPr>
            </a:lvl6pPr>
            <a:lvl7pPr marL="3048000" indent="-236538" defTabSz="989013" eaLnBrk="0" fontAlgn="base" hangingPunct="0">
              <a:spcBef>
                <a:spcPct val="30000"/>
              </a:spcBef>
              <a:spcAft>
                <a:spcPct val="0"/>
              </a:spcAft>
              <a:defRPr sz="1200">
                <a:solidFill>
                  <a:schemeClr val="tx1"/>
                </a:solidFill>
                <a:latin typeface="Times New Roman" panose="02020603050405020304" pitchFamily="18" charset="0"/>
              </a:defRPr>
            </a:lvl7pPr>
            <a:lvl8pPr marL="3505200" indent="-236538" defTabSz="989013" eaLnBrk="0" fontAlgn="base" hangingPunct="0">
              <a:spcBef>
                <a:spcPct val="30000"/>
              </a:spcBef>
              <a:spcAft>
                <a:spcPct val="0"/>
              </a:spcAft>
              <a:defRPr sz="1200">
                <a:solidFill>
                  <a:schemeClr val="tx1"/>
                </a:solidFill>
                <a:latin typeface="Times New Roman" panose="02020603050405020304" pitchFamily="18" charset="0"/>
              </a:defRPr>
            </a:lvl8pPr>
            <a:lvl9pPr marL="3962400" indent="-236538" defTabSz="989013"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A8FDC50-E561-4ABF-9EE0-816E112FD35B}" type="slidenum">
              <a:rPr lang="de-DE" altLang="fr-FR" sz="1300">
                <a:solidFill>
                  <a:srgbClr val="000000"/>
                </a:solidFill>
              </a:rPr>
              <a:pPr eaLnBrk="1" hangingPunct="1">
                <a:spcBef>
                  <a:spcPct val="0"/>
                </a:spcBef>
              </a:pPr>
              <a:t>131</a:t>
            </a:fld>
            <a:endParaRPr lang="de-DE" altLang="fr-FR" sz="1300">
              <a:solidFill>
                <a:srgbClr val="000000"/>
              </a:solidFill>
            </a:endParaRPr>
          </a:p>
        </p:txBody>
      </p:sp>
      <p:sp>
        <p:nvSpPr>
          <p:cNvPr id="278531" name="Rectangle 2"/>
          <p:cNvSpPr>
            <a:spLocks noGrp="1" noRot="1" noChangeAspect="1" noChangeArrowheads="1" noTextEdit="1"/>
          </p:cNvSpPr>
          <p:nvPr>
            <p:ph type="sldImg"/>
          </p:nvPr>
        </p:nvSpPr>
        <p:spPr>
          <a:xfrm>
            <a:off x="139700" y="768350"/>
            <a:ext cx="6821488" cy="3836988"/>
          </a:xfrm>
          <a:ln/>
        </p:spPr>
      </p:sp>
      <p:sp>
        <p:nvSpPr>
          <p:cNvPr id="278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1073236968"/>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013" eaLnBrk="0" hangingPunct="0">
              <a:spcBef>
                <a:spcPct val="30000"/>
              </a:spcBef>
              <a:defRPr sz="1200">
                <a:solidFill>
                  <a:schemeClr val="tx1"/>
                </a:solidFill>
                <a:latin typeface="Times New Roman" panose="02020603050405020304" pitchFamily="18" charset="0"/>
              </a:defRPr>
            </a:lvl1pPr>
            <a:lvl2pPr marL="769938" indent="-295275" defTabSz="989013" eaLnBrk="0" hangingPunct="0">
              <a:spcBef>
                <a:spcPct val="30000"/>
              </a:spcBef>
              <a:defRPr sz="1200">
                <a:solidFill>
                  <a:schemeClr val="tx1"/>
                </a:solidFill>
                <a:latin typeface="Times New Roman" panose="02020603050405020304" pitchFamily="18" charset="0"/>
              </a:defRPr>
            </a:lvl2pPr>
            <a:lvl3pPr marL="1184275" indent="-236538" defTabSz="989013" eaLnBrk="0" hangingPunct="0">
              <a:spcBef>
                <a:spcPct val="30000"/>
              </a:spcBef>
              <a:defRPr sz="1200">
                <a:solidFill>
                  <a:schemeClr val="tx1"/>
                </a:solidFill>
                <a:latin typeface="Times New Roman" panose="02020603050405020304" pitchFamily="18" charset="0"/>
              </a:defRPr>
            </a:lvl3pPr>
            <a:lvl4pPr marL="1658938" indent="-236538" defTabSz="989013" eaLnBrk="0" hangingPunct="0">
              <a:spcBef>
                <a:spcPct val="30000"/>
              </a:spcBef>
              <a:defRPr sz="1200">
                <a:solidFill>
                  <a:schemeClr val="tx1"/>
                </a:solidFill>
                <a:latin typeface="Times New Roman" panose="02020603050405020304" pitchFamily="18" charset="0"/>
              </a:defRPr>
            </a:lvl4pPr>
            <a:lvl5pPr marL="2133600" indent="-236538" defTabSz="989013" eaLnBrk="0" hangingPunct="0">
              <a:spcBef>
                <a:spcPct val="30000"/>
              </a:spcBef>
              <a:defRPr sz="1200">
                <a:solidFill>
                  <a:schemeClr val="tx1"/>
                </a:solidFill>
                <a:latin typeface="Times New Roman" panose="02020603050405020304" pitchFamily="18" charset="0"/>
              </a:defRPr>
            </a:lvl5pPr>
            <a:lvl6pPr marL="2590800" indent="-236538" defTabSz="989013" eaLnBrk="0" fontAlgn="base" hangingPunct="0">
              <a:spcBef>
                <a:spcPct val="30000"/>
              </a:spcBef>
              <a:spcAft>
                <a:spcPct val="0"/>
              </a:spcAft>
              <a:defRPr sz="1200">
                <a:solidFill>
                  <a:schemeClr val="tx1"/>
                </a:solidFill>
                <a:latin typeface="Times New Roman" panose="02020603050405020304" pitchFamily="18" charset="0"/>
              </a:defRPr>
            </a:lvl6pPr>
            <a:lvl7pPr marL="3048000" indent="-236538" defTabSz="989013" eaLnBrk="0" fontAlgn="base" hangingPunct="0">
              <a:spcBef>
                <a:spcPct val="30000"/>
              </a:spcBef>
              <a:spcAft>
                <a:spcPct val="0"/>
              </a:spcAft>
              <a:defRPr sz="1200">
                <a:solidFill>
                  <a:schemeClr val="tx1"/>
                </a:solidFill>
                <a:latin typeface="Times New Roman" panose="02020603050405020304" pitchFamily="18" charset="0"/>
              </a:defRPr>
            </a:lvl7pPr>
            <a:lvl8pPr marL="3505200" indent="-236538" defTabSz="989013" eaLnBrk="0" fontAlgn="base" hangingPunct="0">
              <a:spcBef>
                <a:spcPct val="30000"/>
              </a:spcBef>
              <a:spcAft>
                <a:spcPct val="0"/>
              </a:spcAft>
              <a:defRPr sz="1200">
                <a:solidFill>
                  <a:schemeClr val="tx1"/>
                </a:solidFill>
                <a:latin typeface="Times New Roman" panose="02020603050405020304" pitchFamily="18" charset="0"/>
              </a:defRPr>
            </a:lvl8pPr>
            <a:lvl9pPr marL="3962400" indent="-236538" defTabSz="989013"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2FF0712-7035-435B-8C63-95049E83415E}" type="slidenum">
              <a:rPr lang="de-DE" altLang="fr-FR" sz="1300">
                <a:solidFill>
                  <a:srgbClr val="000000"/>
                </a:solidFill>
              </a:rPr>
              <a:pPr eaLnBrk="1" hangingPunct="1">
                <a:spcBef>
                  <a:spcPct val="0"/>
                </a:spcBef>
              </a:pPr>
              <a:t>132</a:t>
            </a:fld>
            <a:endParaRPr lang="de-DE" altLang="fr-FR" sz="1300">
              <a:solidFill>
                <a:srgbClr val="000000"/>
              </a:solidFill>
            </a:endParaRPr>
          </a:p>
        </p:txBody>
      </p:sp>
      <p:sp>
        <p:nvSpPr>
          <p:cNvPr id="279555" name="Rectangle 2"/>
          <p:cNvSpPr>
            <a:spLocks noGrp="1" noRot="1" noChangeAspect="1" noChangeArrowheads="1" noTextEdit="1"/>
          </p:cNvSpPr>
          <p:nvPr>
            <p:ph type="sldImg"/>
          </p:nvPr>
        </p:nvSpPr>
        <p:spPr>
          <a:xfrm>
            <a:off x="139700" y="768350"/>
            <a:ext cx="6821488" cy="3836988"/>
          </a:xfrm>
          <a:ln/>
        </p:spPr>
      </p:sp>
      <p:sp>
        <p:nvSpPr>
          <p:cNvPr id="279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3352689404"/>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8362BAC-DEE1-407A-B318-314AE84DA0BF}" type="slidenum">
              <a:rPr lang="de-DE" altLang="de-DE" smtClean="0"/>
              <a:pPr/>
              <a:t>133</a:t>
            </a:fld>
            <a:endParaRPr lang="de-DE" altLang="de-DE"/>
          </a:p>
        </p:txBody>
      </p:sp>
    </p:spTree>
    <p:extLst>
      <p:ext uri="{BB962C8B-B14F-4D97-AF65-F5344CB8AC3E}">
        <p14:creationId xmlns:p14="http://schemas.microsoft.com/office/powerpoint/2010/main" val="870928524"/>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8362BAC-DEE1-407A-B318-314AE84DA0BF}" type="slidenum">
              <a:rPr lang="de-DE" altLang="de-DE" smtClean="0"/>
              <a:pPr/>
              <a:t>134</a:t>
            </a:fld>
            <a:endParaRPr lang="de-DE" altLang="de-DE"/>
          </a:p>
        </p:txBody>
      </p:sp>
    </p:spTree>
    <p:extLst>
      <p:ext uri="{BB962C8B-B14F-4D97-AF65-F5344CB8AC3E}">
        <p14:creationId xmlns:p14="http://schemas.microsoft.com/office/powerpoint/2010/main" val="189326858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Entraînement métacognitifs (MCT)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fr-FR" altLang="de-DE" sz="1000" dirty="0">
                <a:latin typeface="+mj-lt"/>
              </a:rPr>
              <a:t>Les différentes illustrations ont été utilisées avec l'accord de leurs auteurs respectifs. Pour de plus amples détails (titre, auteur), veuillez consulter la fin de cette présentation.</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fr-FR"/>
              <a:t>Entraînement métacognitifs 2 – Sauter aux conclusions I</a:t>
            </a:r>
            <a:endParaRPr lang="de-DE"/>
          </a:p>
        </p:txBody>
      </p:sp>
      <p:sp>
        <p:nvSpPr>
          <p:cNvPr id="4" name="Slide Number Placeholder 3"/>
          <p:cNvSpPr>
            <a:spLocks noGrp="1"/>
          </p:cNvSpPr>
          <p:nvPr>
            <p:ph type="sldNum" sz="quarter" idx="12"/>
          </p:nvPr>
        </p:nvSpPr>
        <p:spPr bwMode="gray"/>
        <p:txBody>
          <a:bodyPr/>
          <a:lstStyle>
            <a:lvl1pPr>
              <a:defRPr b="0"/>
            </a:lvl1pPr>
          </a:lstStyle>
          <a:p>
            <a:fld id="{47FA0109-BD6E-428B-A4F6-7658627AFD29}" type="slidenum">
              <a:rPr lang="de-DE" altLang="de-DE" smtClean="0"/>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fr-FR"/>
              <a:t>Entraînement métacognitifs 2 – Sauter aux conclusions I</a:t>
            </a:r>
            <a:endParaRPr lang="de-DE"/>
          </a:p>
        </p:txBody>
      </p:sp>
      <p:sp>
        <p:nvSpPr>
          <p:cNvPr id="6" name="Slide Number Placeholder 5"/>
          <p:cNvSpPr>
            <a:spLocks noGrp="1"/>
          </p:cNvSpPr>
          <p:nvPr>
            <p:ph type="sldNum" sz="quarter" idx="12"/>
          </p:nvPr>
        </p:nvSpPr>
        <p:spPr bwMode="gray"/>
        <p:txBody>
          <a:bodyPr>
            <a:noAutofit/>
          </a:bodyPr>
          <a:lstStyle>
            <a:lvl1pPr>
              <a:defRPr b="0"/>
            </a:lvl1pPr>
          </a:lstStyle>
          <a:p>
            <a:fld id="{8B4DB9D0-D183-4BED-BB54-69279059CB07}" type="slidenum">
              <a:rPr lang="de-DE" altLang="de-DE" smtClean="0"/>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fr-FR"/>
              <a:t>Entraînement métacognitifs 2 – Sauter aux conclusions I</a:t>
            </a:r>
            <a:endParaRPr lang="de-DE"/>
          </a:p>
        </p:txBody>
      </p:sp>
      <p:sp>
        <p:nvSpPr>
          <p:cNvPr id="7" name="Slide Number Placeholder 6"/>
          <p:cNvSpPr>
            <a:spLocks noGrp="1"/>
          </p:cNvSpPr>
          <p:nvPr>
            <p:ph type="sldNum" sz="quarter" idx="12"/>
          </p:nvPr>
        </p:nvSpPr>
        <p:spPr bwMode="gray"/>
        <p:txBody>
          <a:bodyPr/>
          <a:lstStyle>
            <a:lvl1pPr>
              <a:defRPr b="0"/>
            </a:lvl1pPr>
          </a:lstStyle>
          <a:p>
            <a:fld id="{3E2979B0-4730-430C-988C-B04339FE672D}" type="slidenum">
              <a:rPr lang="de-DE" altLang="de-DE" smtClean="0"/>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fr-FR"/>
              <a:t>Entraînement métacognitifs 2 – Sauter aux conclusions I</a:t>
            </a:r>
            <a:endParaRPr lang="de-DE"/>
          </a:p>
        </p:txBody>
      </p:sp>
      <p:sp>
        <p:nvSpPr>
          <p:cNvPr id="7" name="Slide Number Placeholder 6"/>
          <p:cNvSpPr>
            <a:spLocks noGrp="1"/>
          </p:cNvSpPr>
          <p:nvPr>
            <p:ph type="sldNum" sz="quarter" idx="12"/>
          </p:nvPr>
        </p:nvSpPr>
        <p:spPr bwMode="gray"/>
        <p:txBody>
          <a:bodyPr/>
          <a:lstStyle>
            <a:lvl1pPr>
              <a:defRPr b="0"/>
            </a:lvl1pPr>
          </a:lstStyle>
          <a:p>
            <a:fld id="{47FA0109-BD6E-428B-A4F6-7658627AFD29}"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fr-FR"/>
              <a:t>Entraînement métacognitifs 2 – Sauter aux conclusions I</a:t>
            </a:r>
            <a:endParaRPr lang="de-DE"/>
          </a:p>
        </p:txBody>
      </p:sp>
      <p:sp>
        <p:nvSpPr>
          <p:cNvPr id="7" name="Slide Number Placeholder 6"/>
          <p:cNvSpPr>
            <a:spLocks noGrp="1"/>
          </p:cNvSpPr>
          <p:nvPr>
            <p:ph type="sldNum" sz="quarter" idx="12"/>
          </p:nvPr>
        </p:nvSpPr>
        <p:spPr bwMode="gray"/>
        <p:txBody>
          <a:bodyPr/>
          <a:lstStyle>
            <a:lvl1pPr>
              <a:defRPr b="0"/>
            </a:lvl1pPr>
          </a:lstStyle>
          <a:p>
            <a:fld id="{47FA0109-BD6E-428B-A4F6-7658627AFD29}"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fr-FR"/>
              <a:t>Entraînement métacognitifs 2 – Sauter aux conclusions I</a:t>
            </a:r>
            <a:endParaRPr lang="de-DE"/>
          </a:p>
        </p:txBody>
      </p:sp>
      <p:sp>
        <p:nvSpPr>
          <p:cNvPr id="5" name="Slide Number Placeholder 4"/>
          <p:cNvSpPr>
            <a:spLocks noGrp="1"/>
          </p:cNvSpPr>
          <p:nvPr>
            <p:ph type="sldNum" sz="quarter" idx="12"/>
          </p:nvPr>
        </p:nvSpPr>
        <p:spPr bwMode="gray"/>
        <p:txBody>
          <a:bodyPr/>
          <a:lstStyle>
            <a:lvl1pPr>
              <a:defRPr b="0"/>
            </a:lvl1pPr>
          </a:lstStyle>
          <a:p>
            <a:fld id="{75AB6FF6-AC8D-4370-90F4-3D97CF2AA622}" type="slidenum">
              <a:rPr lang="de-DE" altLang="de-DE" smtClean="0"/>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fr-FR"/>
              <a:t>Entraînement métacognitifs 2 – Sauter aux conclusions I</a:t>
            </a:r>
            <a:endParaRPr lang="de-DE"/>
          </a:p>
        </p:txBody>
      </p:sp>
      <p:sp>
        <p:nvSpPr>
          <p:cNvPr id="4" name="Slide Number Placeholder 3"/>
          <p:cNvSpPr>
            <a:spLocks noGrp="1"/>
          </p:cNvSpPr>
          <p:nvPr>
            <p:ph type="sldNum" sz="quarter" idx="12"/>
          </p:nvPr>
        </p:nvSpPr>
        <p:spPr bwMode="gray"/>
        <p:txBody>
          <a:bodyPr/>
          <a:lstStyle>
            <a:lvl1pPr>
              <a:defRPr b="0"/>
            </a:lvl1pPr>
          </a:lstStyle>
          <a:p>
            <a:fld id="{D6C34161-0467-4CA0-BD0F-753AA9D822FD}" type="slidenum">
              <a:rPr lang="de-DE" altLang="de-DE" smtClean="0"/>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fr-FR"/>
              <a:t>Entraînement métacognitifs 2 – Sauter aux conclusions I</a:t>
            </a:r>
            <a:endParaRPr lang="de-DE"/>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47FA0109-BD6E-428B-A4F6-7658627AFD29}" type="slidenum">
              <a:rPr lang="de-DE" altLang="de-DE" smtClean="0"/>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727" r:id="rId1"/>
    <p:sldLayoutId id="2147483728" r:id="rId2"/>
    <p:sldLayoutId id="2147483729" r:id="rId3"/>
    <p:sldLayoutId id="2147483730" r:id="rId4"/>
    <p:sldLayoutId id="2147483731" r:id="rId5"/>
    <p:sldLayoutId id="2147483732" r:id="rId6"/>
    <p:sldLayoutId id="2147483733" r:id="rId7"/>
    <p:sldLayoutId id="2147483734" r:id="rId8"/>
    <p:sldLayoutId id="2147483735" r:id="rId9"/>
    <p:sldLayoutId id="2147483736" r:id="rId10"/>
    <p:sldLayoutId id="2147483737" r:id="rId11"/>
    <p:sldLayoutId id="2147483738"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4.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5.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6.xml"/><Relationship Id="rId1" Type="http://schemas.openxmlformats.org/officeDocument/2006/relationships/slideLayout" Target="../slideLayouts/slideLayout10.xml"/><Relationship Id="rId6" Type="http://schemas.openxmlformats.org/officeDocument/2006/relationships/image" Target="../media/image14.jpeg"/><Relationship Id="rId5" Type="http://schemas.openxmlformats.org/officeDocument/2006/relationships/image" Target="../media/image13.png"/><Relationship Id="rId4" Type="http://schemas.openxmlformats.org/officeDocument/2006/relationships/image" Target="../media/image12.jpeg"/></Relationships>
</file>

<file path=ppt/slides/_rels/slide17.xml.rels><?xml version="1.0" encoding="UTF-8" standalone="yes"?>
<Relationships xmlns="http://schemas.openxmlformats.org/package/2006/relationships"><Relationship Id="rId3" Type="http://schemas.openxmlformats.org/officeDocument/2006/relationships/image" Target="../media/image15.jpeg"/><Relationship Id="rId7" Type="http://schemas.openxmlformats.org/officeDocument/2006/relationships/image" Target="../media/image17.jpeg"/><Relationship Id="rId2" Type="http://schemas.openxmlformats.org/officeDocument/2006/relationships/notesSlide" Target="../notesSlides/notesSlide17.xml"/><Relationship Id="rId1" Type="http://schemas.openxmlformats.org/officeDocument/2006/relationships/slideLayout" Target="../slideLayouts/slideLayout10.xml"/><Relationship Id="rId6" Type="http://schemas.openxmlformats.org/officeDocument/2006/relationships/image" Target="../media/image16.jpeg"/><Relationship Id="rId5" Type="http://schemas.openxmlformats.org/officeDocument/2006/relationships/image" Target="../media/image14.jpeg"/><Relationship Id="rId4" Type="http://schemas.openxmlformats.org/officeDocument/2006/relationships/image" Target="../media/image11.jpeg"/></Relationships>
</file>

<file path=ppt/slides/_rels/slide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9.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0.xml"/><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1.xml"/><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2.xml"/><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3.xml"/><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4.xml"/><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5.xml"/><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6.xml"/><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38.xml"/><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39.xml"/><Relationship Id="rId1" Type="http://schemas.openxmlformats.org/officeDocument/2006/relationships/slideLayout" Target="../slideLayouts/slideLayout10.xml"/></Relationships>
</file>

<file path=ppt/slides/_rels/slide40.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40.xml"/><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41.xml"/><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42.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43.xml"/><Relationship Id="rId1" Type="http://schemas.openxmlformats.org/officeDocument/2006/relationships/slideLayout" Target="../slideLayouts/slideLayout10.xml"/></Relationships>
</file>

<file path=ppt/slides/_rels/slide44.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44.xml"/><Relationship Id="rId1" Type="http://schemas.openxmlformats.org/officeDocument/2006/relationships/slideLayout" Target="../slideLayouts/slideLayout10.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0.xml"/></Relationships>
</file>

<file path=ppt/slides/_rels/slide4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46.xml"/><Relationship Id="rId1" Type="http://schemas.openxmlformats.org/officeDocument/2006/relationships/slideLayout" Target="../slideLayouts/slideLayout10.xml"/></Relationships>
</file>

<file path=ppt/slides/_rels/slide4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47.xml"/><Relationship Id="rId1" Type="http://schemas.openxmlformats.org/officeDocument/2006/relationships/slideLayout" Target="../slideLayouts/slideLayout10.xml"/></Relationships>
</file>

<file path=ppt/slides/_rels/slide4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48.xml"/><Relationship Id="rId1" Type="http://schemas.openxmlformats.org/officeDocument/2006/relationships/slideLayout" Target="../slideLayouts/slideLayout10.xml"/></Relationships>
</file>

<file path=ppt/slides/_rels/slide4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49.xml"/><Relationship Id="rId1" Type="http://schemas.openxmlformats.org/officeDocument/2006/relationships/slideLayout" Target="../slideLayouts/slideLayout10.xml"/></Relationships>
</file>

<file path=ppt/slides/_rels/slide5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50.xml"/><Relationship Id="rId1" Type="http://schemas.openxmlformats.org/officeDocument/2006/relationships/slideLayout" Target="../slideLayouts/slideLayout10.xml"/></Relationships>
</file>

<file path=ppt/slides/_rels/slide5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51.xml"/><Relationship Id="rId1" Type="http://schemas.openxmlformats.org/officeDocument/2006/relationships/slideLayout" Target="../slideLayouts/slideLayout10.xml"/></Relationships>
</file>

<file path=ppt/slides/_rels/slide52.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52.xml"/><Relationship Id="rId1" Type="http://schemas.openxmlformats.org/officeDocument/2006/relationships/slideLayout" Target="../slideLayouts/slideLayout10.xml"/></Relationships>
</file>

<file path=ppt/slides/_rels/slide53.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53.xml"/><Relationship Id="rId1" Type="http://schemas.openxmlformats.org/officeDocument/2006/relationships/slideLayout" Target="../slideLayouts/slideLayout10.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10.xml"/></Relationships>
</file>

<file path=ppt/slides/_rels/slide55.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55.xml"/><Relationship Id="rId1" Type="http://schemas.openxmlformats.org/officeDocument/2006/relationships/slideLayout" Target="../slideLayouts/slideLayout10.xml"/></Relationships>
</file>

<file path=ppt/slides/_rels/slide56.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56.xml"/><Relationship Id="rId1" Type="http://schemas.openxmlformats.org/officeDocument/2006/relationships/slideLayout" Target="../slideLayouts/slideLayout10.xml"/></Relationships>
</file>

<file path=ppt/slides/_rels/slide57.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57.xml"/><Relationship Id="rId1" Type="http://schemas.openxmlformats.org/officeDocument/2006/relationships/slideLayout" Target="../slideLayouts/slideLayout10.xml"/></Relationships>
</file>

<file path=ppt/slides/_rels/slide58.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58.xml"/><Relationship Id="rId1" Type="http://schemas.openxmlformats.org/officeDocument/2006/relationships/slideLayout" Target="../slideLayouts/slideLayout10.xml"/></Relationships>
</file>

<file path=ppt/slides/_rels/slide59.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59.xml"/><Relationship Id="rId1" Type="http://schemas.openxmlformats.org/officeDocument/2006/relationships/slideLayout" Target="../slideLayouts/slideLayout10.xml"/></Relationships>
</file>

<file path=ppt/slides/_rels/slide60.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60.xml"/><Relationship Id="rId1" Type="http://schemas.openxmlformats.org/officeDocument/2006/relationships/slideLayout" Target="../slideLayouts/slideLayout10.xml"/></Relationships>
</file>

<file path=ppt/slides/_rels/slide61.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61.xml"/><Relationship Id="rId1" Type="http://schemas.openxmlformats.org/officeDocument/2006/relationships/slideLayout" Target="../slideLayouts/slideLayout10.xml"/></Relationships>
</file>

<file path=ppt/slides/_rels/slide62.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62.xml"/><Relationship Id="rId1" Type="http://schemas.openxmlformats.org/officeDocument/2006/relationships/slideLayout" Target="../slideLayouts/slideLayout10.xml"/></Relationships>
</file>

<file path=ppt/slides/_rels/slide63.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63.xml"/><Relationship Id="rId1" Type="http://schemas.openxmlformats.org/officeDocument/2006/relationships/slideLayout" Target="../slideLayouts/slideLayout10.xml"/></Relationships>
</file>

<file path=ppt/slides/_rels/slide64.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64.xml"/><Relationship Id="rId1" Type="http://schemas.openxmlformats.org/officeDocument/2006/relationships/slideLayout" Target="../slideLayouts/slideLayout5.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10.xml"/></Relationships>
</file>

<file path=ppt/slides/_rels/slide66.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66.xml"/><Relationship Id="rId1" Type="http://schemas.openxmlformats.org/officeDocument/2006/relationships/slideLayout" Target="../slideLayouts/slideLayout10.xml"/></Relationships>
</file>

<file path=ppt/slides/_rels/slide67.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67.xml"/><Relationship Id="rId1" Type="http://schemas.openxmlformats.org/officeDocument/2006/relationships/slideLayout" Target="../slideLayouts/slideLayout10.xml"/></Relationships>
</file>

<file path=ppt/slides/_rels/slide68.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68.xml"/><Relationship Id="rId1" Type="http://schemas.openxmlformats.org/officeDocument/2006/relationships/slideLayout" Target="../slideLayouts/slideLayout10.xml"/></Relationships>
</file>

<file path=ppt/slides/_rels/slide69.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69.xml"/><Relationship Id="rId1" Type="http://schemas.openxmlformats.org/officeDocument/2006/relationships/slideLayout" Target="../slideLayouts/slideLayout10.xml"/></Relationships>
</file>

<file path=ppt/slides/_rels/slide70.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70.xml"/><Relationship Id="rId1" Type="http://schemas.openxmlformats.org/officeDocument/2006/relationships/slideLayout" Target="../slideLayouts/slideLayout10.xml"/></Relationships>
</file>

<file path=ppt/slides/_rels/slide71.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71.xml"/><Relationship Id="rId1" Type="http://schemas.openxmlformats.org/officeDocument/2006/relationships/slideLayout" Target="../slideLayouts/slideLayout10.xml"/></Relationships>
</file>

<file path=ppt/slides/_rels/slide72.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72.xml"/><Relationship Id="rId1" Type="http://schemas.openxmlformats.org/officeDocument/2006/relationships/slideLayout" Target="../slideLayouts/slideLayout10.xml"/></Relationships>
</file>

<file path=ppt/slides/_rels/slide73.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73.xml"/><Relationship Id="rId1" Type="http://schemas.openxmlformats.org/officeDocument/2006/relationships/slideLayout" Target="../slideLayouts/slideLayout10.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10.xml"/></Relationships>
</file>

<file path=ppt/slides/_rels/slide75.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75.xml"/><Relationship Id="rId1" Type="http://schemas.openxmlformats.org/officeDocument/2006/relationships/slideLayout" Target="../slideLayouts/slideLayout10.xml"/></Relationships>
</file>

<file path=ppt/slides/_rels/slide76.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76.xml"/><Relationship Id="rId1" Type="http://schemas.openxmlformats.org/officeDocument/2006/relationships/slideLayout" Target="../slideLayouts/slideLayout10.xml"/></Relationships>
</file>

<file path=ppt/slides/_rels/slide77.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77.xml"/><Relationship Id="rId1" Type="http://schemas.openxmlformats.org/officeDocument/2006/relationships/slideLayout" Target="../slideLayouts/slideLayout10.xml"/></Relationships>
</file>

<file path=ppt/slides/_rels/slide78.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78.xml"/><Relationship Id="rId1" Type="http://schemas.openxmlformats.org/officeDocument/2006/relationships/slideLayout" Target="../slideLayouts/slideLayout10.xml"/></Relationships>
</file>

<file path=ppt/slides/_rels/slide79.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79.xml"/><Relationship Id="rId1" Type="http://schemas.openxmlformats.org/officeDocument/2006/relationships/slideLayout" Target="../slideLayouts/slideLayout10.xml"/></Relationships>
</file>

<file path=ppt/slides/_rels/slide80.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80.xml"/><Relationship Id="rId1" Type="http://schemas.openxmlformats.org/officeDocument/2006/relationships/slideLayout" Target="../slideLayouts/slideLayout10.xml"/></Relationships>
</file>

<file path=ppt/slides/_rels/slide81.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81.xml"/><Relationship Id="rId1" Type="http://schemas.openxmlformats.org/officeDocument/2006/relationships/slideLayout" Target="../slideLayouts/slideLayout10.xml"/></Relationships>
</file>

<file path=ppt/slides/_rels/slide82.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82.xml"/><Relationship Id="rId1" Type="http://schemas.openxmlformats.org/officeDocument/2006/relationships/slideLayout" Target="../slideLayouts/slideLayout10.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10.xml"/></Relationships>
</file>

<file path=ppt/slides/_rels/slide84.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84.xml"/><Relationship Id="rId1" Type="http://schemas.openxmlformats.org/officeDocument/2006/relationships/slideLayout" Target="../slideLayouts/slideLayout10.xml"/></Relationships>
</file>

<file path=ppt/slides/_rels/slide85.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85.xml"/><Relationship Id="rId1" Type="http://schemas.openxmlformats.org/officeDocument/2006/relationships/slideLayout" Target="../slideLayouts/slideLayout10.xml"/></Relationships>
</file>

<file path=ppt/slides/_rels/slide86.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86.xml"/><Relationship Id="rId1" Type="http://schemas.openxmlformats.org/officeDocument/2006/relationships/slideLayout" Target="../slideLayouts/slideLayout10.xml"/></Relationships>
</file>

<file path=ppt/slides/_rels/slide87.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87.xml"/><Relationship Id="rId1" Type="http://schemas.openxmlformats.org/officeDocument/2006/relationships/slideLayout" Target="../slideLayouts/slideLayout10.xml"/></Relationships>
</file>

<file path=ppt/slides/_rels/slide88.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88.xml"/><Relationship Id="rId1" Type="http://schemas.openxmlformats.org/officeDocument/2006/relationships/slideLayout" Target="../slideLayouts/slideLayout10.xml"/></Relationships>
</file>

<file path=ppt/slides/_rels/slide89.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89.xml"/><Relationship Id="rId1" Type="http://schemas.openxmlformats.org/officeDocument/2006/relationships/slideLayout" Target="../slideLayouts/slideLayout10.xml"/></Relationships>
</file>

<file path=ppt/slides/_rels/slide90.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90.xml"/><Relationship Id="rId1" Type="http://schemas.openxmlformats.org/officeDocument/2006/relationships/slideLayout" Target="../slideLayouts/slideLayout10.xml"/></Relationships>
</file>

<file path=ppt/slides/_rels/slide91.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91.xml"/><Relationship Id="rId1" Type="http://schemas.openxmlformats.org/officeDocument/2006/relationships/slideLayout" Target="../slideLayouts/slideLayout10.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10.xml"/></Relationships>
</file>

<file path=ppt/slides/_rels/slide93.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93.xml"/><Relationship Id="rId1" Type="http://schemas.openxmlformats.org/officeDocument/2006/relationships/slideLayout" Target="../slideLayouts/slideLayout10.xml"/></Relationships>
</file>

<file path=ppt/slides/_rels/slide94.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94.xml"/><Relationship Id="rId1" Type="http://schemas.openxmlformats.org/officeDocument/2006/relationships/slideLayout" Target="../slideLayouts/slideLayout10.xml"/></Relationships>
</file>

<file path=ppt/slides/_rels/slide95.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95.xml"/><Relationship Id="rId1" Type="http://schemas.openxmlformats.org/officeDocument/2006/relationships/slideLayout" Target="../slideLayouts/slideLayout10.xml"/></Relationships>
</file>

<file path=ppt/slides/_rels/slide96.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96.xml"/><Relationship Id="rId1" Type="http://schemas.openxmlformats.org/officeDocument/2006/relationships/slideLayout" Target="../slideLayouts/slideLayout10.xml"/></Relationships>
</file>

<file path=ppt/slides/_rels/slide97.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97.xml"/><Relationship Id="rId1" Type="http://schemas.openxmlformats.org/officeDocument/2006/relationships/slideLayout" Target="../slideLayouts/slideLayout10.xml"/></Relationships>
</file>

<file path=ppt/slides/_rels/slide98.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98.xml"/><Relationship Id="rId1" Type="http://schemas.openxmlformats.org/officeDocument/2006/relationships/slideLayout" Target="../slideLayouts/slideLayout10.xml"/></Relationships>
</file>

<file path=ppt/slides/_rels/slide99.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99.xml"/><Relationship Id="rId1" Type="http://schemas.openxmlformats.org/officeDocument/2006/relationships/slideLayout" Target="../slideLayouts/slideLayout10.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100.xml"/><Relationship Id="rId1" Type="http://schemas.openxmlformats.org/officeDocument/2006/relationships/slideLayout" Target="../slideLayouts/slideLayout10.xml"/></Relationships>
</file>

<file path=ppt/slides/_rels/slide101.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101.xml"/><Relationship Id="rId1" Type="http://schemas.openxmlformats.org/officeDocument/2006/relationships/slideLayout" Target="../slideLayouts/slideLayout10.xml"/></Relationships>
</file>

<file path=ppt/slides/_rels/slide102.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102.xml"/><Relationship Id="rId1" Type="http://schemas.openxmlformats.org/officeDocument/2006/relationships/slideLayout" Target="../slideLayouts/slideLayout10.xml"/></Relationships>
</file>

<file path=ppt/slides/_rels/slide103.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103.xml"/><Relationship Id="rId1" Type="http://schemas.openxmlformats.org/officeDocument/2006/relationships/slideLayout" Target="../slideLayouts/slideLayout11.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104.xml"/><Relationship Id="rId1" Type="http://schemas.openxmlformats.org/officeDocument/2006/relationships/slideLayout" Target="../slideLayouts/slideLayout5.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105.xml"/><Relationship Id="rId1" Type="http://schemas.openxmlformats.org/officeDocument/2006/relationships/slideLayout" Target="../slideLayouts/slideLayout5.xml"/></Relationships>
</file>

<file path=ppt/slides/_rels/slide106.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106.xml"/><Relationship Id="rId1" Type="http://schemas.openxmlformats.org/officeDocument/2006/relationships/slideLayout" Target="../slideLayouts/slideLayout11.xml"/></Relationships>
</file>

<file path=ppt/slides/_rels/slide107.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107.xml"/><Relationship Id="rId1" Type="http://schemas.openxmlformats.org/officeDocument/2006/relationships/slideLayout" Target="../slideLayouts/slideLayout11.xml"/></Relationships>
</file>

<file path=ppt/slides/_rels/slide108.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108.xml"/><Relationship Id="rId1" Type="http://schemas.openxmlformats.org/officeDocument/2006/relationships/slideLayout" Target="../slideLayouts/slideLayout11.xml"/></Relationships>
</file>

<file path=ppt/slides/_rels/slide109.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109.xml"/><Relationship Id="rId1" Type="http://schemas.openxmlformats.org/officeDocument/2006/relationships/slideLayout" Target="../slideLayouts/slideLayout11.xml"/></Relationships>
</file>

<file path=ppt/slides/_rels/slide110.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110.xml"/><Relationship Id="rId1" Type="http://schemas.openxmlformats.org/officeDocument/2006/relationships/slideLayout" Target="../slideLayouts/slideLayout11.xml"/></Relationships>
</file>

<file path=ppt/slides/_rels/slide111.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111.xml"/><Relationship Id="rId1" Type="http://schemas.openxmlformats.org/officeDocument/2006/relationships/slideLayout" Target="../slideLayouts/slideLayout11.xml"/></Relationships>
</file>

<file path=ppt/slides/_rels/slide112.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112.xml"/><Relationship Id="rId1" Type="http://schemas.openxmlformats.org/officeDocument/2006/relationships/slideLayout" Target="../slideLayouts/slideLayout11.xml"/></Relationships>
</file>

<file path=ppt/slides/_rels/slide113.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113.xml"/><Relationship Id="rId1" Type="http://schemas.openxmlformats.org/officeDocument/2006/relationships/slideLayout" Target="../slideLayouts/slideLayout11.xml"/></Relationships>
</file>

<file path=ppt/slides/_rels/slide114.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114.xml"/><Relationship Id="rId1" Type="http://schemas.openxmlformats.org/officeDocument/2006/relationships/slideLayout" Target="../slideLayouts/slideLayout11.xml"/></Relationships>
</file>

<file path=ppt/slides/_rels/slide115.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115.xml"/><Relationship Id="rId1" Type="http://schemas.openxmlformats.org/officeDocument/2006/relationships/slideLayout" Target="../slideLayouts/slideLayout11.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5.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117.xml"/><Relationship Id="rId1" Type="http://schemas.openxmlformats.org/officeDocument/2006/relationships/slideLayout" Target="../slideLayouts/slideLayout5.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118.xml"/><Relationship Id="rId1" Type="http://schemas.openxmlformats.org/officeDocument/2006/relationships/slideLayout" Target="../slideLayouts/slideLayout5.xml"/></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119.xml"/><Relationship Id="rId1" Type="http://schemas.openxmlformats.org/officeDocument/2006/relationships/slideLayout" Target="../slideLayouts/slideLayout5.xml"/></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120.xml"/><Relationship Id="rId1" Type="http://schemas.openxmlformats.org/officeDocument/2006/relationships/slideLayout" Target="../slideLayouts/slideLayout5.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5.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5.xml"/></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123.xml"/><Relationship Id="rId1" Type="http://schemas.openxmlformats.org/officeDocument/2006/relationships/slideLayout" Target="../slideLayouts/slideLayout5.xml"/></Relationships>
</file>

<file path=ppt/slides/_rels/slide124.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124.xml"/><Relationship Id="rId1" Type="http://schemas.openxmlformats.org/officeDocument/2006/relationships/slideLayout" Target="../slideLayouts/slideLayout5.xml"/><Relationship Id="rId4" Type="http://schemas.openxmlformats.org/officeDocument/2006/relationships/image" Target="../media/image91.png"/></Relationships>
</file>

<file path=ppt/slides/_rels/slide125.xml.rels><?xml version="1.0" encoding="UTF-8" standalone="yes"?>
<Relationships xmlns="http://schemas.openxmlformats.org/package/2006/relationships"><Relationship Id="rId2" Type="http://schemas.openxmlformats.org/officeDocument/2006/relationships/notesSlide" Target="../notesSlides/notesSlide125.xml"/><Relationship Id="rId1" Type="http://schemas.openxmlformats.org/officeDocument/2006/relationships/slideLayout" Target="../slideLayouts/slideLayout10.xml"/></Relationships>
</file>

<file path=ppt/slides/_rels/slide126.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126.xml"/><Relationship Id="rId1" Type="http://schemas.openxmlformats.org/officeDocument/2006/relationships/slideLayout" Target="../slideLayouts/slideLayout10.xml"/></Relationships>
</file>

<file path=ppt/slides/_rels/slide127.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127.xml"/><Relationship Id="rId1" Type="http://schemas.openxmlformats.org/officeDocument/2006/relationships/slideLayout" Target="../slideLayouts/slideLayout10.xml"/></Relationships>
</file>

<file path=ppt/slides/_rels/slide128.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128.xml"/><Relationship Id="rId1" Type="http://schemas.openxmlformats.org/officeDocument/2006/relationships/slideLayout" Target="../slideLayouts/slideLayout10.xml"/></Relationships>
</file>

<file path=ppt/slides/_rels/slide129.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129.xml"/><Relationship Id="rId1" Type="http://schemas.openxmlformats.org/officeDocument/2006/relationships/slideLayout" Target="../slideLayouts/slideLayout10.xml"/></Relationships>
</file>

<file path=ppt/slides/_rels/slide130.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130.xml"/><Relationship Id="rId1" Type="http://schemas.openxmlformats.org/officeDocument/2006/relationships/slideLayout" Target="../slideLayouts/slideLayout10.xml"/></Relationships>
</file>

<file path=ppt/slides/_rels/slide131.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131.xml"/><Relationship Id="rId1" Type="http://schemas.openxmlformats.org/officeDocument/2006/relationships/slideLayout" Target="../slideLayouts/slideLayout10.xml"/></Relationships>
</file>

<file path=ppt/slides/_rels/slide132.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132.xml"/><Relationship Id="rId1" Type="http://schemas.openxmlformats.org/officeDocument/2006/relationships/slideLayout" Target="../slideLayouts/slideLayout10.xml"/></Relationships>
</file>

<file path=ppt/slides/_rels/slide133.xml.rels><?xml version="1.0" encoding="UTF-8" standalone="yes"?>
<Relationships xmlns="http://schemas.openxmlformats.org/package/2006/relationships"><Relationship Id="rId2" Type="http://schemas.openxmlformats.org/officeDocument/2006/relationships/notesSlide" Target="../notesSlides/notesSlide133.xml"/><Relationship Id="rId1" Type="http://schemas.openxmlformats.org/officeDocument/2006/relationships/slideLayout" Target="../slideLayouts/slideLayout5.xml"/></Relationships>
</file>

<file path=ppt/slides/_rels/slide134.xml.rels><?xml version="1.0" encoding="UTF-8" standalone="yes"?>
<Relationships xmlns="http://schemas.openxmlformats.org/package/2006/relationships"><Relationship Id="rId2" Type="http://schemas.openxmlformats.org/officeDocument/2006/relationships/notesSlide" Target="../notesSlides/notesSlide134.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a:t>MCT 2 B – </a:t>
            </a:r>
            <a:r>
              <a:rPr lang="nl-NL" dirty="0"/>
              <a:t>Sauter aux conclusions I</a:t>
            </a:r>
          </a:p>
        </p:txBody>
      </p:sp>
      <p:sp>
        <p:nvSpPr>
          <p:cNvPr id="7" name="Text Placeholder 6"/>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a:lnSpc>
                <a:spcPct val="100000"/>
              </a:lnSpc>
              <a:spcBef>
                <a:spcPts val="0"/>
              </a:spcBef>
            </a:pPr>
            <a:r>
              <a:rPr lang="pt-BR" sz="1600" dirty="0">
                <a:solidFill>
                  <a:srgbClr val="004992"/>
                </a:solidFill>
                <a:latin typeface="+mj-lt"/>
              </a:rPr>
              <a:t>© Moritz, Woodward &amp; </a:t>
            </a:r>
            <a:r>
              <a:rPr lang="pt-BR" sz="1600" dirty="0" err="1">
                <a:solidFill>
                  <a:srgbClr val="004992"/>
                </a:solidFill>
                <a:latin typeface="+mj-lt"/>
              </a:rPr>
              <a:t>Favrod</a:t>
            </a:r>
            <a:r>
              <a:rPr lang="nl-NL" sz="1600" dirty="0">
                <a:solidFill>
                  <a:srgbClr val="004992"/>
                </a:solidFill>
                <a:latin typeface="+mj-lt"/>
              </a:rPr>
              <a:t> </a:t>
            </a:r>
            <a:r>
              <a:rPr lang="nl-NL" sz="1600">
                <a:solidFill>
                  <a:srgbClr val="004992"/>
                </a:solidFill>
                <a:latin typeface="+mj-lt"/>
              </a:rPr>
              <a:t>(12|23)</a:t>
            </a:r>
            <a:endParaRPr lang="pt-BR" sz="1600" dirty="0">
              <a:solidFill>
                <a:srgbClr val="004992"/>
              </a:solidFill>
              <a:latin typeface="+mj-lt"/>
            </a:endParaRPr>
          </a:p>
          <a:p>
            <a:pPr>
              <a:lnSpc>
                <a:spcPct val="100000"/>
              </a:lnSpc>
              <a:spcBef>
                <a:spcPts val="0"/>
              </a:spcBef>
            </a:pPr>
            <a:r>
              <a:rPr lang="pt-BR" sz="1600" dirty="0">
                <a:solidFill>
                  <a:srgbClr val="004992"/>
                </a:solidFill>
                <a:latin typeface="+mj-lt"/>
              </a:rPr>
              <a:t>www.uke.de/mct</a:t>
            </a:r>
          </a:p>
        </p:txBody>
      </p:sp>
    </p:spTree>
    <p:extLst>
      <p:ext uri="{BB962C8B-B14F-4D97-AF65-F5344CB8AC3E}">
        <p14:creationId xmlns:p14="http://schemas.microsoft.com/office/powerpoint/2010/main" val="8387553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Perception de la réalité</a:t>
            </a:r>
          </a:p>
        </p:txBody>
      </p:sp>
      <p:sp>
        <p:nvSpPr>
          <p:cNvPr id="9218" name="Rectangle 2"/>
          <p:cNvSpPr>
            <a:spLocks noGrp="1" noChangeArrowheads="1"/>
          </p:cNvSpPr>
          <p:nvPr>
            <p:ph idx="1"/>
          </p:nvPr>
        </p:nvSpPr>
        <p:spPr/>
        <p:txBody>
          <a:bodyPr/>
          <a:lstStyle/>
          <a:p>
            <a:pPr marL="342900" indent="-342900" algn="l" eaLnBrk="1" hangingPunct="1">
              <a:buClr>
                <a:srgbClr val="333333"/>
              </a:buClr>
              <a:buFont typeface="WingDings"/>
              <a:buChar char=""/>
            </a:pPr>
            <a:r>
              <a:rPr lang="fr-FR" altLang="de-DE" sz="2400" dirty="0">
                <a:solidFill>
                  <a:srgbClr val="333333"/>
                </a:solidFill>
                <a:latin typeface="Calibri Light"/>
              </a:rPr>
              <a:t>Nous fondons souvent nos jugements sur de l’information très complexe que nous fournit notre environnement.</a:t>
            </a:r>
          </a:p>
        </p:txBody>
      </p:sp>
      <p:sp>
        <p:nvSpPr>
          <p:cNvPr id="5" name="Footer Placeholder 4"/>
          <p:cNvSpPr>
            <a:spLocks noGrp="1"/>
          </p:cNvSpPr>
          <p:nvPr>
            <p:ph type="ftr" sz="quarter" idx="11"/>
          </p:nvPr>
        </p:nvSpPr>
        <p:spPr/>
        <p:txBody>
          <a:bodyPr/>
          <a:lstStyle/>
          <a:p>
            <a:pPr>
              <a:defRPr/>
            </a:pPr>
            <a:r>
              <a:rPr lang="fr-FR"/>
              <a:t>Entraînement métacognitifs 2 – Sauter aux conclusions I</a:t>
            </a:r>
            <a:endParaRPr lang="de-DE"/>
          </a:p>
        </p:txBody>
      </p:sp>
      <p:sp>
        <p:nvSpPr>
          <p:cNvPr id="6" name="Slide Number Placeholder 5"/>
          <p:cNvSpPr>
            <a:spLocks noGrp="1"/>
          </p:cNvSpPr>
          <p:nvPr>
            <p:ph type="sldNum" sz="quarter" idx="12"/>
          </p:nvPr>
        </p:nvSpPr>
        <p:spPr/>
        <p:txBody>
          <a:bodyPr/>
          <a:lstStyle/>
          <a:p>
            <a:fld id="{8B4DB9D0-D183-4BED-BB54-69279059CB07}" type="slidenum">
              <a:rPr lang="de-DE" altLang="de-DE" smtClean="0"/>
              <a:pPr/>
              <a:t>2</a:t>
            </a:fld>
            <a:endParaRPr lang="de-DE" altLang="de-DE"/>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Perception de la réalité</a:t>
            </a:r>
          </a:p>
        </p:txBody>
      </p:sp>
      <p:sp>
        <p:nvSpPr>
          <p:cNvPr id="9218" name="Rectangle 2"/>
          <p:cNvSpPr>
            <a:spLocks noGrp="1" noChangeArrowheads="1"/>
          </p:cNvSpPr>
          <p:nvPr>
            <p:ph idx="1"/>
          </p:nvPr>
        </p:nvSpPr>
        <p:spPr/>
        <p:txBody>
          <a:bodyPr/>
          <a:lstStyle/>
          <a:p>
            <a:pPr marL="342900" indent="-342900" algn="l" eaLnBrk="1" hangingPunct="1">
              <a:buClr>
                <a:srgbClr val="333333"/>
              </a:buClr>
              <a:buFont typeface="WingDings"/>
              <a:buChar char=""/>
            </a:pPr>
            <a:r>
              <a:rPr lang="fr-FR" altLang="de-DE" sz="2400" dirty="0">
                <a:solidFill>
                  <a:srgbClr val="333333"/>
                </a:solidFill>
                <a:latin typeface="Calibri Light"/>
              </a:rPr>
              <a:t>Nous fondons souvent nos jugements sur de l’information très complexe que nous fournit notre environnement.</a:t>
            </a:r>
          </a:p>
          <a:p>
            <a:pPr marL="342900" indent="-342900" algn="l" eaLnBrk="1" hangingPunct="1">
              <a:buClr>
                <a:srgbClr val="333333"/>
              </a:buClr>
              <a:buFont typeface="WingDings"/>
              <a:buChar char=""/>
            </a:pPr>
            <a:r>
              <a:rPr lang="fr-FR" altLang="de-DE" sz="2400" dirty="0">
                <a:solidFill>
                  <a:srgbClr val="333333"/>
                </a:solidFill>
                <a:latin typeface="Calibri Light"/>
              </a:rPr>
              <a:t>Parfois, nous tirons des conclusions sans disposer de preuve absolue.</a:t>
            </a:r>
          </a:p>
        </p:txBody>
      </p:sp>
      <p:sp>
        <p:nvSpPr>
          <p:cNvPr id="5" name="Footer Placeholder 4"/>
          <p:cNvSpPr>
            <a:spLocks noGrp="1"/>
          </p:cNvSpPr>
          <p:nvPr>
            <p:ph type="ftr" sz="quarter" idx="11"/>
          </p:nvPr>
        </p:nvSpPr>
        <p:spPr/>
        <p:txBody>
          <a:bodyPr/>
          <a:lstStyle/>
          <a:p>
            <a:pPr>
              <a:defRPr/>
            </a:pPr>
            <a:r>
              <a:rPr lang="fr-FR"/>
              <a:t>Entraînement métacognitifs 2 – Sauter aux conclusions I</a:t>
            </a:r>
            <a:endParaRPr lang="de-DE"/>
          </a:p>
        </p:txBody>
      </p:sp>
      <p:sp>
        <p:nvSpPr>
          <p:cNvPr id="6" name="Slide Number Placeholder 5"/>
          <p:cNvSpPr>
            <a:spLocks noGrp="1"/>
          </p:cNvSpPr>
          <p:nvPr>
            <p:ph type="sldNum" sz="quarter" idx="12"/>
          </p:nvPr>
        </p:nvSpPr>
        <p:spPr/>
        <p:txBody>
          <a:bodyPr/>
          <a:lstStyle/>
          <a:p>
            <a:fld id="{8B4DB9D0-D183-4BED-BB54-69279059CB07}" type="slidenum">
              <a:rPr lang="de-DE" altLang="de-DE" smtClean="0"/>
              <a:pPr/>
              <a:t>3</a:t>
            </a:fld>
            <a:endParaRPr lang="de-DE" altLang="de-DE"/>
          </a:p>
        </p:txBody>
      </p:sp>
    </p:spTree>
    <p:extLst>
      <p:ext uri="{BB962C8B-B14F-4D97-AF65-F5344CB8AC3E}">
        <p14:creationId xmlns:p14="http://schemas.microsoft.com/office/powerpoint/2010/main" val="22130795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Perception de la réalité</a:t>
            </a:r>
          </a:p>
        </p:txBody>
      </p:sp>
      <p:sp>
        <p:nvSpPr>
          <p:cNvPr id="9218" name="Rectangle 2"/>
          <p:cNvSpPr>
            <a:spLocks noGrp="1" noChangeArrowheads="1"/>
          </p:cNvSpPr>
          <p:nvPr>
            <p:ph idx="1"/>
          </p:nvPr>
        </p:nvSpPr>
        <p:spPr/>
        <p:txBody>
          <a:bodyPr/>
          <a:lstStyle/>
          <a:p>
            <a:pPr marL="342900" indent="-342900" algn="l" eaLnBrk="1" hangingPunct="1">
              <a:buClr>
                <a:srgbClr val="333333"/>
              </a:buClr>
              <a:buFont typeface="WingDings"/>
              <a:buChar char=""/>
            </a:pPr>
            <a:r>
              <a:rPr lang="fr-FR" altLang="de-DE" sz="2400" dirty="0">
                <a:solidFill>
                  <a:srgbClr val="333333"/>
                </a:solidFill>
                <a:latin typeface="Calibri Light"/>
              </a:rPr>
              <a:t>Nous fondons souvent nos jugements sur de l’information très complexe que nous fournit notre environnement.</a:t>
            </a:r>
          </a:p>
          <a:p>
            <a:pPr marL="342900" indent="-342900" algn="l" eaLnBrk="1" hangingPunct="1">
              <a:buClr>
                <a:srgbClr val="333333"/>
              </a:buClr>
              <a:buFont typeface="WingDings"/>
              <a:buChar char=""/>
            </a:pPr>
            <a:r>
              <a:rPr lang="fr-FR" altLang="de-DE" sz="2400" dirty="0">
                <a:solidFill>
                  <a:srgbClr val="333333"/>
                </a:solidFill>
                <a:latin typeface="Calibri Light"/>
              </a:rPr>
              <a:t>Parfois, nous tirons des conclusions sans disposer de preuve absolue.</a:t>
            </a:r>
          </a:p>
          <a:p>
            <a:pPr marL="342900" indent="-342900" algn="l" eaLnBrk="1" hangingPunct="1">
              <a:buClr>
                <a:srgbClr val="333333"/>
              </a:buClr>
              <a:buFont typeface="WingDings"/>
              <a:buChar char=""/>
            </a:pPr>
            <a:r>
              <a:rPr lang="fr-FR" altLang="de-DE" sz="2400" dirty="0">
                <a:solidFill>
                  <a:srgbClr val="333333"/>
                </a:solidFill>
                <a:latin typeface="Calibri Light"/>
              </a:rPr>
              <a:t>Un bon compromis peut être trouvé entre:</a:t>
            </a:r>
          </a:p>
        </p:txBody>
      </p:sp>
      <p:sp>
        <p:nvSpPr>
          <p:cNvPr id="5" name="Footer Placeholder 4"/>
          <p:cNvSpPr>
            <a:spLocks noGrp="1"/>
          </p:cNvSpPr>
          <p:nvPr>
            <p:ph type="ftr" sz="quarter" idx="11"/>
          </p:nvPr>
        </p:nvSpPr>
        <p:spPr/>
        <p:txBody>
          <a:bodyPr/>
          <a:lstStyle/>
          <a:p>
            <a:pPr>
              <a:defRPr/>
            </a:pPr>
            <a:r>
              <a:rPr lang="fr-FR"/>
              <a:t>Entraînement métacognitifs 2 – Sauter aux conclusions I</a:t>
            </a:r>
            <a:endParaRPr lang="de-DE"/>
          </a:p>
        </p:txBody>
      </p:sp>
      <p:sp>
        <p:nvSpPr>
          <p:cNvPr id="6" name="Slide Number Placeholder 5"/>
          <p:cNvSpPr>
            <a:spLocks noGrp="1"/>
          </p:cNvSpPr>
          <p:nvPr>
            <p:ph type="sldNum" sz="quarter" idx="12"/>
          </p:nvPr>
        </p:nvSpPr>
        <p:spPr/>
        <p:txBody>
          <a:bodyPr/>
          <a:lstStyle/>
          <a:p>
            <a:fld id="{8B4DB9D0-D183-4BED-BB54-69279059CB07}" type="slidenum">
              <a:rPr lang="de-DE" altLang="de-DE" smtClean="0"/>
              <a:pPr/>
              <a:t>4</a:t>
            </a:fld>
            <a:endParaRPr lang="de-DE" altLang="de-DE"/>
          </a:p>
        </p:txBody>
      </p:sp>
    </p:spTree>
    <p:extLst>
      <p:ext uri="{BB962C8B-B14F-4D97-AF65-F5344CB8AC3E}">
        <p14:creationId xmlns:p14="http://schemas.microsoft.com/office/powerpoint/2010/main" val="34524515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Perception de la réalité</a:t>
            </a:r>
          </a:p>
        </p:txBody>
      </p:sp>
      <p:sp>
        <p:nvSpPr>
          <p:cNvPr id="9218" name="Rectangle 2"/>
          <p:cNvSpPr>
            <a:spLocks noGrp="1" noChangeArrowheads="1"/>
          </p:cNvSpPr>
          <p:nvPr>
            <p:ph idx="1"/>
          </p:nvPr>
        </p:nvSpPr>
        <p:spPr/>
        <p:txBody>
          <a:bodyPr/>
          <a:lstStyle/>
          <a:p>
            <a:pPr marL="342900" indent="-342900" algn="l" eaLnBrk="1" hangingPunct="1">
              <a:buClr>
                <a:srgbClr val="333333"/>
              </a:buClr>
              <a:buFont typeface="WingDings"/>
              <a:buChar char=""/>
            </a:pPr>
            <a:r>
              <a:rPr lang="fr-FR" altLang="de-DE" sz="2400" dirty="0">
                <a:solidFill>
                  <a:srgbClr val="333333"/>
                </a:solidFill>
                <a:latin typeface="Calibri Light"/>
              </a:rPr>
              <a:t>Nous fondons souvent nos jugements sur de l’information très complexe que nous fournit notre environnement.</a:t>
            </a:r>
          </a:p>
          <a:p>
            <a:pPr marL="342900" indent="-342900" algn="l" eaLnBrk="1" hangingPunct="1">
              <a:buClr>
                <a:srgbClr val="333333"/>
              </a:buClr>
              <a:buFont typeface="WingDings"/>
              <a:buChar char=""/>
            </a:pPr>
            <a:r>
              <a:rPr lang="fr-FR" altLang="de-DE" sz="2400" dirty="0">
                <a:solidFill>
                  <a:srgbClr val="333333"/>
                </a:solidFill>
                <a:latin typeface="Calibri Light"/>
              </a:rPr>
              <a:t>Parfois, nous tirons des conclusions sans disposer de preuve absolue.</a:t>
            </a:r>
          </a:p>
          <a:p>
            <a:pPr marL="342900" indent="-342900" algn="l" eaLnBrk="1" hangingPunct="1">
              <a:buClr>
                <a:srgbClr val="333333"/>
              </a:buClr>
              <a:buFont typeface="WingDings"/>
              <a:buChar char=""/>
            </a:pPr>
            <a:r>
              <a:rPr lang="fr-FR" altLang="de-DE" sz="2400" dirty="0">
                <a:solidFill>
                  <a:srgbClr val="333333"/>
                </a:solidFill>
                <a:latin typeface="Calibri Light"/>
              </a:rPr>
              <a:t>Un bon compromis peut être trouvé entre:</a:t>
            </a:r>
          </a:p>
          <a:p>
            <a:pPr marL="558863" lvl="2" indent="-342900">
              <a:spcBef>
                <a:spcPts val="1999"/>
              </a:spcBef>
              <a:spcAft>
                <a:spcPts val="0"/>
              </a:spcAft>
              <a:buClr>
                <a:srgbClr val="333333"/>
              </a:buClr>
              <a:buFont typeface="WingDings"/>
              <a:buChar char=""/>
            </a:pPr>
            <a:r>
              <a:rPr lang="fr-FR" altLang="de-DE" sz="2400" dirty="0">
                <a:solidFill>
                  <a:srgbClr val="333333"/>
                </a:solidFill>
                <a:latin typeface="Calibri Light"/>
              </a:rPr>
              <a:t>une prise de décision hâtive</a:t>
            </a:r>
            <a:r>
              <a:rPr lang="fr-FR" altLang="ja-JP" sz="2400" dirty="0">
                <a:solidFill>
                  <a:srgbClr val="333333"/>
                </a:solidFill>
                <a:latin typeface="Calibri Light"/>
                <a:ea typeface="MS PGothic" panose="020B0600070205080204" pitchFamily="34" charset="-128"/>
              </a:rPr>
              <a:t> (avec le risque qu’elle ne soit pas correcte) et</a:t>
            </a:r>
          </a:p>
        </p:txBody>
      </p:sp>
      <p:sp>
        <p:nvSpPr>
          <p:cNvPr id="5" name="Footer Placeholder 4"/>
          <p:cNvSpPr>
            <a:spLocks noGrp="1"/>
          </p:cNvSpPr>
          <p:nvPr>
            <p:ph type="ftr" sz="quarter" idx="11"/>
          </p:nvPr>
        </p:nvSpPr>
        <p:spPr/>
        <p:txBody>
          <a:bodyPr/>
          <a:lstStyle/>
          <a:p>
            <a:pPr>
              <a:defRPr/>
            </a:pPr>
            <a:r>
              <a:rPr lang="fr-FR"/>
              <a:t>Entraînement métacognitifs 2 – Sauter aux conclusions I</a:t>
            </a:r>
            <a:endParaRPr lang="de-DE"/>
          </a:p>
        </p:txBody>
      </p:sp>
      <p:sp>
        <p:nvSpPr>
          <p:cNvPr id="6" name="Slide Number Placeholder 5"/>
          <p:cNvSpPr>
            <a:spLocks noGrp="1"/>
          </p:cNvSpPr>
          <p:nvPr>
            <p:ph type="sldNum" sz="quarter" idx="12"/>
          </p:nvPr>
        </p:nvSpPr>
        <p:spPr/>
        <p:txBody>
          <a:bodyPr/>
          <a:lstStyle/>
          <a:p>
            <a:fld id="{8B4DB9D0-D183-4BED-BB54-69279059CB07}" type="slidenum">
              <a:rPr lang="de-DE" altLang="de-DE" smtClean="0"/>
              <a:pPr/>
              <a:t>5</a:t>
            </a:fld>
            <a:endParaRPr lang="de-DE" altLang="de-DE"/>
          </a:p>
        </p:txBody>
      </p:sp>
    </p:spTree>
    <p:extLst>
      <p:ext uri="{BB962C8B-B14F-4D97-AF65-F5344CB8AC3E}">
        <p14:creationId xmlns:p14="http://schemas.microsoft.com/office/powerpoint/2010/main" val="34510435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Perception de la réalité</a:t>
            </a:r>
          </a:p>
        </p:txBody>
      </p:sp>
      <p:sp>
        <p:nvSpPr>
          <p:cNvPr id="9218" name="Rectangle 2"/>
          <p:cNvSpPr>
            <a:spLocks noGrp="1" noChangeArrowheads="1"/>
          </p:cNvSpPr>
          <p:nvPr>
            <p:ph idx="1"/>
          </p:nvPr>
        </p:nvSpPr>
        <p:spPr/>
        <p:txBody>
          <a:bodyPr/>
          <a:lstStyle/>
          <a:p>
            <a:pPr marL="342900" indent="-342900" algn="l" eaLnBrk="1" hangingPunct="1">
              <a:buClr>
                <a:srgbClr val="333333"/>
              </a:buClr>
              <a:buFont typeface="WingDings"/>
              <a:buChar char=""/>
            </a:pPr>
            <a:r>
              <a:rPr lang="fr-FR" altLang="de-DE" sz="2400" dirty="0">
                <a:solidFill>
                  <a:srgbClr val="333333"/>
                </a:solidFill>
                <a:latin typeface="Calibri Light"/>
              </a:rPr>
              <a:t>Nous fondons souvent nos jugements sur de l’information très complexe que nous fournit notre environnement.</a:t>
            </a:r>
          </a:p>
          <a:p>
            <a:pPr marL="342900" indent="-342900" algn="l" eaLnBrk="1" hangingPunct="1">
              <a:buClr>
                <a:srgbClr val="333333"/>
              </a:buClr>
              <a:buFont typeface="WingDings"/>
              <a:buChar char=""/>
            </a:pPr>
            <a:r>
              <a:rPr lang="fr-FR" altLang="de-DE" sz="2400" dirty="0">
                <a:solidFill>
                  <a:srgbClr val="333333"/>
                </a:solidFill>
                <a:latin typeface="Calibri Light"/>
              </a:rPr>
              <a:t>Parfois, nous tirons des conclusions sans disposer de preuve absolue.</a:t>
            </a:r>
          </a:p>
          <a:p>
            <a:pPr marL="342900" indent="-342900" algn="l" eaLnBrk="1" hangingPunct="1">
              <a:buClr>
                <a:srgbClr val="333333"/>
              </a:buClr>
              <a:buFont typeface="WingDings"/>
              <a:buChar char=""/>
            </a:pPr>
            <a:r>
              <a:rPr lang="fr-FR" altLang="de-DE" sz="2400" dirty="0">
                <a:solidFill>
                  <a:srgbClr val="333333"/>
                </a:solidFill>
                <a:latin typeface="Calibri Light"/>
              </a:rPr>
              <a:t>Un bon compromis peut être trouvé entre:</a:t>
            </a:r>
          </a:p>
          <a:p>
            <a:pPr marL="558863" lvl="2" indent="-342900">
              <a:spcBef>
                <a:spcPts val="1999"/>
              </a:spcBef>
              <a:spcAft>
                <a:spcPts val="0"/>
              </a:spcAft>
              <a:buClr>
                <a:srgbClr val="333333"/>
              </a:buClr>
              <a:buFont typeface="WingDings"/>
              <a:buChar char=""/>
            </a:pPr>
            <a:r>
              <a:rPr lang="fr-FR" altLang="de-DE" sz="2400" dirty="0">
                <a:solidFill>
                  <a:srgbClr val="333333"/>
                </a:solidFill>
                <a:latin typeface="Calibri Light"/>
              </a:rPr>
              <a:t>une prise de décision hâtive</a:t>
            </a:r>
            <a:r>
              <a:rPr lang="fr-FR" altLang="ja-JP" sz="2400" dirty="0">
                <a:solidFill>
                  <a:srgbClr val="333333"/>
                </a:solidFill>
                <a:latin typeface="Calibri Light"/>
                <a:ea typeface="MS PGothic" panose="020B0600070205080204" pitchFamily="34" charset="-128"/>
              </a:rPr>
              <a:t> (avec le risque qu’elle ne soit pas correcte) et</a:t>
            </a:r>
          </a:p>
          <a:p>
            <a:pPr marL="558863" lvl="2" indent="-342900">
              <a:spcBef>
                <a:spcPts val="1999"/>
              </a:spcBef>
              <a:spcAft>
                <a:spcPts val="0"/>
              </a:spcAft>
              <a:buClr>
                <a:srgbClr val="333333"/>
              </a:buClr>
              <a:buFont typeface="WingDings"/>
              <a:buChar char=""/>
            </a:pPr>
            <a:r>
              <a:rPr lang="fr-FR" altLang="de-DE" sz="2400" dirty="0">
                <a:solidFill>
                  <a:srgbClr val="333333"/>
                </a:solidFill>
                <a:latin typeface="Calibri Light"/>
              </a:rPr>
              <a:t>une minutie exagérée (qui est aussi une perte de temps!)</a:t>
            </a:r>
          </a:p>
        </p:txBody>
      </p:sp>
      <p:sp>
        <p:nvSpPr>
          <p:cNvPr id="5" name="Footer Placeholder 4"/>
          <p:cNvSpPr>
            <a:spLocks noGrp="1"/>
          </p:cNvSpPr>
          <p:nvPr>
            <p:ph type="ftr" sz="quarter" idx="11"/>
          </p:nvPr>
        </p:nvSpPr>
        <p:spPr/>
        <p:txBody>
          <a:bodyPr/>
          <a:lstStyle/>
          <a:p>
            <a:pPr>
              <a:defRPr/>
            </a:pPr>
            <a:r>
              <a:rPr lang="fr-FR"/>
              <a:t>Entraînement métacognitifs 2 – Sauter aux conclusions I</a:t>
            </a:r>
            <a:endParaRPr lang="de-DE"/>
          </a:p>
        </p:txBody>
      </p:sp>
      <p:sp>
        <p:nvSpPr>
          <p:cNvPr id="6" name="Slide Number Placeholder 5"/>
          <p:cNvSpPr>
            <a:spLocks noGrp="1"/>
          </p:cNvSpPr>
          <p:nvPr>
            <p:ph type="sldNum" sz="quarter" idx="12"/>
          </p:nvPr>
        </p:nvSpPr>
        <p:spPr/>
        <p:txBody>
          <a:bodyPr/>
          <a:lstStyle/>
          <a:p>
            <a:fld id="{8B4DB9D0-D183-4BED-BB54-69279059CB07}" type="slidenum">
              <a:rPr lang="de-DE" altLang="de-DE" smtClean="0"/>
              <a:pPr/>
              <a:t>6</a:t>
            </a:fld>
            <a:endParaRPr lang="de-DE" altLang="de-DE"/>
          </a:p>
        </p:txBody>
      </p:sp>
    </p:spTree>
    <p:extLst>
      <p:ext uri="{BB962C8B-B14F-4D97-AF65-F5344CB8AC3E}">
        <p14:creationId xmlns:p14="http://schemas.microsoft.com/office/powerpoint/2010/main" val="13786690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Rectangle 1027"/>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r-FR" altLang="de-DE" sz="3600">
                <a:latin typeface="Calibri Light"/>
              </a:rPr>
              <a:t>Conclure sans avoir de preuve à 100%</a:t>
            </a:r>
          </a:p>
        </p:txBody>
      </p:sp>
      <p:graphicFrame>
        <p:nvGraphicFramePr>
          <p:cNvPr id="6" name="Group 25"/>
          <p:cNvGraphicFramePr>
            <a:graphicFrameLocks noGrp="1"/>
          </p:cNvGraphicFramePr>
          <p:nvPr>
            <p:extLst>
              <p:ext uri="{D42A27DB-BD31-4B8C-83A1-F6EECF244321}">
                <p14:modId xmlns:p14="http://schemas.microsoft.com/office/powerpoint/2010/main" val="736203060"/>
              </p:ext>
            </p:extLst>
          </p:nvPr>
        </p:nvGraphicFramePr>
        <p:xfrm>
          <a:off x="408955" y="2033264"/>
          <a:ext cx="11376000" cy="4358640"/>
        </p:xfrm>
        <a:graphic>
          <a:graphicData uri="http://schemas.openxmlformats.org/drawingml/2006/table">
            <a:tbl>
              <a:tblPr>
                <a:tableStyleId>{21E4AEA4-8DFA-4A89-87EB-49C32662AFE0}</a:tableStyleId>
              </a:tblPr>
              <a:tblGrid>
                <a:gridCol w="2654400">
                  <a:extLst>
                    <a:ext uri="{9D8B030D-6E8A-4147-A177-3AD203B41FA5}">
                      <a16:colId xmlns:a16="http://schemas.microsoft.com/office/drawing/2014/main" val="20000"/>
                    </a:ext>
                  </a:extLst>
                </a:gridCol>
                <a:gridCol w="2464800">
                  <a:extLst>
                    <a:ext uri="{9D8B030D-6E8A-4147-A177-3AD203B41FA5}">
                      <a16:colId xmlns:a16="http://schemas.microsoft.com/office/drawing/2014/main" val="20001"/>
                    </a:ext>
                  </a:extLst>
                </a:gridCol>
                <a:gridCol w="62568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Exemple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Interprétation possible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Justification?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64592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fr-FR" sz="2000" b="0" i="0" u="none" strike="noStrike" cap="none" normalizeH="0" baseline="0">
                          <a:ln>
                            <a:noFill/>
                          </a:ln>
                          <a:solidFill>
                            <a:srgbClr val="333333"/>
                          </a:solidFill>
                          <a:effectLst/>
                          <a:latin typeface="Calibri Light"/>
                        </a:rPr>
                        <a:t>Petit objet volant dans le ciel le matin.</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oiseau?</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fr-FR" sz="2000" b="1" i="0" u="none" strike="noStrike" cap="none" normalizeH="0" baseline="0" dirty="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fr-FR" sz="2000" b="0" i="0" u="none" strike="noStrike" cap="none" normalizeH="0" baseline="0">
                          <a:ln>
                            <a:noFill/>
                          </a:ln>
                          <a:solidFill>
                            <a:srgbClr val="333333"/>
                          </a:solidFill>
                          <a:effectLst/>
                          <a:latin typeface="Calibri Light"/>
                        </a:rPr>
                        <a:t>Quelque chose craque dans le coin de votre jardin. De plus, des habitants du voisinage se sont faits cambrioler récemment.</a:t>
                      </a:r>
                      <a:endParaRPr kumimoji="0" lang="de-DE" sz="2000" b="0" i="0" u="none" strike="noStrike" cap="none" normalizeH="0" baseline="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cambrioleur?</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fr-FR" sz="2000" b="1" i="0" u="none" strike="noStrike" cap="none" normalizeH="0" baseline="0" dirty="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4" name="Footer Placeholder 3"/>
          <p:cNvSpPr>
            <a:spLocks noGrp="1"/>
          </p:cNvSpPr>
          <p:nvPr>
            <p:ph type="ftr" sz="quarter" idx="11"/>
          </p:nvPr>
        </p:nvSpPr>
        <p:spPr/>
        <p:txBody>
          <a:bodyPr/>
          <a:lstStyle/>
          <a:p>
            <a:pPr>
              <a:defRPr/>
            </a:pPr>
            <a:r>
              <a:rPr lang="fr-FR"/>
              <a:t>Entraînement métacognitifs 2 – Sauter aux conclusions I</a:t>
            </a:r>
            <a:endParaRPr lang="de-DE"/>
          </a:p>
        </p:txBody>
      </p:sp>
      <p:sp>
        <p:nvSpPr>
          <p:cNvPr id="5" name="Slide Number Placeholder 4"/>
          <p:cNvSpPr>
            <a:spLocks noGrp="1"/>
          </p:cNvSpPr>
          <p:nvPr>
            <p:ph type="sldNum" sz="quarter" idx="12"/>
          </p:nvPr>
        </p:nvSpPr>
        <p:spPr/>
        <p:txBody>
          <a:bodyPr/>
          <a:lstStyle/>
          <a:p>
            <a:fld id="{8B4DB9D0-D183-4BED-BB54-69279059CB07}" type="slidenum">
              <a:rPr lang="de-DE" altLang="de-DE" smtClean="0"/>
              <a:pPr/>
              <a:t>7</a:t>
            </a:fld>
            <a:endParaRPr lang="de-DE" altLang="de-DE"/>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Rectangle 1027"/>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r-FR" altLang="de-DE" sz="3600">
                <a:latin typeface="Calibri Light"/>
              </a:rPr>
              <a:t>Conclure sans avoir de preuve à 100%</a:t>
            </a:r>
          </a:p>
        </p:txBody>
      </p:sp>
      <p:graphicFrame>
        <p:nvGraphicFramePr>
          <p:cNvPr id="6" name="Group 25"/>
          <p:cNvGraphicFramePr>
            <a:graphicFrameLocks noGrp="1"/>
          </p:cNvGraphicFramePr>
          <p:nvPr>
            <p:extLst>
              <p:ext uri="{D42A27DB-BD31-4B8C-83A1-F6EECF244321}">
                <p14:modId xmlns:p14="http://schemas.microsoft.com/office/powerpoint/2010/main" val="2449257342"/>
              </p:ext>
            </p:extLst>
          </p:nvPr>
        </p:nvGraphicFramePr>
        <p:xfrm>
          <a:off x="408955" y="2033264"/>
          <a:ext cx="11376000" cy="4358640"/>
        </p:xfrm>
        <a:graphic>
          <a:graphicData uri="http://schemas.openxmlformats.org/drawingml/2006/table">
            <a:tbl>
              <a:tblPr>
                <a:tableStyleId>{21E4AEA4-8DFA-4A89-87EB-49C32662AFE0}</a:tableStyleId>
              </a:tblPr>
              <a:tblGrid>
                <a:gridCol w="2654400">
                  <a:extLst>
                    <a:ext uri="{9D8B030D-6E8A-4147-A177-3AD203B41FA5}">
                      <a16:colId xmlns:a16="http://schemas.microsoft.com/office/drawing/2014/main" val="20000"/>
                    </a:ext>
                  </a:extLst>
                </a:gridCol>
                <a:gridCol w="2464800">
                  <a:extLst>
                    <a:ext uri="{9D8B030D-6E8A-4147-A177-3AD203B41FA5}">
                      <a16:colId xmlns:a16="http://schemas.microsoft.com/office/drawing/2014/main" val="20001"/>
                    </a:ext>
                  </a:extLst>
                </a:gridCol>
                <a:gridCol w="62568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Exemple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Interprétation possible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Justification?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64592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fr-FR" sz="2000" b="0" i="0" u="none" strike="noStrike" cap="none" normalizeH="0" baseline="0">
                          <a:ln>
                            <a:noFill/>
                          </a:ln>
                          <a:solidFill>
                            <a:srgbClr val="333333"/>
                          </a:solidFill>
                          <a:effectLst/>
                          <a:latin typeface="Calibri Light"/>
                        </a:rPr>
                        <a:t>Petit objet volant dans le ciel le matin.</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oiseau?</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fr-FR" sz="2000" b="1" i="0" u="none" strike="noStrike" cap="none" normalizeH="0" baseline="0" dirty="0">
                          <a:ln>
                            <a:noFill/>
                          </a:ln>
                          <a:solidFill>
                            <a:srgbClr val="333333"/>
                          </a:solidFill>
                          <a:effectLst/>
                          <a:latin typeface="Calibri Light"/>
                        </a:rPr>
                        <a:t>Probablement </a:t>
                      </a:r>
                      <a:r>
                        <a:rPr kumimoji="0" lang="fr-FR" sz="2000" b="0" i="0" u="none" strike="noStrike" cap="none" normalizeH="0" baseline="0" dirty="0">
                          <a:ln>
                            <a:noFill/>
                          </a:ln>
                          <a:solidFill>
                            <a:srgbClr val="333333"/>
                          </a:solidFill>
                          <a:effectLst/>
                          <a:latin typeface="Calibri Light"/>
                        </a:rPr>
                        <a:t>peu d'autres explications possibles (planeur…), une mauvaise explication ne conduit d'ailleurs pas à de lourdes conséquences.</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fr-FR" sz="2000" b="0" i="0" u="none" strike="noStrike" cap="none" normalizeH="0" baseline="0">
                          <a:ln>
                            <a:noFill/>
                          </a:ln>
                          <a:solidFill>
                            <a:srgbClr val="333333"/>
                          </a:solidFill>
                          <a:effectLst/>
                          <a:latin typeface="Calibri Light"/>
                        </a:rPr>
                        <a:t>Quelque chose craque dans le coin de votre jardin. De plus, des habitants du voisinage se sont faits cambrioler récemment.</a:t>
                      </a:r>
                      <a:endParaRPr kumimoji="0" lang="de-DE" sz="2000" b="0" i="0" u="none" strike="noStrike" cap="none" normalizeH="0" baseline="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cambrioleur?</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fr-FR" sz="2000" b="1" i="0" u="none" strike="noStrike" cap="none" normalizeH="0" baseline="0" dirty="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4" name="Footer Placeholder 3"/>
          <p:cNvSpPr>
            <a:spLocks noGrp="1"/>
          </p:cNvSpPr>
          <p:nvPr>
            <p:ph type="ftr" sz="quarter" idx="11"/>
          </p:nvPr>
        </p:nvSpPr>
        <p:spPr/>
        <p:txBody>
          <a:bodyPr/>
          <a:lstStyle/>
          <a:p>
            <a:pPr>
              <a:defRPr/>
            </a:pPr>
            <a:r>
              <a:rPr lang="fr-FR"/>
              <a:t>Entraînement métacognitifs 2 – Sauter aux conclusions I</a:t>
            </a:r>
            <a:endParaRPr lang="de-DE"/>
          </a:p>
        </p:txBody>
      </p:sp>
      <p:sp>
        <p:nvSpPr>
          <p:cNvPr id="5" name="Slide Number Placeholder 4"/>
          <p:cNvSpPr>
            <a:spLocks noGrp="1"/>
          </p:cNvSpPr>
          <p:nvPr>
            <p:ph type="sldNum" sz="quarter" idx="12"/>
          </p:nvPr>
        </p:nvSpPr>
        <p:spPr/>
        <p:txBody>
          <a:bodyPr/>
          <a:lstStyle/>
          <a:p>
            <a:fld id="{8B4DB9D0-D183-4BED-BB54-69279059CB07}" type="slidenum">
              <a:rPr lang="de-DE" altLang="de-DE" smtClean="0"/>
              <a:pPr/>
              <a:t>8</a:t>
            </a:fld>
            <a:endParaRPr lang="de-DE" altLang="de-DE"/>
          </a:p>
        </p:txBody>
      </p:sp>
    </p:spTree>
    <p:extLst>
      <p:ext uri="{BB962C8B-B14F-4D97-AF65-F5344CB8AC3E}">
        <p14:creationId xmlns:p14="http://schemas.microsoft.com/office/powerpoint/2010/main" val="6286722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Rectangle 1027"/>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r-FR" altLang="de-DE" sz="3600">
                <a:latin typeface="Calibri Light"/>
              </a:rPr>
              <a:t>Conclure sans avoir de preuve à 100%</a:t>
            </a:r>
          </a:p>
        </p:txBody>
      </p:sp>
      <p:graphicFrame>
        <p:nvGraphicFramePr>
          <p:cNvPr id="6" name="Group 25"/>
          <p:cNvGraphicFramePr>
            <a:graphicFrameLocks noGrp="1"/>
          </p:cNvGraphicFramePr>
          <p:nvPr>
            <p:extLst>
              <p:ext uri="{D42A27DB-BD31-4B8C-83A1-F6EECF244321}">
                <p14:modId xmlns:p14="http://schemas.microsoft.com/office/powerpoint/2010/main" val="767111882"/>
              </p:ext>
            </p:extLst>
          </p:nvPr>
        </p:nvGraphicFramePr>
        <p:xfrm>
          <a:off x="408955" y="2033264"/>
          <a:ext cx="11376000" cy="4358640"/>
        </p:xfrm>
        <a:graphic>
          <a:graphicData uri="http://schemas.openxmlformats.org/drawingml/2006/table">
            <a:tbl>
              <a:tblPr>
                <a:tableStyleId>{21E4AEA4-8DFA-4A89-87EB-49C32662AFE0}</a:tableStyleId>
              </a:tblPr>
              <a:tblGrid>
                <a:gridCol w="2654400">
                  <a:extLst>
                    <a:ext uri="{9D8B030D-6E8A-4147-A177-3AD203B41FA5}">
                      <a16:colId xmlns:a16="http://schemas.microsoft.com/office/drawing/2014/main" val="20000"/>
                    </a:ext>
                  </a:extLst>
                </a:gridCol>
                <a:gridCol w="2464800">
                  <a:extLst>
                    <a:ext uri="{9D8B030D-6E8A-4147-A177-3AD203B41FA5}">
                      <a16:colId xmlns:a16="http://schemas.microsoft.com/office/drawing/2014/main" val="20001"/>
                    </a:ext>
                  </a:extLst>
                </a:gridCol>
                <a:gridCol w="62568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Exemple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Interprétation possible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Justification?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64592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fr-FR" sz="2000" b="0" i="0" u="none" strike="noStrike" cap="none" normalizeH="0" baseline="0">
                          <a:ln>
                            <a:noFill/>
                          </a:ln>
                          <a:solidFill>
                            <a:srgbClr val="333333"/>
                          </a:solidFill>
                          <a:effectLst/>
                          <a:latin typeface="Calibri Light"/>
                        </a:rPr>
                        <a:t>Petit objet volant dans le ciel le matin.</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oiseau?</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fr-FR" sz="2000" b="1" i="0" u="none" strike="noStrike" cap="none" normalizeH="0" baseline="0" dirty="0">
                          <a:ln>
                            <a:noFill/>
                          </a:ln>
                          <a:solidFill>
                            <a:srgbClr val="333333"/>
                          </a:solidFill>
                          <a:effectLst/>
                          <a:latin typeface="Calibri Light"/>
                        </a:rPr>
                        <a:t>Probablement </a:t>
                      </a:r>
                      <a:r>
                        <a:rPr kumimoji="0" lang="fr-FR" sz="2000" b="0" i="0" u="none" strike="noStrike" cap="none" normalizeH="0" baseline="0" dirty="0">
                          <a:ln>
                            <a:noFill/>
                          </a:ln>
                          <a:solidFill>
                            <a:srgbClr val="333333"/>
                          </a:solidFill>
                          <a:effectLst/>
                          <a:latin typeface="Calibri Light"/>
                        </a:rPr>
                        <a:t>peu d'autres explications possibles (planeur…), une mauvaise explication ne conduit d'ailleurs pas à de lourdes conséquences.</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fr-FR" sz="2000" b="0" i="0" u="none" strike="noStrike" cap="none" normalizeH="0" baseline="0">
                          <a:ln>
                            <a:noFill/>
                          </a:ln>
                          <a:solidFill>
                            <a:srgbClr val="333333"/>
                          </a:solidFill>
                          <a:effectLst/>
                          <a:latin typeface="Calibri Light"/>
                        </a:rPr>
                        <a:t>Quelque chose craque dans le coin de votre jardin. De plus, des habitants du voisinage se sont faits cambrioler récemment.</a:t>
                      </a:r>
                      <a:endParaRPr kumimoji="0" lang="de-DE" sz="2000" b="0" i="0" u="none" strike="noStrike" cap="none" normalizeH="0" baseline="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cambrioleur?</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fr-FR" sz="2000" b="1" i="0" u="none" strike="noStrike" cap="none" normalizeH="0" baseline="0" dirty="0">
                          <a:ln>
                            <a:noFill/>
                          </a:ln>
                          <a:solidFill>
                            <a:srgbClr val="333333"/>
                          </a:solidFill>
                          <a:effectLst/>
                          <a:latin typeface="Calibri Light"/>
                        </a:rPr>
                        <a:t>C’est possible, </a:t>
                      </a:r>
                      <a:r>
                        <a:rPr kumimoji="0" lang="fr-FR" sz="2000" b="0" i="0" u="none" strike="noStrike" cap="none" normalizeH="0" baseline="0" dirty="0">
                          <a:ln>
                            <a:noFill/>
                          </a:ln>
                          <a:solidFill>
                            <a:srgbClr val="333333"/>
                          </a:solidFill>
                          <a:effectLst/>
                          <a:latin typeface="Calibri Light"/>
                        </a:rPr>
                        <a:t>mais il y a une multitude d'autres explications possibles (chat dans un buisson, vent…).</a:t>
                      </a:r>
                    </a:p>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fr-FR" sz="2000" b="0" i="0" u="none" strike="noStrike" cap="none" normalizeH="0" baseline="0" dirty="0">
                          <a:ln>
                            <a:noFill/>
                          </a:ln>
                          <a:solidFill>
                            <a:srgbClr val="333333"/>
                          </a:solidFill>
                          <a:effectLst/>
                          <a:latin typeface="Calibri Light"/>
                        </a:rPr>
                        <a:t>Pensez au fait que des actions comme lancer une pierre peuvent avoir de lourdes conséquences (blesser un animal…)!</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4" name="Footer Placeholder 3"/>
          <p:cNvSpPr>
            <a:spLocks noGrp="1"/>
          </p:cNvSpPr>
          <p:nvPr>
            <p:ph type="ftr" sz="quarter" idx="11"/>
          </p:nvPr>
        </p:nvSpPr>
        <p:spPr/>
        <p:txBody>
          <a:bodyPr/>
          <a:lstStyle/>
          <a:p>
            <a:pPr>
              <a:defRPr/>
            </a:pPr>
            <a:r>
              <a:rPr lang="fr-FR"/>
              <a:t>Entraînement métacognitifs 2 – Sauter aux conclusions I</a:t>
            </a:r>
            <a:endParaRPr lang="de-DE"/>
          </a:p>
        </p:txBody>
      </p:sp>
      <p:sp>
        <p:nvSpPr>
          <p:cNvPr id="5" name="Slide Number Placeholder 4"/>
          <p:cNvSpPr>
            <a:spLocks noGrp="1"/>
          </p:cNvSpPr>
          <p:nvPr>
            <p:ph type="sldNum" sz="quarter" idx="12"/>
          </p:nvPr>
        </p:nvSpPr>
        <p:spPr/>
        <p:txBody>
          <a:bodyPr/>
          <a:lstStyle/>
          <a:p>
            <a:fld id="{8B4DB9D0-D183-4BED-BB54-69279059CB07}" type="slidenum">
              <a:rPr lang="de-DE" altLang="de-DE" smtClean="0"/>
              <a:pPr/>
              <a:t>9</a:t>
            </a:fld>
            <a:endParaRPr lang="de-DE" altLang="de-DE"/>
          </a:p>
        </p:txBody>
      </p:sp>
    </p:spTree>
    <p:extLst>
      <p:ext uri="{BB962C8B-B14F-4D97-AF65-F5344CB8AC3E}">
        <p14:creationId xmlns:p14="http://schemas.microsoft.com/office/powerpoint/2010/main" val="24075461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Agir sans réfléchir</a:t>
            </a:r>
          </a:p>
        </p:txBody>
      </p:sp>
      <p:graphicFrame>
        <p:nvGraphicFramePr>
          <p:cNvPr id="6" name="Group 21"/>
          <p:cNvGraphicFramePr>
            <a:graphicFrameLocks noGrp="1"/>
          </p:cNvGraphicFramePr>
          <p:nvPr>
            <p:extLst>
              <p:ext uri="{D42A27DB-BD31-4B8C-83A1-F6EECF244321}">
                <p14:modId xmlns:p14="http://schemas.microsoft.com/office/powerpoint/2010/main" val="2800116888"/>
              </p:ext>
            </p:extLst>
          </p:nvPr>
        </p:nvGraphicFramePr>
        <p:xfrm>
          <a:off x="408955" y="2203704"/>
          <a:ext cx="11338560" cy="4114800"/>
        </p:xfrm>
        <a:graphic>
          <a:graphicData uri="http://schemas.openxmlformats.org/drawingml/2006/table">
            <a:tbl>
              <a:tblPr>
                <a:tableStyleId>{21E4AEA4-8DFA-4A89-87EB-49C32662AFE0}</a:tableStyleId>
              </a:tblPr>
              <a:tblGrid>
                <a:gridCol w="2267712">
                  <a:extLst>
                    <a:ext uri="{9D8B030D-6E8A-4147-A177-3AD203B41FA5}">
                      <a16:colId xmlns:a16="http://schemas.microsoft.com/office/drawing/2014/main" val="20000"/>
                    </a:ext>
                  </a:extLst>
                </a:gridCol>
                <a:gridCol w="9070848">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fr-FR" sz="2400" b="0" i="0" u="none" strike="noStrike" cap="none" normalizeH="0" baseline="0" dirty="0">
                          <a:ln>
                            <a:noFill/>
                          </a:ln>
                          <a:solidFill>
                            <a:srgbClr val="000000"/>
                          </a:solidFill>
                          <a:effectLst/>
                          <a:latin typeface="Calibri Light"/>
                        </a:rPr>
                        <a:t>Domaine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fr-FR" sz="2400" b="0" i="0" u="none" strike="noStrike" cap="none" normalizeH="0" baseline="0">
                          <a:ln>
                            <a:noFill/>
                          </a:ln>
                          <a:solidFill>
                            <a:srgbClr val="000000"/>
                          </a:solidFill>
                          <a:effectLst/>
                          <a:latin typeface="Calibri Light"/>
                        </a:rPr>
                        <a:t>Exemple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657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fr-FR" sz="2400" b="0" i="0" u="none" strike="noStrike" cap="none" normalizeH="0" baseline="0">
                          <a:ln>
                            <a:noFill/>
                          </a:ln>
                          <a:solidFill>
                            <a:srgbClr val="333333"/>
                          </a:solidFill>
                          <a:effectLst/>
                          <a:latin typeface="Calibri Light"/>
                        </a:rPr>
                        <a:t>Histoire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fr-FR" sz="24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5" name="Footer Placeholder 4"/>
          <p:cNvSpPr>
            <a:spLocks noGrp="1"/>
          </p:cNvSpPr>
          <p:nvPr>
            <p:ph type="ftr" sz="quarter" idx="11"/>
          </p:nvPr>
        </p:nvSpPr>
        <p:spPr/>
        <p:txBody>
          <a:bodyPr/>
          <a:lstStyle/>
          <a:p>
            <a:pPr>
              <a:defRPr/>
            </a:pPr>
            <a:r>
              <a:rPr lang="fr-FR"/>
              <a:t>Entraînement métacognitifs 2 – Sauter aux conclusions I</a:t>
            </a:r>
            <a:endParaRPr lang="de-DE"/>
          </a:p>
        </p:txBody>
      </p:sp>
      <p:sp>
        <p:nvSpPr>
          <p:cNvPr id="7" name="Slide Number Placeholder 6"/>
          <p:cNvSpPr>
            <a:spLocks noGrp="1"/>
          </p:cNvSpPr>
          <p:nvPr>
            <p:ph type="sldNum" sz="quarter" idx="12"/>
          </p:nvPr>
        </p:nvSpPr>
        <p:spPr/>
        <p:txBody>
          <a:bodyPr/>
          <a:lstStyle/>
          <a:p>
            <a:fld id="{75AB6FF6-AC8D-4370-90F4-3D97CF2AA622}" type="slidenum">
              <a:rPr lang="de-DE" altLang="de-DE" smtClean="0"/>
              <a:pPr/>
              <a:t>10</a:t>
            </a:fld>
            <a:endParaRPr lang="de-DE" altLang="de-DE"/>
          </a:p>
        </p:txBody>
      </p:sp>
    </p:spTree>
    <p:extLst>
      <p:ext uri="{BB962C8B-B14F-4D97-AF65-F5344CB8AC3E}">
        <p14:creationId xmlns:p14="http://schemas.microsoft.com/office/powerpoint/2010/main" val="42237111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Agir sans réfléchir</a:t>
            </a:r>
          </a:p>
        </p:txBody>
      </p:sp>
      <p:graphicFrame>
        <p:nvGraphicFramePr>
          <p:cNvPr id="6" name="Group 21"/>
          <p:cNvGraphicFramePr>
            <a:graphicFrameLocks noGrp="1"/>
          </p:cNvGraphicFramePr>
          <p:nvPr>
            <p:extLst>
              <p:ext uri="{D42A27DB-BD31-4B8C-83A1-F6EECF244321}">
                <p14:modId xmlns:p14="http://schemas.microsoft.com/office/powerpoint/2010/main" val="1807303600"/>
              </p:ext>
            </p:extLst>
          </p:nvPr>
        </p:nvGraphicFramePr>
        <p:xfrm>
          <a:off x="408955" y="2203704"/>
          <a:ext cx="11338560" cy="4114800"/>
        </p:xfrm>
        <a:graphic>
          <a:graphicData uri="http://schemas.openxmlformats.org/drawingml/2006/table">
            <a:tbl>
              <a:tblPr>
                <a:tableStyleId>{21E4AEA4-8DFA-4A89-87EB-49C32662AFE0}</a:tableStyleId>
              </a:tblPr>
              <a:tblGrid>
                <a:gridCol w="2267712">
                  <a:extLst>
                    <a:ext uri="{9D8B030D-6E8A-4147-A177-3AD203B41FA5}">
                      <a16:colId xmlns:a16="http://schemas.microsoft.com/office/drawing/2014/main" val="20000"/>
                    </a:ext>
                  </a:extLst>
                </a:gridCol>
                <a:gridCol w="9070848">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fr-FR" sz="2400" b="0" i="0" u="none" strike="noStrike" cap="none" normalizeH="0" baseline="0" dirty="0">
                          <a:ln>
                            <a:noFill/>
                          </a:ln>
                          <a:solidFill>
                            <a:srgbClr val="000000"/>
                          </a:solidFill>
                          <a:effectLst/>
                          <a:latin typeface="Calibri Light"/>
                        </a:rPr>
                        <a:t>Domaine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fr-FR" sz="2400" b="0" i="0" u="none" strike="noStrike" cap="none" normalizeH="0" baseline="0">
                          <a:ln>
                            <a:noFill/>
                          </a:ln>
                          <a:solidFill>
                            <a:srgbClr val="000000"/>
                          </a:solidFill>
                          <a:effectLst/>
                          <a:latin typeface="Calibri Light"/>
                        </a:rPr>
                        <a:t>Exemple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657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fr-FR" sz="2400" b="0" i="0" u="none" strike="noStrike" cap="none" normalizeH="0" baseline="0">
                          <a:ln>
                            <a:noFill/>
                          </a:ln>
                          <a:solidFill>
                            <a:srgbClr val="333333"/>
                          </a:solidFill>
                          <a:effectLst/>
                          <a:latin typeface="Calibri Light"/>
                        </a:rPr>
                        <a:t>Histoire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fr-FR" sz="2400" b="0" i="0" u="none" strike="noStrike" cap="none" normalizeH="0" baseline="0" dirty="0">
                          <a:ln>
                            <a:noFill/>
                          </a:ln>
                          <a:solidFill>
                            <a:schemeClr val="accent1"/>
                          </a:solidFill>
                          <a:effectLst/>
                          <a:latin typeface="Calibri Light"/>
                        </a:rPr>
                        <a:t>Chasse aux Sorcières, Moyen Age</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fr-FR" sz="2400" b="0" i="0" u="none" strike="noStrike" cap="none" normalizeH="0" baseline="0" dirty="0">
                          <a:ln>
                            <a:noFill/>
                          </a:ln>
                          <a:solidFill>
                            <a:srgbClr val="333333"/>
                          </a:solidFill>
                          <a:effectLst/>
                          <a:latin typeface="Calibri Light"/>
                        </a:rPr>
                        <a:t>Les vieilles femmes aux cheveux roux étaient souvent accusées à tort d’être des sorcières.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5" name="Footer Placeholder 4"/>
          <p:cNvSpPr>
            <a:spLocks noGrp="1"/>
          </p:cNvSpPr>
          <p:nvPr>
            <p:ph type="ftr" sz="quarter" idx="11"/>
          </p:nvPr>
        </p:nvSpPr>
        <p:spPr/>
        <p:txBody>
          <a:bodyPr/>
          <a:lstStyle/>
          <a:p>
            <a:pPr>
              <a:defRPr/>
            </a:pPr>
            <a:r>
              <a:rPr lang="fr-FR"/>
              <a:t>Entraînement métacognitifs 2 – Sauter aux conclusions I</a:t>
            </a:r>
            <a:endParaRPr lang="de-DE"/>
          </a:p>
        </p:txBody>
      </p:sp>
      <p:sp>
        <p:nvSpPr>
          <p:cNvPr id="7" name="Slide Number Placeholder 6"/>
          <p:cNvSpPr>
            <a:spLocks noGrp="1"/>
          </p:cNvSpPr>
          <p:nvPr>
            <p:ph type="sldNum" sz="quarter" idx="12"/>
          </p:nvPr>
        </p:nvSpPr>
        <p:spPr/>
        <p:txBody>
          <a:bodyPr/>
          <a:lstStyle/>
          <a:p>
            <a:fld id="{75AB6FF6-AC8D-4370-90F4-3D97CF2AA622}" type="slidenum">
              <a:rPr lang="de-DE" altLang="de-DE" smtClean="0"/>
              <a:pPr/>
              <a:t>11</a:t>
            </a:fld>
            <a:endParaRPr lang="de-DE" altLang="de-DE"/>
          </a:p>
        </p:txBody>
      </p:sp>
    </p:spTree>
    <p:extLst>
      <p:ext uri="{BB962C8B-B14F-4D97-AF65-F5344CB8AC3E}">
        <p14:creationId xmlns:p14="http://schemas.microsoft.com/office/powerpoint/2010/main" val="18368998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Agir sans réfléchir</a:t>
            </a:r>
          </a:p>
        </p:txBody>
      </p:sp>
      <p:graphicFrame>
        <p:nvGraphicFramePr>
          <p:cNvPr id="6" name="Group 21"/>
          <p:cNvGraphicFramePr>
            <a:graphicFrameLocks noGrp="1"/>
          </p:cNvGraphicFramePr>
          <p:nvPr>
            <p:extLst>
              <p:ext uri="{D42A27DB-BD31-4B8C-83A1-F6EECF244321}">
                <p14:modId xmlns:p14="http://schemas.microsoft.com/office/powerpoint/2010/main" val="1457333174"/>
              </p:ext>
            </p:extLst>
          </p:nvPr>
        </p:nvGraphicFramePr>
        <p:xfrm>
          <a:off x="408955" y="2203704"/>
          <a:ext cx="11338560" cy="4114800"/>
        </p:xfrm>
        <a:graphic>
          <a:graphicData uri="http://schemas.openxmlformats.org/drawingml/2006/table">
            <a:tbl>
              <a:tblPr>
                <a:tableStyleId>{21E4AEA4-8DFA-4A89-87EB-49C32662AFE0}</a:tableStyleId>
              </a:tblPr>
              <a:tblGrid>
                <a:gridCol w="2267712">
                  <a:extLst>
                    <a:ext uri="{9D8B030D-6E8A-4147-A177-3AD203B41FA5}">
                      <a16:colId xmlns:a16="http://schemas.microsoft.com/office/drawing/2014/main" val="20000"/>
                    </a:ext>
                  </a:extLst>
                </a:gridCol>
                <a:gridCol w="9070848">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fr-FR" sz="2400" b="0" i="0" u="none" strike="noStrike" cap="none" normalizeH="0" baseline="0" dirty="0">
                          <a:ln>
                            <a:noFill/>
                          </a:ln>
                          <a:solidFill>
                            <a:srgbClr val="000000"/>
                          </a:solidFill>
                          <a:effectLst/>
                          <a:latin typeface="Calibri Light"/>
                        </a:rPr>
                        <a:t>Domaine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fr-FR" sz="2400" b="0" i="0" u="none" strike="noStrike" cap="none" normalizeH="0" baseline="0">
                          <a:ln>
                            <a:noFill/>
                          </a:ln>
                          <a:solidFill>
                            <a:srgbClr val="000000"/>
                          </a:solidFill>
                          <a:effectLst/>
                          <a:latin typeface="Calibri Light"/>
                        </a:rPr>
                        <a:t>Exemple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657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fr-FR" sz="2400" b="0" i="0" u="none" strike="noStrike" cap="none" normalizeH="0" baseline="0">
                          <a:ln>
                            <a:noFill/>
                          </a:ln>
                          <a:solidFill>
                            <a:srgbClr val="333333"/>
                          </a:solidFill>
                          <a:effectLst/>
                          <a:latin typeface="Calibri Light"/>
                        </a:rPr>
                        <a:t>Histoire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fr-FR" sz="2400" b="0" i="0" u="none" strike="noStrike" cap="none" normalizeH="0" baseline="0" dirty="0">
                          <a:ln>
                            <a:noFill/>
                          </a:ln>
                          <a:solidFill>
                            <a:schemeClr val="accent1"/>
                          </a:solidFill>
                          <a:effectLst/>
                          <a:latin typeface="Calibri Light"/>
                        </a:rPr>
                        <a:t>Chasse aux Sorcières, Moyen Age</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fr-FR" sz="2400" b="0" i="0" u="none" strike="noStrike" cap="none" normalizeH="0" baseline="0" dirty="0">
                          <a:ln>
                            <a:noFill/>
                          </a:ln>
                          <a:solidFill>
                            <a:srgbClr val="333333"/>
                          </a:solidFill>
                          <a:effectLst/>
                          <a:latin typeface="Calibri Light"/>
                        </a:rPr>
                        <a:t>Les vieilles femmes aux cheveux roux étaient souvent accusées à tort d’être des sorcières.</a:t>
                      </a:r>
                    </a:p>
                    <a:p>
                      <a:pPr marL="0" marR="0" lvl="0" indent="0" algn="l" defTabSz="914400" rtl="0" eaLnBrk="1" fontAlgn="base" latinLnBrk="0" hangingPunct="1">
                        <a:lnSpc>
                          <a:spcPct val="105000"/>
                        </a:lnSpc>
                        <a:spcBef>
                          <a:spcPts val="1999"/>
                        </a:spcBef>
                        <a:spcAft>
                          <a:spcPct val="0"/>
                        </a:spcAft>
                        <a:buClr>
                          <a:srgbClr val="006699"/>
                        </a:buClr>
                        <a:buSzTx/>
                        <a:buFontTx/>
                        <a:buNone/>
                        <a:tabLst/>
                      </a:pPr>
                      <a:r>
                        <a:rPr kumimoji="0" lang="fr-FR" sz="2400" b="0" i="0" u="none" strike="noStrike" cap="none" normalizeH="0" baseline="0" dirty="0">
                          <a:ln>
                            <a:noFill/>
                          </a:ln>
                          <a:solidFill>
                            <a:schemeClr val="accent1"/>
                          </a:solidFill>
                          <a:effectLst/>
                          <a:latin typeface="Calibri Light"/>
                        </a:rPr>
                        <a:t>Époque du Général McCarthy (USA, années 50)</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fr-FR" sz="2400" b="0" i="0" u="none" strike="noStrike" cap="none" normalizeH="0" baseline="0" dirty="0">
                          <a:ln>
                            <a:noFill/>
                          </a:ln>
                          <a:solidFill>
                            <a:srgbClr val="333333"/>
                          </a:solidFill>
                          <a:effectLst/>
                          <a:latin typeface="Calibri Light"/>
                        </a:rPr>
                        <a:t>La volonté d’exprimer des idées libérales a conduit à émettre de nombreuses accusations erronées sur le fait d’« être un communiste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5" name="Footer Placeholder 4"/>
          <p:cNvSpPr>
            <a:spLocks noGrp="1"/>
          </p:cNvSpPr>
          <p:nvPr>
            <p:ph type="ftr" sz="quarter" idx="11"/>
          </p:nvPr>
        </p:nvSpPr>
        <p:spPr/>
        <p:txBody>
          <a:bodyPr/>
          <a:lstStyle/>
          <a:p>
            <a:pPr>
              <a:defRPr/>
            </a:pPr>
            <a:r>
              <a:rPr lang="fr-FR"/>
              <a:t>Entraînement métacognitifs 2 – Sauter aux conclusions I</a:t>
            </a:r>
            <a:endParaRPr lang="de-DE"/>
          </a:p>
        </p:txBody>
      </p:sp>
      <p:sp>
        <p:nvSpPr>
          <p:cNvPr id="7" name="Slide Number Placeholder 6"/>
          <p:cNvSpPr>
            <a:spLocks noGrp="1"/>
          </p:cNvSpPr>
          <p:nvPr>
            <p:ph type="sldNum" sz="quarter" idx="12"/>
          </p:nvPr>
        </p:nvSpPr>
        <p:spPr/>
        <p:txBody>
          <a:bodyPr/>
          <a:lstStyle/>
          <a:p>
            <a:fld id="{75AB6FF6-AC8D-4370-90F4-3D97CF2AA622}" type="slidenum">
              <a:rPr lang="de-DE" altLang="de-DE" smtClean="0"/>
              <a:pPr/>
              <a:t>12</a:t>
            </a:fld>
            <a:endParaRPr lang="de-DE" altLang="de-DE"/>
          </a:p>
        </p:txBody>
      </p:sp>
    </p:spTree>
    <p:extLst>
      <p:ext uri="{BB962C8B-B14F-4D97-AF65-F5344CB8AC3E}">
        <p14:creationId xmlns:p14="http://schemas.microsoft.com/office/powerpoint/2010/main" val="20428638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07253" name="Group 21"/>
          <p:cNvGraphicFramePr>
            <a:graphicFrameLocks noGrp="1"/>
          </p:cNvGraphicFramePr>
          <p:nvPr>
            <p:extLst>
              <p:ext uri="{D42A27DB-BD31-4B8C-83A1-F6EECF244321}">
                <p14:modId xmlns:p14="http://schemas.microsoft.com/office/powerpoint/2010/main" val="4057053483"/>
              </p:ext>
            </p:extLst>
          </p:nvPr>
        </p:nvGraphicFramePr>
        <p:xfrm>
          <a:off x="408955" y="2203704"/>
          <a:ext cx="11338560" cy="4114800"/>
        </p:xfrm>
        <a:graphic>
          <a:graphicData uri="http://schemas.openxmlformats.org/drawingml/2006/table">
            <a:tbl>
              <a:tblPr>
                <a:tableStyleId>{21E4AEA4-8DFA-4A89-87EB-49C32662AFE0}</a:tableStyleId>
              </a:tblPr>
              <a:tblGrid>
                <a:gridCol w="2267712">
                  <a:extLst>
                    <a:ext uri="{9D8B030D-6E8A-4147-A177-3AD203B41FA5}">
                      <a16:colId xmlns:a16="http://schemas.microsoft.com/office/drawing/2014/main" val="20000"/>
                    </a:ext>
                  </a:extLst>
                </a:gridCol>
                <a:gridCol w="9070848">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fr-FR" sz="2400" b="0" i="0" u="none" strike="noStrike" cap="none" normalizeH="0" baseline="0" dirty="0">
                          <a:ln>
                            <a:noFill/>
                          </a:ln>
                          <a:solidFill>
                            <a:srgbClr val="000000"/>
                          </a:solidFill>
                          <a:effectLst/>
                          <a:latin typeface="Calibri Light"/>
                        </a:rPr>
                        <a:t>Domaine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fr-FR" sz="2400" b="0" i="0" u="none" strike="noStrike" cap="none" normalizeH="0" baseline="0">
                          <a:ln>
                            <a:noFill/>
                          </a:ln>
                          <a:solidFill>
                            <a:srgbClr val="000000"/>
                          </a:solidFill>
                          <a:effectLst/>
                          <a:latin typeface="Calibri Light"/>
                        </a:rPr>
                        <a:t>Exemple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657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fr-FR" sz="2400" b="0" i="0" u="none" strike="noStrike" cap="none" normalizeH="0" baseline="0">
                          <a:ln>
                            <a:noFill/>
                          </a:ln>
                          <a:solidFill>
                            <a:srgbClr val="333333"/>
                          </a:solidFill>
                          <a:effectLst/>
                          <a:latin typeface="Calibri Light"/>
                        </a:rPr>
                        <a:t>Médias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fr-FR" sz="24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err="1">
                <a:latin typeface="Calibri Light"/>
              </a:rPr>
              <a:t>Agir</a:t>
            </a:r>
            <a:r>
              <a:rPr lang="en-US" sz="3600" dirty="0">
                <a:latin typeface="Calibri Light"/>
              </a:rPr>
              <a:t> sans </a:t>
            </a:r>
            <a:r>
              <a:rPr lang="en-US" sz="3600" dirty="0" err="1">
                <a:latin typeface="Calibri Light"/>
              </a:rPr>
              <a:t>réfléchir</a:t>
            </a:r>
            <a:endParaRPr lang="en-US" sz="3600" dirty="0">
              <a:latin typeface="Calibri Light"/>
            </a:endParaRPr>
          </a:p>
        </p:txBody>
      </p:sp>
      <p:sp>
        <p:nvSpPr>
          <p:cNvPr id="5" name="Footer Placeholder 4"/>
          <p:cNvSpPr>
            <a:spLocks noGrp="1"/>
          </p:cNvSpPr>
          <p:nvPr>
            <p:ph type="ftr" sz="quarter" idx="11"/>
          </p:nvPr>
        </p:nvSpPr>
        <p:spPr/>
        <p:txBody>
          <a:bodyPr/>
          <a:lstStyle/>
          <a:p>
            <a:pPr>
              <a:defRPr/>
            </a:pPr>
            <a:r>
              <a:rPr lang="fr-FR"/>
              <a:t>Entraînement métacognitifs 2 – Sauter aux conclusions I</a:t>
            </a:r>
            <a:endParaRPr lang="de-DE"/>
          </a:p>
        </p:txBody>
      </p:sp>
      <p:sp>
        <p:nvSpPr>
          <p:cNvPr id="6" name="Slide Number Placeholder 5"/>
          <p:cNvSpPr>
            <a:spLocks noGrp="1"/>
          </p:cNvSpPr>
          <p:nvPr>
            <p:ph type="sldNum" sz="quarter" idx="12"/>
          </p:nvPr>
        </p:nvSpPr>
        <p:spPr/>
        <p:txBody>
          <a:bodyPr/>
          <a:lstStyle/>
          <a:p>
            <a:fld id="{75AB6FF6-AC8D-4370-90F4-3D97CF2AA622}" type="slidenum">
              <a:rPr lang="de-DE" altLang="de-DE" smtClean="0"/>
              <a:pPr/>
              <a:t>13</a:t>
            </a:fld>
            <a:endParaRPr lang="de-DE" altLang="de-DE"/>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07253" name="Group 21"/>
          <p:cNvGraphicFramePr>
            <a:graphicFrameLocks noGrp="1"/>
          </p:cNvGraphicFramePr>
          <p:nvPr>
            <p:extLst>
              <p:ext uri="{D42A27DB-BD31-4B8C-83A1-F6EECF244321}">
                <p14:modId xmlns:p14="http://schemas.microsoft.com/office/powerpoint/2010/main" val="3658486973"/>
              </p:ext>
            </p:extLst>
          </p:nvPr>
        </p:nvGraphicFramePr>
        <p:xfrm>
          <a:off x="408955" y="2203704"/>
          <a:ext cx="11338560" cy="4114800"/>
        </p:xfrm>
        <a:graphic>
          <a:graphicData uri="http://schemas.openxmlformats.org/drawingml/2006/table">
            <a:tbl>
              <a:tblPr>
                <a:tableStyleId>{21E4AEA4-8DFA-4A89-87EB-49C32662AFE0}</a:tableStyleId>
              </a:tblPr>
              <a:tblGrid>
                <a:gridCol w="2267712">
                  <a:extLst>
                    <a:ext uri="{9D8B030D-6E8A-4147-A177-3AD203B41FA5}">
                      <a16:colId xmlns:a16="http://schemas.microsoft.com/office/drawing/2014/main" val="20000"/>
                    </a:ext>
                  </a:extLst>
                </a:gridCol>
                <a:gridCol w="9070848">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fr-FR" sz="2400" b="0" i="0" u="none" strike="noStrike" cap="none" normalizeH="0" baseline="0" dirty="0">
                          <a:ln>
                            <a:noFill/>
                          </a:ln>
                          <a:solidFill>
                            <a:srgbClr val="000000"/>
                          </a:solidFill>
                          <a:effectLst/>
                          <a:latin typeface="Calibri Light"/>
                        </a:rPr>
                        <a:t>Domaine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fr-FR" sz="2400" b="0" i="0" u="none" strike="noStrike" cap="none" normalizeH="0" baseline="0">
                          <a:ln>
                            <a:noFill/>
                          </a:ln>
                          <a:solidFill>
                            <a:srgbClr val="000000"/>
                          </a:solidFill>
                          <a:effectLst/>
                          <a:latin typeface="Calibri Light"/>
                        </a:rPr>
                        <a:t>Exemple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657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fr-FR" sz="2400" b="0" i="0" u="none" strike="noStrike" cap="none" normalizeH="0" baseline="0">
                          <a:ln>
                            <a:noFill/>
                          </a:ln>
                          <a:solidFill>
                            <a:srgbClr val="333333"/>
                          </a:solidFill>
                          <a:effectLst/>
                          <a:latin typeface="Calibri Light"/>
                        </a:rPr>
                        <a:t>Médias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fr-FR"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17421" name="Text Box 19"/>
          <p:cNvSpPr txBox="1">
            <a:spLocks noChangeArrowheads="1"/>
          </p:cNvSpPr>
          <p:nvPr/>
        </p:nvSpPr>
        <p:spPr bwMode="auto">
          <a:xfrm>
            <a:off x="5017467" y="2780928"/>
            <a:ext cx="6688831" cy="30476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lnSpc>
                <a:spcPct val="105000"/>
              </a:lnSpc>
              <a:spcBef>
                <a:spcPts val="1999"/>
              </a:spcBef>
              <a:buFontTx/>
              <a:buNone/>
            </a:pPr>
            <a:r>
              <a:rPr lang="fr-FR" altLang="de-DE" sz="2400" dirty="0">
                <a:latin typeface="Calibri Light"/>
              </a:rPr>
              <a:t>En 1938, l’émission de radio «La Guerre des Mondes», animée par Orson Welles, a été à l’origine d’une panique collective à New-York. Plusieurs auditeurs croyaient sincèrement que la Terre allait </a:t>
            </a:r>
            <a:r>
              <a:rPr lang="fr-FR" altLang="ja-JP" sz="2400" dirty="0">
                <a:latin typeface="Calibri Light"/>
                <a:ea typeface="MS PGothic" panose="020B0600070205080204" pitchFamily="34" charset="-128"/>
              </a:rPr>
              <a:t>être attaquée.</a:t>
            </a:r>
          </a:p>
          <a:p>
            <a:pPr eaLnBrk="1" hangingPunct="1">
              <a:lnSpc>
                <a:spcPct val="105000"/>
              </a:lnSpc>
              <a:spcBef>
                <a:spcPts val="1999"/>
              </a:spcBef>
              <a:buFontTx/>
              <a:buNone/>
            </a:pPr>
            <a:r>
              <a:rPr lang="fr-FR" altLang="de-DE" sz="2400" dirty="0">
                <a:solidFill>
                  <a:srgbClr val="004992"/>
                </a:solidFill>
                <a:latin typeface="Calibri Light"/>
              </a:rPr>
              <a:t>Fausse considération:</a:t>
            </a:r>
            <a:r>
              <a:rPr lang="fr-FR" altLang="de-DE" sz="2400" dirty="0">
                <a:latin typeface="Calibri Light"/>
              </a:rPr>
              <a:t> prendre ce qui est dit à la radio comme reflétant la réalité. </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err="1">
                <a:latin typeface="Calibri Light"/>
              </a:rPr>
              <a:t>Agir</a:t>
            </a:r>
            <a:r>
              <a:rPr lang="en-US" sz="3600" dirty="0">
                <a:latin typeface="Calibri Light"/>
              </a:rPr>
              <a:t> sans </a:t>
            </a:r>
            <a:r>
              <a:rPr lang="en-US" sz="3600" dirty="0" err="1">
                <a:latin typeface="Calibri Light"/>
              </a:rPr>
              <a:t>réfléchir</a:t>
            </a:r>
            <a:endParaRPr lang="en-US" sz="3600" dirty="0">
              <a:latin typeface="Calibri Light"/>
            </a:endParaRPr>
          </a:p>
        </p:txBody>
      </p:sp>
      <p:pic>
        <p:nvPicPr>
          <p:cNvPr id="13" name="Picture 72" descr="Jonathan Lehrfeld - flickr - War of the Worlds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001243" y="2924944"/>
            <a:ext cx="182514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fr-FR"/>
              <a:t>Entraînement métacognitifs 2 – Sauter aux conclusions I</a:t>
            </a:r>
            <a:endParaRPr lang="de-DE"/>
          </a:p>
        </p:txBody>
      </p:sp>
      <p:sp>
        <p:nvSpPr>
          <p:cNvPr id="6" name="Slide Number Placeholder 5"/>
          <p:cNvSpPr>
            <a:spLocks noGrp="1"/>
          </p:cNvSpPr>
          <p:nvPr>
            <p:ph type="sldNum" sz="quarter" idx="12"/>
          </p:nvPr>
        </p:nvSpPr>
        <p:spPr/>
        <p:txBody>
          <a:bodyPr/>
          <a:lstStyle/>
          <a:p>
            <a:fld id="{75AB6FF6-AC8D-4370-90F4-3D97CF2AA622}" type="slidenum">
              <a:rPr lang="de-DE" altLang="de-DE" smtClean="0"/>
              <a:pPr/>
              <a:t>14</a:t>
            </a:fld>
            <a:endParaRPr lang="de-DE" altLang="de-DE"/>
          </a:p>
        </p:txBody>
      </p:sp>
    </p:spTree>
    <p:extLst>
      <p:ext uri="{BB962C8B-B14F-4D97-AF65-F5344CB8AC3E}">
        <p14:creationId xmlns:p14="http://schemas.microsoft.com/office/powerpoint/2010/main" val="164029695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fr-FR" sz="3600" dirty="0">
                <a:solidFill>
                  <a:srgbClr val="004992"/>
                </a:solidFill>
                <a:latin typeface="Calibri Light"/>
              </a:rPr>
              <a:t>Y a-t-il des indices sur les billets de 1$ qui suggèrent une infiltration des USA par les sociétés secrètes?</a:t>
            </a:r>
            <a:br>
              <a:rPr lang="fr-FR" sz="3600" dirty="0">
                <a:solidFill>
                  <a:srgbClr val="004992"/>
                </a:solidFill>
                <a:latin typeface="Calibri Light"/>
              </a:rPr>
            </a:br>
            <a:r>
              <a:rPr lang="fr-FR" dirty="0">
                <a:solidFill>
                  <a:srgbClr val="004992"/>
                </a:solidFill>
                <a:latin typeface="Calibri Light"/>
              </a:rPr>
              <a:t> - Légendes modernes -</a:t>
            </a:r>
            <a:endParaRPr lang="en-US" dirty="0">
              <a:solidFill>
                <a:srgbClr val="004992"/>
              </a:solidFill>
              <a:latin typeface="Calibri Light"/>
            </a:endParaRPr>
          </a:p>
        </p:txBody>
      </p:sp>
      <p:pic>
        <p:nvPicPr>
          <p:cNvPr id="1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5907" y="2538476"/>
            <a:ext cx="4023360" cy="36268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 name="Rechteck 9"/>
          <p:cNvSpPr>
            <a:spLocks noChangeArrowheads="1"/>
          </p:cNvSpPr>
          <p:nvPr/>
        </p:nvSpPr>
        <p:spPr bwMode="auto">
          <a:xfrm>
            <a:off x="408955" y="6187207"/>
            <a:ext cx="1137600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algn="r" eaLnBrk="1" hangingPunct="1">
              <a:spcBef>
                <a:spcPct val="0"/>
              </a:spcBef>
              <a:buClrTx/>
              <a:buFontTx/>
              <a:buNone/>
            </a:pPr>
            <a:r>
              <a:rPr lang="fr-FR" altLang="de-DE" sz="1600">
                <a:latin typeface="Calibri Light"/>
              </a:rPr>
              <a:t>(pour un exercice alternatif, regardez la fin de la présentation)</a:t>
            </a:r>
            <a:endParaRPr lang="en-US" altLang="de-DE" sz="1600" dirty="0">
              <a:latin typeface="Calibri Light"/>
            </a:endParaRPr>
          </a:p>
        </p:txBody>
      </p:sp>
      <p:sp>
        <p:nvSpPr>
          <p:cNvPr id="6" name="Footer Placeholder 5"/>
          <p:cNvSpPr>
            <a:spLocks noGrp="1"/>
          </p:cNvSpPr>
          <p:nvPr>
            <p:ph type="ftr" sz="quarter" idx="11"/>
          </p:nvPr>
        </p:nvSpPr>
        <p:spPr/>
        <p:txBody>
          <a:bodyPr/>
          <a:lstStyle/>
          <a:p>
            <a:pPr>
              <a:defRPr/>
            </a:pPr>
            <a:r>
              <a:rPr lang="fr-FR"/>
              <a:t>Entraînement métacognitifs 2 – Sauter aux conclusions I</a:t>
            </a:r>
            <a:endParaRPr lang="de-DE"/>
          </a:p>
        </p:txBody>
      </p:sp>
      <p:sp>
        <p:nvSpPr>
          <p:cNvPr id="7" name="Slide Number Placeholder 6"/>
          <p:cNvSpPr>
            <a:spLocks noGrp="1"/>
          </p:cNvSpPr>
          <p:nvPr>
            <p:ph type="sldNum" sz="quarter" idx="12"/>
          </p:nvPr>
        </p:nvSpPr>
        <p:spPr/>
        <p:txBody>
          <a:bodyPr/>
          <a:lstStyle/>
          <a:p>
            <a:fld id="{75AB6FF6-AC8D-4370-90F4-3D97CF2AA622}" type="slidenum">
              <a:rPr lang="de-DE" altLang="de-DE" smtClean="0"/>
              <a:pPr/>
              <a:t>15</a:t>
            </a:fld>
            <a:endParaRPr lang="de-DE" altLang="de-DE"/>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78" name="Line 22"/>
          <p:cNvSpPr>
            <a:spLocks noChangeShapeType="1"/>
          </p:cNvSpPr>
          <p:nvPr/>
        </p:nvSpPr>
        <p:spPr bwMode="auto">
          <a:xfrm>
            <a:off x="9074396" y="4508500"/>
            <a:ext cx="0" cy="503238"/>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19482" name="AutoShape 43"/>
          <p:cNvSpPr>
            <a:spLocks noChangeArrowheads="1"/>
          </p:cNvSpPr>
          <p:nvPr/>
        </p:nvSpPr>
        <p:spPr bwMode="auto">
          <a:xfrm>
            <a:off x="7948036" y="4899025"/>
            <a:ext cx="385334" cy="287338"/>
          </a:xfrm>
          <a:prstGeom prst="flowChartConnector">
            <a:avLst/>
          </a:prstGeom>
          <a:noFill/>
          <a:ln w="317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4000">
              <a:latin typeface="Calibri Light"/>
            </a:endParaRPr>
          </a:p>
        </p:txBody>
      </p:sp>
      <p:sp>
        <p:nvSpPr>
          <p:cNvPr id="2" name="Title 1"/>
          <p:cNvSpPr>
            <a:spLocks noGrp="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fr-FR" sz="3600" dirty="0">
                <a:solidFill>
                  <a:srgbClr val="004992"/>
                </a:solidFill>
                <a:latin typeface="Calibri Light"/>
              </a:rPr>
              <a:t>Conclusions prématurées </a:t>
            </a:r>
            <a:br>
              <a:rPr lang="fr-FR" sz="3600" dirty="0">
                <a:solidFill>
                  <a:srgbClr val="004992"/>
                </a:solidFill>
                <a:latin typeface="Calibri Light"/>
              </a:rPr>
            </a:br>
            <a:r>
              <a:rPr lang="fr-FR" dirty="0">
                <a:solidFill>
                  <a:srgbClr val="004992"/>
                </a:solidFill>
                <a:latin typeface="Calibri Light"/>
              </a:rPr>
              <a:t>Y </a:t>
            </a:r>
            <a:r>
              <a:rPr lang="fr-FR" dirty="0" err="1">
                <a:solidFill>
                  <a:srgbClr val="004992"/>
                </a:solidFill>
                <a:latin typeface="Calibri Light"/>
              </a:rPr>
              <a:t>a-t-il</a:t>
            </a:r>
            <a:r>
              <a:rPr lang="fr-FR" dirty="0">
                <a:solidFill>
                  <a:srgbClr val="004992"/>
                </a:solidFill>
                <a:latin typeface="Calibri Light"/>
              </a:rPr>
              <a:t> des indices sur les billets de 1$ qui suggèrent une infiltration des USA par les sociétés secrètes?</a:t>
            </a:r>
            <a:endParaRPr lang="en-US" dirty="0">
              <a:solidFill>
                <a:srgbClr val="004992"/>
              </a:solidFill>
              <a:latin typeface="Calibri Light"/>
            </a:endParaRPr>
          </a:p>
        </p:txBody>
      </p:sp>
      <p:graphicFrame>
        <p:nvGraphicFramePr>
          <p:cNvPr id="16" name="Group 38"/>
          <p:cNvGraphicFramePr>
            <a:graphicFrameLocks noGrp="1"/>
          </p:cNvGraphicFramePr>
          <p:nvPr>
            <p:extLst>
              <p:ext uri="{D42A27DB-BD31-4B8C-83A1-F6EECF244321}">
                <p14:modId xmlns:p14="http://schemas.microsoft.com/office/powerpoint/2010/main" val="3216311081"/>
              </p:ext>
            </p:extLst>
          </p:nvPr>
        </p:nvGraphicFramePr>
        <p:xfrm>
          <a:off x="408955" y="2743200"/>
          <a:ext cx="11376000" cy="4008120"/>
        </p:xfrm>
        <a:graphic>
          <a:graphicData uri="http://schemas.openxmlformats.org/drawingml/2006/table">
            <a:tbl>
              <a:tblPr>
                <a:tableStyleId>{21E4AEA4-8DFA-4A89-87EB-49C32662AFE0}</a:tableStyleId>
              </a:tblPr>
              <a:tblGrid>
                <a:gridCol w="6152125">
                  <a:extLst>
                    <a:ext uri="{9D8B030D-6E8A-4147-A177-3AD203B41FA5}">
                      <a16:colId xmlns:a16="http://schemas.microsoft.com/office/drawing/2014/main" val="20000"/>
                    </a:ext>
                  </a:extLst>
                </a:gridCol>
                <a:gridCol w="5223875">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ea typeface="ＭＳ Ｐゴシック" pitchFamily="34" charset="-128"/>
                        </a:rPr>
                        <a:t>A favor</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ea typeface="ＭＳ Ｐゴシック" pitchFamily="34" charset="-128"/>
                        </a:rPr>
                        <a:t>“Evidencia”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611880">
                <a:tc>
                  <a:txBody>
                    <a:bodyPr/>
                    <a:lstStyle/>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es-ES" sz="1800" b="0" i="0" u="none" strike="noStrike" cap="none" normalizeH="0" baseline="0" dirty="0">
                          <a:ln>
                            <a:noFill/>
                          </a:ln>
                          <a:solidFill>
                            <a:srgbClr val="333333"/>
                          </a:solidFill>
                          <a:effectLst/>
                          <a:latin typeface="Calibri Light"/>
                          <a:ea typeface="ＭＳ Ｐゴシック" pitchFamily="34" charset="-128"/>
                        </a:rPr>
                        <a:t>1: en la parte de atrás, aparecen 13 veces diferentes símbolos (ej. bandas en el emblema, hojas de olivo, flechas). El 13 se considera a veces un número satánico.</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es-ES" sz="1800" b="0" i="0" u="none" strike="noStrike" cap="none" normalizeH="0" baseline="0" dirty="0">
                          <a:ln>
                            <a:noFill/>
                          </a:ln>
                          <a:solidFill>
                            <a:srgbClr val="333333"/>
                          </a:solidFill>
                          <a:effectLst/>
                          <a:latin typeface="Calibri Light"/>
                          <a:ea typeface="ＭＳ Ｐゴシック" pitchFamily="34" charset="-128"/>
                        </a:rPr>
                        <a:t>2: algunas personas afirman que en el </a:t>
                      </a:r>
                      <a:r>
                        <a:rPr kumimoji="0" lang="es-ES" sz="1800" b="0" i="0" u="none" strike="noStrike" cap="none" normalizeH="0" baseline="0" dirty="0" err="1">
                          <a:ln>
                            <a:noFill/>
                          </a:ln>
                          <a:solidFill>
                            <a:srgbClr val="333333"/>
                          </a:solidFill>
                          <a:effectLst/>
                          <a:latin typeface="Calibri Light"/>
                          <a:ea typeface="ＭＳ Ｐゴシック" pitchFamily="34" charset="-128"/>
                        </a:rPr>
                        <a:t>el</a:t>
                      </a:r>
                      <a:r>
                        <a:rPr kumimoji="0" lang="es-ES" sz="1800" b="0" i="0" u="none" strike="noStrike" cap="none" normalizeH="0" baseline="0" dirty="0">
                          <a:ln>
                            <a:noFill/>
                          </a:ln>
                          <a:solidFill>
                            <a:srgbClr val="333333"/>
                          </a:solidFill>
                          <a:effectLst/>
                          <a:latin typeface="Calibri Light"/>
                          <a:ea typeface="ＭＳ Ｐゴシック" pitchFamily="34" charset="-128"/>
                        </a:rPr>
                        <a:t> dólar no aparece realmente George Washington sino Adam </a:t>
                      </a:r>
                      <a:r>
                        <a:rPr kumimoji="0" lang="es-ES" sz="1800" b="0" i="0" u="none" strike="noStrike" cap="none" normalizeH="0" baseline="0" dirty="0" err="1">
                          <a:ln>
                            <a:noFill/>
                          </a:ln>
                          <a:solidFill>
                            <a:srgbClr val="333333"/>
                          </a:solidFill>
                          <a:effectLst/>
                          <a:latin typeface="Calibri Light"/>
                          <a:ea typeface="ＭＳ Ｐゴシック" pitchFamily="34" charset="-128"/>
                        </a:rPr>
                        <a:t>Weishaupt</a:t>
                      </a:r>
                      <a:r>
                        <a:rPr kumimoji="0" lang="es-ES" sz="1800" b="0" i="0" u="none" strike="noStrike" cap="none" normalizeH="0" baseline="0" dirty="0">
                          <a:ln>
                            <a:noFill/>
                          </a:ln>
                          <a:solidFill>
                            <a:srgbClr val="333333"/>
                          </a:solidFill>
                          <a:effectLst/>
                          <a:latin typeface="Calibri Light"/>
                          <a:ea typeface="ＭＳ Ｐゴシック" pitchFamily="34" charset="-128"/>
                        </a:rPr>
                        <a:t>, el fundador de una sociedad secreta.</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es-ES" sz="1800" b="0" i="0" u="none" strike="noStrike" cap="none" normalizeH="0" baseline="0" dirty="0">
                          <a:ln>
                            <a:noFill/>
                          </a:ln>
                          <a:solidFill>
                            <a:srgbClr val="333333"/>
                          </a:solidFill>
                          <a:effectLst/>
                          <a:latin typeface="Calibri Light"/>
                          <a:ea typeface="ＭＳ Ｐゴシック" pitchFamily="34" charset="-128"/>
                        </a:rPr>
                        <a:t>3: arriba a la derecha, hay oculto un pequeño búho, considerado por algunos cómo un símbolo satánico. </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es-ES" sz="1800" b="0" i="0" u="none" strike="noStrike" cap="none" normalizeH="0" baseline="0" dirty="0">
                          <a:ln>
                            <a:noFill/>
                          </a:ln>
                          <a:solidFill>
                            <a:srgbClr val="333333"/>
                          </a:solidFill>
                          <a:effectLst/>
                          <a:latin typeface="Calibri Light"/>
                          <a:ea typeface="ＭＳ Ｐゴシック" pitchFamily="34" charset="-128"/>
                        </a:rPr>
                        <a:t>4: la pirámide de la parte de atrás puede representar un símbolo masónico.</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21" name="Caption_29"/>
          <p:cNvSpPr txBox="1">
            <a:spLocks noChangeArrowheads="1"/>
          </p:cNvSpPr>
          <p:nvPr/>
        </p:nvSpPr>
        <p:spPr bwMode="auto">
          <a:xfrm>
            <a:off x="6999296" y="4761148"/>
            <a:ext cx="140017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Calibri Light"/>
              </a:rPr>
              <a:t>1</a:t>
            </a:r>
          </a:p>
        </p:txBody>
      </p:sp>
      <p:sp>
        <p:nvSpPr>
          <p:cNvPr id="22" name="Caption_26"/>
          <p:cNvSpPr txBox="1">
            <a:spLocks noChangeArrowheads="1"/>
          </p:cNvSpPr>
          <p:nvPr/>
        </p:nvSpPr>
        <p:spPr bwMode="auto">
          <a:xfrm>
            <a:off x="9693304" y="4710683"/>
            <a:ext cx="95154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Calibri Light"/>
              </a:rPr>
              <a:t>2</a:t>
            </a:r>
          </a:p>
        </p:txBody>
      </p:sp>
      <p:sp>
        <p:nvSpPr>
          <p:cNvPr id="23" name="Caption_28"/>
          <p:cNvSpPr txBox="1">
            <a:spLocks noChangeArrowheads="1"/>
          </p:cNvSpPr>
          <p:nvPr/>
        </p:nvSpPr>
        <p:spPr bwMode="auto">
          <a:xfrm>
            <a:off x="6967863" y="6300896"/>
            <a:ext cx="146304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Calibri Light"/>
              </a:rPr>
              <a:t>3</a:t>
            </a:r>
          </a:p>
        </p:txBody>
      </p:sp>
      <p:sp>
        <p:nvSpPr>
          <p:cNvPr id="24" name="Caption_27"/>
          <p:cNvSpPr txBox="1">
            <a:spLocks noChangeArrowheads="1"/>
          </p:cNvSpPr>
          <p:nvPr/>
        </p:nvSpPr>
        <p:spPr bwMode="auto">
          <a:xfrm>
            <a:off x="9643527" y="6300896"/>
            <a:ext cx="105110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Calibri Light"/>
              </a:rPr>
              <a:t>4</a:t>
            </a:r>
          </a:p>
        </p:txBody>
      </p:sp>
      <p:graphicFrame>
        <p:nvGraphicFramePr>
          <p:cNvPr id="25" name="Group 38"/>
          <p:cNvGraphicFramePr>
            <a:graphicFrameLocks noGrp="1"/>
          </p:cNvGraphicFramePr>
          <p:nvPr>
            <p:extLst>
              <p:ext uri="{D42A27DB-BD31-4B8C-83A1-F6EECF244321}">
                <p14:modId xmlns:p14="http://schemas.microsoft.com/office/powerpoint/2010/main" val="2652117882"/>
              </p:ext>
            </p:extLst>
          </p:nvPr>
        </p:nvGraphicFramePr>
        <p:xfrm>
          <a:off x="408955" y="2743200"/>
          <a:ext cx="11376000" cy="4008120"/>
        </p:xfrm>
        <a:graphic>
          <a:graphicData uri="http://schemas.openxmlformats.org/drawingml/2006/table">
            <a:tbl>
              <a:tblPr>
                <a:tableStyleId>{21E4AEA4-8DFA-4A89-87EB-49C32662AFE0}</a:tableStyleId>
              </a:tblPr>
              <a:tblGrid>
                <a:gridCol w="6152125">
                  <a:extLst>
                    <a:ext uri="{9D8B030D-6E8A-4147-A177-3AD203B41FA5}">
                      <a16:colId xmlns:a16="http://schemas.microsoft.com/office/drawing/2014/main" val="20000"/>
                    </a:ext>
                  </a:extLst>
                </a:gridCol>
                <a:gridCol w="5223875">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ea typeface="ＭＳ Ｐゴシック" pitchFamily="34" charset="-128"/>
                        </a:rPr>
                        <a:t>Pour</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ea typeface="ＭＳ Ｐゴシック" pitchFamily="34" charset="-128"/>
                        </a:rPr>
                        <a:t>“Preuve”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611880">
                <a:tc>
                  <a:txBody>
                    <a:bodyPr/>
                    <a:lstStyle/>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fr-FR" sz="1800" b="0" i="0" u="none" strike="noStrike" cap="none" normalizeH="0" baseline="0" dirty="0">
                          <a:ln>
                            <a:noFill/>
                          </a:ln>
                          <a:solidFill>
                            <a:srgbClr val="333333"/>
                          </a:solidFill>
                          <a:effectLst/>
                          <a:latin typeface="Calibri Light"/>
                          <a:ea typeface="ＭＳ Ｐゴシック" pitchFamily="34" charset="-128"/>
                        </a:rPr>
                        <a:t>preuve 1: sur l’arrière , différents symboles sont représentés à 13 reprises chacun (Exemples : rayures sur le blason, rameaux d’olivier, flèches). Treize est considéré comme un nombre satanique.</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fr-FR" sz="1800" b="0" i="0" u="none" strike="noStrike" cap="none" normalizeH="0" baseline="0" dirty="0">
                          <a:ln>
                            <a:noFill/>
                          </a:ln>
                          <a:solidFill>
                            <a:srgbClr val="333333"/>
                          </a:solidFill>
                          <a:effectLst/>
                          <a:latin typeface="Calibri Light"/>
                          <a:ea typeface="ＭＳ Ｐゴシック" pitchFamily="34" charset="-128"/>
                        </a:rPr>
                        <a:t>preuve 2: certaines personnes prétendent que la personne représentée sur les billets n’est pas George Washington mais Adam </a:t>
                      </a:r>
                      <a:r>
                        <a:rPr kumimoji="0" lang="fr-FR" sz="1800" b="0" i="0" u="none" strike="noStrike" cap="none" normalizeH="0" baseline="0" dirty="0" err="1">
                          <a:ln>
                            <a:noFill/>
                          </a:ln>
                          <a:solidFill>
                            <a:srgbClr val="333333"/>
                          </a:solidFill>
                          <a:effectLst/>
                          <a:latin typeface="Calibri Light"/>
                          <a:ea typeface="ＭＳ Ｐゴシック" pitchFamily="34" charset="-128"/>
                        </a:rPr>
                        <a:t>Weishaupt</a:t>
                      </a:r>
                      <a:r>
                        <a:rPr kumimoji="0" lang="fr-FR" sz="1800" b="0" i="0" u="none" strike="noStrike" cap="none" normalizeH="0" baseline="0" dirty="0">
                          <a:ln>
                            <a:noFill/>
                          </a:ln>
                          <a:solidFill>
                            <a:srgbClr val="333333"/>
                          </a:solidFill>
                          <a:effectLst/>
                          <a:latin typeface="Calibri Light"/>
                          <a:ea typeface="ＭＳ Ｐゴシック" pitchFamily="34" charset="-128"/>
                        </a:rPr>
                        <a:t>, fondateur d’une société secrète.</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fr-FR" sz="1800" b="0" i="0" u="none" strike="noStrike" cap="none" normalizeH="0" baseline="0" dirty="0">
                          <a:ln>
                            <a:noFill/>
                          </a:ln>
                          <a:solidFill>
                            <a:srgbClr val="333333"/>
                          </a:solidFill>
                          <a:effectLst/>
                          <a:latin typeface="Calibri Light"/>
                          <a:ea typeface="ＭＳ Ｐゴシック" pitchFamily="34" charset="-128"/>
                        </a:rPr>
                        <a:t>preuve 3: sur l’avant à droite, un hibou est caché. Selon certains, il s’agit là d’un signe satanique.</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fr-FR" sz="1800" b="0" i="0" u="none" strike="noStrike" cap="none" normalizeH="0" baseline="0" dirty="0">
                          <a:ln>
                            <a:noFill/>
                          </a:ln>
                          <a:solidFill>
                            <a:srgbClr val="333333"/>
                          </a:solidFill>
                          <a:effectLst/>
                          <a:latin typeface="Calibri Light"/>
                          <a:ea typeface="ＭＳ Ｐゴシック" pitchFamily="34" charset="-128"/>
                        </a:rPr>
                        <a:t>preuve 4: la pyramide au dos représente le symbole des francs-maçons.</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26" name="Picture 39" descr="NYC - Metropolitan Museum of Art - Gilbert Stuart's George Washington - wallyg -flickr - cc"/>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693304" y="3281933"/>
            <a:ext cx="951548" cy="1428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 name="Picture 26" descr="Ey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643527" y="5203616"/>
            <a:ext cx="1051102" cy="1097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 name="Picture 21" descr="owl"/>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967863" y="5203616"/>
            <a:ext cx="1463040" cy="1097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 name="Picture 16" descr="Eagl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999296" y="3329540"/>
            <a:ext cx="1400175" cy="1431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 name="Caption_29"/>
          <p:cNvSpPr txBox="1">
            <a:spLocks noChangeArrowheads="1"/>
          </p:cNvSpPr>
          <p:nvPr/>
        </p:nvSpPr>
        <p:spPr bwMode="auto">
          <a:xfrm>
            <a:off x="6999296" y="4761148"/>
            <a:ext cx="140017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Calibri Light"/>
              </a:rPr>
              <a:t>1</a:t>
            </a:r>
          </a:p>
        </p:txBody>
      </p:sp>
      <p:sp>
        <p:nvSpPr>
          <p:cNvPr id="31" name="Caption_26"/>
          <p:cNvSpPr txBox="1">
            <a:spLocks noChangeArrowheads="1"/>
          </p:cNvSpPr>
          <p:nvPr/>
        </p:nvSpPr>
        <p:spPr bwMode="auto">
          <a:xfrm>
            <a:off x="9693304" y="4710683"/>
            <a:ext cx="95154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Calibri Light"/>
              </a:rPr>
              <a:t>2</a:t>
            </a:r>
          </a:p>
        </p:txBody>
      </p:sp>
      <p:sp>
        <p:nvSpPr>
          <p:cNvPr id="32" name="Caption_28"/>
          <p:cNvSpPr txBox="1">
            <a:spLocks noChangeArrowheads="1"/>
          </p:cNvSpPr>
          <p:nvPr/>
        </p:nvSpPr>
        <p:spPr bwMode="auto">
          <a:xfrm>
            <a:off x="6967863" y="6300896"/>
            <a:ext cx="146304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Calibri Light"/>
              </a:rPr>
              <a:t>3</a:t>
            </a:r>
          </a:p>
        </p:txBody>
      </p:sp>
      <p:sp>
        <p:nvSpPr>
          <p:cNvPr id="33" name="Caption_27"/>
          <p:cNvSpPr txBox="1">
            <a:spLocks noChangeArrowheads="1"/>
          </p:cNvSpPr>
          <p:nvPr/>
        </p:nvSpPr>
        <p:spPr bwMode="auto">
          <a:xfrm>
            <a:off x="9643527" y="6300896"/>
            <a:ext cx="105110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Calibri Light"/>
              </a:rPr>
              <a:t>4</a:t>
            </a:r>
          </a:p>
        </p:txBody>
      </p:sp>
      <p:sp>
        <p:nvSpPr>
          <p:cNvPr id="34" name="AutoShape 43"/>
          <p:cNvSpPr>
            <a:spLocks noChangeArrowheads="1"/>
          </p:cNvSpPr>
          <p:nvPr/>
        </p:nvSpPr>
        <p:spPr bwMode="auto">
          <a:xfrm>
            <a:off x="7424015" y="5215056"/>
            <a:ext cx="365760" cy="365760"/>
          </a:xfrm>
          <a:prstGeom prst="flowChartConnector">
            <a:avLst/>
          </a:prstGeom>
          <a:noFill/>
          <a:ln w="317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4000">
              <a:latin typeface="Calibri Light"/>
            </a:endParaRPr>
          </a:p>
        </p:txBody>
      </p:sp>
      <p:sp>
        <p:nvSpPr>
          <p:cNvPr id="35" name="Line 22"/>
          <p:cNvSpPr>
            <a:spLocks noChangeShapeType="1"/>
          </p:cNvSpPr>
          <p:nvPr/>
        </p:nvSpPr>
        <p:spPr bwMode="auto">
          <a:xfrm>
            <a:off x="8302752" y="4846320"/>
            <a:ext cx="0" cy="503238"/>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de-DE"/>
          </a:p>
        </p:txBody>
      </p:sp>
      <p:sp>
        <p:nvSpPr>
          <p:cNvPr id="5" name="Footer Placeholder 4"/>
          <p:cNvSpPr>
            <a:spLocks noGrp="1"/>
          </p:cNvSpPr>
          <p:nvPr>
            <p:ph type="ftr" sz="quarter" idx="11"/>
          </p:nvPr>
        </p:nvSpPr>
        <p:spPr/>
        <p:txBody>
          <a:bodyPr/>
          <a:lstStyle/>
          <a:p>
            <a:pPr>
              <a:defRPr/>
            </a:pPr>
            <a:r>
              <a:rPr lang="fr-FR"/>
              <a:t>Entraînement métacognitifs 2 – Sauter aux conclusions I</a:t>
            </a:r>
            <a:endParaRPr lang="de-DE"/>
          </a:p>
        </p:txBody>
      </p:sp>
      <p:sp>
        <p:nvSpPr>
          <p:cNvPr id="6" name="Slide Number Placeholder 5"/>
          <p:cNvSpPr>
            <a:spLocks noGrp="1"/>
          </p:cNvSpPr>
          <p:nvPr>
            <p:ph type="sldNum" sz="quarter" idx="12"/>
          </p:nvPr>
        </p:nvSpPr>
        <p:spPr/>
        <p:txBody>
          <a:bodyPr/>
          <a:lstStyle/>
          <a:p>
            <a:fld id="{75AB6FF6-AC8D-4370-90F4-3D97CF2AA622}" type="slidenum">
              <a:rPr lang="de-DE" altLang="de-DE" smtClean="0"/>
              <a:pPr/>
              <a:t>16</a:t>
            </a:fld>
            <a:endParaRPr lang="de-DE" altLang="de-DE"/>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fr-FR" sz="3600" dirty="0">
                <a:solidFill>
                  <a:srgbClr val="004992"/>
                </a:solidFill>
                <a:latin typeface="Calibri Light"/>
              </a:rPr>
              <a:t>Conclusions prématurées </a:t>
            </a:r>
            <a:br>
              <a:rPr lang="fr-FR" sz="3600" dirty="0">
                <a:solidFill>
                  <a:srgbClr val="004992"/>
                </a:solidFill>
                <a:latin typeface="Calibri Light"/>
              </a:rPr>
            </a:br>
            <a:r>
              <a:rPr lang="fr-FR" dirty="0">
                <a:solidFill>
                  <a:srgbClr val="004992"/>
                </a:solidFill>
                <a:latin typeface="Calibri Light"/>
              </a:rPr>
              <a:t>Y </a:t>
            </a:r>
            <a:r>
              <a:rPr lang="fr-FR" dirty="0" err="1">
                <a:solidFill>
                  <a:srgbClr val="004992"/>
                </a:solidFill>
                <a:latin typeface="Calibri Light"/>
              </a:rPr>
              <a:t>a-t-il</a:t>
            </a:r>
            <a:r>
              <a:rPr lang="fr-FR" dirty="0">
                <a:solidFill>
                  <a:srgbClr val="004992"/>
                </a:solidFill>
                <a:latin typeface="Calibri Light"/>
              </a:rPr>
              <a:t> des indices sur les billets de 1$ qui suggèrent une infiltration des USA par les sociétés secrètes?</a:t>
            </a:r>
            <a:endParaRPr lang="en-US" dirty="0">
              <a:solidFill>
                <a:srgbClr val="004992"/>
              </a:solidFill>
              <a:latin typeface="Calibri Light"/>
            </a:endParaRPr>
          </a:p>
        </p:txBody>
      </p:sp>
      <p:graphicFrame>
        <p:nvGraphicFramePr>
          <p:cNvPr id="16" name="Group 38"/>
          <p:cNvGraphicFramePr>
            <a:graphicFrameLocks noGrp="1"/>
          </p:cNvGraphicFramePr>
          <p:nvPr>
            <p:extLst>
              <p:ext uri="{D42A27DB-BD31-4B8C-83A1-F6EECF244321}">
                <p14:modId xmlns:p14="http://schemas.microsoft.com/office/powerpoint/2010/main" val="3521389298"/>
              </p:ext>
            </p:extLst>
          </p:nvPr>
        </p:nvGraphicFramePr>
        <p:xfrm>
          <a:off x="408955" y="2743200"/>
          <a:ext cx="11376000" cy="3962400"/>
        </p:xfrm>
        <a:graphic>
          <a:graphicData uri="http://schemas.openxmlformats.org/drawingml/2006/table">
            <a:tbl>
              <a:tblPr>
                <a:tableStyleId>{21E4AEA4-8DFA-4A89-87EB-49C32662AFE0}</a:tableStyleId>
              </a:tblPr>
              <a:tblGrid>
                <a:gridCol w="6152125">
                  <a:extLst>
                    <a:ext uri="{9D8B030D-6E8A-4147-A177-3AD203B41FA5}">
                      <a16:colId xmlns:a16="http://schemas.microsoft.com/office/drawing/2014/main" val="20000"/>
                    </a:ext>
                  </a:extLst>
                </a:gridCol>
                <a:gridCol w="5223875">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ea typeface="ＭＳ Ｐゴシック" pitchFamily="34" charset="-128"/>
                        </a:rPr>
                        <a:t>Contre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ea typeface="ＭＳ Ｐゴシック" pitchFamily="34" charset="-128"/>
                        </a:rPr>
                        <a:t>“Preuve”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566160">
                <a:tc>
                  <a:txBody>
                    <a:bodyPr/>
                    <a:lstStyle/>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fr-FR" sz="1800" b="0" i="0" u="none" strike="noStrike" cap="none" normalizeH="0" baseline="0">
                          <a:ln>
                            <a:noFill/>
                          </a:ln>
                          <a:solidFill>
                            <a:srgbClr val="333333"/>
                          </a:solidFill>
                          <a:effectLst/>
                          <a:latin typeface="Calibri Light"/>
                          <a:ea typeface="ＭＳ Ｐゴシック" pitchFamily="34" charset="-128"/>
                        </a:rPr>
                        <a:t>preuve 1: à la base, il y avait 13 états, d’où le chiffre 13.</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fr-FR" sz="1800" b="0" i="0" u="none" strike="noStrike" cap="none" normalizeH="0" baseline="0">
                          <a:ln>
                            <a:noFill/>
                          </a:ln>
                          <a:solidFill>
                            <a:srgbClr val="333333"/>
                          </a:solidFill>
                          <a:effectLst/>
                          <a:latin typeface="Calibri Light"/>
                          <a:ea typeface="ＭＳ Ｐゴシック" pitchFamily="34" charset="-128"/>
                        </a:rPr>
                        <a:t>preuve 2: contrairement aux rumeurs, il n’existe aucune ressemblance entre Adam Weishaupt et George Washington.</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fr-FR" sz="1800" b="0" i="0" u="none" strike="noStrike" cap="none" normalizeH="0" baseline="0">
                          <a:ln>
                            <a:noFill/>
                          </a:ln>
                          <a:solidFill>
                            <a:srgbClr val="333333"/>
                          </a:solidFill>
                          <a:effectLst/>
                          <a:latin typeface="Calibri Light"/>
                          <a:ea typeface="ＭＳ Ｐゴシック" pitchFamily="34" charset="-128"/>
                        </a:rPr>
                        <a:t>preuve 3: le hibou n’a pas de signification symbolique particulière. Parfois il représente la malice. De plus, il est souvent utilisé comme symbole de la sagesse (par exemple, de nombreux éditeurs utilisent ce symbole).</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fr-FR" sz="1800" b="0" i="0" u="none" strike="noStrike" cap="none" normalizeH="0" baseline="0">
                          <a:ln>
                            <a:noFill/>
                          </a:ln>
                          <a:solidFill>
                            <a:srgbClr val="333333"/>
                          </a:solidFill>
                          <a:effectLst/>
                          <a:latin typeface="Calibri Light"/>
                          <a:ea typeface="ＭＳ Ｐゴシック" pitchFamily="34" charset="-128"/>
                        </a:rPr>
                        <a:t>preuve 4: Le triangle représente l’œil qui voit tout de Dieu dans la religion chrétienne (l’image montre un détail d’un vitrail)</a:t>
                      </a:r>
                      <a:endParaRPr kumimoji="0" lang="es-ES"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22" name="Caption_32"/>
          <p:cNvSpPr txBox="1">
            <a:spLocks noChangeArrowheads="1"/>
          </p:cNvSpPr>
          <p:nvPr/>
        </p:nvSpPr>
        <p:spPr bwMode="auto">
          <a:xfrm>
            <a:off x="6999296" y="4761148"/>
            <a:ext cx="14001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Calibri Light"/>
              </a:rPr>
              <a:t>1</a:t>
            </a:r>
          </a:p>
        </p:txBody>
      </p:sp>
      <p:sp>
        <p:nvSpPr>
          <p:cNvPr id="23" name="Caption_31"/>
          <p:cNvSpPr txBox="1">
            <a:spLocks noChangeArrowheads="1"/>
          </p:cNvSpPr>
          <p:nvPr/>
        </p:nvSpPr>
        <p:spPr bwMode="auto">
          <a:xfrm>
            <a:off x="9693303" y="4710683"/>
            <a:ext cx="951548"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Calibri Light"/>
              </a:rPr>
              <a:t>2</a:t>
            </a:r>
          </a:p>
        </p:txBody>
      </p:sp>
      <p:sp>
        <p:nvSpPr>
          <p:cNvPr id="24" name="Caption_15"/>
          <p:cNvSpPr txBox="1">
            <a:spLocks noChangeArrowheads="1"/>
          </p:cNvSpPr>
          <p:nvPr/>
        </p:nvSpPr>
        <p:spPr bwMode="auto">
          <a:xfrm>
            <a:off x="7075857" y="6392336"/>
            <a:ext cx="1373871"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Calibri Light"/>
              </a:rPr>
              <a:t>3</a:t>
            </a:r>
          </a:p>
        </p:txBody>
      </p:sp>
      <p:sp>
        <p:nvSpPr>
          <p:cNvPr id="25" name="Caption_16"/>
          <p:cNvSpPr txBox="1">
            <a:spLocks noChangeArrowheads="1"/>
          </p:cNvSpPr>
          <p:nvPr/>
        </p:nvSpPr>
        <p:spPr bwMode="auto">
          <a:xfrm>
            <a:off x="9481963" y="6392336"/>
            <a:ext cx="1395211"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Calibri Light"/>
              </a:rPr>
              <a:t>4</a:t>
            </a:r>
          </a:p>
        </p:txBody>
      </p:sp>
      <p:graphicFrame>
        <p:nvGraphicFramePr>
          <p:cNvPr id="26" name="Group 38"/>
          <p:cNvGraphicFramePr>
            <a:graphicFrameLocks noGrp="1"/>
          </p:cNvGraphicFramePr>
          <p:nvPr>
            <p:extLst>
              <p:ext uri="{D42A27DB-BD31-4B8C-83A1-F6EECF244321}">
                <p14:modId xmlns:p14="http://schemas.microsoft.com/office/powerpoint/2010/main" val="2466891267"/>
              </p:ext>
            </p:extLst>
          </p:nvPr>
        </p:nvGraphicFramePr>
        <p:xfrm>
          <a:off x="408955" y="2743200"/>
          <a:ext cx="11376000" cy="3962400"/>
        </p:xfrm>
        <a:graphic>
          <a:graphicData uri="http://schemas.openxmlformats.org/drawingml/2006/table">
            <a:tbl>
              <a:tblPr>
                <a:tableStyleId>{21E4AEA4-8DFA-4A89-87EB-49C32662AFE0}</a:tableStyleId>
              </a:tblPr>
              <a:tblGrid>
                <a:gridCol w="6152125">
                  <a:extLst>
                    <a:ext uri="{9D8B030D-6E8A-4147-A177-3AD203B41FA5}">
                      <a16:colId xmlns:a16="http://schemas.microsoft.com/office/drawing/2014/main" val="20000"/>
                    </a:ext>
                  </a:extLst>
                </a:gridCol>
                <a:gridCol w="5223875">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ea typeface="ＭＳ Ｐゴシック" pitchFamily="34" charset="-128"/>
                        </a:rPr>
                        <a:t>Contre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ea typeface="ＭＳ Ｐゴシック" pitchFamily="34" charset="-128"/>
                        </a:rPr>
                        <a:t>“Preuve”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566160">
                <a:tc>
                  <a:txBody>
                    <a:bodyPr/>
                    <a:lstStyle/>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fr-FR" sz="1800" b="0" i="0" u="none" strike="noStrike" cap="none" normalizeH="0" baseline="0">
                          <a:ln>
                            <a:noFill/>
                          </a:ln>
                          <a:solidFill>
                            <a:srgbClr val="333333"/>
                          </a:solidFill>
                          <a:effectLst/>
                          <a:latin typeface="Calibri Light"/>
                          <a:ea typeface="ＭＳ Ｐゴシック" pitchFamily="34" charset="-128"/>
                        </a:rPr>
                        <a:t>preuve 1: à la base, il y avait 13 états, d’où le chiffre 13.</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fr-FR" sz="1800" b="0" i="0" u="none" strike="noStrike" cap="none" normalizeH="0" baseline="0">
                          <a:ln>
                            <a:noFill/>
                          </a:ln>
                          <a:solidFill>
                            <a:srgbClr val="333333"/>
                          </a:solidFill>
                          <a:effectLst/>
                          <a:latin typeface="Calibri Light"/>
                          <a:ea typeface="ＭＳ Ｐゴシック" pitchFamily="34" charset="-128"/>
                        </a:rPr>
                        <a:t>preuve 2: contrairement aux rumeurs, il n’existe aucune ressemblance entre Adam Weishaupt et George Washington.</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fr-FR" sz="1800" b="0" i="0" u="none" strike="noStrike" cap="none" normalizeH="0" baseline="0">
                          <a:ln>
                            <a:noFill/>
                          </a:ln>
                          <a:solidFill>
                            <a:srgbClr val="333333"/>
                          </a:solidFill>
                          <a:effectLst/>
                          <a:latin typeface="Calibri Light"/>
                          <a:ea typeface="ＭＳ Ｐゴシック" pitchFamily="34" charset="-128"/>
                        </a:rPr>
                        <a:t>preuve 3: le hibou n’a pas de signification symbolique particulière. Parfois il représente la malice. De plus, il est souvent utilisé comme symbole de la sagesse (par exemple, de nombreux éditeurs utilisent ce symbole).</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fr-FR" sz="1800" b="0" i="0" u="none" strike="noStrike" cap="none" normalizeH="0" baseline="0">
                          <a:ln>
                            <a:noFill/>
                          </a:ln>
                          <a:solidFill>
                            <a:srgbClr val="333333"/>
                          </a:solidFill>
                          <a:effectLst/>
                          <a:latin typeface="Calibri Light"/>
                          <a:ea typeface="ＭＳ Ｐゴシック" pitchFamily="34" charset="-128"/>
                        </a:rPr>
                        <a:t>preuve 4: Le triangle représente l’œil qui voit tout de Dieu dans la religion chrétienne (l’image montre un détail d’un vitrail)</a:t>
                      </a:r>
                      <a:endParaRPr kumimoji="0" lang="es-ES"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27" name="Picture 25" descr="180px-Adam_weishaup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61883" y="3501008"/>
            <a:ext cx="1018903" cy="14264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 name="Picture 39" descr="NYC - Metropolitan Museum of Art - Gilbert Stuart's George Washington - wallyg -flickr - c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693304" y="3281933"/>
            <a:ext cx="951548" cy="1428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 name="Picture 16" descr="Eagl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999296" y="3329540"/>
            <a:ext cx="1400175" cy="1431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 name="Picture 29" descr="dbking - flickr - National League of American Pen Women - cclicens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075857" y="5203616"/>
            <a:ext cx="1373871"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 name="Picture 28" descr="cobalt123 - flickr - Stained Glass Panel, Eye-Catcher - cclicenee"/>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481963" y="5203616"/>
            <a:ext cx="1395211"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 name="Caption_32"/>
          <p:cNvSpPr txBox="1">
            <a:spLocks noChangeArrowheads="1"/>
          </p:cNvSpPr>
          <p:nvPr/>
        </p:nvSpPr>
        <p:spPr bwMode="auto">
          <a:xfrm>
            <a:off x="6999296" y="4761148"/>
            <a:ext cx="14001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Calibri Light"/>
              </a:rPr>
              <a:t>1</a:t>
            </a:r>
          </a:p>
        </p:txBody>
      </p:sp>
      <p:sp>
        <p:nvSpPr>
          <p:cNvPr id="33" name="Caption_31"/>
          <p:cNvSpPr txBox="1">
            <a:spLocks noChangeArrowheads="1"/>
          </p:cNvSpPr>
          <p:nvPr/>
        </p:nvSpPr>
        <p:spPr bwMode="auto">
          <a:xfrm>
            <a:off x="9693303" y="4710683"/>
            <a:ext cx="951548"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Calibri Light"/>
              </a:rPr>
              <a:t>2</a:t>
            </a:r>
          </a:p>
        </p:txBody>
      </p:sp>
      <p:sp>
        <p:nvSpPr>
          <p:cNvPr id="34" name="Caption_15"/>
          <p:cNvSpPr txBox="1">
            <a:spLocks noChangeArrowheads="1"/>
          </p:cNvSpPr>
          <p:nvPr/>
        </p:nvSpPr>
        <p:spPr bwMode="auto">
          <a:xfrm>
            <a:off x="7075857" y="6392336"/>
            <a:ext cx="1373871"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Calibri Light"/>
              </a:rPr>
              <a:t>3</a:t>
            </a:r>
          </a:p>
        </p:txBody>
      </p:sp>
      <p:sp>
        <p:nvSpPr>
          <p:cNvPr id="35" name="Caption_16"/>
          <p:cNvSpPr txBox="1">
            <a:spLocks noChangeArrowheads="1"/>
          </p:cNvSpPr>
          <p:nvPr/>
        </p:nvSpPr>
        <p:spPr bwMode="auto">
          <a:xfrm>
            <a:off x="9481963" y="6392336"/>
            <a:ext cx="1395211"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Calibri Light"/>
              </a:rPr>
              <a:t>4</a:t>
            </a:r>
          </a:p>
        </p:txBody>
      </p:sp>
      <p:sp>
        <p:nvSpPr>
          <p:cNvPr id="5" name="Footer Placeholder 4"/>
          <p:cNvSpPr>
            <a:spLocks noGrp="1"/>
          </p:cNvSpPr>
          <p:nvPr>
            <p:ph type="ftr" sz="quarter" idx="11"/>
          </p:nvPr>
        </p:nvSpPr>
        <p:spPr/>
        <p:txBody>
          <a:bodyPr/>
          <a:lstStyle/>
          <a:p>
            <a:pPr>
              <a:defRPr/>
            </a:pPr>
            <a:r>
              <a:rPr lang="fr-FR"/>
              <a:t>Entraînement métacognitifs 2 – Sauter aux conclusions I</a:t>
            </a:r>
            <a:endParaRPr lang="de-DE"/>
          </a:p>
        </p:txBody>
      </p:sp>
      <p:sp>
        <p:nvSpPr>
          <p:cNvPr id="6" name="Slide Number Placeholder 5"/>
          <p:cNvSpPr>
            <a:spLocks noGrp="1"/>
          </p:cNvSpPr>
          <p:nvPr>
            <p:ph type="sldNum" sz="quarter" idx="12"/>
          </p:nvPr>
        </p:nvSpPr>
        <p:spPr/>
        <p:txBody>
          <a:bodyPr/>
          <a:lstStyle/>
          <a:p>
            <a:fld id="{75AB6FF6-AC8D-4370-90F4-3D97CF2AA622}" type="slidenum">
              <a:rPr lang="de-DE" altLang="de-DE" smtClean="0"/>
              <a:pPr/>
              <a:t>17</a:t>
            </a:fld>
            <a:endParaRPr lang="de-DE" altLang="de-DE"/>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z="3600" dirty="0">
                <a:solidFill>
                  <a:srgbClr val="004992"/>
                </a:solidFill>
                <a:latin typeface="Calibri Light"/>
              </a:rPr>
              <a:t>Conclusions </a:t>
            </a:r>
            <a:r>
              <a:rPr lang="en-US" sz="3600" dirty="0" err="1">
                <a:solidFill>
                  <a:srgbClr val="004992"/>
                </a:solidFill>
                <a:latin typeface="Calibri Light"/>
              </a:rPr>
              <a:t>prématurées</a:t>
            </a:r>
            <a:br>
              <a:rPr lang="en-US" sz="3600" dirty="0">
                <a:solidFill>
                  <a:srgbClr val="004992"/>
                </a:solidFill>
                <a:latin typeface="Calibri Light"/>
              </a:rPr>
            </a:br>
            <a:r>
              <a:rPr lang="en-US" dirty="0">
                <a:solidFill>
                  <a:srgbClr val="004992"/>
                </a:solidFill>
                <a:latin typeface="Calibri Light"/>
              </a:rPr>
              <a:t>- </a:t>
            </a:r>
            <a:r>
              <a:rPr lang="en-US" dirty="0" err="1">
                <a:solidFill>
                  <a:srgbClr val="004992"/>
                </a:solidFill>
                <a:latin typeface="Calibri Light"/>
              </a:rPr>
              <a:t>Légendes</a:t>
            </a:r>
            <a:r>
              <a:rPr lang="en-US" dirty="0">
                <a:solidFill>
                  <a:srgbClr val="004992"/>
                </a:solidFill>
                <a:latin typeface="Calibri Light"/>
              </a:rPr>
              <a:t> </a:t>
            </a:r>
            <a:r>
              <a:rPr lang="en-US" dirty="0" err="1">
                <a:solidFill>
                  <a:srgbClr val="004992"/>
                </a:solidFill>
                <a:latin typeface="Calibri Light"/>
              </a:rPr>
              <a:t>modernes</a:t>
            </a:r>
            <a:r>
              <a:rPr lang="en-US" dirty="0">
                <a:solidFill>
                  <a:srgbClr val="004992"/>
                </a:solidFill>
                <a:latin typeface="Calibri Light"/>
              </a:rPr>
              <a:t> -</a:t>
            </a:r>
          </a:p>
        </p:txBody>
      </p:sp>
      <p:sp>
        <p:nvSpPr>
          <p:cNvPr id="9" name="Content Placeholder 8"/>
          <p:cNvSpPr>
            <a:spLocks noGrp="1"/>
          </p:cNvSpPr>
          <p:nvPr>
            <p:ph idx="1"/>
          </p:nvPr>
        </p:nvSpPr>
        <p:spPr/>
        <p:txBody>
          <a:bodyPr/>
          <a:lstStyle/>
          <a:p>
            <a:pPr lvl="0" defTabSz="914400" fontAlgn="base"/>
            <a:r>
              <a:rPr lang="fr-FR" altLang="de-DE" sz="2400">
                <a:solidFill>
                  <a:srgbClr val="333333"/>
                </a:solidFill>
                <a:latin typeface="Calibri Light"/>
              </a:rPr>
              <a:t>Y </a:t>
            </a:r>
            <a:r>
              <a:rPr lang="fr-FR" altLang="de-DE" sz="2400" dirty="0" err="1">
                <a:solidFill>
                  <a:srgbClr val="333333"/>
                </a:solidFill>
                <a:latin typeface="Calibri Light"/>
              </a:rPr>
              <a:t>a-t-il</a:t>
            </a:r>
            <a:r>
              <a:rPr lang="fr-FR" altLang="de-DE" sz="2400" dirty="0">
                <a:solidFill>
                  <a:srgbClr val="333333"/>
                </a:solidFill>
                <a:latin typeface="Calibri Light"/>
              </a:rPr>
              <a:t> des indices sur les billets de 1$ qui suggèrent une infiltration des USA par les sociétés secrètes?</a:t>
            </a:r>
            <a:endParaRPr lang="en-US" sz="2400" dirty="0">
              <a:solidFill>
                <a:srgbClr val="333333"/>
              </a:solidFill>
              <a:latin typeface="Calibri Light"/>
            </a:endParaRPr>
          </a:p>
        </p:txBody>
      </p:sp>
      <p:pic>
        <p:nvPicPr>
          <p:cNvPr id="14"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5907" y="2826036"/>
            <a:ext cx="4023360" cy="36268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6" name="Text Box 1031"/>
          <p:cNvSpPr txBox="1">
            <a:spLocks noChangeArrowheads="1"/>
          </p:cNvSpPr>
          <p:nvPr/>
        </p:nvSpPr>
        <p:spPr bwMode="auto">
          <a:xfrm rot="-2317419">
            <a:off x="6982774" y="2812346"/>
            <a:ext cx="2055812"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ctr" eaLnBrk="1" hangingPunct="1">
              <a:spcBef>
                <a:spcPct val="50000"/>
              </a:spcBef>
              <a:buClrTx/>
              <a:buFontTx/>
              <a:buNone/>
            </a:pPr>
            <a:r>
              <a:rPr lang="de-DE" altLang="de-DE" sz="3600" b="1" dirty="0">
                <a:solidFill>
                  <a:srgbClr val="FF0000"/>
                </a:solidFill>
              </a:rPr>
              <a:t>Non!</a:t>
            </a:r>
          </a:p>
        </p:txBody>
      </p:sp>
      <p:sp>
        <p:nvSpPr>
          <p:cNvPr id="10" name="Footer Placeholder 9"/>
          <p:cNvSpPr>
            <a:spLocks noGrp="1"/>
          </p:cNvSpPr>
          <p:nvPr>
            <p:ph type="ftr" sz="quarter" idx="11"/>
          </p:nvPr>
        </p:nvSpPr>
        <p:spPr/>
        <p:txBody>
          <a:bodyPr/>
          <a:lstStyle/>
          <a:p>
            <a:pPr>
              <a:defRPr/>
            </a:pPr>
            <a:r>
              <a:rPr lang="fr-FR"/>
              <a:t>Entraînement métacognitifs 2 – Sauter aux conclusions I</a:t>
            </a:r>
            <a:endParaRPr lang="de-DE"/>
          </a:p>
        </p:txBody>
      </p:sp>
      <p:sp>
        <p:nvSpPr>
          <p:cNvPr id="13" name="Slide Number Placeholder 12"/>
          <p:cNvSpPr>
            <a:spLocks noGrp="1"/>
          </p:cNvSpPr>
          <p:nvPr>
            <p:ph type="sldNum" sz="quarter" idx="12"/>
          </p:nvPr>
        </p:nvSpPr>
        <p:spPr/>
        <p:txBody>
          <a:bodyPr/>
          <a:lstStyle/>
          <a:p>
            <a:fld id="{8B4DB9D0-D183-4BED-BB54-69279059CB07}" type="slidenum">
              <a:rPr lang="de-DE" altLang="de-DE" smtClean="0"/>
              <a:pPr/>
              <a:t>18</a:t>
            </a:fld>
            <a:endParaRPr lang="de-DE" altLang="de-DE"/>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r-FR" sz="3600">
                <a:latin typeface="Calibri Light"/>
              </a:rPr>
              <a:t>Comment naissent ces théories de conspiration?</a:t>
            </a:r>
            <a:endParaRPr lang="en-US" sz="3600">
              <a:latin typeface="Calibri Light"/>
            </a:endParaRPr>
          </a:p>
        </p:txBody>
      </p:sp>
      <p:sp>
        <p:nvSpPr>
          <p:cNvPr id="5" name="Content Placeholder 4"/>
          <p:cNvSpPr>
            <a:spLocks noGrp="1"/>
          </p:cNvSpPr>
          <p:nvPr>
            <p:ph idx="1"/>
          </p:nvPr>
        </p:nvSpPr>
        <p:spPr/>
        <p:txBody>
          <a:bodyPr/>
          <a:lstStyle/>
          <a:p>
            <a:pPr lvl="0" defTabSz="914400" fontAlgn="base"/>
            <a:r>
              <a:rPr lang="en-US" altLang="de-DE" sz="2400">
                <a:solidFill>
                  <a:srgbClr val="333333"/>
                </a:solidFill>
                <a:latin typeface="Calibri Light"/>
              </a:rPr>
              <a:t>???</a:t>
            </a:r>
            <a:endParaRPr lang="en-US" sz="2400">
              <a:solidFill>
                <a:srgbClr val="333333"/>
              </a:solidFill>
              <a:latin typeface="Calibri Light"/>
            </a:endParaRPr>
          </a:p>
        </p:txBody>
      </p:sp>
      <p:sp>
        <p:nvSpPr>
          <p:cNvPr id="6" name="Footer Placeholder 5"/>
          <p:cNvSpPr>
            <a:spLocks noGrp="1"/>
          </p:cNvSpPr>
          <p:nvPr>
            <p:ph type="ftr" sz="quarter" idx="11"/>
          </p:nvPr>
        </p:nvSpPr>
        <p:spPr/>
        <p:txBody>
          <a:bodyPr/>
          <a:lstStyle/>
          <a:p>
            <a:pPr>
              <a:defRPr/>
            </a:pPr>
            <a:r>
              <a:rPr lang="fr-FR"/>
              <a:t>Entraînement métacognitifs 2 – Sauter aux conclusions I</a:t>
            </a:r>
            <a:endParaRPr lang="de-DE"/>
          </a:p>
        </p:txBody>
      </p:sp>
      <p:sp>
        <p:nvSpPr>
          <p:cNvPr id="7" name="Slide Number Placeholder 6"/>
          <p:cNvSpPr>
            <a:spLocks noGrp="1"/>
          </p:cNvSpPr>
          <p:nvPr>
            <p:ph type="sldNum" sz="quarter" idx="12"/>
          </p:nvPr>
        </p:nvSpPr>
        <p:spPr/>
        <p:txBody>
          <a:bodyPr/>
          <a:lstStyle/>
          <a:p>
            <a:fld id="{8B4DB9D0-D183-4BED-BB54-69279059CB07}" type="slidenum">
              <a:rPr lang="de-DE" altLang="de-DE" smtClean="0"/>
              <a:pPr/>
              <a:t>19</a:t>
            </a:fld>
            <a:endParaRPr lang="de-DE" altLang="de-DE"/>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r-FR" sz="3600">
                <a:latin typeface="Calibri Light"/>
              </a:rPr>
              <a:t>Comment naissent ces théories de conspiration?</a:t>
            </a:r>
            <a:endParaRPr lang="en-US" sz="3600">
              <a:latin typeface="Calibri Light"/>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fr-FR" altLang="de-DE" sz="2000" dirty="0">
                <a:solidFill>
                  <a:srgbClr val="333333"/>
                </a:solidFill>
                <a:latin typeface="Calibri Light"/>
              </a:rPr>
              <a:t>Elles sont souvent plus attrayantes que la réalité!</a:t>
            </a:r>
          </a:p>
          <a:p>
            <a:pPr marL="342900" lvl="0" indent="-342900" defTabSz="914400" fontAlgn="base">
              <a:lnSpc>
                <a:spcPct val="100000"/>
              </a:lnSpc>
              <a:spcBef>
                <a:spcPts val="1200"/>
              </a:spcBef>
              <a:buClr>
                <a:srgbClr val="000000"/>
              </a:buClr>
              <a:buFont typeface="WingDings"/>
              <a:buChar char=""/>
            </a:pPr>
            <a:r>
              <a:rPr lang="fr-FR" altLang="de-DE" sz="2000" dirty="0">
                <a:solidFill>
                  <a:srgbClr val="333333"/>
                </a:solidFill>
                <a:latin typeface="Calibri Light"/>
              </a:rPr>
              <a:t>Elles sont basées sur des affirmations qui sont difficiles à vérifier ou à prouver (par exemple, le fait que Washington ressemble à </a:t>
            </a:r>
            <a:r>
              <a:rPr lang="fr-FR" altLang="de-DE" sz="2000" dirty="0" err="1">
                <a:solidFill>
                  <a:srgbClr val="333333"/>
                </a:solidFill>
                <a:latin typeface="Calibri Light"/>
              </a:rPr>
              <a:t>Weishaupt</a:t>
            </a:r>
            <a:r>
              <a:rPr lang="fr-FR" altLang="de-DE" sz="2000" dirty="0">
                <a:solidFill>
                  <a:srgbClr val="333333"/>
                </a:solidFill>
                <a:latin typeface="Calibri Light"/>
              </a:rPr>
              <a:t>) et sont naïvement crues par certaines personnes.</a:t>
            </a:r>
          </a:p>
          <a:p>
            <a:pPr marL="342900" lvl="0" indent="-342900" defTabSz="914400" fontAlgn="base">
              <a:lnSpc>
                <a:spcPct val="100000"/>
              </a:lnSpc>
              <a:spcBef>
                <a:spcPts val="1200"/>
              </a:spcBef>
              <a:buClr>
                <a:srgbClr val="000000"/>
              </a:buClr>
              <a:buFont typeface="WingDings"/>
              <a:buChar char=""/>
            </a:pPr>
            <a:r>
              <a:rPr lang="fr-FR" altLang="de-DE" sz="2000" dirty="0">
                <a:solidFill>
                  <a:srgbClr val="333333"/>
                </a:solidFill>
                <a:latin typeface="Calibri Light"/>
              </a:rPr>
              <a:t>Elles dissimulent des explications alternatives (par exemple, le fait que l’utilisation répétitive de 13 symboles est lié aux 13 États originaux).</a:t>
            </a:r>
          </a:p>
          <a:p>
            <a:pPr marL="342900" lvl="0" indent="-342900" defTabSz="914400" fontAlgn="base">
              <a:lnSpc>
                <a:spcPct val="100000"/>
              </a:lnSpc>
              <a:spcBef>
                <a:spcPts val="1200"/>
              </a:spcBef>
              <a:buClr>
                <a:srgbClr val="000000"/>
              </a:buClr>
              <a:buFont typeface="WingDings"/>
              <a:buChar char=""/>
            </a:pPr>
            <a:r>
              <a:rPr lang="fr-FR" altLang="de-DE" sz="2000" dirty="0">
                <a:solidFill>
                  <a:srgbClr val="333333"/>
                </a:solidFill>
                <a:latin typeface="Calibri Light"/>
              </a:rPr>
              <a:t>Les légendes sont parfois basées sur des faits sortis de leur contexte (par exemple, le fait que Washington était franc-maçon ne signifie pas que les USA étaient infiltrés ou le sont encore).</a:t>
            </a:r>
          </a:p>
          <a:p>
            <a:pPr marL="342900" lvl="0" indent="-342900" defTabSz="914400" fontAlgn="base">
              <a:lnSpc>
                <a:spcPct val="100000"/>
              </a:lnSpc>
              <a:spcBef>
                <a:spcPts val="1200"/>
              </a:spcBef>
              <a:buClr>
                <a:srgbClr val="000000"/>
              </a:buClr>
              <a:buFont typeface="WingDings"/>
              <a:buChar char=""/>
            </a:pPr>
            <a:r>
              <a:rPr lang="fr-FR" altLang="de-DE" sz="2000" dirty="0">
                <a:solidFill>
                  <a:srgbClr val="333333"/>
                </a:solidFill>
                <a:latin typeface="Calibri Light"/>
              </a:rPr>
              <a:t>Les francs-maçons et d’autres confréries ont suscité des soupçons de la part de beaucoup de gens et de sociétés parce qu’ils agissaient secrètement.</a:t>
            </a:r>
          </a:p>
          <a:p>
            <a:pPr marL="342900" lvl="0" indent="-342900" defTabSz="914400" fontAlgn="base">
              <a:lnSpc>
                <a:spcPct val="100000"/>
              </a:lnSpc>
              <a:spcBef>
                <a:spcPts val="1200"/>
              </a:spcBef>
              <a:buClr>
                <a:srgbClr val="000000"/>
              </a:buClr>
              <a:buFont typeface="WingDings"/>
              <a:buChar char=""/>
            </a:pPr>
            <a:r>
              <a:rPr lang="fr-FR" altLang="de-DE" sz="2000" dirty="0">
                <a:solidFill>
                  <a:srgbClr val="333333"/>
                </a:solidFill>
                <a:latin typeface="Calibri Light"/>
              </a:rPr>
              <a:t>Mais au contraire des rumeurs, les francs-maçons ne croient pas en Satan mais en une puissance supérieure (ex: Dieu, Allah…). Ils ont des idées libérales mais ne sont pas des rebelles.</a:t>
            </a:r>
            <a:endParaRPr lang="en-US" sz="2000" dirty="0">
              <a:latin typeface="Calibri Light"/>
            </a:endParaRPr>
          </a:p>
        </p:txBody>
      </p:sp>
      <p:sp>
        <p:nvSpPr>
          <p:cNvPr id="6" name="Footer Placeholder 5"/>
          <p:cNvSpPr>
            <a:spLocks noGrp="1"/>
          </p:cNvSpPr>
          <p:nvPr>
            <p:ph type="ftr" sz="quarter" idx="11"/>
          </p:nvPr>
        </p:nvSpPr>
        <p:spPr/>
        <p:txBody>
          <a:bodyPr/>
          <a:lstStyle/>
          <a:p>
            <a:pPr>
              <a:defRPr/>
            </a:pPr>
            <a:r>
              <a:rPr lang="fr-FR"/>
              <a:t>Entraînement métacognitifs 2 – Sauter aux conclusions I</a:t>
            </a:r>
            <a:endParaRPr lang="de-DE"/>
          </a:p>
        </p:txBody>
      </p:sp>
      <p:sp>
        <p:nvSpPr>
          <p:cNvPr id="7" name="Slide Number Placeholder 6"/>
          <p:cNvSpPr>
            <a:spLocks noGrp="1"/>
          </p:cNvSpPr>
          <p:nvPr>
            <p:ph type="sldNum" sz="quarter" idx="12"/>
          </p:nvPr>
        </p:nvSpPr>
        <p:spPr/>
        <p:txBody>
          <a:bodyPr/>
          <a:lstStyle/>
          <a:p>
            <a:fld id="{8B4DB9D0-D183-4BED-BB54-69279059CB07}" type="slidenum">
              <a:rPr lang="de-DE" altLang="de-DE" smtClean="0"/>
              <a:pPr/>
              <a:t>20</a:t>
            </a:fld>
            <a:endParaRPr lang="de-DE" altLang="de-DE"/>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r-FR" sz="3600">
                <a:latin typeface="Calibri Light"/>
              </a:rPr>
              <a:t>Comment naissent ces théories de conspiration?</a:t>
            </a:r>
            <a:endParaRPr lang="en-US" sz="3600">
              <a:latin typeface="Calibri Light"/>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fr-FR" altLang="de-DE" sz="2000">
                <a:solidFill>
                  <a:srgbClr val="333333"/>
                </a:solidFill>
                <a:latin typeface="Calibri Light"/>
              </a:rPr>
              <a:t>Il y a de nombreux exemples dans l’histoire où les minorités ou les personnes marginales ont été blâmées à tort pour des événements non contrôlables ou catastrophiques (par exemple, au Moyen-Age, un pauvre mendiant pouvait facilement être accusé de sorcellerie, de même que les personnes appartenant à des minorités religieuses comme les juifs).</a:t>
            </a:r>
          </a:p>
          <a:p>
            <a:pPr marL="342900" lvl="0" indent="-342900" defTabSz="914400" fontAlgn="base">
              <a:lnSpc>
                <a:spcPct val="100000"/>
              </a:lnSpc>
              <a:spcBef>
                <a:spcPts val="1200"/>
              </a:spcBef>
              <a:buClr>
                <a:srgbClr val="000000"/>
              </a:buClr>
              <a:buFont typeface="WingDings"/>
              <a:buChar char=""/>
            </a:pPr>
            <a:r>
              <a:rPr lang="fr-FR" altLang="de-DE" sz="2000" dirty="0">
                <a:solidFill>
                  <a:srgbClr val="333333"/>
                </a:solidFill>
                <a:latin typeface="Calibri Light"/>
              </a:rPr>
              <a:t>Ces explications simples réduisent la tension et la peur et donnent une illusion de contrôle.</a:t>
            </a:r>
            <a:endParaRPr lang="en-US" sz="2000" dirty="0">
              <a:latin typeface="Calibri Light"/>
            </a:endParaRPr>
          </a:p>
        </p:txBody>
      </p:sp>
      <p:sp>
        <p:nvSpPr>
          <p:cNvPr id="6" name="Footer Placeholder 5"/>
          <p:cNvSpPr>
            <a:spLocks noGrp="1"/>
          </p:cNvSpPr>
          <p:nvPr>
            <p:ph type="ftr" sz="quarter" idx="11"/>
          </p:nvPr>
        </p:nvSpPr>
        <p:spPr/>
        <p:txBody>
          <a:bodyPr/>
          <a:lstStyle/>
          <a:p>
            <a:pPr>
              <a:defRPr/>
            </a:pPr>
            <a:r>
              <a:rPr lang="fr-FR"/>
              <a:t>Entraînement métacognitifs 2 – Sauter aux conclusions I</a:t>
            </a:r>
            <a:endParaRPr lang="de-DE"/>
          </a:p>
        </p:txBody>
      </p:sp>
      <p:sp>
        <p:nvSpPr>
          <p:cNvPr id="7" name="Slide Number Placeholder 6"/>
          <p:cNvSpPr>
            <a:spLocks noGrp="1"/>
          </p:cNvSpPr>
          <p:nvPr>
            <p:ph type="sldNum" sz="quarter" idx="12"/>
          </p:nvPr>
        </p:nvSpPr>
        <p:spPr/>
        <p:txBody>
          <a:bodyPr/>
          <a:lstStyle/>
          <a:p>
            <a:fld id="{8B4DB9D0-D183-4BED-BB54-69279059CB07}" type="slidenum">
              <a:rPr lang="de-DE" altLang="de-DE" smtClean="0"/>
              <a:pPr/>
              <a:t>21</a:t>
            </a:fld>
            <a:endParaRPr lang="de-DE" altLang="de-DE"/>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vert="horz" lIns="0" tIns="0" rIns="0" bIns="0" rtlCol="0" anchor="t">
            <a:spAutoFit/>
          </a:bodyPr>
          <a:lstStyle/>
          <a:p>
            <a:pPr defTabSz="914377">
              <a:spcBef>
                <a:spcPts val="0"/>
              </a:spcBef>
            </a:pPr>
            <a:r>
              <a:rPr lang="fr-FR" altLang="de-DE" sz="3600">
                <a:latin typeface="Calibri Light"/>
              </a:rPr>
              <a:t>Pourquoi faisons-nous cela?</a:t>
            </a:r>
          </a:p>
        </p:txBody>
      </p:sp>
      <p:sp>
        <p:nvSpPr>
          <p:cNvPr id="4" name="Content Placeholder 3"/>
          <p:cNvSpPr>
            <a:spLocks noGrp="1"/>
          </p:cNvSpPr>
          <p:nvPr>
            <p:ph idx="1"/>
          </p:nvPr>
        </p:nvSpPr>
        <p:spPr/>
        <p:txBody>
          <a:bodyPr/>
          <a:lstStyle/>
          <a:p>
            <a:pPr marL="342900" indent="-342900">
              <a:buClr>
                <a:srgbClr val="000000"/>
              </a:buClr>
              <a:buFont typeface="WingDings"/>
              <a:buChar char=""/>
            </a:pPr>
            <a:r>
              <a:rPr lang="fr-FR" sz="2400" dirty="0">
                <a:solidFill>
                  <a:srgbClr val="333333"/>
                </a:solidFill>
                <a:latin typeface="Calibri Light"/>
              </a:rPr>
              <a:t>Des études ont montré que de nombreuses personnes psychotiques (mais pas toutes!) </a:t>
            </a:r>
            <a:r>
              <a:rPr lang="fr-FR" sz="2400" dirty="0">
                <a:solidFill>
                  <a:srgbClr val="004992"/>
                </a:solidFill>
                <a:latin typeface="Calibri Light"/>
              </a:rPr>
              <a:t>prennent leurs décisions sur la base de peu d’informations.</a:t>
            </a:r>
          </a:p>
        </p:txBody>
      </p:sp>
      <p:sp>
        <p:nvSpPr>
          <p:cNvPr id="5" name="Footer Placeholder 4"/>
          <p:cNvSpPr>
            <a:spLocks noGrp="1"/>
          </p:cNvSpPr>
          <p:nvPr>
            <p:ph type="ftr" sz="quarter" idx="11"/>
          </p:nvPr>
        </p:nvSpPr>
        <p:spPr/>
        <p:txBody>
          <a:bodyPr/>
          <a:lstStyle/>
          <a:p>
            <a:pPr>
              <a:defRPr/>
            </a:pPr>
            <a:r>
              <a:rPr lang="fr-FR"/>
              <a:t>Entraînement métacognitifs 2 – Sauter aux conclusions I</a:t>
            </a:r>
            <a:endParaRPr lang="de-DE"/>
          </a:p>
        </p:txBody>
      </p:sp>
      <p:sp>
        <p:nvSpPr>
          <p:cNvPr id="6" name="Slide Number Placeholder 5"/>
          <p:cNvSpPr>
            <a:spLocks noGrp="1"/>
          </p:cNvSpPr>
          <p:nvPr>
            <p:ph type="sldNum" sz="quarter" idx="12"/>
          </p:nvPr>
        </p:nvSpPr>
        <p:spPr/>
        <p:txBody>
          <a:bodyPr/>
          <a:lstStyle/>
          <a:p>
            <a:fld id="{8B4DB9D0-D183-4BED-BB54-69279059CB07}" type="slidenum">
              <a:rPr lang="de-DE" altLang="de-DE" smtClean="0"/>
              <a:pPr/>
              <a:t>22</a:t>
            </a:fld>
            <a:endParaRPr lang="de-DE" altLang="de-DE"/>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vert="horz" lIns="0" tIns="0" rIns="0" bIns="0" rtlCol="0" anchor="t">
            <a:spAutoFit/>
          </a:bodyPr>
          <a:lstStyle/>
          <a:p>
            <a:pPr defTabSz="914377">
              <a:spcBef>
                <a:spcPts val="0"/>
              </a:spcBef>
            </a:pPr>
            <a:r>
              <a:rPr lang="fr-FR" altLang="de-DE" sz="3600">
                <a:latin typeface="Calibri Light"/>
              </a:rPr>
              <a:t>Pourquoi faisons-nous cela?</a:t>
            </a:r>
          </a:p>
        </p:txBody>
      </p:sp>
      <p:sp>
        <p:nvSpPr>
          <p:cNvPr id="4" name="Content Placeholder 3"/>
          <p:cNvSpPr>
            <a:spLocks noGrp="1"/>
          </p:cNvSpPr>
          <p:nvPr>
            <p:ph idx="1"/>
          </p:nvPr>
        </p:nvSpPr>
        <p:spPr/>
        <p:txBody>
          <a:bodyPr/>
          <a:lstStyle/>
          <a:p>
            <a:pPr marL="342900" indent="-342900">
              <a:buClr>
                <a:srgbClr val="000000"/>
              </a:buClr>
              <a:buFont typeface="WingDings"/>
              <a:buChar char=""/>
            </a:pPr>
            <a:r>
              <a:rPr lang="fr-FR" sz="2400" dirty="0">
                <a:solidFill>
                  <a:srgbClr val="333333"/>
                </a:solidFill>
                <a:latin typeface="Calibri Light"/>
              </a:rPr>
              <a:t>Des études ont montré que de nombreuses personnes psychotiques (mais pas toutes!) </a:t>
            </a:r>
            <a:r>
              <a:rPr lang="fr-FR" sz="2400" dirty="0">
                <a:solidFill>
                  <a:srgbClr val="004992"/>
                </a:solidFill>
                <a:latin typeface="Calibri Light"/>
              </a:rPr>
              <a:t>prennent leurs décisions sur la base de peu d’informations.</a:t>
            </a:r>
          </a:p>
          <a:p>
            <a:pPr marL="342900" indent="-342900">
              <a:buClr>
                <a:srgbClr val="333333"/>
              </a:buClr>
              <a:buFont typeface="WingDings"/>
              <a:buChar char=""/>
            </a:pPr>
            <a:r>
              <a:rPr lang="fr-FR" sz="2400" dirty="0">
                <a:solidFill>
                  <a:srgbClr val="333333"/>
                </a:solidFill>
                <a:latin typeface="Calibri Light"/>
              </a:rPr>
              <a:t>Cette façon de faire conduit fréquemment à commettre des erreurs. Ainsi, il est préférable d’utiliser toute l’information disponible lorsque nous prenons une décision.</a:t>
            </a:r>
            <a:endParaRPr lang="en-US"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fr-FR"/>
              <a:t>Entraînement métacognitifs 2 – Sauter aux conclusions I</a:t>
            </a:r>
            <a:endParaRPr lang="de-DE"/>
          </a:p>
        </p:txBody>
      </p:sp>
      <p:sp>
        <p:nvSpPr>
          <p:cNvPr id="6" name="Slide Number Placeholder 5"/>
          <p:cNvSpPr>
            <a:spLocks noGrp="1"/>
          </p:cNvSpPr>
          <p:nvPr>
            <p:ph type="sldNum" sz="quarter" idx="12"/>
          </p:nvPr>
        </p:nvSpPr>
        <p:spPr/>
        <p:txBody>
          <a:bodyPr/>
          <a:lstStyle/>
          <a:p>
            <a:fld id="{8B4DB9D0-D183-4BED-BB54-69279059CB07}" type="slidenum">
              <a:rPr lang="de-DE" altLang="de-DE" smtClean="0"/>
              <a:pPr/>
              <a:t>23</a:t>
            </a:fld>
            <a:endParaRPr lang="de-DE" altLang="de-DE"/>
          </a:p>
        </p:txBody>
      </p:sp>
    </p:spTree>
    <p:extLst>
      <p:ext uri="{BB962C8B-B14F-4D97-AF65-F5344CB8AC3E}">
        <p14:creationId xmlns:p14="http://schemas.microsoft.com/office/powerpoint/2010/main" val="376718970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fr-FR" sz="3600" dirty="0">
                <a:solidFill>
                  <a:srgbClr val="004992"/>
                </a:solidFill>
                <a:latin typeface="Calibri Light"/>
              </a:rPr>
              <a:t>Comment sauter aux conclusions favorise une mauvaise interprétation durant la psychose - exemples</a:t>
            </a:r>
            <a:endParaRPr lang="en-US" sz="3600" dirty="0">
              <a:solidFill>
                <a:srgbClr val="004992"/>
              </a:solidFill>
              <a:latin typeface="Calibri Light"/>
            </a:endParaRPr>
          </a:p>
        </p:txBody>
      </p:sp>
      <p:sp>
        <p:nvSpPr>
          <p:cNvPr id="7" name="Rechteck 1"/>
          <p:cNvSpPr>
            <a:spLocks noChangeArrowheads="1"/>
          </p:cNvSpPr>
          <p:nvPr/>
        </p:nvSpPr>
        <p:spPr bwMode="auto">
          <a:xfrm>
            <a:off x="408955" y="6192016"/>
            <a:ext cx="11376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a:buClr>
                <a:srgbClr val="336699"/>
              </a:buClr>
              <a:buFontTx/>
              <a:buNone/>
            </a:pPr>
            <a:r>
              <a:rPr lang="fr-FR" altLang="de-DE" sz="2000">
                <a:solidFill>
                  <a:srgbClr val="004992"/>
                </a:solidFill>
                <a:latin typeface="Calibri Light"/>
              </a:rPr>
              <a:t>Est-ce que quelqu’un pourrait raconter brièvement une expérience personnelle ?</a:t>
            </a:r>
            <a:endParaRPr lang="de-DE" altLang="de-DE" sz="2000" dirty="0">
              <a:solidFill>
                <a:srgbClr val="004992"/>
              </a:solidFill>
              <a:latin typeface="Calibri Light"/>
            </a:endParaRPr>
          </a:p>
        </p:txBody>
      </p:sp>
      <p:graphicFrame>
        <p:nvGraphicFramePr>
          <p:cNvPr id="8" name="Table 7"/>
          <p:cNvGraphicFramePr>
            <a:graphicFrameLocks noGrp="1"/>
          </p:cNvGraphicFramePr>
          <p:nvPr>
            <p:extLst>
              <p:ext uri="{D42A27DB-BD31-4B8C-83A1-F6EECF244321}">
                <p14:modId xmlns:p14="http://schemas.microsoft.com/office/powerpoint/2010/main" val="2284204674"/>
              </p:ext>
            </p:extLst>
          </p:nvPr>
        </p:nvGraphicFramePr>
        <p:xfrm>
          <a:off x="408954" y="2204864"/>
          <a:ext cx="11376000" cy="3870846"/>
        </p:xfrm>
        <a:graphic>
          <a:graphicData uri="http://schemas.openxmlformats.org/drawingml/2006/table">
            <a:tbl>
              <a:tblPr firstRow="1" bandRow="1">
                <a:tableStyleId>{21E4AEA4-8DFA-4A89-87EB-49C32662AFE0}</a:tableStyleId>
              </a:tblPr>
              <a:tblGrid>
                <a:gridCol w="3312369">
                  <a:extLst>
                    <a:ext uri="{9D8B030D-6E8A-4147-A177-3AD203B41FA5}">
                      <a16:colId xmlns:a16="http://schemas.microsoft.com/office/drawing/2014/main" val="20000"/>
                    </a:ext>
                  </a:extLst>
                </a:gridCol>
                <a:gridCol w="4104456">
                  <a:extLst>
                    <a:ext uri="{9D8B030D-6E8A-4147-A177-3AD203B41FA5}">
                      <a16:colId xmlns:a16="http://schemas.microsoft.com/office/drawing/2014/main" val="20001"/>
                    </a:ext>
                  </a:extLst>
                </a:gridCol>
                <a:gridCol w="3959175">
                  <a:extLst>
                    <a:ext uri="{9D8B030D-6E8A-4147-A177-3AD203B41FA5}">
                      <a16:colId xmlns:a16="http://schemas.microsoft.com/office/drawing/2014/main" val="20002"/>
                    </a:ext>
                  </a:extLst>
                </a:gridCol>
              </a:tblGrid>
              <a:tr h="370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Événement</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Explication durant la psychose</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Autres explications</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2000" b="0" i="0" u="none" strike="noStrike" cap="none" normalizeH="0" baseline="0">
                          <a:ln>
                            <a:noFill/>
                          </a:ln>
                          <a:solidFill>
                            <a:srgbClr val="333333"/>
                          </a:solidFill>
                          <a:effectLst/>
                          <a:latin typeface="Calibri Light"/>
                        </a:rPr>
                        <a:t>Votre corps vous fait mal après une première nuit à l’hôpital.</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2000" b="0" i="0" u="none" strike="noStrike" cap="none" normalizeH="0" baseline="0">
                          <a:ln>
                            <a:noFill/>
                          </a:ln>
                          <a:solidFill>
                            <a:srgbClr val="333333"/>
                          </a:solidFill>
                          <a:effectLst/>
                          <a:latin typeface="Calibri Light"/>
                        </a:rPr>
                        <a:t>Vous devez avoir été kidnappé durant la nuit et certains de vos organes ont été retirés; un autre patient vous a frappé durant la nuit; vaudou</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fr-FR" sz="2000" b="0" i="0" u="none" strike="noStrike" cap="none" normalizeH="0" baseline="0">
                          <a:ln>
                            <a:noFill/>
                          </a:ln>
                          <a:solidFill>
                            <a:srgbClr val="333333"/>
                          </a:solidFill>
                          <a:effectLst/>
                          <a:latin typeface="Calibri Light"/>
                        </a:rPr>
                        <a:t>Lit inconfortable; tension; c’est normal de passer une mauvaise nuit dans un nouvel environnement; vous avez les nerfs à vif.</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2000" b="0" i="0" u="none" strike="noStrike" cap="none" normalizeH="0" baseline="0">
                          <a:ln>
                            <a:noFill/>
                          </a:ln>
                          <a:solidFill>
                            <a:srgbClr val="333333"/>
                          </a:solidFill>
                          <a:effectLst/>
                          <a:latin typeface="Calibri Light"/>
                        </a:rPr>
                        <a:t>Après une chirurgie ambulatoire on vous prescrit des injection d’Héparine.</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fr-FR" sz="2000" b="0" i="0" u="none" strike="noStrike" cap="none" normalizeH="0" baseline="0">
                          <a:ln>
                            <a:noFill/>
                          </a:ln>
                          <a:solidFill>
                            <a:srgbClr val="333333"/>
                          </a:solidFill>
                          <a:effectLst/>
                          <a:latin typeface="Calibri Light"/>
                        </a:rPr>
                        <a:t>Pour masquer leur erreur médicale, les médecins planifient de vous tuer avec des injections toxiques.</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fr-FR" sz="2000" b="0" i="0" u="none" strike="noStrike" cap="none" normalizeH="0" baseline="0">
                          <a:ln>
                            <a:noFill/>
                          </a:ln>
                          <a:solidFill>
                            <a:srgbClr val="333333"/>
                          </a:solidFill>
                          <a:effectLst/>
                          <a:latin typeface="Calibri Light"/>
                        </a:rPr>
                        <a:t>Prophylaxie standard pour les thromboses.</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2000" b="0" i="0" u="none" strike="noStrike" cap="none" normalizeH="0" baseline="0" dirty="0">
                          <a:ln>
                            <a:noFill/>
                          </a:ln>
                          <a:solidFill>
                            <a:srgbClr val="333333"/>
                          </a:solidFill>
                          <a:effectLst/>
                          <a:latin typeface="Calibri Light"/>
                        </a:rPr>
                        <a:t>En allant chez un ami vous devez vous arrêter 3 fois de suite à un feu rouge.</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fr-FR" sz="2000" b="0" i="0" u="none" strike="noStrike" cap="none" normalizeH="0" baseline="0">
                          <a:ln>
                            <a:noFill/>
                          </a:ln>
                          <a:solidFill>
                            <a:srgbClr val="000000"/>
                          </a:solidFill>
                          <a:effectLst/>
                          <a:latin typeface="Calibri Light"/>
                        </a:rPr>
                        <a:t>Preuve que vous êtes en danger, que quelqu’un veut vous faire du mal.</a:t>
                      </a:r>
                      <a:endParaRPr kumimoji="0" lang="de-DE" sz="2000" b="0" i="0" u="none" strike="noStrike" cap="none" normalizeH="0" baseline="0" dirty="0">
                        <a:ln>
                          <a:noFill/>
                        </a:ln>
                        <a:solidFill>
                          <a:srgbClr val="000000"/>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2000" b="0" i="0" u="none" strike="noStrike" cap="none" normalizeH="0" baseline="0" dirty="0">
                          <a:ln>
                            <a:noFill/>
                          </a:ln>
                          <a:solidFill>
                            <a:srgbClr val="333333"/>
                          </a:solidFill>
                          <a:effectLst/>
                          <a:latin typeface="Calibri Light"/>
                        </a:rPr>
                        <a:t>Pure coïncidence, quand vous êtes pressé vous faites plus attention aux feux rouges.</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6" name="Footer Placeholder 5"/>
          <p:cNvSpPr>
            <a:spLocks noGrp="1"/>
          </p:cNvSpPr>
          <p:nvPr>
            <p:ph type="ftr" sz="quarter" idx="11"/>
          </p:nvPr>
        </p:nvSpPr>
        <p:spPr/>
        <p:txBody>
          <a:bodyPr/>
          <a:lstStyle/>
          <a:p>
            <a:pPr>
              <a:defRPr/>
            </a:pPr>
            <a:r>
              <a:rPr lang="fr-FR"/>
              <a:t>Entraînement métacognitifs 2 – Sauter aux conclusions I</a:t>
            </a:r>
            <a:endParaRPr lang="de-DE"/>
          </a:p>
        </p:txBody>
      </p:sp>
      <p:sp>
        <p:nvSpPr>
          <p:cNvPr id="9" name="Slide Number Placeholder 8"/>
          <p:cNvSpPr>
            <a:spLocks noGrp="1"/>
          </p:cNvSpPr>
          <p:nvPr>
            <p:ph type="sldNum" sz="quarter" idx="12"/>
          </p:nvPr>
        </p:nvSpPr>
        <p:spPr/>
        <p:txBody>
          <a:bodyPr/>
          <a:lstStyle/>
          <a:p>
            <a:fld id="{75AB6FF6-AC8D-4370-90F4-3D97CF2AA622}" type="slidenum">
              <a:rPr lang="de-DE" altLang="de-DE" smtClean="0"/>
              <a:pPr/>
              <a:t>24</a:t>
            </a:fld>
            <a:endParaRPr lang="de-DE" altLang="de-DE"/>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Exercice (1)</a:t>
            </a:r>
          </a:p>
        </p:txBody>
      </p:sp>
      <p:sp>
        <p:nvSpPr>
          <p:cNvPr id="5" name="Content Placeholder 4"/>
          <p:cNvSpPr>
            <a:spLocks noGrp="1"/>
          </p:cNvSpPr>
          <p:nvPr>
            <p:ph idx="1"/>
          </p:nvPr>
        </p:nvSpPr>
        <p:spPr/>
        <p:txBody>
          <a:bodyPr/>
          <a:lstStyle/>
          <a:p>
            <a:r>
              <a:rPr lang="fr-FR" sz="2400" dirty="0">
                <a:solidFill>
                  <a:srgbClr val="333333"/>
                </a:solidFill>
                <a:latin typeface="Calibri Light"/>
              </a:rPr>
              <a:t>Dans ce qui suit, vous allez voir une série d’images. Image 1: on commence par vous présenter un seul détail, image 2: un détail supplémentaire, pour ajouter ensuite progressivement les autres éléments, jusqu’à formation complète de l’image.</a:t>
            </a:r>
          </a:p>
        </p:txBody>
      </p:sp>
      <p:sp>
        <p:nvSpPr>
          <p:cNvPr id="6" name="Footer Placeholder 5"/>
          <p:cNvSpPr>
            <a:spLocks noGrp="1"/>
          </p:cNvSpPr>
          <p:nvPr>
            <p:ph type="ftr" sz="quarter" idx="11"/>
          </p:nvPr>
        </p:nvSpPr>
        <p:spPr/>
        <p:txBody>
          <a:bodyPr/>
          <a:lstStyle/>
          <a:p>
            <a:pPr>
              <a:defRPr/>
            </a:pPr>
            <a:r>
              <a:rPr lang="fr-FR"/>
              <a:t>Entraînement métacognitifs 2 – Sauter aux conclusions I</a:t>
            </a:r>
            <a:endParaRPr lang="de-DE"/>
          </a:p>
        </p:txBody>
      </p:sp>
      <p:sp>
        <p:nvSpPr>
          <p:cNvPr id="7" name="Slide Number Placeholder 6"/>
          <p:cNvSpPr>
            <a:spLocks noGrp="1"/>
          </p:cNvSpPr>
          <p:nvPr>
            <p:ph type="sldNum" sz="quarter" idx="12"/>
          </p:nvPr>
        </p:nvSpPr>
        <p:spPr/>
        <p:txBody>
          <a:bodyPr/>
          <a:lstStyle/>
          <a:p>
            <a:fld id="{8B4DB9D0-D183-4BED-BB54-69279059CB07}" type="slidenum">
              <a:rPr lang="de-DE" altLang="de-DE" smtClean="0"/>
              <a:pPr/>
              <a:t>25</a:t>
            </a:fld>
            <a:endParaRPr lang="de-DE" altLang="de-DE"/>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Exercice (1)</a:t>
            </a:r>
          </a:p>
        </p:txBody>
      </p:sp>
      <p:sp>
        <p:nvSpPr>
          <p:cNvPr id="5" name="Content Placeholder 4"/>
          <p:cNvSpPr>
            <a:spLocks noGrp="1"/>
          </p:cNvSpPr>
          <p:nvPr>
            <p:ph idx="1"/>
          </p:nvPr>
        </p:nvSpPr>
        <p:spPr/>
        <p:txBody>
          <a:bodyPr/>
          <a:lstStyle/>
          <a:p>
            <a:r>
              <a:rPr lang="fr-FR" sz="2400" dirty="0">
                <a:solidFill>
                  <a:srgbClr val="333333"/>
                </a:solidFill>
                <a:latin typeface="Calibri Light"/>
              </a:rPr>
              <a:t>Dans ce qui suit, vous allez voir une série d’images. Image 1: on commence par vous présenter un seul détail, image 2: un détail supplémentaire, pour ajouter ensuite progressivement les autres éléments, jusqu’à formation complète de l’image.</a:t>
            </a:r>
          </a:p>
          <a:p>
            <a:pPr marL="342900" indent="-342900">
              <a:buClr>
                <a:srgbClr val="004992"/>
              </a:buClr>
              <a:buFont typeface="WingDings"/>
              <a:buChar char=""/>
            </a:pPr>
            <a:r>
              <a:rPr lang="fr-FR" sz="2400" dirty="0">
                <a:solidFill>
                  <a:srgbClr val="004992"/>
                </a:solidFill>
                <a:latin typeface="Calibri Light"/>
              </a:rPr>
              <a:t>Votre tâche consiste à identifier l’objet.</a:t>
            </a:r>
          </a:p>
        </p:txBody>
      </p:sp>
      <p:sp>
        <p:nvSpPr>
          <p:cNvPr id="6" name="Footer Placeholder 5"/>
          <p:cNvSpPr>
            <a:spLocks noGrp="1"/>
          </p:cNvSpPr>
          <p:nvPr>
            <p:ph type="ftr" sz="quarter" idx="11"/>
          </p:nvPr>
        </p:nvSpPr>
        <p:spPr/>
        <p:txBody>
          <a:bodyPr/>
          <a:lstStyle/>
          <a:p>
            <a:pPr>
              <a:defRPr/>
            </a:pPr>
            <a:r>
              <a:rPr lang="fr-FR"/>
              <a:t>Entraînement métacognitifs 2 – Sauter aux conclusions I</a:t>
            </a:r>
            <a:endParaRPr lang="de-DE"/>
          </a:p>
        </p:txBody>
      </p:sp>
      <p:sp>
        <p:nvSpPr>
          <p:cNvPr id="7" name="Slide Number Placeholder 6"/>
          <p:cNvSpPr>
            <a:spLocks noGrp="1"/>
          </p:cNvSpPr>
          <p:nvPr>
            <p:ph type="sldNum" sz="quarter" idx="12"/>
          </p:nvPr>
        </p:nvSpPr>
        <p:spPr/>
        <p:txBody>
          <a:bodyPr/>
          <a:lstStyle/>
          <a:p>
            <a:fld id="{8B4DB9D0-D183-4BED-BB54-69279059CB07}" type="slidenum">
              <a:rPr lang="de-DE" altLang="de-DE" smtClean="0"/>
              <a:pPr/>
              <a:t>26</a:t>
            </a:fld>
            <a:endParaRPr lang="de-DE" altLang="de-DE"/>
          </a:p>
        </p:txBody>
      </p:sp>
    </p:spTree>
    <p:extLst>
      <p:ext uri="{BB962C8B-B14F-4D97-AF65-F5344CB8AC3E}">
        <p14:creationId xmlns:p14="http://schemas.microsoft.com/office/powerpoint/2010/main" val="354793255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Exercice (1)</a:t>
            </a:r>
          </a:p>
        </p:txBody>
      </p:sp>
      <p:sp>
        <p:nvSpPr>
          <p:cNvPr id="5" name="Content Placeholder 4"/>
          <p:cNvSpPr>
            <a:spLocks noGrp="1"/>
          </p:cNvSpPr>
          <p:nvPr>
            <p:ph idx="1"/>
          </p:nvPr>
        </p:nvSpPr>
        <p:spPr/>
        <p:txBody>
          <a:bodyPr/>
          <a:lstStyle/>
          <a:p>
            <a:r>
              <a:rPr lang="fr-FR" sz="2400" dirty="0">
                <a:solidFill>
                  <a:srgbClr val="333333"/>
                </a:solidFill>
                <a:latin typeface="Calibri Light"/>
              </a:rPr>
              <a:t>Dans ce qui suit, vous allez voir une série d’images. Image 1: on commence par vous présenter un seul détail, image 2: un détail supplémentaire, pour ajouter ensuite progressivement les autres éléments, jusqu’à formation complète de l’image.</a:t>
            </a:r>
          </a:p>
          <a:p>
            <a:pPr marL="342900" indent="-342900">
              <a:buClr>
                <a:srgbClr val="004992"/>
              </a:buClr>
              <a:buFont typeface="WingDings"/>
              <a:buChar char=""/>
            </a:pPr>
            <a:r>
              <a:rPr lang="fr-FR" sz="2400" dirty="0">
                <a:solidFill>
                  <a:srgbClr val="004992"/>
                </a:solidFill>
                <a:latin typeface="Calibri Light"/>
              </a:rPr>
              <a:t>Votre tâche consiste à identifier l’objet.</a:t>
            </a:r>
          </a:p>
          <a:p>
            <a:pPr marL="342900" indent="-342900">
              <a:buClr>
                <a:srgbClr val="004992"/>
              </a:buClr>
              <a:buFont typeface="WingDings"/>
              <a:buChar char=""/>
            </a:pPr>
            <a:r>
              <a:rPr lang="fr-FR" sz="2400" dirty="0">
                <a:solidFill>
                  <a:srgbClr val="004992"/>
                </a:solidFill>
                <a:latin typeface="Calibri Light"/>
              </a:rPr>
              <a:t>Essayez d’éviter des décisions hâtives ou trop tardives! Discutez ce qui soutient ou contredit une réponse possible!</a:t>
            </a:r>
          </a:p>
        </p:txBody>
      </p:sp>
      <p:sp>
        <p:nvSpPr>
          <p:cNvPr id="6" name="Footer Placeholder 5"/>
          <p:cNvSpPr>
            <a:spLocks noGrp="1"/>
          </p:cNvSpPr>
          <p:nvPr>
            <p:ph type="ftr" sz="quarter" idx="11"/>
          </p:nvPr>
        </p:nvSpPr>
        <p:spPr/>
        <p:txBody>
          <a:bodyPr/>
          <a:lstStyle/>
          <a:p>
            <a:pPr>
              <a:defRPr/>
            </a:pPr>
            <a:r>
              <a:rPr lang="fr-FR"/>
              <a:t>Entraînement métacognitifs 2 – Sauter aux conclusions I</a:t>
            </a:r>
            <a:endParaRPr lang="de-DE"/>
          </a:p>
        </p:txBody>
      </p:sp>
      <p:sp>
        <p:nvSpPr>
          <p:cNvPr id="7" name="Slide Number Placeholder 6"/>
          <p:cNvSpPr>
            <a:spLocks noGrp="1"/>
          </p:cNvSpPr>
          <p:nvPr>
            <p:ph type="sldNum" sz="quarter" idx="12"/>
          </p:nvPr>
        </p:nvSpPr>
        <p:spPr/>
        <p:txBody>
          <a:bodyPr/>
          <a:lstStyle/>
          <a:p>
            <a:fld id="{8B4DB9D0-D183-4BED-BB54-69279059CB07}" type="slidenum">
              <a:rPr lang="de-DE" altLang="de-DE" smtClean="0"/>
              <a:pPr/>
              <a:t>27</a:t>
            </a:fld>
            <a:endParaRPr lang="de-DE" altLang="de-DE"/>
          </a:p>
        </p:txBody>
      </p:sp>
    </p:spTree>
    <p:extLst>
      <p:ext uri="{BB962C8B-B14F-4D97-AF65-F5344CB8AC3E}">
        <p14:creationId xmlns:p14="http://schemas.microsoft.com/office/powerpoint/2010/main" val="321155812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Image 1</a:t>
            </a:r>
          </a:p>
        </p:txBody>
      </p:sp>
      <p:sp>
        <p:nvSpPr>
          <p:cNvPr id="5" name="Content Placeholder 4"/>
          <p:cNvSpPr>
            <a:spLocks noGrp="1"/>
          </p:cNvSpPr>
          <p:nvPr>
            <p:ph idx="1"/>
          </p:nvPr>
        </p:nvSpPr>
        <p:spPr/>
        <p:txBody>
          <a:bodyPr/>
          <a:lstStyle/>
          <a:p>
            <a:pPr lvl="0" defTabSz="914400" fontAlgn="base"/>
            <a:r>
              <a:rPr lang="fr-FR" altLang="de-DE" sz="2400" dirty="0">
                <a:solidFill>
                  <a:srgbClr val="333333"/>
                </a:solidFill>
                <a:latin typeface="Calibri Light"/>
              </a:rPr>
              <a:t>Plusieurs possibilités de réponses sont proposées. </a:t>
            </a:r>
            <a:r>
              <a:rPr lang="fr-CH" altLang="ko-KR" sz="2400" dirty="0">
                <a:solidFill>
                  <a:srgbClr val="000000"/>
                </a:solidFill>
                <a:latin typeface="Calibri Light"/>
                <a:ea typeface="Batang" pitchFamily="18" charset="-127"/>
                <a:cs typeface="Times New Roman" panose="02020603050405020304" pitchFamily="18" charset="0"/>
              </a:rPr>
              <a:t>S’il-vous-plait, discuter avec le groupe comment chaque option apparaît vraisemblable et du degré de certitude pour prendre une décision.</a:t>
            </a:r>
            <a:endParaRPr lang="en-US" sz="2400" dirty="0">
              <a:latin typeface="Calibri Light"/>
            </a:endParaRPr>
          </a:p>
        </p:txBody>
      </p:sp>
      <p:sp>
        <p:nvSpPr>
          <p:cNvPr id="6" name="Footer Placeholder 5"/>
          <p:cNvSpPr>
            <a:spLocks noGrp="1"/>
          </p:cNvSpPr>
          <p:nvPr>
            <p:ph type="ftr" sz="quarter" idx="11"/>
          </p:nvPr>
        </p:nvSpPr>
        <p:spPr/>
        <p:txBody>
          <a:bodyPr/>
          <a:lstStyle/>
          <a:p>
            <a:pPr>
              <a:defRPr/>
            </a:pPr>
            <a:r>
              <a:rPr lang="fr-FR"/>
              <a:t>Entraînement métacognitifs 2 – Sauter aux conclusions I</a:t>
            </a:r>
            <a:endParaRPr lang="de-DE"/>
          </a:p>
        </p:txBody>
      </p:sp>
      <p:sp>
        <p:nvSpPr>
          <p:cNvPr id="7" name="Slide Number Placeholder 6"/>
          <p:cNvSpPr>
            <a:spLocks noGrp="1"/>
          </p:cNvSpPr>
          <p:nvPr>
            <p:ph type="sldNum" sz="quarter" idx="12"/>
          </p:nvPr>
        </p:nvSpPr>
        <p:spPr/>
        <p:txBody>
          <a:bodyPr/>
          <a:lstStyle/>
          <a:p>
            <a:fld id="{8B4DB9D0-D183-4BED-BB54-69279059CB07}" type="slidenum">
              <a:rPr lang="de-DE" altLang="de-DE" smtClean="0"/>
              <a:pPr/>
              <a:t>28</a:t>
            </a:fld>
            <a:endParaRPr lang="de-DE" altLang="de-DE"/>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2056" descr="floß003_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17582" y="2203704"/>
            <a:ext cx="296001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
        <p:nvSpPr>
          <p:cNvPr id="10" name="Title 9"/>
          <p:cNvSpPr>
            <a:spLocks noGrp="1"/>
          </p:cNvSpPr>
          <p:nvPr>
            <p:ph type="title"/>
          </p:nvPr>
        </p:nvSpPr>
        <p:spPr/>
        <p:txBody>
          <a:bodyPr/>
          <a:lstStyle/>
          <a:p>
            <a:r>
              <a:rPr lang="fr-FR" sz="3600"/>
              <a:t>Qu’est qui est présenté sur l’image?</a:t>
            </a:r>
            <a:endParaRPr lang="en-US" sz="3600"/>
          </a:p>
        </p:txBody>
      </p:sp>
      <p:sp>
        <p:nvSpPr>
          <p:cNvPr id="15" name="Text Box 10"/>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Pont</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Radeau</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Voies </a:t>
            </a:r>
            <a:r>
              <a:rPr lang="fr-FR" altLang="de-DE" sz="2000" dirty="0">
                <a:solidFill>
                  <a:srgbClr val="333333"/>
                </a:solidFill>
                <a:latin typeface="Calibri Light"/>
              </a:rPr>
              <a:t>ferrées</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Mat</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Tas </a:t>
            </a:r>
            <a:r>
              <a:rPr lang="fr-FR" altLang="de-DE" sz="2000" dirty="0">
                <a:solidFill>
                  <a:srgbClr val="333333"/>
                </a:solidFill>
                <a:latin typeface="Calibri Light"/>
              </a:rPr>
              <a:t>de bois</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Pinceau</a:t>
            </a:r>
            <a:endParaRPr lang="fr-FR" altLang="de-DE" sz="2000" dirty="0">
              <a:solidFill>
                <a:srgbClr val="333333"/>
              </a:solidFill>
              <a:latin typeface="Calibri Light"/>
            </a:endParaRPr>
          </a:p>
        </p:txBody>
      </p:sp>
      <p:sp>
        <p:nvSpPr>
          <p:cNvPr id="11" name="Footer Placeholder 10"/>
          <p:cNvSpPr>
            <a:spLocks noGrp="1"/>
          </p:cNvSpPr>
          <p:nvPr>
            <p:ph type="ftr" sz="quarter" idx="11"/>
          </p:nvPr>
        </p:nvSpPr>
        <p:spPr/>
        <p:txBody>
          <a:bodyPr/>
          <a:lstStyle/>
          <a:p>
            <a:pPr>
              <a:defRPr/>
            </a:pPr>
            <a:r>
              <a:rPr lang="fr-FR"/>
              <a:t>Entraînement métacognitifs 2 – Sauter aux conclusions I</a:t>
            </a:r>
            <a:endParaRPr lang="de-DE"/>
          </a:p>
        </p:txBody>
      </p:sp>
      <p:sp>
        <p:nvSpPr>
          <p:cNvPr id="13" name="Slide Number Placeholder 12"/>
          <p:cNvSpPr>
            <a:spLocks noGrp="1"/>
          </p:cNvSpPr>
          <p:nvPr>
            <p:ph type="sldNum" sz="quarter" idx="12"/>
          </p:nvPr>
        </p:nvSpPr>
        <p:spPr/>
        <p:txBody>
          <a:bodyPr/>
          <a:lstStyle/>
          <a:p>
            <a:fld id="{75AB6FF6-AC8D-4370-90F4-3D97CF2AA622}" type="slidenum">
              <a:rPr lang="de-DE" altLang="de-DE" smtClean="0"/>
              <a:pPr/>
              <a:t>29</a:t>
            </a:fld>
            <a:endParaRPr lang="de-DE" altLang="de-DE"/>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fr-FR" sz="3600"/>
              <a:t>Qu’est qui est présenté sur l’image?</a:t>
            </a:r>
            <a:endParaRPr lang="en-US" sz="3600"/>
          </a:p>
        </p:txBody>
      </p:sp>
      <p:pic>
        <p:nvPicPr>
          <p:cNvPr id="9" name="Picture 8" descr="floß003_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17582" y="2203704"/>
            <a:ext cx="296001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
        <p:nvSpPr>
          <p:cNvPr id="15" name="Text Box 10"/>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Pont</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Radeau</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Voies </a:t>
            </a:r>
            <a:r>
              <a:rPr lang="fr-FR" altLang="de-DE" sz="2000" dirty="0">
                <a:solidFill>
                  <a:srgbClr val="333333"/>
                </a:solidFill>
                <a:latin typeface="Calibri Light"/>
              </a:rPr>
              <a:t>ferrées</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Mat</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Tas </a:t>
            </a:r>
            <a:r>
              <a:rPr lang="fr-FR" altLang="de-DE" sz="2000" dirty="0">
                <a:solidFill>
                  <a:srgbClr val="333333"/>
                </a:solidFill>
                <a:latin typeface="Calibri Light"/>
              </a:rPr>
              <a:t>de bois</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Pinceau</a:t>
            </a:r>
            <a:endParaRPr lang="fr-FR" altLang="de-DE" sz="2000" dirty="0">
              <a:solidFill>
                <a:srgbClr val="333333"/>
              </a:solidFill>
              <a:latin typeface="Calibri Light"/>
            </a:endParaRPr>
          </a:p>
        </p:txBody>
      </p:sp>
      <p:sp>
        <p:nvSpPr>
          <p:cNvPr id="10" name="Footer Placeholder 9"/>
          <p:cNvSpPr>
            <a:spLocks noGrp="1"/>
          </p:cNvSpPr>
          <p:nvPr>
            <p:ph type="ftr" sz="quarter" idx="11"/>
          </p:nvPr>
        </p:nvSpPr>
        <p:spPr/>
        <p:txBody>
          <a:bodyPr/>
          <a:lstStyle/>
          <a:p>
            <a:pPr>
              <a:defRPr/>
            </a:pPr>
            <a:r>
              <a:rPr lang="fr-FR"/>
              <a:t>Entraînement métacognitifs 2 – Sauter aux conclusions I</a:t>
            </a:r>
            <a:endParaRPr lang="de-DE"/>
          </a:p>
        </p:txBody>
      </p:sp>
      <p:sp>
        <p:nvSpPr>
          <p:cNvPr id="12" name="Slide Number Placeholder 11"/>
          <p:cNvSpPr>
            <a:spLocks noGrp="1"/>
          </p:cNvSpPr>
          <p:nvPr>
            <p:ph type="sldNum" sz="quarter" idx="12"/>
          </p:nvPr>
        </p:nvSpPr>
        <p:spPr/>
        <p:txBody>
          <a:bodyPr/>
          <a:lstStyle/>
          <a:p>
            <a:fld id="{75AB6FF6-AC8D-4370-90F4-3D97CF2AA622}" type="slidenum">
              <a:rPr lang="de-DE" altLang="de-DE" smtClean="0"/>
              <a:pPr/>
              <a:t>30</a:t>
            </a:fld>
            <a:endParaRPr lang="de-DE" altLang="de-DE"/>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fr-FR" sz="3600"/>
              <a:t>Qu’est qui est présenté sur l’image?</a:t>
            </a:r>
            <a:endParaRPr lang="en-US" sz="3600"/>
          </a:p>
        </p:txBody>
      </p:sp>
      <p:pic>
        <p:nvPicPr>
          <p:cNvPr id="9" name="Picture 9" descr="floß003_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17582" y="2203704"/>
            <a:ext cx="296001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
        <p:nvSpPr>
          <p:cNvPr id="14" name="Text Box 10"/>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Pont</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Radeau</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Voies </a:t>
            </a:r>
            <a:r>
              <a:rPr lang="fr-FR" altLang="de-DE" sz="2000" dirty="0">
                <a:solidFill>
                  <a:srgbClr val="333333"/>
                </a:solidFill>
                <a:latin typeface="Calibri Light"/>
              </a:rPr>
              <a:t>ferrées</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Mat</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Tas </a:t>
            </a:r>
            <a:r>
              <a:rPr lang="fr-FR" altLang="de-DE" sz="2000" dirty="0">
                <a:solidFill>
                  <a:srgbClr val="333333"/>
                </a:solidFill>
                <a:latin typeface="Calibri Light"/>
              </a:rPr>
              <a:t>de bois</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Pinceau</a:t>
            </a:r>
            <a:endParaRPr lang="fr-FR" altLang="de-DE" sz="2000" dirty="0">
              <a:solidFill>
                <a:srgbClr val="333333"/>
              </a:solidFill>
              <a:latin typeface="Calibri Light"/>
            </a:endParaRPr>
          </a:p>
        </p:txBody>
      </p:sp>
      <p:sp>
        <p:nvSpPr>
          <p:cNvPr id="10" name="Footer Placeholder 9"/>
          <p:cNvSpPr>
            <a:spLocks noGrp="1"/>
          </p:cNvSpPr>
          <p:nvPr>
            <p:ph type="ftr" sz="quarter" idx="11"/>
          </p:nvPr>
        </p:nvSpPr>
        <p:spPr/>
        <p:txBody>
          <a:bodyPr/>
          <a:lstStyle/>
          <a:p>
            <a:pPr>
              <a:defRPr/>
            </a:pPr>
            <a:r>
              <a:rPr lang="fr-FR"/>
              <a:t>Entraînement métacognitifs 2 – Sauter aux conclusions I</a:t>
            </a:r>
            <a:endParaRPr lang="de-DE"/>
          </a:p>
        </p:txBody>
      </p:sp>
      <p:sp>
        <p:nvSpPr>
          <p:cNvPr id="11" name="Slide Number Placeholder 10"/>
          <p:cNvSpPr>
            <a:spLocks noGrp="1"/>
          </p:cNvSpPr>
          <p:nvPr>
            <p:ph type="sldNum" sz="quarter" idx="12"/>
          </p:nvPr>
        </p:nvSpPr>
        <p:spPr/>
        <p:txBody>
          <a:bodyPr/>
          <a:lstStyle/>
          <a:p>
            <a:fld id="{75AB6FF6-AC8D-4370-90F4-3D97CF2AA622}" type="slidenum">
              <a:rPr lang="de-DE" altLang="de-DE" smtClean="0"/>
              <a:pPr/>
              <a:t>31</a:t>
            </a:fld>
            <a:endParaRPr lang="de-DE" altLang="de-DE"/>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fr-FR" sz="3600"/>
              <a:t>Qu’est qui est présenté sur l’image?</a:t>
            </a:r>
            <a:endParaRPr lang="en-US" sz="3600"/>
          </a:p>
        </p:txBody>
      </p:sp>
      <p:pic>
        <p:nvPicPr>
          <p:cNvPr id="9" name="Picture 11" descr="floß003_5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17582" y="2203704"/>
            <a:ext cx="296001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
        <p:nvSpPr>
          <p:cNvPr id="14" name="Text Box 10"/>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Pont</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Radeau</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Voies </a:t>
            </a:r>
            <a:r>
              <a:rPr lang="fr-FR" altLang="de-DE" sz="2000" dirty="0">
                <a:solidFill>
                  <a:srgbClr val="333333"/>
                </a:solidFill>
                <a:latin typeface="Calibri Light"/>
              </a:rPr>
              <a:t>ferrées</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Mat</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Tas </a:t>
            </a:r>
            <a:r>
              <a:rPr lang="fr-FR" altLang="de-DE" sz="2000" dirty="0">
                <a:solidFill>
                  <a:srgbClr val="333333"/>
                </a:solidFill>
                <a:latin typeface="Calibri Light"/>
              </a:rPr>
              <a:t>de bois</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Pinceau</a:t>
            </a:r>
            <a:endParaRPr lang="fr-FR" altLang="de-DE" sz="2000" dirty="0">
              <a:solidFill>
                <a:srgbClr val="333333"/>
              </a:solidFill>
              <a:latin typeface="Calibri Light"/>
            </a:endParaRPr>
          </a:p>
        </p:txBody>
      </p:sp>
      <p:sp>
        <p:nvSpPr>
          <p:cNvPr id="10" name="Footer Placeholder 9"/>
          <p:cNvSpPr>
            <a:spLocks noGrp="1"/>
          </p:cNvSpPr>
          <p:nvPr>
            <p:ph type="ftr" sz="quarter" idx="11"/>
          </p:nvPr>
        </p:nvSpPr>
        <p:spPr/>
        <p:txBody>
          <a:bodyPr/>
          <a:lstStyle/>
          <a:p>
            <a:pPr>
              <a:defRPr/>
            </a:pPr>
            <a:r>
              <a:rPr lang="fr-FR"/>
              <a:t>Entraînement métacognitifs 2 – Sauter aux conclusions I</a:t>
            </a:r>
            <a:endParaRPr lang="de-DE"/>
          </a:p>
        </p:txBody>
      </p:sp>
      <p:sp>
        <p:nvSpPr>
          <p:cNvPr id="11" name="Slide Number Placeholder 10"/>
          <p:cNvSpPr>
            <a:spLocks noGrp="1"/>
          </p:cNvSpPr>
          <p:nvPr>
            <p:ph type="sldNum" sz="quarter" idx="12"/>
          </p:nvPr>
        </p:nvSpPr>
        <p:spPr/>
        <p:txBody>
          <a:bodyPr/>
          <a:lstStyle/>
          <a:p>
            <a:fld id="{75AB6FF6-AC8D-4370-90F4-3D97CF2AA622}" type="slidenum">
              <a:rPr lang="de-DE" altLang="de-DE" smtClean="0"/>
              <a:pPr/>
              <a:t>32</a:t>
            </a:fld>
            <a:endParaRPr lang="de-DE" altLang="de-DE"/>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fr-FR" sz="3600"/>
              <a:t>Qu’est qui est présenté sur l’image?</a:t>
            </a:r>
            <a:endParaRPr lang="en-US" sz="3600"/>
          </a:p>
        </p:txBody>
      </p:sp>
      <p:pic>
        <p:nvPicPr>
          <p:cNvPr id="9" name="Picture 11" descr="floß003_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17582" y="2203704"/>
            <a:ext cx="296001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
        <p:nvSpPr>
          <p:cNvPr id="14" name="Text Box 10"/>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Pont</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Radeau</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Voies </a:t>
            </a:r>
            <a:r>
              <a:rPr lang="fr-FR" altLang="de-DE" sz="2000" dirty="0">
                <a:solidFill>
                  <a:srgbClr val="333333"/>
                </a:solidFill>
                <a:latin typeface="Calibri Light"/>
              </a:rPr>
              <a:t>ferrées</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Mat</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Tas </a:t>
            </a:r>
            <a:r>
              <a:rPr lang="fr-FR" altLang="de-DE" sz="2000" dirty="0">
                <a:solidFill>
                  <a:srgbClr val="333333"/>
                </a:solidFill>
                <a:latin typeface="Calibri Light"/>
              </a:rPr>
              <a:t>de bois</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Pinceau</a:t>
            </a:r>
            <a:endParaRPr lang="fr-FR" altLang="de-DE" sz="2000" dirty="0">
              <a:solidFill>
                <a:srgbClr val="333333"/>
              </a:solidFill>
              <a:latin typeface="Calibri Light"/>
            </a:endParaRPr>
          </a:p>
        </p:txBody>
      </p:sp>
      <p:sp>
        <p:nvSpPr>
          <p:cNvPr id="10" name="Footer Placeholder 9"/>
          <p:cNvSpPr>
            <a:spLocks noGrp="1"/>
          </p:cNvSpPr>
          <p:nvPr>
            <p:ph type="ftr" sz="quarter" idx="11"/>
          </p:nvPr>
        </p:nvSpPr>
        <p:spPr/>
        <p:txBody>
          <a:bodyPr/>
          <a:lstStyle/>
          <a:p>
            <a:pPr>
              <a:defRPr/>
            </a:pPr>
            <a:r>
              <a:rPr lang="fr-FR"/>
              <a:t>Entraînement métacognitifs 2 – Sauter aux conclusions I</a:t>
            </a:r>
            <a:endParaRPr lang="de-DE"/>
          </a:p>
        </p:txBody>
      </p:sp>
      <p:sp>
        <p:nvSpPr>
          <p:cNvPr id="11" name="Slide Number Placeholder 10"/>
          <p:cNvSpPr>
            <a:spLocks noGrp="1"/>
          </p:cNvSpPr>
          <p:nvPr>
            <p:ph type="sldNum" sz="quarter" idx="12"/>
          </p:nvPr>
        </p:nvSpPr>
        <p:spPr/>
        <p:txBody>
          <a:bodyPr/>
          <a:lstStyle/>
          <a:p>
            <a:fld id="{75AB6FF6-AC8D-4370-90F4-3D97CF2AA622}" type="slidenum">
              <a:rPr lang="de-DE" altLang="de-DE" smtClean="0"/>
              <a:pPr/>
              <a:t>33</a:t>
            </a:fld>
            <a:endParaRPr lang="de-DE" altLang="de-DE"/>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fr-FR" sz="3600"/>
              <a:t>Qu’est qui est présenté sur l’image?</a:t>
            </a:r>
            <a:endParaRPr lang="en-US" sz="3600"/>
          </a:p>
        </p:txBody>
      </p:sp>
      <p:pic>
        <p:nvPicPr>
          <p:cNvPr id="9" name="Picture 12" descr="floß003_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17582" y="2203704"/>
            <a:ext cx="296001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
        <p:nvSpPr>
          <p:cNvPr id="14" name="Text Box 10"/>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Pont</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Radeau</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Voies </a:t>
            </a:r>
            <a:r>
              <a:rPr lang="fr-FR" altLang="de-DE" sz="2000" dirty="0">
                <a:solidFill>
                  <a:srgbClr val="333333"/>
                </a:solidFill>
                <a:latin typeface="Calibri Light"/>
              </a:rPr>
              <a:t>ferrées</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Mat</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Tas </a:t>
            </a:r>
            <a:r>
              <a:rPr lang="fr-FR" altLang="de-DE" sz="2000" dirty="0">
                <a:solidFill>
                  <a:srgbClr val="333333"/>
                </a:solidFill>
                <a:latin typeface="Calibri Light"/>
              </a:rPr>
              <a:t>de bois</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Pinceau</a:t>
            </a:r>
            <a:endParaRPr lang="fr-FR" altLang="de-DE" sz="2000" dirty="0">
              <a:solidFill>
                <a:srgbClr val="333333"/>
              </a:solidFill>
              <a:latin typeface="Calibri Light"/>
            </a:endParaRPr>
          </a:p>
        </p:txBody>
      </p:sp>
      <p:sp>
        <p:nvSpPr>
          <p:cNvPr id="10" name="Footer Placeholder 9"/>
          <p:cNvSpPr>
            <a:spLocks noGrp="1"/>
          </p:cNvSpPr>
          <p:nvPr>
            <p:ph type="ftr" sz="quarter" idx="11"/>
          </p:nvPr>
        </p:nvSpPr>
        <p:spPr/>
        <p:txBody>
          <a:bodyPr/>
          <a:lstStyle/>
          <a:p>
            <a:pPr>
              <a:defRPr/>
            </a:pPr>
            <a:r>
              <a:rPr lang="fr-FR"/>
              <a:t>Entraînement métacognitifs 2 – Sauter aux conclusions I</a:t>
            </a:r>
            <a:endParaRPr lang="de-DE"/>
          </a:p>
        </p:txBody>
      </p:sp>
      <p:sp>
        <p:nvSpPr>
          <p:cNvPr id="11" name="Slide Number Placeholder 10"/>
          <p:cNvSpPr>
            <a:spLocks noGrp="1"/>
          </p:cNvSpPr>
          <p:nvPr>
            <p:ph type="sldNum" sz="quarter" idx="12"/>
          </p:nvPr>
        </p:nvSpPr>
        <p:spPr/>
        <p:txBody>
          <a:bodyPr/>
          <a:lstStyle/>
          <a:p>
            <a:fld id="{75AB6FF6-AC8D-4370-90F4-3D97CF2AA622}" type="slidenum">
              <a:rPr lang="de-DE" altLang="de-DE" smtClean="0"/>
              <a:pPr/>
              <a:t>34</a:t>
            </a:fld>
            <a:endParaRPr lang="de-DE" altLang="de-DE"/>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fr-FR" sz="3600"/>
              <a:t>Qu’est qui est présenté sur l’image?</a:t>
            </a:r>
            <a:endParaRPr lang="en-US" sz="3600"/>
          </a:p>
        </p:txBody>
      </p:sp>
      <p:pic>
        <p:nvPicPr>
          <p:cNvPr id="9" name="Picture 13" descr="floß003_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17582" y="2203704"/>
            <a:ext cx="296001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
        <p:nvSpPr>
          <p:cNvPr id="14" name="Text Box 10"/>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Pont</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Radeau</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Voies </a:t>
            </a:r>
            <a:r>
              <a:rPr lang="fr-FR" altLang="de-DE" sz="2000" dirty="0">
                <a:solidFill>
                  <a:srgbClr val="333333"/>
                </a:solidFill>
                <a:latin typeface="Calibri Light"/>
              </a:rPr>
              <a:t>ferrées</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Mat</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Tas </a:t>
            </a:r>
            <a:r>
              <a:rPr lang="fr-FR" altLang="de-DE" sz="2000" dirty="0">
                <a:solidFill>
                  <a:srgbClr val="333333"/>
                </a:solidFill>
                <a:latin typeface="Calibri Light"/>
              </a:rPr>
              <a:t>de bois</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Pinceau</a:t>
            </a:r>
            <a:endParaRPr lang="fr-FR" altLang="de-DE" sz="2000" dirty="0">
              <a:solidFill>
                <a:srgbClr val="333333"/>
              </a:solidFill>
              <a:latin typeface="Calibri Light"/>
            </a:endParaRPr>
          </a:p>
        </p:txBody>
      </p:sp>
      <p:sp>
        <p:nvSpPr>
          <p:cNvPr id="10" name="Footer Placeholder 9"/>
          <p:cNvSpPr>
            <a:spLocks noGrp="1"/>
          </p:cNvSpPr>
          <p:nvPr>
            <p:ph type="ftr" sz="quarter" idx="11"/>
          </p:nvPr>
        </p:nvSpPr>
        <p:spPr/>
        <p:txBody>
          <a:bodyPr/>
          <a:lstStyle/>
          <a:p>
            <a:pPr>
              <a:defRPr/>
            </a:pPr>
            <a:r>
              <a:rPr lang="fr-FR"/>
              <a:t>Entraînement métacognitifs 2 – Sauter aux conclusions I</a:t>
            </a:r>
            <a:endParaRPr lang="de-DE"/>
          </a:p>
        </p:txBody>
      </p:sp>
      <p:sp>
        <p:nvSpPr>
          <p:cNvPr id="11" name="Slide Number Placeholder 10"/>
          <p:cNvSpPr>
            <a:spLocks noGrp="1"/>
          </p:cNvSpPr>
          <p:nvPr>
            <p:ph type="sldNum" sz="quarter" idx="12"/>
          </p:nvPr>
        </p:nvSpPr>
        <p:spPr/>
        <p:txBody>
          <a:bodyPr/>
          <a:lstStyle/>
          <a:p>
            <a:fld id="{75AB6FF6-AC8D-4370-90F4-3D97CF2AA622}" type="slidenum">
              <a:rPr lang="de-DE" altLang="de-DE" smtClean="0"/>
              <a:pPr/>
              <a:t>35</a:t>
            </a:fld>
            <a:endParaRPr lang="de-DE" altLang="de-DE"/>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fr-FR" sz="3600"/>
              <a:t>Qu’est qui est présenté sur l’image?</a:t>
            </a:r>
            <a:endParaRPr lang="en-US" sz="3600"/>
          </a:p>
        </p:txBody>
      </p:sp>
      <p:pic>
        <p:nvPicPr>
          <p:cNvPr id="9" name="Picture 13" descr="floß00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17582" y="2203704"/>
            <a:ext cx="296001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
        <p:nvSpPr>
          <p:cNvPr id="14" name="Text Box 10"/>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Pont</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Radeau</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Voies </a:t>
            </a:r>
            <a:r>
              <a:rPr lang="fr-FR" altLang="de-DE" sz="2000" dirty="0">
                <a:solidFill>
                  <a:srgbClr val="333333"/>
                </a:solidFill>
                <a:latin typeface="Calibri Light"/>
              </a:rPr>
              <a:t>ferrées</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Mat</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Tas </a:t>
            </a:r>
            <a:r>
              <a:rPr lang="fr-FR" altLang="de-DE" sz="2000" dirty="0">
                <a:solidFill>
                  <a:srgbClr val="333333"/>
                </a:solidFill>
                <a:latin typeface="Calibri Light"/>
              </a:rPr>
              <a:t>de bois</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Pinceau</a:t>
            </a:r>
            <a:endParaRPr lang="fr-FR" altLang="de-DE" sz="2000" dirty="0">
              <a:solidFill>
                <a:srgbClr val="333333"/>
              </a:solidFill>
              <a:latin typeface="Calibri Light"/>
            </a:endParaRPr>
          </a:p>
        </p:txBody>
      </p:sp>
      <p:sp>
        <p:nvSpPr>
          <p:cNvPr id="10" name="Footer Placeholder 9"/>
          <p:cNvSpPr>
            <a:spLocks noGrp="1"/>
          </p:cNvSpPr>
          <p:nvPr>
            <p:ph type="ftr" sz="quarter" idx="11"/>
          </p:nvPr>
        </p:nvSpPr>
        <p:spPr/>
        <p:txBody>
          <a:bodyPr/>
          <a:lstStyle/>
          <a:p>
            <a:pPr>
              <a:defRPr/>
            </a:pPr>
            <a:r>
              <a:rPr lang="fr-FR"/>
              <a:t>Entraînement métacognitifs 2 – Sauter aux conclusions I</a:t>
            </a:r>
            <a:endParaRPr lang="de-DE"/>
          </a:p>
        </p:txBody>
      </p:sp>
      <p:sp>
        <p:nvSpPr>
          <p:cNvPr id="11" name="Slide Number Placeholder 10"/>
          <p:cNvSpPr>
            <a:spLocks noGrp="1"/>
          </p:cNvSpPr>
          <p:nvPr>
            <p:ph type="sldNum" sz="quarter" idx="12"/>
          </p:nvPr>
        </p:nvSpPr>
        <p:spPr/>
        <p:txBody>
          <a:bodyPr/>
          <a:lstStyle/>
          <a:p>
            <a:fld id="{75AB6FF6-AC8D-4370-90F4-3D97CF2AA622}" type="slidenum">
              <a:rPr lang="de-DE" altLang="de-DE" smtClean="0"/>
              <a:pPr/>
              <a:t>36</a:t>
            </a:fld>
            <a:endParaRPr lang="de-DE" altLang="de-DE"/>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Image 2</a:t>
            </a:r>
          </a:p>
        </p:txBody>
      </p:sp>
      <p:sp>
        <p:nvSpPr>
          <p:cNvPr id="5" name="Content Placeholder 4"/>
          <p:cNvSpPr>
            <a:spLocks noGrp="1"/>
          </p:cNvSpPr>
          <p:nvPr>
            <p:ph idx="1"/>
          </p:nvPr>
        </p:nvSpPr>
        <p:spPr/>
        <p:txBody>
          <a:bodyPr/>
          <a:lstStyle/>
          <a:p>
            <a:pPr lvl="0" defTabSz="914400" fontAlgn="base"/>
            <a:r>
              <a:rPr lang="fr-FR" altLang="de-DE" sz="2400" dirty="0">
                <a:solidFill>
                  <a:srgbClr val="333333"/>
                </a:solidFill>
                <a:latin typeface="Calibri Light"/>
              </a:rPr>
              <a:t>Ici, aucune hypothèse n'est émise, vous devez amener vos propres propositions au sujet de l'image. Sentez-vous libre de proposer plusieurs hypothèses! </a:t>
            </a:r>
            <a:r>
              <a:rPr lang="fr-FR" altLang="ko-KR" sz="2400" dirty="0">
                <a:solidFill>
                  <a:srgbClr val="333333"/>
                </a:solidFill>
                <a:latin typeface="Calibri Light"/>
                <a:ea typeface="Gulim" pitchFamily="34" charset="-127"/>
              </a:rPr>
              <a:t>S’il-vous-plait discuter de vos évaluations dans le groupe!</a:t>
            </a:r>
            <a:endParaRPr lang="en-US" sz="2400" dirty="0">
              <a:latin typeface="Calibri Light"/>
            </a:endParaRPr>
          </a:p>
        </p:txBody>
      </p:sp>
      <p:sp>
        <p:nvSpPr>
          <p:cNvPr id="6" name="Footer Placeholder 5"/>
          <p:cNvSpPr>
            <a:spLocks noGrp="1"/>
          </p:cNvSpPr>
          <p:nvPr>
            <p:ph type="ftr" sz="quarter" idx="11"/>
          </p:nvPr>
        </p:nvSpPr>
        <p:spPr/>
        <p:txBody>
          <a:bodyPr/>
          <a:lstStyle/>
          <a:p>
            <a:pPr>
              <a:defRPr/>
            </a:pPr>
            <a:r>
              <a:rPr lang="fr-FR"/>
              <a:t>Entraînement métacognitifs 2 – Sauter aux conclusions I</a:t>
            </a:r>
            <a:endParaRPr lang="de-DE"/>
          </a:p>
        </p:txBody>
      </p:sp>
      <p:sp>
        <p:nvSpPr>
          <p:cNvPr id="7" name="Slide Number Placeholder 6"/>
          <p:cNvSpPr>
            <a:spLocks noGrp="1"/>
          </p:cNvSpPr>
          <p:nvPr>
            <p:ph type="sldNum" sz="quarter" idx="12"/>
          </p:nvPr>
        </p:nvSpPr>
        <p:spPr/>
        <p:txBody>
          <a:bodyPr/>
          <a:lstStyle/>
          <a:p>
            <a:fld id="{8B4DB9D0-D183-4BED-BB54-69279059CB07}" type="slidenum">
              <a:rPr lang="de-DE" altLang="de-DE" smtClean="0"/>
              <a:pPr/>
              <a:t>37</a:t>
            </a:fld>
            <a:endParaRPr lang="de-DE" altLang="de-DE"/>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fr-FR" sz="3600"/>
              <a:t>Qu’est qui est présenté sur l’image?</a:t>
            </a:r>
            <a:endParaRPr lang="en-US" sz="3600"/>
          </a:p>
        </p:txBody>
      </p:sp>
      <p:pic>
        <p:nvPicPr>
          <p:cNvPr id="8" name="Picture 4" descr="Frosch 6 neu"/>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06931" y="2203704"/>
            <a:ext cx="3781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
        <p:nvSpPr>
          <p:cNvPr id="9" name="Footer Placeholder 8"/>
          <p:cNvSpPr>
            <a:spLocks noGrp="1"/>
          </p:cNvSpPr>
          <p:nvPr>
            <p:ph type="ftr" sz="quarter" idx="11"/>
          </p:nvPr>
        </p:nvSpPr>
        <p:spPr/>
        <p:txBody>
          <a:bodyPr/>
          <a:lstStyle/>
          <a:p>
            <a:pPr>
              <a:defRPr/>
            </a:pPr>
            <a:r>
              <a:rPr lang="fr-FR"/>
              <a:t>Entraînement métacognitifs 2 – Sauter aux conclusions I</a:t>
            </a:r>
            <a:endParaRPr lang="de-DE"/>
          </a:p>
        </p:txBody>
      </p:sp>
      <p:sp>
        <p:nvSpPr>
          <p:cNvPr id="11" name="Slide Number Placeholder 10"/>
          <p:cNvSpPr>
            <a:spLocks noGrp="1"/>
          </p:cNvSpPr>
          <p:nvPr>
            <p:ph type="sldNum" sz="quarter" idx="12"/>
          </p:nvPr>
        </p:nvSpPr>
        <p:spPr/>
        <p:txBody>
          <a:bodyPr/>
          <a:lstStyle/>
          <a:p>
            <a:fld id="{75AB6FF6-AC8D-4370-90F4-3D97CF2AA622}" type="slidenum">
              <a:rPr lang="de-DE" altLang="de-DE" smtClean="0"/>
              <a:pPr/>
              <a:t>38</a:t>
            </a:fld>
            <a:endParaRPr lang="de-DE" altLang="de-DE"/>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fr-FR" sz="3600"/>
              <a:t>Qu’est qui est présenté sur l’image?</a:t>
            </a:r>
            <a:endParaRPr lang="en-US" sz="3600"/>
          </a:p>
        </p:txBody>
      </p:sp>
      <p:pic>
        <p:nvPicPr>
          <p:cNvPr id="8" name="Picture 4" descr="Frosch 5 neu"/>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06931" y="2203704"/>
            <a:ext cx="3781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
        <p:nvSpPr>
          <p:cNvPr id="9" name="Footer Placeholder 8"/>
          <p:cNvSpPr>
            <a:spLocks noGrp="1"/>
          </p:cNvSpPr>
          <p:nvPr>
            <p:ph type="ftr" sz="quarter" idx="11"/>
          </p:nvPr>
        </p:nvSpPr>
        <p:spPr/>
        <p:txBody>
          <a:bodyPr/>
          <a:lstStyle/>
          <a:p>
            <a:pPr>
              <a:defRPr/>
            </a:pPr>
            <a:r>
              <a:rPr lang="fr-FR"/>
              <a:t>Entraînement métacognitifs 2 – Sauter aux conclusions I</a:t>
            </a:r>
            <a:endParaRPr lang="de-DE"/>
          </a:p>
        </p:txBody>
      </p:sp>
      <p:sp>
        <p:nvSpPr>
          <p:cNvPr id="11" name="Slide Number Placeholder 10"/>
          <p:cNvSpPr>
            <a:spLocks noGrp="1"/>
          </p:cNvSpPr>
          <p:nvPr>
            <p:ph type="sldNum" sz="quarter" idx="12"/>
          </p:nvPr>
        </p:nvSpPr>
        <p:spPr/>
        <p:txBody>
          <a:bodyPr/>
          <a:lstStyle/>
          <a:p>
            <a:fld id="{75AB6FF6-AC8D-4370-90F4-3D97CF2AA622}" type="slidenum">
              <a:rPr lang="de-DE" altLang="de-DE" smtClean="0"/>
              <a:pPr/>
              <a:t>39</a:t>
            </a:fld>
            <a:endParaRPr lang="de-DE" altLang="de-DE"/>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fr-FR" sz="3600"/>
              <a:t>Qu’est qui est présenté sur l’image?</a:t>
            </a:r>
            <a:endParaRPr lang="en-US" sz="3600"/>
          </a:p>
        </p:txBody>
      </p:sp>
      <p:pic>
        <p:nvPicPr>
          <p:cNvPr id="8" name="Picture 4" descr="frosch neu 55"/>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06931" y="2203704"/>
            <a:ext cx="3781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
        <p:nvSpPr>
          <p:cNvPr id="9" name="Footer Placeholder 8"/>
          <p:cNvSpPr>
            <a:spLocks noGrp="1"/>
          </p:cNvSpPr>
          <p:nvPr>
            <p:ph type="ftr" sz="quarter" idx="11"/>
          </p:nvPr>
        </p:nvSpPr>
        <p:spPr/>
        <p:txBody>
          <a:bodyPr/>
          <a:lstStyle/>
          <a:p>
            <a:pPr>
              <a:defRPr/>
            </a:pPr>
            <a:r>
              <a:rPr lang="fr-FR"/>
              <a:t>Entraînement métacognitifs 2 – Sauter aux conclusions I</a:t>
            </a:r>
            <a:endParaRPr lang="de-DE"/>
          </a:p>
        </p:txBody>
      </p:sp>
      <p:sp>
        <p:nvSpPr>
          <p:cNvPr id="11" name="Slide Number Placeholder 10"/>
          <p:cNvSpPr>
            <a:spLocks noGrp="1"/>
          </p:cNvSpPr>
          <p:nvPr>
            <p:ph type="sldNum" sz="quarter" idx="12"/>
          </p:nvPr>
        </p:nvSpPr>
        <p:spPr/>
        <p:txBody>
          <a:bodyPr/>
          <a:lstStyle/>
          <a:p>
            <a:fld id="{75AB6FF6-AC8D-4370-90F4-3D97CF2AA622}" type="slidenum">
              <a:rPr lang="de-DE" altLang="de-DE" smtClean="0"/>
              <a:pPr/>
              <a:t>40</a:t>
            </a:fld>
            <a:endParaRPr lang="de-DE" altLang="de-DE"/>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fr-FR" sz="3600"/>
              <a:t>Qu’est qui est présenté sur l’image?</a:t>
            </a:r>
            <a:endParaRPr lang="en-US" sz="3600"/>
          </a:p>
        </p:txBody>
      </p:sp>
      <p:pic>
        <p:nvPicPr>
          <p:cNvPr id="8" name="Picture 4" descr="Frosch 4 neu"/>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06931" y="2203704"/>
            <a:ext cx="3781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
        <p:nvSpPr>
          <p:cNvPr id="9" name="Footer Placeholder 8"/>
          <p:cNvSpPr>
            <a:spLocks noGrp="1"/>
          </p:cNvSpPr>
          <p:nvPr>
            <p:ph type="ftr" sz="quarter" idx="11"/>
          </p:nvPr>
        </p:nvSpPr>
        <p:spPr/>
        <p:txBody>
          <a:bodyPr/>
          <a:lstStyle/>
          <a:p>
            <a:pPr>
              <a:defRPr/>
            </a:pPr>
            <a:r>
              <a:rPr lang="fr-FR"/>
              <a:t>Entraînement métacognitifs 2 – Sauter aux conclusions I</a:t>
            </a:r>
            <a:endParaRPr lang="de-DE"/>
          </a:p>
        </p:txBody>
      </p:sp>
      <p:sp>
        <p:nvSpPr>
          <p:cNvPr id="11" name="Slide Number Placeholder 10"/>
          <p:cNvSpPr>
            <a:spLocks noGrp="1"/>
          </p:cNvSpPr>
          <p:nvPr>
            <p:ph type="sldNum" sz="quarter" idx="12"/>
          </p:nvPr>
        </p:nvSpPr>
        <p:spPr/>
        <p:txBody>
          <a:bodyPr/>
          <a:lstStyle/>
          <a:p>
            <a:fld id="{75AB6FF6-AC8D-4370-90F4-3D97CF2AA622}" type="slidenum">
              <a:rPr lang="de-DE" altLang="de-DE" smtClean="0"/>
              <a:pPr/>
              <a:t>41</a:t>
            </a:fld>
            <a:endParaRPr lang="de-DE" altLang="de-DE"/>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fr-FR" sz="3600"/>
              <a:t>Qu’est qui est présenté sur l’image?</a:t>
            </a:r>
            <a:endParaRPr lang="en-US" sz="3600"/>
          </a:p>
        </p:txBody>
      </p:sp>
      <p:pic>
        <p:nvPicPr>
          <p:cNvPr id="8" name="Picture 4" descr="Frosch 3 neu"/>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06931" y="2203704"/>
            <a:ext cx="3781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
        <p:nvSpPr>
          <p:cNvPr id="9" name="Footer Placeholder 8"/>
          <p:cNvSpPr>
            <a:spLocks noGrp="1"/>
          </p:cNvSpPr>
          <p:nvPr>
            <p:ph type="ftr" sz="quarter" idx="11"/>
          </p:nvPr>
        </p:nvSpPr>
        <p:spPr/>
        <p:txBody>
          <a:bodyPr/>
          <a:lstStyle/>
          <a:p>
            <a:pPr>
              <a:defRPr/>
            </a:pPr>
            <a:r>
              <a:rPr lang="fr-FR"/>
              <a:t>Entraînement métacognitifs 2 – Sauter aux conclusions I</a:t>
            </a:r>
            <a:endParaRPr lang="de-DE"/>
          </a:p>
        </p:txBody>
      </p:sp>
      <p:sp>
        <p:nvSpPr>
          <p:cNvPr id="11" name="Slide Number Placeholder 10"/>
          <p:cNvSpPr>
            <a:spLocks noGrp="1"/>
          </p:cNvSpPr>
          <p:nvPr>
            <p:ph type="sldNum" sz="quarter" idx="12"/>
          </p:nvPr>
        </p:nvSpPr>
        <p:spPr/>
        <p:txBody>
          <a:bodyPr/>
          <a:lstStyle/>
          <a:p>
            <a:fld id="{75AB6FF6-AC8D-4370-90F4-3D97CF2AA622}" type="slidenum">
              <a:rPr lang="de-DE" altLang="de-DE" smtClean="0"/>
              <a:pPr/>
              <a:t>42</a:t>
            </a:fld>
            <a:endParaRPr lang="de-DE" altLang="de-DE"/>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fr-FR" sz="3600"/>
              <a:t>Qu’est qui est présenté sur l’image?</a:t>
            </a:r>
            <a:endParaRPr lang="en-US" sz="3600"/>
          </a:p>
        </p:txBody>
      </p:sp>
      <p:pic>
        <p:nvPicPr>
          <p:cNvPr id="8" name="Picture 4" descr="Frosch 1 neu"/>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06931" y="2203704"/>
            <a:ext cx="3781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
        <p:nvSpPr>
          <p:cNvPr id="9" name="Footer Placeholder 8"/>
          <p:cNvSpPr>
            <a:spLocks noGrp="1"/>
          </p:cNvSpPr>
          <p:nvPr>
            <p:ph type="ftr" sz="quarter" idx="11"/>
          </p:nvPr>
        </p:nvSpPr>
        <p:spPr/>
        <p:txBody>
          <a:bodyPr/>
          <a:lstStyle/>
          <a:p>
            <a:pPr>
              <a:defRPr/>
            </a:pPr>
            <a:r>
              <a:rPr lang="fr-FR"/>
              <a:t>Entraînement métacognitifs 2 – Sauter aux conclusions I</a:t>
            </a:r>
            <a:endParaRPr lang="de-DE"/>
          </a:p>
        </p:txBody>
      </p:sp>
      <p:sp>
        <p:nvSpPr>
          <p:cNvPr id="11" name="Slide Number Placeholder 10"/>
          <p:cNvSpPr>
            <a:spLocks noGrp="1"/>
          </p:cNvSpPr>
          <p:nvPr>
            <p:ph type="sldNum" sz="quarter" idx="12"/>
          </p:nvPr>
        </p:nvSpPr>
        <p:spPr/>
        <p:txBody>
          <a:bodyPr/>
          <a:lstStyle/>
          <a:p>
            <a:fld id="{75AB6FF6-AC8D-4370-90F4-3D97CF2AA622}" type="slidenum">
              <a:rPr lang="de-DE" altLang="de-DE" smtClean="0"/>
              <a:pPr/>
              <a:t>43</a:t>
            </a:fld>
            <a:endParaRPr lang="de-DE" altLang="de-DE"/>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fr-FR" sz="3600"/>
              <a:t>Qu’est qui est présenté sur l’image?</a:t>
            </a:r>
            <a:endParaRPr lang="en-US" sz="3600"/>
          </a:p>
        </p:txBody>
      </p:sp>
      <p:pic>
        <p:nvPicPr>
          <p:cNvPr id="8" name="Picture 4" descr="Frosch neu 0"/>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06931" y="2203704"/>
            <a:ext cx="3781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
        <p:nvSpPr>
          <p:cNvPr id="9" name="Footer Placeholder 8"/>
          <p:cNvSpPr>
            <a:spLocks noGrp="1"/>
          </p:cNvSpPr>
          <p:nvPr>
            <p:ph type="ftr" sz="quarter" idx="11"/>
          </p:nvPr>
        </p:nvSpPr>
        <p:spPr/>
        <p:txBody>
          <a:bodyPr/>
          <a:lstStyle/>
          <a:p>
            <a:pPr>
              <a:defRPr/>
            </a:pPr>
            <a:r>
              <a:rPr lang="fr-FR"/>
              <a:t>Entraînement métacognitifs 2 – Sauter aux conclusions I</a:t>
            </a:r>
            <a:endParaRPr lang="de-DE"/>
          </a:p>
        </p:txBody>
      </p:sp>
      <p:sp>
        <p:nvSpPr>
          <p:cNvPr id="11" name="Slide Number Placeholder 10"/>
          <p:cNvSpPr>
            <a:spLocks noGrp="1"/>
          </p:cNvSpPr>
          <p:nvPr>
            <p:ph type="sldNum" sz="quarter" idx="12"/>
          </p:nvPr>
        </p:nvSpPr>
        <p:spPr/>
        <p:txBody>
          <a:bodyPr/>
          <a:lstStyle/>
          <a:p>
            <a:fld id="{75AB6FF6-AC8D-4370-90F4-3D97CF2AA622}" type="slidenum">
              <a:rPr lang="de-DE" altLang="de-DE" smtClean="0"/>
              <a:pPr/>
              <a:t>44</a:t>
            </a:fld>
            <a:endParaRPr lang="de-DE" altLang="de-DE"/>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Image 3</a:t>
            </a:r>
          </a:p>
        </p:txBody>
      </p:sp>
      <p:sp>
        <p:nvSpPr>
          <p:cNvPr id="6" name="Footer Placeholder 5"/>
          <p:cNvSpPr>
            <a:spLocks noGrp="1"/>
          </p:cNvSpPr>
          <p:nvPr>
            <p:ph type="ftr" sz="quarter" idx="11"/>
          </p:nvPr>
        </p:nvSpPr>
        <p:spPr/>
        <p:txBody>
          <a:bodyPr/>
          <a:lstStyle/>
          <a:p>
            <a:pPr>
              <a:defRPr/>
            </a:pPr>
            <a:r>
              <a:rPr lang="fr-FR"/>
              <a:t>Entraînement métacognitifs 2 – Sauter aux conclusions I</a:t>
            </a:r>
            <a:endParaRPr lang="de-DE"/>
          </a:p>
        </p:txBody>
      </p:sp>
      <p:sp>
        <p:nvSpPr>
          <p:cNvPr id="7" name="Slide Number Placeholder 6"/>
          <p:cNvSpPr>
            <a:spLocks noGrp="1"/>
          </p:cNvSpPr>
          <p:nvPr>
            <p:ph type="sldNum" sz="quarter" idx="12"/>
          </p:nvPr>
        </p:nvSpPr>
        <p:spPr/>
        <p:txBody>
          <a:bodyPr/>
          <a:lstStyle/>
          <a:p>
            <a:fld id="{75AB6FF6-AC8D-4370-90F4-3D97CF2AA622}" type="slidenum">
              <a:rPr lang="de-DE" altLang="de-DE" smtClean="0"/>
              <a:pPr/>
              <a:t>45</a:t>
            </a:fld>
            <a:endParaRPr lang="de-DE" altLang="de-DE"/>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fr-FR" sz="3600"/>
              <a:t>Qu’est qui est présenté sur l’image?</a:t>
            </a:r>
            <a:endParaRPr lang="en-US" sz="3600"/>
          </a:p>
        </p:txBody>
      </p:sp>
      <p:pic>
        <p:nvPicPr>
          <p:cNvPr id="9" name="Picture 9" descr="git_neu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1090" y="2203704"/>
            <a:ext cx="215299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
        <p:nvSpPr>
          <p:cNvPr id="14" name="Text Box 5"/>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Poire</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Femme</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Guitare</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Étui à violon</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Trou de serrure</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Hibou</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Langue</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Ampoule électrique</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Traces de pas</a:t>
            </a:r>
          </a:p>
        </p:txBody>
      </p:sp>
      <p:sp>
        <p:nvSpPr>
          <p:cNvPr id="10" name="Footer Placeholder 9"/>
          <p:cNvSpPr>
            <a:spLocks noGrp="1"/>
          </p:cNvSpPr>
          <p:nvPr>
            <p:ph type="ftr" sz="quarter" idx="11"/>
          </p:nvPr>
        </p:nvSpPr>
        <p:spPr/>
        <p:txBody>
          <a:bodyPr/>
          <a:lstStyle/>
          <a:p>
            <a:pPr>
              <a:defRPr/>
            </a:pPr>
            <a:r>
              <a:rPr lang="fr-FR"/>
              <a:t>Entraînement métacognitifs 2 – Sauter aux conclusions I</a:t>
            </a:r>
            <a:endParaRPr lang="de-DE"/>
          </a:p>
        </p:txBody>
      </p:sp>
      <p:sp>
        <p:nvSpPr>
          <p:cNvPr id="11" name="Slide Number Placeholder 10"/>
          <p:cNvSpPr>
            <a:spLocks noGrp="1"/>
          </p:cNvSpPr>
          <p:nvPr>
            <p:ph type="sldNum" sz="quarter" idx="12"/>
          </p:nvPr>
        </p:nvSpPr>
        <p:spPr/>
        <p:txBody>
          <a:bodyPr/>
          <a:lstStyle/>
          <a:p>
            <a:fld id="{75AB6FF6-AC8D-4370-90F4-3D97CF2AA622}" type="slidenum">
              <a:rPr lang="de-DE" altLang="de-DE" smtClean="0"/>
              <a:pPr/>
              <a:t>46</a:t>
            </a:fld>
            <a:endParaRPr lang="de-DE" altLang="de-DE"/>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fr-FR" sz="3600"/>
              <a:t>Qu’est qui est présenté sur l’image?</a:t>
            </a:r>
            <a:endParaRPr lang="en-US" sz="3600"/>
          </a:p>
        </p:txBody>
      </p:sp>
      <p:pic>
        <p:nvPicPr>
          <p:cNvPr id="9" name="Picture 8" descr="git_neu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1090" y="2203704"/>
            <a:ext cx="215299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
        <p:nvSpPr>
          <p:cNvPr id="14" name="Text Box 5"/>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Poire</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Femme</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Guitare</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Étui à violon</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Trou de serrure</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Hibou</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Langue</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Ampoule électrique</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Traces de pas</a:t>
            </a:r>
          </a:p>
        </p:txBody>
      </p:sp>
      <p:sp>
        <p:nvSpPr>
          <p:cNvPr id="10" name="Footer Placeholder 9"/>
          <p:cNvSpPr>
            <a:spLocks noGrp="1"/>
          </p:cNvSpPr>
          <p:nvPr>
            <p:ph type="ftr" sz="quarter" idx="11"/>
          </p:nvPr>
        </p:nvSpPr>
        <p:spPr/>
        <p:txBody>
          <a:bodyPr/>
          <a:lstStyle/>
          <a:p>
            <a:pPr>
              <a:defRPr/>
            </a:pPr>
            <a:r>
              <a:rPr lang="fr-FR"/>
              <a:t>Entraînement métacognitifs 2 – Sauter aux conclusions I</a:t>
            </a:r>
            <a:endParaRPr lang="de-DE"/>
          </a:p>
        </p:txBody>
      </p:sp>
      <p:sp>
        <p:nvSpPr>
          <p:cNvPr id="11" name="Slide Number Placeholder 10"/>
          <p:cNvSpPr>
            <a:spLocks noGrp="1"/>
          </p:cNvSpPr>
          <p:nvPr>
            <p:ph type="sldNum" sz="quarter" idx="12"/>
          </p:nvPr>
        </p:nvSpPr>
        <p:spPr/>
        <p:txBody>
          <a:bodyPr/>
          <a:lstStyle/>
          <a:p>
            <a:fld id="{75AB6FF6-AC8D-4370-90F4-3D97CF2AA622}" type="slidenum">
              <a:rPr lang="de-DE" altLang="de-DE" smtClean="0"/>
              <a:pPr/>
              <a:t>47</a:t>
            </a:fld>
            <a:endParaRPr lang="de-DE" altLang="de-DE"/>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fr-FR" sz="3600"/>
              <a:t>Qu’est qui est présenté sur l’image?</a:t>
            </a:r>
            <a:endParaRPr lang="en-US" sz="3600"/>
          </a:p>
        </p:txBody>
      </p:sp>
      <p:pic>
        <p:nvPicPr>
          <p:cNvPr id="9" name="Picture 8" descr="git_neu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1090" y="2203704"/>
            <a:ext cx="215299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
        <p:nvSpPr>
          <p:cNvPr id="14" name="Text Box 5"/>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Poire</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Femme</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Guitare</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Étui à violon</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Trou de serrure</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Hibou</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Langue</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Ampoule électrique</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Traces de pas</a:t>
            </a:r>
          </a:p>
        </p:txBody>
      </p:sp>
      <p:sp>
        <p:nvSpPr>
          <p:cNvPr id="10" name="Footer Placeholder 9"/>
          <p:cNvSpPr>
            <a:spLocks noGrp="1"/>
          </p:cNvSpPr>
          <p:nvPr>
            <p:ph type="ftr" sz="quarter" idx="11"/>
          </p:nvPr>
        </p:nvSpPr>
        <p:spPr/>
        <p:txBody>
          <a:bodyPr/>
          <a:lstStyle/>
          <a:p>
            <a:pPr>
              <a:defRPr/>
            </a:pPr>
            <a:r>
              <a:rPr lang="fr-FR"/>
              <a:t>Entraînement métacognitifs 2 – Sauter aux conclusions I</a:t>
            </a:r>
            <a:endParaRPr lang="de-DE"/>
          </a:p>
        </p:txBody>
      </p:sp>
      <p:sp>
        <p:nvSpPr>
          <p:cNvPr id="11" name="Slide Number Placeholder 10"/>
          <p:cNvSpPr>
            <a:spLocks noGrp="1"/>
          </p:cNvSpPr>
          <p:nvPr>
            <p:ph type="sldNum" sz="quarter" idx="12"/>
          </p:nvPr>
        </p:nvSpPr>
        <p:spPr/>
        <p:txBody>
          <a:bodyPr/>
          <a:lstStyle/>
          <a:p>
            <a:fld id="{75AB6FF6-AC8D-4370-90F4-3D97CF2AA622}" type="slidenum">
              <a:rPr lang="de-DE" altLang="de-DE" smtClean="0"/>
              <a:pPr/>
              <a:t>48</a:t>
            </a:fld>
            <a:endParaRPr lang="de-DE" altLang="de-DE"/>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fr-FR" sz="3600"/>
              <a:t>Qu’est qui est présenté sur l’image?</a:t>
            </a:r>
            <a:endParaRPr lang="en-US" sz="3600"/>
          </a:p>
        </p:txBody>
      </p:sp>
      <p:pic>
        <p:nvPicPr>
          <p:cNvPr id="9" name="Picture 11" descr="git_neu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1090" y="2203704"/>
            <a:ext cx="215299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
        <p:nvSpPr>
          <p:cNvPr id="14" name="Text Box 5"/>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Poire</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Femme</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Guitare</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Étui à violon</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Trou de serrure</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Hibou</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Langue</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Ampoule électrique</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Traces de pas</a:t>
            </a:r>
          </a:p>
        </p:txBody>
      </p:sp>
      <p:sp>
        <p:nvSpPr>
          <p:cNvPr id="10" name="Footer Placeholder 9"/>
          <p:cNvSpPr>
            <a:spLocks noGrp="1"/>
          </p:cNvSpPr>
          <p:nvPr>
            <p:ph type="ftr" sz="quarter" idx="11"/>
          </p:nvPr>
        </p:nvSpPr>
        <p:spPr/>
        <p:txBody>
          <a:bodyPr/>
          <a:lstStyle/>
          <a:p>
            <a:pPr>
              <a:defRPr/>
            </a:pPr>
            <a:r>
              <a:rPr lang="fr-FR"/>
              <a:t>Entraînement métacognitifs 2 – Sauter aux conclusions I</a:t>
            </a:r>
            <a:endParaRPr lang="de-DE"/>
          </a:p>
        </p:txBody>
      </p:sp>
      <p:sp>
        <p:nvSpPr>
          <p:cNvPr id="11" name="Slide Number Placeholder 10"/>
          <p:cNvSpPr>
            <a:spLocks noGrp="1"/>
          </p:cNvSpPr>
          <p:nvPr>
            <p:ph type="sldNum" sz="quarter" idx="12"/>
          </p:nvPr>
        </p:nvSpPr>
        <p:spPr/>
        <p:txBody>
          <a:bodyPr/>
          <a:lstStyle/>
          <a:p>
            <a:fld id="{75AB6FF6-AC8D-4370-90F4-3D97CF2AA622}" type="slidenum">
              <a:rPr lang="de-DE" altLang="de-DE" smtClean="0"/>
              <a:pPr/>
              <a:t>49</a:t>
            </a:fld>
            <a:endParaRPr lang="de-DE" altLang="de-DE"/>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fr-FR" sz="3600"/>
              <a:t>Qu’est qui est présenté sur l’image?</a:t>
            </a:r>
            <a:endParaRPr lang="en-US" sz="3600"/>
          </a:p>
        </p:txBody>
      </p:sp>
      <p:pic>
        <p:nvPicPr>
          <p:cNvPr id="9" name="Picture 1036" descr="git_neu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1090" y="2203704"/>
            <a:ext cx="215299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
        <p:nvSpPr>
          <p:cNvPr id="14" name="Text Box 5"/>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Poire</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Femme</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Guitare</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Étui à violon</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Trou de serrure</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Hibou</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Langue</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Ampoule électrique</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Traces de pas</a:t>
            </a:r>
          </a:p>
        </p:txBody>
      </p:sp>
      <p:sp>
        <p:nvSpPr>
          <p:cNvPr id="10" name="Footer Placeholder 9"/>
          <p:cNvSpPr>
            <a:spLocks noGrp="1"/>
          </p:cNvSpPr>
          <p:nvPr>
            <p:ph type="ftr" sz="quarter" idx="11"/>
          </p:nvPr>
        </p:nvSpPr>
        <p:spPr/>
        <p:txBody>
          <a:bodyPr/>
          <a:lstStyle/>
          <a:p>
            <a:pPr>
              <a:defRPr/>
            </a:pPr>
            <a:r>
              <a:rPr lang="fr-FR"/>
              <a:t>Entraînement métacognitifs 2 – Sauter aux conclusions I</a:t>
            </a:r>
            <a:endParaRPr lang="de-DE"/>
          </a:p>
        </p:txBody>
      </p:sp>
      <p:sp>
        <p:nvSpPr>
          <p:cNvPr id="11" name="Slide Number Placeholder 10"/>
          <p:cNvSpPr>
            <a:spLocks noGrp="1"/>
          </p:cNvSpPr>
          <p:nvPr>
            <p:ph type="sldNum" sz="quarter" idx="12"/>
          </p:nvPr>
        </p:nvSpPr>
        <p:spPr/>
        <p:txBody>
          <a:bodyPr/>
          <a:lstStyle/>
          <a:p>
            <a:fld id="{75AB6FF6-AC8D-4370-90F4-3D97CF2AA622}" type="slidenum">
              <a:rPr lang="de-DE" altLang="de-DE" smtClean="0"/>
              <a:pPr/>
              <a:t>50</a:t>
            </a:fld>
            <a:endParaRPr lang="de-DE" altLang="de-DE"/>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fr-FR" sz="3600"/>
              <a:t>Qu’est qui est présenté sur l’image?</a:t>
            </a:r>
            <a:endParaRPr lang="en-US" sz="3600"/>
          </a:p>
        </p:txBody>
      </p:sp>
      <p:pic>
        <p:nvPicPr>
          <p:cNvPr id="9" name="Picture 1037" descr="git_neu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1090" y="2203704"/>
            <a:ext cx="215299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
        <p:nvSpPr>
          <p:cNvPr id="14" name="Text Box 5"/>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Poire</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Femme</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Guitare</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Étui à violon</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Trou de serrure</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Hibou</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Langue</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Ampoule électrique</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Traces de pas</a:t>
            </a:r>
          </a:p>
        </p:txBody>
      </p:sp>
      <p:sp>
        <p:nvSpPr>
          <p:cNvPr id="10" name="Footer Placeholder 9"/>
          <p:cNvSpPr>
            <a:spLocks noGrp="1"/>
          </p:cNvSpPr>
          <p:nvPr>
            <p:ph type="ftr" sz="quarter" idx="11"/>
          </p:nvPr>
        </p:nvSpPr>
        <p:spPr/>
        <p:txBody>
          <a:bodyPr/>
          <a:lstStyle/>
          <a:p>
            <a:pPr>
              <a:defRPr/>
            </a:pPr>
            <a:r>
              <a:rPr lang="fr-FR"/>
              <a:t>Entraînement métacognitifs 2 – Sauter aux conclusions I</a:t>
            </a:r>
            <a:endParaRPr lang="de-DE"/>
          </a:p>
        </p:txBody>
      </p:sp>
      <p:sp>
        <p:nvSpPr>
          <p:cNvPr id="11" name="Slide Number Placeholder 10"/>
          <p:cNvSpPr>
            <a:spLocks noGrp="1"/>
          </p:cNvSpPr>
          <p:nvPr>
            <p:ph type="sldNum" sz="quarter" idx="12"/>
          </p:nvPr>
        </p:nvSpPr>
        <p:spPr/>
        <p:txBody>
          <a:bodyPr/>
          <a:lstStyle/>
          <a:p>
            <a:fld id="{75AB6FF6-AC8D-4370-90F4-3D97CF2AA622}" type="slidenum">
              <a:rPr lang="de-DE" altLang="de-DE" smtClean="0"/>
              <a:pPr/>
              <a:t>51</a:t>
            </a:fld>
            <a:endParaRPr lang="de-DE" altLang="de-DE"/>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fr-FR" sz="3600"/>
              <a:t>Qu’est qui est présenté sur l’image?</a:t>
            </a:r>
            <a:endParaRPr lang="en-US" sz="3600"/>
          </a:p>
        </p:txBody>
      </p:sp>
      <p:pic>
        <p:nvPicPr>
          <p:cNvPr id="9" name="Picture 14" descr="git_neu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1090" y="2203704"/>
            <a:ext cx="215299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
        <p:nvSpPr>
          <p:cNvPr id="14" name="Text Box 5"/>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Poire</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Femme</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Guitare</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Étui à violon</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Trou de serrure</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Hibou</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Langue</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Ampoule électrique</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Traces de pas</a:t>
            </a:r>
          </a:p>
        </p:txBody>
      </p:sp>
      <p:sp>
        <p:nvSpPr>
          <p:cNvPr id="10" name="Footer Placeholder 9"/>
          <p:cNvSpPr>
            <a:spLocks noGrp="1"/>
          </p:cNvSpPr>
          <p:nvPr>
            <p:ph type="ftr" sz="quarter" idx="11"/>
          </p:nvPr>
        </p:nvSpPr>
        <p:spPr/>
        <p:txBody>
          <a:bodyPr/>
          <a:lstStyle/>
          <a:p>
            <a:pPr>
              <a:defRPr/>
            </a:pPr>
            <a:r>
              <a:rPr lang="fr-FR"/>
              <a:t>Entraînement métacognitifs 2 – Sauter aux conclusions I</a:t>
            </a:r>
            <a:endParaRPr lang="de-DE"/>
          </a:p>
        </p:txBody>
      </p:sp>
      <p:sp>
        <p:nvSpPr>
          <p:cNvPr id="11" name="Slide Number Placeholder 10"/>
          <p:cNvSpPr>
            <a:spLocks noGrp="1"/>
          </p:cNvSpPr>
          <p:nvPr>
            <p:ph type="sldNum" sz="quarter" idx="12"/>
          </p:nvPr>
        </p:nvSpPr>
        <p:spPr/>
        <p:txBody>
          <a:bodyPr/>
          <a:lstStyle/>
          <a:p>
            <a:fld id="{75AB6FF6-AC8D-4370-90F4-3D97CF2AA622}" type="slidenum">
              <a:rPr lang="de-DE" altLang="de-DE" smtClean="0"/>
              <a:pPr/>
              <a:t>52</a:t>
            </a:fld>
            <a:endParaRPr lang="de-DE" altLang="de-DE"/>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fr-FR" sz="3600"/>
              <a:t>Qu’est qui est présenté sur l’image?</a:t>
            </a:r>
            <a:endParaRPr lang="en-US" sz="3600"/>
          </a:p>
        </p:txBody>
      </p:sp>
      <p:pic>
        <p:nvPicPr>
          <p:cNvPr id="9" name="Picture 15" descr="git_neu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1090" y="2203704"/>
            <a:ext cx="215299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
        <p:nvSpPr>
          <p:cNvPr id="14" name="Text Box 5"/>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Poire</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Femme</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Guitare</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Étui à violon</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Trou de serrure</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Hibou</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Langue</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Ampoule électrique</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Traces de pas</a:t>
            </a:r>
          </a:p>
        </p:txBody>
      </p:sp>
      <p:sp>
        <p:nvSpPr>
          <p:cNvPr id="10" name="Footer Placeholder 9"/>
          <p:cNvSpPr>
            <a:spLocks noGrp="1"/>
          </p:cNvSpPr>
          <p:nvPr>
            <p:ph type="ftr" sz="quarter" idx="11"/>
          </p:nvPr>
        </p:nvSpPr>
        <p:spPr/>
        <p:txBody>
          <a:bodyPr/>
          <a:lstStyle/>
          <a:p>
            <a:pPr>
              <a:defRPr/>
            </a:pPr>
            <a:r>
              <a:rPr lang="fr-FR"/>
              <a:t>Entraînement métacognitifs 2 – Sauter aux conclusions I</a:t>
            </a:r>
            <a:endParaRPr lang="de-DE"/>
          </a:p>
        </p:txBody>
      </p:sp>
      <p:sp>
        <p:nvSpPr>
          <p:cNvPr id="11" name="Slide Number Placeholder 10"/>
          <p:cNvSpPr>
            <a:spLocks noGrp="1"/>
          </p:cNvSpPr>
          <p:nvPr>
            <p:ph type="sldNum" sz="quarter" idx="12"/>
          </p:nvPr>
        </p:nvSpPr>
        <p:spPr/>
        <p:txBody>
          <a:bodyPr/>
          <a:lstStyle/>
          <a:p>
            <a:fld id="{75AB6FF6-AC8D-4370-90F4-3D97CF2AA622}" type="slidenum">
              <a:rPr lang="de-DE" altLang="de-DE" smtClean="0"/>
              <a:pPr/>
              <a:t>53</a:t>
            </a:fld>
            <a:endParaRPr lang="de-DE" altLang="de-DE"/>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Image 4</a:t>
            </a:r>
          </a:p>
        </p:txBody>
      </p:sp>
      <p:sp>
        <p:nvSpPr>
          <p:cNvPr id="6" name="Footer Placeholder 5"/>
          <p:cNvSpPr>
            <a:spLocks noGrp="1"/>
          </p:cNvSpPr>
          <p:nvPr>
            <p:ph type="ftr" sz="quarter" idx="11"/>
          </p:nvPr>
        </p:nvSpPr>
        <p:spPr/>
        <p:txBody>
          <a:bodyPr/>
          <a:lstStyle/>
          <a:p>
            <a:pPr>
              <a:defRPr/>
            </a:pPr>
            <a:r>
              <a:rPr lang="fr-FR"/>
              <a:t>Entraînement métacognitifs 2 – Sauter aux conclusions I</a:t>
            </a:r>
            <a:endParaRPr lang="de-DE"/>
          </a:p>
        </p:txBody>
      </p:sp>
      <p:sp>
        <p:nvSpPr>
          <p:cNvPr id="7" name="Slide Number Placeholder 6"/>
          <p:cNvSpPr>
            <a:spLocks noGrp="1"/>
          </p:cNvSpPr>
          <p:nvPr>
            <p:ph type="sldNum" sz="quarter" idx="12"/>
          </p:nvPr>
        </p:nvSpPr>
        <p:spPr/>
        <p:txBody>
          <a:bodyPr/>
          <a:lstStyle/>
          <a:p>
            <a:fld id="{75AB6FF6-AC8D-4370-90F4-3D97CF2AA622}" type="slidenum">
              <a:rPr lang="de-DE" altLang="de-DE" smtClean="0"/>
              <a:pPr/>
              <a:t>54</a:t>
            </a:fld>
            <a:endParaRPr lang="de-DE" altLang="de-DE"/>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fr-FR" sz="3600"/>
              <a:t>Qu’est qui est présenté sur l’image?</a:t>
            </a:r>
            <a:endParaRPr lang="en-US" sz="3600"/>
          </a:p>
        </p:txBody>
      </p:sp>
      <p:pic>
        <p:nvPicPr>
          <p:cNvPr id="9" name="Picture 1034" descr="kleid09b"/>
          <p:cNvPicPr preferRelativeResize="0">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79299" y="2011680"/>
            <a:ext cx="2802922" cy="3566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
        <p:nvSpPr>
          <p:cNvPr id="14" name="Text Box 5"/>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fr-FR" altLang="de-DE" sz="2000" dirty="0">
                <a:solidFill>
                  <a:srgbClr val="333333"/>
                </a:solidFill>
                <a:latin typeface="Calibri Light"/>
              </a:rPr>
              <a:t>chemise</a:t>
            </a:r>
          </a:p>
          <a:p>
            <a:pPr marL="342900" indent="-342900" eaLnBrk="1" hangingPunct="1">
              <a:spcBef>
                <a:spcPts val="1200"/>
              </a:spcBef>
              <a:spcAft>
                <a:spcPts val="0"/>
              </a:spcAft>
              <a:buClr>
                <a:srgbClr val="333333"/>
              </a:buClr>
              <a:buFont typeface="WingDings"/>
              <a:buChar char=""/>
            </a:pPr>
            <a:r>
              <a:rPr lang="fr-FR" altLang="de-DE" sz="2000" dirty="0">
                <a:solidFill>
                  <a:srgbClr val="333333"/>
                </a:solidFill>
                <a:latin typeface="Calibri Light"/>
              </a:rPr>
              <a:t>rocher</a:t>
            </a:r>
          </a:p>
          <a:p>
            <a:pPr marL="342900" indent="-342900" eaLnBrk="1" hangingPunct="1">
              <a:spcBef>
                <a:spcPts val="1200"/>
              </a:spcBef>
              <a:spcAft>
                <a:spcPts val="0"/>
              </a:spcAft>
              <a:buClr>
                <a:srgbClr val="333333"/>
              </a:buClr>
              <a:buFont typeface="WingDings"/>
              <a:buChar char=""/>
            </a:pPr>
            <a:r>
              <a:rPr lang="fr-FR" altLang="de-DE" sz="2000" dirty="0">
                <a:solidFill>
                  <a:srgbClr val="333333"/>
                </a:solidFill>
                <a:latin typeface="Calibri Light"/>
              </a:rPr>
              <a:t>cave</a:t>
            </a:r>
          </a:p>
          <a:p>
            <a:pPr marL="342900" indent="-342900" eaLnBrk="1" hangingPunct="1">
              <a:spcBef>
                <a:spcPts val="1200"/>
              </a:spcBef>
              <a:spcAft>
                <a:spcPts val="0"/>
              </a:spcAft>
              <a:buClr>
                <a:srgbClr val="333333"/>
              </a:buClr>
              <a:buFont typeface="WingDings"/>
              <a:buChar char=""/>
            </a:pPr>
            <a:r>
              <a:rPr lang="fr-FR" altLang="de-DE" sz="2000" dirty="0">
                <a:solidFill>
                  <a:srgbClr val="333333"/>
                </a:solidFill>
                <a:latin typeface="Calibri Light"/>
              </a:rPr>
              <a:t>jeune fille</a:t>
            </a:r>
          </a:p>
          <a:p>
            <a:pPr marL="342900" indent="-342900" eaLnBrk="1" hangingPunct="1">
              <a:spcBef>
                <a:spcPts val="1200"/>
              </a:spcBef>
              <a:spcAft>
                <a:spcPts val="0"/>
              </a:spcAft>
              <a:buClr>
                <a:srgbClr val="333333"/>
              </a:buClr>
              <a:buFont typeface="WingDings"/>
              <a:buChar char=""/>
            </a:pPr>
            <a:r>
              <a:rPr lang="fr-FR" altLang="de-DE" sz="2000" dirty="0">
                <a:solidFill>
                  <a:srgbClr val="333333"/>
                </a:solidFill>
                <a:latin typeface="Calibri Light"/>
              </a:rPr>
              <a:t>vieille tente</a:t>
            </a:r>
          </a:p>
          <a:p>
            <a:pPr marL="342900" indent="-342900" eaLnBrk="1" hangingPunct="1">
              <a:spcBef>
                <a:spcPts val="1200"/>
              </a:spcBef>
              <a:spcAft>
                <a:spcPts val="0"/>
              </a:spcAft>
              <a:buClr>
                <a:srgbClr val="333333"/>
              </a:buClr>
              <a:buFont typeface="WingDings"/>
              <a:buChar char=""/>
            </a:pPr>
            <a:r>
              <a:rPr lang="fr-FR" altLang="de-DE" sz="2000" dirty="0">
                <a:solidFill>
                  <a:srgbClr val="333333"/>
                </a:solidFill>
                <a:latin typeface="Calibri Light"/>
              </a:rPr>
              <a:t>fontaine</a:t>
            </a:r>
          </a:p>
        </p:txBody>
      </p:sp>
      <p:sp>
        <p:nvSpPr>
          <p:cNvPr id="10" name="Footer Placeholder 9"/>
          <p:cNvSpPr>
            <a:spLocks noGrp="1"/>
          </p:cNvSpPr>
          <p:nvPr>
            <p:ph type="ftr" sz="quarter" idx="11"/>
          </p:nvPr>
        </p:nvSpPr>
        <p:spPr/>
        <p:txBody>
          <a:bodyPr/>
          <a:lstStyle/>
          <a:p>
            <a:pPr>
              <a:defRPr/>
            </a:pPr>
            <a:r>
              <a:rPr lang="fr-FR"/>
              <a:t>Entraînement métacognitifs 2 – Sauter aux conclusions I</a:t>
            </a:r>
            <a:endParaRPr lang="de-DE"/>
          </a:p>
        </p:txBody>
      </p:sp>
      <p:sp>
        <p:nvSpPr>
          <p:cNvPr id="11" name="Slide Number Placeholder 10"/>
          <p:cNvSpPr>
            <a:spLocks noGrp="1"/>
          </p:cNvSpPr>
          <p:nvPr>
            <p:ph type="sldNum" sz="quarter" idx="12"/>
          </p:nvPr>
        </p:nvSpPr>
        <p:spPr/>
        <p:txBody>
          <a:bodyPr/>
          <a:lstStyle/>
          <a:p>
            <a:fld id="{75AB6FF6-AC8D-4370-90F4-3D97CF2AA622}" type="slidenum">
              <a:rPr lang="de-DE" altLang="de-DE" smtClean="0"/>
              <a:pPr/>
              <a:t>55</a:t>
            </a:fld>
            <a:endParaRPr lang="de-DE" altLang="de-DE"/>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fr-FR" sz="3600"/>
              <a:t>Qu’est qui est présenté sur l’image?</a:t>
            </a:r>
            <a:endParaRPr lang="en-US" sz="3600"/>
          </a:p>
        </p:txBody>
      </p:sp>
      <p:pic>
        <p:nvPicPr>
          <p:cNvPr id="9" name="Picture 9" descr="kleid08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79299" y="2011680"/>
            <a:ext cx="2802922" cy="3566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
        <p:nvSpPr>
          <p:cNvPr id="14" name="Text Box 5"/>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fr-FR" altLang="de-DE" sz="2000" dirty="0">
                <a:solidFill>
                  <a:srgbClr val="333333"/>
                </a:solidFill>
                <a:latin typeface="Calibri Light"/>
              </a:rPr>
              <a:t>chemise</a:t>
            </a:r>
          </a:p>
          <a:p>
            <a:pPr marL="342900" indent="-342900" eaLnBrk="1" hangingPunct="1">
              <a:spcBef>
                <a:spcPts val="1200"/>
              </a:spcBef>
              <a:spcAft>
                <a:spcPts val="0"/>
              </a:spcAft>
              <a:buClr>
                <a:srgbClr val="333333"/>
              </a:buClr>
              <a:buFont typeface="WingDings"/>
              <a:buChar char=""/>
            </a:pPr>
            <a:r>
              <a:rPr lang="fr-FR" altLang="de-DE" sz="2000" dirty="0">
                <a:solidFill>
                  <a:srgbClr val="333333"/>
                </a:solidFill>
                <a:latin typeface="Calibri Light"/>
              </a:rPr>
              <a:t>rocher</a:t>
            </a:r>
          </a:p>
          <a:p>
            <a:pPr marL="342900" indent="-342900" eaLnBrk="1" hangingPunct="1">
              <a:spcBef>
                <a:spcPts val="1200"/>
              </a:spcBef>
              <a:spcAft>
                <a:spcPts val="0"/>
              </a:spcAft>
              <a:buClr>
                <a:srgbClr val="333333"/>
              </a:buClr>
              <a:buFont typeface="WingDings"/>
              <a:buChar char=""/>
            </a:pPr>
            <a:r>
              <a:rPr lang="fr-FR" altLang="de-DE" sz="2000" dirty="0">
                <a:solidFill>
                  <a:srgbClr val="333333"/>
                </a:solidFill>
                <a:latin typeface="Calibri Light"/>
              </a:rPr>
              <a:t>cave</a:t>
            </a:r>
          </a:p>
          <a:p>
            <a:pPr marL="342900" indent="-342900" eaLnBrk="1" hangingPunct="1">
              <a:spcBef>
                <a:spcPts val="1200"/>
              </a:spcBef>
              <a:spcAft>
                <a:spcPts val="0"/>
              </a:spcAft>
              <a:buClr>
                <a:srgbClr val="333333"/>
              </a:buClr>
              <a:buFont typeface="WingDings"/>
              <a:buChar char=""/>
            </a:pPr>
            <a:r>
              <a:rPr lang="fr-FR" altLang="de-DE" sz="2000" dirty="0">
                <a:solidFill>
                  <a:srgbClr val="333333"/>
                </a:solidFill>
                <a:latin typeface="Calibri Light"/>
              </a:rPr>
              <a:t>jeune fille</a:t>
            </a:r>
          </a:p>
          <a:p>
            <a:pPr marL="342900" indent="-342900" eaLnBrk="1" hangingPunct="1">
              <a:spcBef>
                <a:spcPts val="1200"/>
              </a:spcBef>
              <a:spcAft>
                <a:spcPts val="0"/>
              </a:spcAft>
              <a:buClr>
                <a:srgbClr val="333333"/>
              </a:buClr>
              <a:buFont typeface="WingDings"/>
              <a:buChar char=""/>
            </a:pPr>
            <a:r>
              <a:rPr lang="fr-FR" altLang="de-DE" sz="2000" dirty="0">
                <a:solidFill>
                  <a:srgbClr val="333333"/>
                </a:solidFill>
                <a:latin typeface="Calibri Light"/>
              </a:rPr>
              <a:t>vieille tente</a:t>
            </a:r>
          </a:p>
          <a:p>
            <a:pPr marL="342900" indent="-342900" eaLnBrk="1" hangingPunct="1">
              <a:spcBef>
                <a:spcPts val="1200"/>
              </a:spcBef>
              <a:spcAft>
                <a:spcPts val="0"/>
              </a:spcAft>
              <a:buClr>
                <a:srgbClr val="333333"/>
              </a:buClr>
              <a:buFont typeface="WingDings"/>
              <a:buChar char=""/>
            </a:pPr>
            <a:r>
              <a:rPr lang="fr-FR" altLang="de-DE" sz="2000" dirty="0">
                <a:solidFill>
                  <a:srgbClr val="333333"/>
                </a:solidFill>
                <a:latin typeface="Calibri Light"/>
              </a:rPr>
              <a:t>fontaine</a:t>
            </a:r>
          </a:p>
        </p:txBody>
      </p:sp>
      <p:sp>
        <p:nvSpPr>
          <p:cNvPr id="10" name="Footer Placeholder 9"/>
          <p:cNvSpPr>
            <a:spLocks noGrp="1"/>
          </p:cNvSpPr>
          <p:nvPr>
            <p:ph type="ftr" sz="quarter" idx="11"/>
          </p:nvPr>
        </p:nvSpPr>
        <p:spPr/>
        <p:txBody>
          <a:bodyPr/>
          <a:lstStyle/>
          <a:p>
            <a:pPr>
              <a:defRPr/>
            </a:pPr>
            <a:r>
              <a:rPr lang="fr-FR"/>
              <a:t>Entraînement métacognitifs 2 – Sauter aux conclusions I</a:t>
            </a:r>
            <a:endParaRPr lang="de-DE"/>
          </a:p>
        </p:txBody>
      </p:sp>
      <p:sp>
        <p:nvSpPr>
          <p:cNvPr id="11" name="Slide Number Placeholder 10"/>
          <p:cNvSpPr>
            <a:spLocks noGrp="1"/>
          </p:cNvSpPr>
          <p:nvPr>
            <p:ph type="sldNum" sz="quarter" idx="12"/>
          </p:nvPr>
        </p:nvSpPr>
        <p:spPr/>
        <p:txBody>
          <a:bodyPr/>
          <a:lstStyle/>
          <a:p>
            <a:fld id="{75AB6FF6-AC8D-4370-90F4-3D97CF2AA622}" type="slidenum">
              <a:rPr lang="de-DE" altLang="de-DE" smtClean="0"/>
              <a:pPr/>
              <a:t>56</a:t>
            </a:fld>
            <a:endParaRPr lang="de-DE" altLang="de-DE"/>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fr-FR" sz="3600"/>
              <a:t>Qu’est qui est présenté sur l’image?</a:t>
            </a:r>
            <a:endParaRPr lang="en-US" sz="3600"/>
          </a:p>
        </p:txBody>
      </p:sp>
      <p:pic>
        <p:nvPicPr>
          <p:cNvPr id="9" name="Picture 1033" descr="kleid05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77105" y="2011680"/>
            <a:ext cx="2807309" cy="3566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
        <p:nvSpPr>
          <p:cNvPr id="14" name="Text Box 5"/>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fr-FR" altLang="de-DE" sz="2000" dirty="0">
                <a:solidFill>
                  <a:srgbClr val="333333"/>
                </a:solidFill>
                <a:latin typeface="Calibri Light"/>
              </a:rPr>
              <a:t>chemise</a:t>
            </a:r>
          </a:p>
          <a:p>
            <a:pPr marL="342900" indent="-342900" eaLnBrk="1" hangingPunct="1">
              <a:spcBef>
                <a:spcPts val="1200"/>
              </a:spcBef>
              <a:spcAft>
                <a:spcPts val="0"/>
              </a:spcAft>
              <a:buClr>
                <a:srgbClr val="333333"/>
              </a:buClr>
              <a:buFont typeface="WingDings"/>
              <a:buChar char=""/>
            </a:pPr>
            <a:r>
              <a:rPr lang="fr-FR" altLang="de-DE" sz="2000" dirty="0">
                <a:solidFill>
                  <a:srgbClr val="333333"/>
                </a:solidFill>
                <a:latin typeface="Calibri Light"/>
              </a:rPr>
              <a:t>rocher</a:t>
            </a:r>
          </a:p>
          <a:p>
            <a:pPr marL="342900" indent="-342900" eaLnBrk="1" hangingPunct="1">
              <a:spcBef>
                <a:spcPts val="1200"/>
              </a:spcBef>
              <a:spcAft>
                <a:spcPts val="0"/>
              </a:spcAft>
              <a:buClr>
                <a:srgbClr val="333333"/>
              </a:buClr>
              <a:buFont typeface="WingDings"/>
              <a:buChar char=""/>
            </a:pPr>
            <a:r>
              <a:rPr lang="fr-FR" altLang="de-DE" sz="2000" dirty="0">
                <a:solidFill>
                  <a:srgbClr val="333333"/>
                </a:solidFill>
                <a:latin typeface="Calibri Light"/>
              </a:rPr>
              <a:t>cave</a:t>
            </a:r>
          </a:p>
          <a:p>
            <a:pPr marL="342900" indent="-342900" eaLnBrk="1" hangingPunct="1">
              <a:spcBef>
                <a:spcPts val="1200"/>
              </a:spcBef>
              <a:spcAft>
                <a:spcPts val="0"/>
              </a:spcAft>
              <a:buClr>
                <a:srgbClr val="333333"/>
              </a:buClr>
              <a:buFont typeface="WingDings"/>
              <a:buChar char=""/>
            </a:pPr>
            <a:r>
              <a:rPr lang="fr-FR" altLang="de-DE" sz="2000" dirty="0">
                <a:solidFill>
                  <a:srgbClr val="333333"/>
                </a:solidFill>
                <a:latin typeface="Calibri Light"/>
              </a:rPr>
              <a:t>jeune fille</a:t>
            </a:r>
          </a:p>
          <a:p>
            <a:pPr marL="342900" indent="-342900" eaLnBrk="1" hangingPunct="1">
              <a:spcBef>
                <a:spcPts val="1200"/>
              </a:spcBef>
              <a:spcAft>
                <a:spcPts val="0"/>
              </a:spcAft>
              <a:buClr>
                <a:srgbClr val="333333"/>
              </a:buClr>
              <a:buFont typeface="WingDings"/>
              <a:buChar char=""/>
            </a:pPr>
            <a:r>
              <a:rPr lang="fr-FR" altLang="de-DE" sz="2000" dirty="0">
                <a:solidFill>
                  <a:srgbClr val="333333"/>
                </a:solidFill>
                <a:latin typeface="Calibri Light"/>
              </a:rPr>
              <a:t>vieille tente</a:t>
            </a:r>
          </a:p>
          <a:p>
            <a:pPr marL="342900" indent="-342900" eaLnBrk="1" hangingPunct="1">
              <a:spcBef>
                <a:spcPts val="1200"/>
              </a:spcBef>
              <a:spcAft>
                <a:spcPts val="0"/>
              </a:spcAft>
              <a:buClr>
                <a:srgbClr val="333333"/>
              </a:buClr>
              <a:buFont typeface="WingDings"/>
              <a:buChar char=""/>
            </a:pPr>
            <a:r>
              <a:rPr lang="fr-FR" altLang="de-DE" sz="2000" dirty="0">
                <a:solidFill>
                  <a:srgbClr val="333333"/>
                </a:solidFill>
                <a:latin typeface="Calibri Light"/>
              </a:rPr>
              <a:t>fontaine</a:t>
            </a:r>
          </a:p>
        </p:txBody>
      </p:sp>
      <p:sp>
        <p:nvSpPr>
          <p:cNvPr id="10" name="Footer Placeholder 9"/>
          <p:cNvSpPr>
            <a:spLocks noGrp="1"/>
          </p:cNvSpPr>
          <p:nvPr>
            <p:ph type="ftr" sz="quarter" idx="11"/>
          </p:nvPr>
        </p:nvSpPr>
        <p:spPr/>
        <p:txBody>
          <a:bodyPr/>
          <a:lstStyle/>
          <a:p>
            <a:pPr>
              <a:defRPr/>
            </a:pPr>
            <a:r>
              <a:rPr lang="fr-FR"/>
              <a:t>Entraînement métacognitifs 2 – Sauter aux conclusions I</a:t>
            </a:r>
            <a:endParaRPr lang="de-DE"/>
          </a:p>
        </p:txBody>
      </p:sp>
      <p:sp>
        <p:nvSpPr>
          <p:cNvPr id="11" name="Slide Number Placeholder 10"/>
          <p:cNvSpPr>
            <a:spLocks noGrp="1"/>
          </p:cNvSpPr>
          <p:nvPr>
            <p:ph type="sldNum" sz="quarter" idx="12"/>
          </p:nvPr>
        </p:nvSpPr>
        <p:spPr/>
        <p:txBody>
          <a:bodyPr/>
          <a:lstStyle/>
          <a:p>
            <a:fld id="{75AB6FF6-AC8D-4370-90F4-3D97CF2AA622}" type="slidenum">
              <a:rPr lang="de-DE" altLang="de-DE" smtClean="0"/>
              <a:pPr/>
              <a:t>57</a:t>
            </a:fld>
            <a:endParaRPr lang="de-DE" altLang="de-DE"/>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fr-FR" sz="3600"/>
              <a:t>Qu’est qui est présenté sur l’image?</a:t>
            </a:r>
            <a:endParaRPr lang="en-US" sz="3600"/>
          </a:p>
        </p:txBody>
      </p:sp>
      <p:pic>
        <p:nvPicPr>
          <p:cNvPr id="9" name="Picture 7" descr="kleid05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77105" y="2011680"/>
            <a:ext cx="2807309" cy="3566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
        <p:nvSpPr>
          <p:cNvPr id="14" name="Text Box 5"/>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fr-FR" altLang="de-DE" sz="2000" dirty="0">
                <a:solidFill>
                  <a:srgbClr val="333333"/>
                </a:solidFill>
                <a:latin typeface="Calibri Light"/>
              </a:rPr>
              <a:t>chemise</a:t>
            </a:r>
          </a:p>
          <a:p>
            <a:pPr marL="342900" indent="-342900" eaLnBrk="1" hangingPunct="1">
              <a:spcBef>
                <a:spcPts val="1200"/>
              </a:spcBef>
              <a:spcAft>
                <a:spcPts val="0"/>
              </a:spcAft>
              <a:buClr>
                <a:srgbClr val="333333"/>
              </a:buClr>
              <a:buFont typeface="WingDings"/>
              <a:buChar char=""/>
            </a:pPr>
            <a:r>
              <a:rPr lang="fr-FR" altLang="de-DE" sz="2000" dirty="0">
                <a:solidFill>
                  <a:srgbClr val="333333"/>
                </a:solidFill>
                <a:latin typeface="Calibri Light"/>
              </a:rPr>
              <a:t>rocher</a:t>
            </a:r>
          </a:p>
          <a:p>
            <a:pPr marL="342900" indent="-342900" eaLnBrk="1" hangingPunct="1">
              <a:spcBef>
                <a:spcPts val="1200"/>
              </a:spcBef>
              <a:spcAft>
                <a:spcPts val="0"/>
              </a:spcAft>
              <a:buClr>
                <a:srgbClr val="333333"/>
              </a:buClr>
              <a:buFont typeface="WingDings"/>
              <a:buChar char=""/>
            </a:pPr>
            <a:r>
              <a:rPr lang="fr-FR" altLang="de-DE" sz="2000" dirty="0">
                <a:solidFill>
                  <a:srgbClr val="333333"/>
                </a:solidFill>
                <a:latin typeface="Calibri Light"/>
              </a:rPr>
              <a:t>cave</a:t>
            </a:r>
          </a:p>
          <a:p>
            <a:pPr marL="342900" indent="-342900" eaLnBrk="1" hangingPunct="1">
              <a:spcBef>
                <a:spcPts val="1200"/>
              </a:spcBef>
              <a:spcAft>
                <a:spcPts val="0"/>
              </a:spcAft>
              <a:buClr>
                <a:srgbClr val="333333"/>
              </a:buClr>
              <a:buFont typeface="WingDings"/>
              <a:buChar char=""/>
            </a:pPr>
            <a:r>
              <a:rPr lang="fr-FR" altLang="de-DE" sz="2000" dirty="0">
                <a:solidFill>
                  <a:srgbClr val="333333"/>
                </a:solidFill>
                <a:latin typeface="Calibri Light"/>
              </a:rPr>
              <a:t>jeune fille</a:t>
            </a:r>
          </a:p>
          <a:p>
            <a:pPr marL="342900" indent="-342900" eaLnBrk="1" hangingPunct="1">
              <a:spcBef>
                <a:spcPts val="1200"/>
              </a:spcBef>
              <a:spcAft>
                <a:spcPts val="0"/>
              </a:spcAft>
              <a:buClr>
                <a:srgbClr val="333333"/>
              </a:buClr>
              <a:buFont typeface="WingDings"/>
              <a:buChar char=""/>
            </a:pPr>
            <a:r>
              <a:rPr lang="fr-FR" altLang="de-DE" sz="2000" dirty="0">
                <a:solidFill>
                  <a:srgbClr val="333333"/>
                </a:solidFill>
                <a:latin typeface="Calibri Light"/>
              </a:rPr>
              <a:t>vieille tente</a:t>
            </a:r>
          </a:p>
          <a:p>
            <a:pPr marL="342900" indent="-342900" eaLnBrk="1" hangingPunct="1">
              <a:spcBef>
                <a:spcPts val="1200"/>
              </a:spcBef>
              <a:spcAft>
                <a:spcPts val="0"/>
              </a:spcAft>
              <a:buClr>
                <a:srgbClr val="333333"/>
              </a:buClr>
              <a:buFont typeface="WingDings"/>
              <a:buChar char=""/>
            </a:pPr>
            <a:r>
              <a:rPr lang="fr-FR" altLang="de-DE" sz="2000" dirty="0">
                <a:solidFill>
                  <a:srgbClr val="333333"/>
                </a:solidFill>
                <a:latin typeface="Calibri Light"/>
              </a:rPr>
              <a:t>fontaine</a:t>
            </a:r>
          </a:p>
        </p:txBody>
      </p:sp>
      <p:sp>
        <p:nvSpPr>
          <p:cNvPr id="10" name="Footer Placeholder 9"/>
          <p:cNvSpPr>
            <a:spLocks noGrp="1"/>
          </p:cNvSpPr>
          <p:nvPr>
            <p:ph type="ftr" sz="quarter" idx="11"/>
          </p:nvPr>
        </p:nvSpPr>
        <p:spPr/>
        <p:txBody>
          <a:bodyPr/>
          <a:lstStyle/>
          <a:p>
            <a:pPr>
              <a:defRPr/>
            </a:pPr>
            <a:r>
              <a:rPr lang="fr-FR"/>
              <a:t>Entraînement métacognitifs 2 – Sauter aux conclusions I</a:t>
            </a:r>
            <a:endParaRPr lang="de-DE"/>
          </a:p>
        </p:txBody>
      </p:sp>
      <p:sp>
        <p:nvSpPr>
          <p:cNvPr id="11" name="Slide Number Placeholder 10"/>
          <p:cNvSpPr>
            <a:spLocks noGrp="1"/>
          </p:cNvSpPr>
          <p:nvPr>
            <p:ph type="sldNum" sz="quarter" idx="12"/>
          </p:nvPr>
        </p:nvSpPr>
        <p:spPr/>
        <p:txBody>
          <a:bodyPr/>
          <a:lstStyle/>
          <a:p>
            <a:fld id="{75AB6FF6-AC8D-4370-90F4-3D97CF2AA622}" type="slidenum">
              <a:rPr lang="de-DE" altLang="de-DE" smtClean="0"/>
              <a:pPr/>
              <a:t>58</a:t>
            </a:fld>
            <a:endParaRPr lang="de-DE" altLang="de-DE"/>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fr-FR" sz="3600"/>
              <a:t>Qu’est qui est présenté sur l’image?</a:t>
            </a:r>
            <a:endParaRPr lang="en-US" sz="3600"/>
          </a:p>
        </p:txBody>
      </p:sp>
      <p:pic>
        <p:nvPicPr>
          <p:cNvPr id="9" name="Picture 9" descr="Bild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79914" y="2011680"/>
            <a:ext cx="2801692" cy="3566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
        <p:nvSpPr>
          <p:cNvPr id="14" name="Text Box 5"/>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fr-FR" altLang="de-DE" sz="2000" dirty="0">
                <a:solidFill>
                  <a:srgbClr val="333333"/>
                </a:solidFill>
                <a:latin typeface="Calibri Light"/>
              </a:rPr>
              <a:t>chemise</a:t>
            </a:r>
          </a:p>
          <a:p>
            <a:pPr marL="342900" indent="-342900" eaLnBrk="1" hangingPunct="1">
              <a:spcBef>
                <a:spcPts val="1200"/>
              </a:spcBef>
              <a:spcAft>
                <a:spcPts val="0"/>
              </a:spcAft>
              <a:buClr>
                <a:srgbClr val="333333"/>
              </a:buClr>
              <a:buFont typeface="WingDings"/>
              <a:buChar char=""/>
            </a:pPr>
            <a:r>
              <a:rPr lang="fr-FR" altLang="de-DE" sz="2000" dirty="0">
                <a:solidFill>
                  <a:srgbClr val="333333"/>
                </a:solidFill>
                <a:latin typeface="Calibri Light"/>
              </a:rPr>
              <a:t>rocher</a:t>
            </a:r>
          </a:p>
          <a:p>
            <a:pPr marL="342900" indent="-342900" eaLnBrk="1" hangingPunct="1">
              <a:spcBef>
                <a:spcPts val="1200"/>
              </a:spcBef>
              <a:spcAft>
                <a:spcPts val="0"/>
              </a:spcAft>
              <a:buClr>
                <a:srgbClr val="333333"/>
              </a:buClr>
              <a:buFont typeface="WingDings"/>
              <a:buChar char=""/>
            </a:pPr>
            <a:r>
              <a:rPr lang="fr-FR" altLang="de-DE" sz="2000" dirty="0">
                <a:solidFill>
                  <a:srgbClr val="333333"/>
                </a:solidFill>
                <a:latin typeface="Calibri Light"/>
              </a:rPr>
              <a:t>cave</a:t>
            </a:r>
          </a:p>
          <a:p>
            <a:pPr marL="342900" indent="-342900" eaLnBrk="1" hangingPunct="1">
              <a:spcBef>
                <a:spcPts val="1200"/>
              </a:spcBef>
              <a:spcAft>
                <a:spcPts val="0"/>
              </a:spcAft>
              <a:buClr>
                <a:srgbClr val="333333"/>
              </a:buClr>
              <a:buFont typeface="WingDings"/>
              <a:buChar char=""/>
            </a:pPr>
            <a:r>
              <a:rPr lang="fr-FR" altLang="de-DE" sz="2000" dirty="0">
                <a:solidFill>
                  <a:srgbClr val="333333"/>
                </a:solidFill>
                <a:latin typeface="Calibri Light"/>
              </a:rPr>
              <a:t>jeune fille</a:t>
            </a:r>
          </a:p>
          <a:p>
            <a:pPr marL="342900" indent="-342900" eaLnBrk="1" hangingPunct="1">
              <a:spcBef>
                <a:spcPts val="1200"/>
              </a:spcBef>
              <a:spcAft>
                <a:spcPts val="0"/>
              </a:spcAft>
              <a:buClr>
                <a:srgbClr val="333333"/>
              </a:buClr>
              <a:buFont typeface="WingDings"/>
              <a:buChar char=""/>
            </a:pPr>
            <a:r>
              <a:rPr lang="fr-FR" altLang="de-DE" sz="2000" dirty="0">
                <a:solidFill>
                  <a:srgbClr val="333333"/>
                </a:solidFill>
                <a:latin typeface="Calibri Light"/>
              </a:rPr>
              <a:t>vieille tente</a:t>
            </a:r>
          </a:p>
          <a:p>
            <a:pPr marL="342900" indent="-342900" eaLnBrk="1" hangingPunct="1">
              <a:spcBef>
                <a:spcPts val="1200"/>
              </a:spcBef>
              <a:spcAft>
                <a:spcPts val="0"/>
              </a:spcAft>
              <a:buClr>
                <a:srgbClr val="333333"/>
              </a:buClr>
              <a:buFont typeface="WingDings"/>
              <a:buChar char=""/>
            </a:pPr>
            <a:r>
              <a:rPr lang="fr-FR" altLang="de-DE" sz="2000" dirty="0">
                <a:solidFill>
                  <a:srgbClr val="333333"/>
                </a:solidFill>
                <a:latin typeface="Calibri Light"/>
              </a:rPr>
              <a:t>fontaine</a:t>
            </a:r>
          </a:p>
        </p:txBody>
      </p:sp>
      <p:sp>
        <p:nvSpPr>
          <p:cNvPr id="10" name="Footer Placeholder 9"/>
          <p:cNvSpPr>
            <a:spLocks noGrp="1"/>
          </p:cNvSpPr>
          <p:nvPr>
            <p:ph type="ftr" sz="quarter" idx="11"/>
          </p:nvPr>
        </p:nvSpPr>
        <p:spPr/>
        <p:txBody>
          <a:bodyPr/>
          <a:lstStyle/>
          <a:p>
            <a:pPr>
              <a:defRPr/>
            </a:pPr>
            <a:r>
              <a:rPr lang="fr-FR"/>
              <a:t>Entraînement métacognitifs 2 – Sauter aux conclusions I</a:t>
            </a:r>
            <a:endParaRPr lang="de-DE"/>
          </a:p>
        </p:txBody>
      </p:sp>
      <p:sp>
        <p:nvSpPr>
          <p:cNvPr id="11" name="Slide Number Placeholder 10"/>
          <p:cNvSpPr>
            <a:spLocks noGrp="1"/>
          </p:cNvSpPr>
          <p:nvPr>
            <p:ph type="sldNum" sz="quarter" idx="12"/>
          </p:nvPr>
        </p:nvSpPr>
        <p:spPr/>
        <p:txBody>
          <a:bodyPr/>
          <a:lstStyle/>
          <a:p>
            <a:fld id="{75AB6FF6-AC8D-4370-90F4-3D97CF2AA622}" type="slidenum">
              <a:rPr lang="de-DE" altLang="de-DE" smtClean="0"/>
              <a:pPr/>
              <a:t>59</a:t>
            </a:fld>
            <a:endParaRPr lang="de-DE" altLang="de-DE"/>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fr-FR" sz="3600"/>
              <a:t>Qu’est qui est présenté sur l’image?</a:t>
            </a:r>
            <a:endParaRPr lang="en-US" sz="3600"/>
          </a:p>
        </p:txBody>
      </p:sp>
      <p:pic>
        <p:nvPicPr>
          <p:cNvPr id="9" name="Picture 9" descr="Bild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79914" y="2011680"/>
            <a:ext cx="2801692" cy="3566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
        <p:nvSpPr>
          <p:cNvPr id="14" name="Text Box 5"/>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fr-FR" altLang="de-DE" sz="2000" dirty="0">
                <a:solidFill>
                  <a:srgbClr val="333333"/>
                </a:solidFill>
                <a:latin typeface="Calibri Light"/>
              </a:rPr>
              <a:t>chemise</a:t>
            </a:r>
          </a:p>
          <a:p>
            <a:pPr marL="342900" indent="-342900" eaLnBrk="1" hangingPunct="1">
              <a:spcBef>
                <a:spcPts val="1200"/>
              </a:spcBef>
              <a:spcAft>
                <a:spcPts val="0"/>
              </a:spcAft>
              <a:buClr>
                <a:srgbClr val="333333"/>
              </a:buClr>
              <a:buFont typeface="WingDings"/>
              <a:buChar char=""/>
            </a:pPr>
            <a:r>
              <a:rPr lang="fr-FR" altLang="de-DE" sz="2000" dirty="0">
                <a:solidFill>
                  <a:srgbClr val="333333"/>
                </a:solidFill>
                <a:latin typeface="Calibri Light"/>
              </a:rPr>
              <a:t>rocher</a:t>
            </a:r>
          </a:p>
          <a:p>
            <a:pPr marL="342900" indent="-342900" eaLnBrk="1" hangingPunct="1">
              <a:spcBef>
                <a:spcPts val="1200"/>
              </a:spcBef>
              <a:spcAft>
                <a:spcPts val="0"/>
              </a:spcAft>
              <a:buClr>
                <a:srgbClr val="333333"/>
              </a:buClr>
              <a:buFont typeface="WingDings"/>
              <a:buChar char=""/>
            </a:pPr>
            <a:r>
              <a:rPr lang="fr-FR" altLang="de-DE" sz="2000" dirty="0">
                <a:solidFill>
                  <a:srgbClr val="333333"/>
                </a:solidFill>
                <a:latin typeface="Calibri Light"/>
              </a:rPr>
              <a:t>cave</a:t>
            </a:r>
          </a:p>
          <a:p>
            <a:pPr marL="342900" indent="-342900" eaLnBrk="1" hangingPunct="1">
              <a:spcBef>
                <a:spcPts val="1200"/>
              </a:spcBef>
              <a:spcAft>
                <a:spcPts val="0"/>
              </a:spcAft>
              <a:buClr>
                <a:srgbClr val="333333"/>
              </a:buClr>
              <a:buFont typeface="WingDings"/>
              <a:buChar char=""/>
            </a:pPr>
            <a:r>
              <a:rPr lang="fr-FR" altLang="de-DE" sz="2000" dirty="0">
                <a:solidFill>
                  <a:srgbClr val="333333"/>
                </a:solidFill>
                <a:latin typeface="Calibri Light"/>
              </a:rPr>
              <a:t>jeune fille</a:t>
            </a:r>
          </a:p>
          <a:p>
            <a:pPr marL="342900" indent="-342900" eaLnBrk="1" hangingPunct="1">
              <a:spcBef>
                <a:spcPts val="1200"/>
              </a:spcBef>
              <a:spcAft>
                <a:spcPts val="0"/>
              </a:spcAft>
              <a:buClr>
                <a:srgbClr val="333333"/>
              </a:buClr>
              <a:buFont typeface="WingDings"/>
              <a:buChar char=""/>
            </a:pPr>
            <a:r>
              <a:rPr lang="fr-FR" altLang="de-DE" sz="2000" dirty="0">
                <a:solidFill>
                  <a:srgbClr val="333333"/>
                </a:solidFill>
                <a:latin typeface="Calibri Light"/>
              </a:rPr>
              <a:t>vieille tente</a:t>
            </a:r>
          </a:p>
          <a:p>
            <a:pPr marL="342900" indent="-342900" eaLnBrk="1" hangingPunct="1">
              <a:spcBef>
                <a:spcPts val="1200"/>
              </a:spcBef>
              <a:spcAft>
                <a:spcPts val="0"/>
              </a:spcAft>
              <a:buClr>
                <a:srgbClr val="333333"/>
              </a:buClr>
              <a:buFont typeface="WingDings"/>
              <a:buChar char=""/>
            </a:pPr>
            <a:r>
              <a:rPr lang="fr-FR" altLang="de-DE" sz="2000" dirty="0">
                <a:solidFill>
                  <a:srgbClr val="333333"/>
                </a:solidFill>
                <a:latin typeface="Calibri Light"/>
              </a:rPr>
              <a:t>fontaine</a:t>
            </a:r>
          </a:p>
        </p:txBody>
      </p:sp>
      <p:sp>
        <p:nvSpPr>
          <p:cNvPr id="10" name="Footer Placeholder 9"/>
          <p:cNvSpPr>
            <a:spLocks noGrp="1"/>
          </p:cNvSpPr>
          <p:nvPr>
            <p:ph type="ftr" sz="quarter" idx="11"/>
          </p:nvPr>
        </p:nvSpPr>
        <p:spPr/>
        <p:txBody>
          <a:bodyPr/>
          <a:lstStyle/>
          <a:p>
            <a:pPr>
              <a:defRPr/>
            </a:pPr>
            <a:r>
              <a:rPr lang="fr-FR"/>
              <a:t>Entraînement métacognitifs 2 – Sauter aux conclusions I</a:t>
            </a:r>
            <a:endParaRPr lang="de-DE"/>
          </a:p>
        </p:txBody>
      </p:sp>
      <p:sp>
        <p:nvSpPr>
          <p:cNvPr id="11" name="Slide Number Placeholder 10"/>
          <p:cNvSpPr>
            <a:spLocks noGrp="1"/>
          </p:cNvSpPr>
          <p:nvPr>
            <p:ph type="sldNum" sz="quarter" idx="12"/>
          </p:nvPr>
        </p:nvSpPr>
        <p:spPr/>
        <p:txBody>
          <a:bodyPr/>
          <a:lstStyle/>
          <a:p>
            <a:fld id="{75AB6FF6-AC8D-4370-90F4-3D97CF2AA622}" type="slidenum">
              <a:rPr lang="de-DE" altLang="de-DE" smtClean="0"/>
              <a:pPr/>
              <a:t>60</a:t>
            </a:fld>
            <a:endParaRPr lang="de-DE" altLang="de-DE"/>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fr-FR" sz="3600"/>
              <a:t>Qu’est qui est présenté sur l’image?</a:t>
            </a:r>
            <a:endParaRPr lang="en-US" sz="3600"/>
          </a:p>
        </p:txBody>
      </p:sp>
      <p:pic>
        <p:nvPicPr>
          <p:cNvPr id="9" name="Picture 9" descr="Bild3"/>
          <p:cNvPicPr preferRelativeResize="0">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79914" y="2011680"/>
            <a:ext cx="2801692" cy="3566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
        <p:nvSpPr>
          <p:cNvPr id="14" name="Text Box 5"/>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fr-FR" altLang="de-DE" sz="2000" dirty="0">
                <a:solidFill>
                  <a:srgbClr val="333333"/>
                </a:solidFill>
                <a:latin typeface="Calibri Light"/>
              </a:rPr>
              <a:t>chemise</a:t>
            </a:r>
          </a:p>
          <a:p>
            <a:pPr marL="342900" indent="-342900" eaLnBrk="1" hangingPunct="1">
              <a:spcBef>
                <a:spcPts val="1200"/>
              </a:spcBef>
              <a:spcAft>
                <a:spcPts val="0"/>
              </a:spcAft>
              <a:buClr>
                <a:srgbClr val="333333"/>
              </a:buClr>
              <a:buFont typeface="WingDings"/>
              <a:buChar char=""/>
            </a:pPr>
            <a:r>
              <a:rPr lang="fr-FR" altLang="de-DE" sz="2000" dirty="0">
                <a:solidFill>
                  <a:srgbClr val="333333"/>
                </a:solidFill>
                <a:latin typeface="Calibri Light"/>
              </a:rPr>
              <a:t>rocher</a:t>
            </a:r>
          </a:p>
          <a:p>
            <a:pPr marL="342900" indent="-342900" eaLnBrk="1" hangingPunct="1">
              <a:spcBef>
                <a:spcPts val="1200"/>
              </a:spcBef>
              <a:spcAft>
                <a:spcPts val="0"/>
              </a:spcAft>
              <a:buClr>
                <a:srgbClr val="333333"/>
              </a:buClr>
              <a:buFont typeface="WingDings"/>
              <a:buChar char=""/>
            </a:pPr>
            <a:r>
              <a:rPr lang="fr-FR" altLang="de-DE" sz="2000" dirty="0">
                <a:solidFill>
                  <a:srgbClr val="333333"/>
                </a:solidFill>
                <a:latin typeface="Calibri Light"/>
              </a:rPr>
              <a:t>cave</a:t>
            </a:r>
          </a:p>
          <a:p>
            <a:pPr marL="342900" indent="-342900" eaLnBrk="1" hangingPunct="1">
              <a:spcBef>
                <a:spcPts val="1200"/>
              </a:spcBef>
              <a:spcAft>
                <a:spcPts val="0"/>
              </a:spcAft>
              <a:buClr>
                <a:srgbClr val="333333"/>
              </a:buClr>
              <a:buFont typeface="WingDings"/>
              <a:buChar char=""/>
            </a:pPr>
            <a:r>
              <a:rPr lang="fr-FR" altLang="de-DE" sz="2000" dirty="0">
                <a:solidFill>
                  <a:srgbClr val="333333"/>
                </a:solidFill>
                <a:latin typeface="Calibri Light"/>
              </a:rPr>
              <a:t>jeune fille</a:t>
            </a:r>
          </a:p>
          <a:p>
            <a:pPr marL="342900" indent="-342900" eaLnBrk="1" hangingPunct="1">
              <a:spcBef>
                <a:spcPts val="1200"/>
              </a:spcBef>
              <a:spcAft>
                <a:spcPts val="0"/>
              </a:spcAft>
              <a:buClr>
                <a:srgbClr val="333333"/>
              </a:buClr>
              <a:buFont typeface="WingDings"/>
              <a:buChar char=""/>
            </a:pPr>
            <a:r>
              <a:rPr lang="fr-FR" altLang="de-DE" sz="2000" dirty="0">
                <a:solidFill>
                  <a:srgbClr val="333333"/>
                </a:solidFill>
                <a:latin typeface="Calibri Light"/>
              </a:rPr>
              <a:t>vieille tente</a:t>
            </a:r>
          </a:p>
          <a:p>
            <a:pPr marL="342900" indent="-342900" eaLnBrk="1" hangingPunct="1">
              <a:spcBef>
                <a:spcPts val="1200"/>
              </a:spcBef>
              <a:spcAft>
                <a:spcPts val="0"/>
              </a:spcAft>
              <a:buClr>
                <a:srgbClr val="333333"/>
              </a:buClr>
              <a:buFont typeface="WingDings"/>
              <a:buChar char=""/>
            </a:pPr>
            <a:r>
              <a:rPr lang="fr-FR" altLang="de-DE" sz="2000" dirty="0">
                <a:solidFill>
                  <a:srgbClr val="333333"/>
                </a:solidFill>
                <a:latin typeface="Calibri Light"/>
              </a:rPr>
              <a:t>fontaine</a:t>
            </a:r>
          </a:p>
        </p:txBody>
      </p:sp>
      <p:sp>
        <p:nvSpPr>
          <p:cNvPr id="10" name="Footer Placeholder 9"/>
          <p:cNvSpPr>
            <a:spLocks noGrp="1"/>
          </p:cNvSpPr>
          <p:nvPr>
            <p:ph type="ftr" sz="quarter" idx="11"/>
          </p:nvPr>
        </p:nvSpPr>
        <p:spPr/>
        <p:txBody>
          <a:bodyPr/>
          <a:lstStyle/>
          <a:p>
            <a:pPr>
              <a:defRPr/>
            </a:pPr>
            <a:r>
              <a:rPr lang="fr-FR"/>
              <a:t>Entraînement métacognitifs 2 – Sauter aux conclusions I</a:t>
            </a:r>
            <a:endParaRPr lang="de-DE"/>
          </a:p>
        </p:txBody>
      </p:sp>
      <p:sp>
        <p:nvSpPr>
          <p:cNvPr id="11" name="Slide Number Placeholder 10"/>
          <p:cNvSpPr>
            <a:spLocks noGrp="1"/>
          </p:cNvSpPr>
          <p:nvPr>
            <p:ph type="sldNum" sz="quarter" idx="12"/>
          </p:nvPr>
        </p:nvSpPr>
        <p:spPr/>
        <p:txBody>
          <a:bodyPr/>
          <a:lstStyle/>
          <a:p>
            <a:fld id="{75AB6FF6-AC8D-4370-90F4-3D97CF2AA622}" type="slidenum">
              <a:rPr lang="de-DE" altLang="de-DE" smtClean="0"/>
              <a:pPr/>
              <a:t>61</a:t>
            </a:fld>
            <a:endParaRPr lang="de-DE" altLang="de-DE"/>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fr-FR" sz="3600"/>
              <a:t>Qu’est qui est présenté sur l’image?</a:t>
            </a:r>
            <a:endParaRPr lang="en-US" sz="3600"/>
          </a:p>
        </p:txBody>
      </p:sp>
      <p:pic>
        <p:nvPicPr>
          <p:cNvPr id="9" name="Picture 9" descr="Bild4"/>
          <p:cNvPicPr preferRelativeResize="0">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79914" y="2011680"/>
            <a:ext cx="2801692" cy="3566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
        <p:nvSpPr>
          <p:cNvPr id="14" name="Text Box 5"/>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fr-FR" altLang="de-DE" sz="2000" dirty="0">
                <a:solidFill>
                  <a:srgbClr val="333333"/>
                </a:solidFill>
                <a:latin typeface="Calibri Light"/>
              </a:rPr>
              <a:t>chemise</a:t>
            </a:r>
          </a:p>
          <a:p>
            <a:pPr marL="342900" indent="-342900" eaLnBrk="1" hangingPunct="1">
              <a:spcBef>
                <a:spcPts val="1200"/>
              </a:spcBef>
              <a:spcAft>
                <a:spcPts val="0"/>
              </a:spcAft>
              <a:buClr>
                <a:srgbClr val="333333"/>
              </a:buClr>
              <a:buFont typeface="WingDings"/>
              <a:buChar char=""/>
            </a:pPr>
            <a:r>
              <a:rPr lang="fr-FR" altLang="de-DE" sz="2000" dirty="0">
                <a:solidFill>
                  <a:srgbClr val="333333"/>
                </a:solidFill>
                <a:latin typeface="Calibri Light"/>
              </a:rPr>
              <a:t>rocher</a:t>
            </a:r>
          </a:p>
          <a:p>
            <a:pPr marL="342900" indent="-342900" eaLnBrk="1" hangingPunct="1">
              <a:spcBef>
                <a:spcPts val="1200"/>
              </a:spcBef>
              <a:spcAft>
                <a:spcPts val="0"/>
              </a:spcAft>
              <a:buClr>
                <a:srgbClr val="333333"/>
              </a:buClr>
              <a:buFont typeface="WingDings"/>
              <a:buChar char=""/>
            </a:pPr>
            <a:r>
              <a:rPr lang="fr-FR" altLang="de-DE" sz="2000" dirty="0">
                <a:solidFill>
                  <a:srgbClr val="333333"/>
                </a:solidFill>
                <a:latin typeface="Calibri Light"/>
              </a:rPr>
              <a:t>cave</a:t>
            </a:r>
          </a:p>
          <a:p>
            <a:pPr marL="342900" indent="-342900" eaLnBrk="1" hangingPunct="1">
              <a:spcBef>
                <a:spcPts val="1200"/>
              </a:spcBef>
              <a:spcAft>
                <a:spcPts val="0"/>
              </a:spcAft>
              <a:buClr>
                <a:srgbClr val="333333"/>
              </a:buClr>
              <a:buFont typeface="WingDings"/>
              <a:buChar char=""/>
            </a:pPr>
            <a:r>
              <a:rPr lang="fr-FR" altLang="de-DE" sz="2000" dirty="0">
                <a:solidFill>
                  <a:srgbClr val="333333"/>
                </a:solidFill>
                <a:latin typeface="Calibri Light"/>
              </a:rPr>
              <a:t>jeune fille</a:t>
            </a:r>
          </a:p>
          <a:p>
            <a:pPr marL="342900" indent="-342900" eaLnBrk="1" hangingPunct="1">
              <a:spcBef>
                <a:spcPts val="1200"/>
              </a:spcBef>
              <a:spcAft>
                <a:spcPts val="0"/>
              </a:spcAft>
              <a:buClr>
                <a:srgbClr val="333333"/>
              </a:buClr>
              <a:buFont typeface="WingDings"/>
              <a:buChar char=""/>
            </a:pPr>
            <a:r>
              <a:rPr lang="fr-FR" altLang="de-DE" sz="2000" dirty="0">
                <a:solidFill>
                  <a:srgbClr val="333333"/>
                </a:solidFill>
                <a:latin typeface="Calibri Light"/>
              </a:rPr>
              <a:t>vieille tente</a:t>
            </a:r>
          </a:p>
          <a:p>
            <a:pPr marL="342900" indent="-342900" eaLnBrk="1" hangingPunct="1">
              <a:spcBef>
                <a:spcPts val="1200"/>
              </a:spcBef>
              <a:spcAft>
                <a:spcPts val="0"/>
              </a:spcAft>
              <a:buClr>
                <a:srgbClr val="333333"/>
              </a:buClr>
              <a:buFont typeface="WingDings"/>
              <a:buChar char=""/>
            </a:pPr>
            <a:r>
              <a:rPr lang="fr-FR" altLang="de-DE" sz="2000" dirty="0">
                <a:solidFill>
                  <a:srgbClr val="333333"/>
                </a:solidFill>
                <a:latin typeface="Calibri Light"/>
              </a:rPr>
              <a:t>fontaine</a:t>
            </a:r>
          </a:p>
        </p:txBody>
      </p:sp>
      <p:sp>
        <p:nvSpPr>
          <p:cNvPr id="10" name="Footer Placeholder 9"/>
          <p:cNvSpPr>
            <a:spLocks noGrp="1"/>
          </p:cNvSpPr>
          <p:nvPr>
            <p:ph type="ftr" sz="quarter" idx="11"/>
          </p:nvPr>
        </p:nvSpPr>
        <p:spPr/>
        <p:txBody>
          <a:bodyPr/>
          <a:lstStyle/>
          <a:p>
            <a:pPr>
              <a:defRPr/>
            </a:pPr>
            <a:r>
              <a:rPr lang="fr-FR"/>
              <a:t>Entraînement métacognitifs 2 – Sauter aux conclusions I</a:t>
            </a:r>
            <a:endParaRPr lang="de-DE"/>
          </a:p>
        </p:txBody>
      </p:sp>
      <p:sp>
        <p:nvSpPr>
          <p:cNvPr id="11" name="Slide Number Placeholder 10"/>
          <p:cNvSpPr>
            <a:spLocks noGrp="1"/>
          </p:cNvSpPr>
          <p:nvPr>
            <p:ph type="sldNum" sz="quarter" idx="12"/>
          </p:nvPr>
        </p:nvSpPr>
        <p:spPr/>
        <p:txBody>
          <a:bodyPr/>
          <a:lstStyle/>
          <a:p>
            <a:fld id="{75AB6FF6-AC8D-4370-90F4-3D97CF2AA622}" type="slidenum">
              <a:rPr lang="de-DE" altLang="de-DE" smtClean="0"/>
              <a:pPr/>
              <a:t>62</a:t>
            </a:fld>
            <a:endParaRPr lang="de-DE" altLang="de-DE"/>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fr-FR" sz="3600"/>
              <a:t>Qu’est qui est présenté sur l’image?</a:t>
            </a:r>
            <a:endParaRPr lang="en-US" sz="3600"/>
          </a:p>
        </p:txBody>
      </p:sp>
      <p:pic>
        <p:nvPicPr>
          <p:cNvPr id="9" name="Picture 3" descr="Bild5"/>
          <p:cNvPicPr preferRelativeResize="0">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79914" y="2011680"/>
            <a:ext cx="2801692" cy="3566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
        <p:nvSpPr>
          <p:cNvPr id="14" name="Text Box 5"/>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fr-FR" altLang="de-DE" sz="2000" dirty="0">
                <a:solidFill>
                  <a:srgbClr val="333333"/>
                </a:solidFill>
                <a:latin typeface="Calibri Light"/>
              </a:rPr>
              <a:t>chemise</a:t>
            </a:r>
          </a:p>
          <a:p>
            <a:pPr marL="342900" indent="-342900" eaLnBrk="1" hangingPunct="1">
              <a:spcBef>
                <a:spcPts val="1200"/>
              </a:spcBef>
              <a:spcAft>
                <a:spcPts val="0"/>
              </a:spcAft>
              <a:buClr>
                <a:srgbClr val="333333"/>
              </a:buClr>
              <a:buFont typeface="WingDings"/>
              <a:buChar char=""/>
            </a:pPr>
            <a:r>
              <a:rPr lang="fr-FR" altLang="de-DE" sz="2000" dirty="0">
                <a:solidFill>
                  <a:srgbClr val="333333"/>
                </a:solidFill>
                <a:latin typeface="Calibri Light"/>
              </a:rPr>
              <a:t>rocher</a:t>
            </a:r>
          </a:p>
          <a:p>
            <a:pPr marL="342900" indent="-342900" eaLnBrk="1" hangingPunct="1">
              <a:spcBef>
                <a:spcPts val="1200"/>
              </a:spcBef>
              <a:spcAft>
                <a:spcPts val="0"/>
              </a:spcAft>
              <a:buClr>
                <a:srgbClr val="333333"/>
              </a:buClr>
              <a:buFont typeface="WingDings"/>
              <a:buChar char=""/>
            </a:pPr>
            <a:r>
              <a:rPr lang="fr-FR" altLang="de-DE" sz="2000" dirty="0">
                <a:solidFill>
                  <a:srgbClr val="333333"/>
                </a:solidFill>
                <a:latin typeface="Calibri Light"/>
              </a:rPr>
              <a:t>cave</a:t>
            </a:r>
          </a:p>
          <a:p>
            <a:pPr marL="342900" indent="-342900" eaLnBrk="1" hangingPunct="1">
              <a:spcBef>
                <a:spcPts val="1200"/>
              </a:spcBef>
              <a:spcAft>
                <a:spcPts val="0"/>
              </a:spcAft>
              <a:buClr>
                <a:srgbClr val="333333"/>
              </a:buClr>
              <a:buFont typeface="WingDings"/>
              <a:buChar char=""/>
            </a:pPr>
            <a:r>
              <a:rPr lang="fr-FR" altLang="de-DE" sz="2000" dirty="0">
                <a:solidFill>
                  <a:srgbClr val="333333"/>
                </a:solidFill>
                <a:latin typeface="Calibri Light"/>
              </a:rPr>
              <a:t>jeune fille</a:t>
            </a:r>
          </a:p>
          <a:p>
            <a:pPr marL="342900" indent="-342900" eaLnBrk="1" hangingPunct="1">
              <a:spcBef>
                <a:spcPts val="1200"/>
              </a:spcBef>
              <a:spcAft>
                <a:spcPts val="0"/>
              </a:spcAft>
              <a:buClr>
                <a:srgbClr val="333333"/>
              </a:buClr>
              <a:buFont typeface="WingDings"/>
              <a:buChar char=""/>
            </a:pPr>
            <a:r>
              <a:rPr lang="fr-FR" altLang="de-DE" sz="2000" dirty="0">
                <a:solidFill>
                  <a:srgbClr val="333333"/>
                </a:solidFill>
                <a:latin typeface="Calibri Light"/>
              </a:rPr>
              <a:t>vieille tente</a:t>
            </a:r>
          </a:p>
          <a:p>
            <a:pPr marL="342900" indent="-342900" eaLnBrk="1" hangingPunct="1">
              <a:spcBef>
                <a:spcPts val="1200"/>
              </a:spcBef>
              <a:spcAft>
                <a:spcPts val="0"/>
              </a:spcAft>
              <a:buClr>
                <a:srgbClr val="333333"/>
              </a:buClr>
              <a:buFont typeface="WingDings"/>
              <a:buChar char=""/>
            </a:pPr>
            <a:r>
              <a:rPr lang="fr-FR" altLang="de-DE" sz="2000" dirty="0">
                <a:solidFill>
                  <a:srgbClr val="333333"/>
                </a:solidFill>
                <a:latin typeface="Calibri Light"/>
              </a:rPr>
              <a:t>fontaine</a:t>
            </a:r>
          </a:p>
        </p:txBody>
      </p:sp>
      <p:sp>
        <p:nvSpPr>
          <p:cNvPr id="10" name="Footer Placeholder 9"/>
          <p:cNvSpPr>
            <a:spLocks noGrp="1"/>
          </p:cNvSpPr>
          <p:nvPr>
            <p:ph type="ftr" sz="quarter" idx="11"/>
          </p:nvPr>
        </p:nvSpPr>
        <p:spPr/>
        <p:txBody>
          <a:bodyPr/>
          <a:lstStyle/>
          <a:p>
            <a:pPr>
              <a:defRPr/>
            </a:pPr>
            <a:r>
              <a:rPr lang="fr-FR"/>
              <a:t>Entraînement métacognitifs 2 – Sauter aux conclusions I</a:t>
            </a:r>
            <a:endParaRPr lang="de-DE"/>
          </a:p>
        </p:txBody>
      </p:sp>
      <p:sp>
        <p:nvSpPr>
          <p:cNvPr id="11" name="Slide Number Placeholder 10"/>
          <p:cNvSpPr>
            <a:spLocks noGrp="1"/>
          </p:cNvSpPr>
          <p:nvPr>
            <p:ph type="sldNum" sz="quarter" idx="12"/>
          </p:nvPr>
        </p:nvSpPr>
        <p:spPr/>
        <p:txBody>
          <a:bodyPr/>
          <a:lstStyle/>
          <a:p>
            <a:fld id="{75AB6FF6-AC8D-4370-90F4-3D97CF2AA622}" type="slidenum">
              <a:rPr lang="de-DE" altLang="de-DE" smtClean="0"/>
              <a:pPr/>
              <a:t>63</a:t>
            </a:fld>
            <a:endParaRPr lang="de-DE" altLang="de-DE"/>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de-DE" sz="3600" spc="-5" dirty="0" err="1"/>
              <a:t>Facultatif</a:t>
            </a:r>
            <a:r>
              <a:rPr lang="de-DE" sz="3600" spc="-5" dirty="0"/>
              <a:t>: Clip vidéo</a:t>
            </a:r>
            <a:endParaRPr lang="de-DE" sz="3600" dirty="0"/>
          </a:p>
        </p:txBody>
      </p:sp>
      <p:sp>
        <p:nvSpPr>
          <p:cNvPr id="2" name="Content Placeholder 1"/>
          <p:cNvSpPr>
            <a:spLocks noGrp="1"/>
          </p:cNvSpPr>
          <p:nvPr>
            <p:ph idx="1"/>
          </p:nvPr>
        </p:nvSpPr>
        <p:spPr/>
        <p:txBody>
          <a:bodyPr/>
          <a:lstStyle/>
          <a:p>
            <a:pPr lvl="0" defTabSz="914400" eaLnBrk="0" fontAlgn="base" hangingPunct="0">
              <a:spcAft>
                <a:spcPct val="0"/>
              </a:spcAft>
            </a:pPr>
            <a:r>
              <a:rPr lang="fr-FR" sz="2400">
                <a:solidFill>
                  <a:srgbClr val="004992"/>
                </a:solidFill>
                <a:latin typeface="Calibri Light"/>
                <a:ea typeface="ＭＳ Ｐゴシック" panose="020B0600070205080204" pitchFamily="34" charset="-128"/>
              </a:rPr>
              <a:t>Facultatif: </a:t>
            </a:r>
            <a:r>
              <a:rPr lang="fr-FR" sz="2400" dirty="0">
                <a:solidFill>
                  <a:srgbClr val="004992"/>
                </a:solidFill>
                <a:latin typeface="Calibri Light"/>
                <a:ea typeface="ＭＳ Ｐゴシック" panose="020B0600070205080204" pitchFamily="34" charset="-128"/>
              </a:rPr>
              <a:t>des présentations en clip vidéo qui aborde le sujet du module son disponible à l’adresse vidéo ci-dessous:</a:t>
            </a:r>
            <a:br>
              <a:rPr lang="de-DE" sz="2400" dirty="0">
                <a:solidFill>
                  <a:srgbClr val="004992"/>
                </a:solidFill>
                <a:latin typeface="Calibri Light"/>
                <a:ea typeface="ＭＳ Ｐゴシック" panose="020B0600070205080204" pitchFamily="34" charset="-128"/>
              </a:rPr>
            </a:br>
            <a:r>
              <a:rPr lang="de-DE" dirty="0">
                <a:solidFill>
                  <a:srgbClr val="004992"/>
                </a:solidFill>
                <a:latin typeface="Calibri Light"/>
                <a:ea typeface="ＭＳ Ｐゴシック" panose="020B0600070205080204" pitchFamily="34" charset="-128"/>
                <a:hlinkClick r:id="rId3"/>
              </a:rPr>
              <a:t>http://www.uke.de/mct_videos</a:t>
            </a:r>
            <a:endParaRPr lang="de-DE" dirty="0">
              <a:solidFill>
                <a:srgbClr val="004992"/>
              </a:solidFill>
              <a:latin typeface="Calibri Light"/>
              <a:ea typeface="ＭＳ Ｐゴシック" panose="020B0600070205080204" pitchFamily="34" charset="-128"/>
            </a:endParaRPr>
          </a:p>
          <a:p>
            <a:pPr lvl="0" defTabSz="914400" eaLnBrk="0" fontAlgn="base" hangingPunct="0">
              <a:spcAft>
                <a:spcPct val="0"/>
              </a:spcAft>
            </a:pPr>
            <a:r>
              <a:rPr lang="fr-FR" sz="2400" dirty="0">
                <a:solidFill>
                  <a:srgbClr val="333333"/>
                </a:solidFill>
                <a:latin typeface="Calibri Light"/>
                <a:ea typeface="ＭＳ Ｐゴシック" panose="020B0600070205080204" pitchFamily="34" charset="-128"/>
              </a:rPr>
              <a:t>Après l’extrait vidéo, vous pouvez discuter de comment il est lié au thème du jour.</a:t>
            </a:r>
            <a:endParaRPr lang="de-DE" sz="2400" dirty="0">
              <a:solidFill>
                <a:srgbClr val="333333"/>
              </a:solidFill>
              <a:latin typeface="Calibri Light"/>
              <a:ea typeface="ＭＳ Ｐゴシック" panose="020B0600070205080204" pitchFamily="34" charset="-128"/>
            </a:endParaRPr>
          </a:p>
          <a:p>
            <a:endParaRPr lang="en-US" sz="2400" dirty="0">
              <a:latin typeface="Calibri Light"/>
            </a:endParaRPr>
          </a:p>
        </p:txBody>
      </p:sp>
      <p:sp>
        <p:nvSpPr>
          <p:cNvPr id="12" name="object 3"/>
          <p:cNvSpPr txBox="1"/>
          <p:nvPr/>
        </p:nvSpPr>
        <p:spPr>
          <a:xfrm>
            <a:off x="455023" y="4658666"/>
            <a:ext cx="8128431" cy="1048363"/>
          </a:xfrm>
          <a:prstGeom prst="rect">
            <a:avLst/>
          </a:prstGeom>
        </p:spPr>
        <p:txBody>
          <a:bodyPr vert="horz" wrap="square" lIns="0" tIns="113664" rIns="0" bIns="0" rtlCol="0">
            <a:spAutoFit/>
          </a:bodyPr>
          <a:lstStyle/>
          <a:p>
            <a:pPr marL="635" defTabSz="914400" eaLnBrk="0" fontAlgn="base" hangingPunct="0">
              <a:spcBef>
                <a:spcPts val="894"/>
              </a:spcBef>
              <a:spcAft>
                <a:spcPct val="0"/>
              </a:spcAft>
            </a:pPr>
            <a:r>
              <a:rPr lang="en-US" sz="1800" i="1" spc="-5" dirty="0">
                <a:solidFill>
                  <a:srgbClr val="333333"/>
                </a:solidFill>
                <a:latin typeface="Calibri Light"/>
                <a:ea typeface="ＭＳ Ｐゴシック" panose="020B0600070205080204" pitchFamily="34" charset="-128"/>
                <a:cs typeface="Verdana"/>
              </a:rPr>
              <a:t>[pour les </a:t>
            </a:r>
            <a:r>
              <a:rPr lang="en-US" sz="1800" i="1" spc="-5" dirty="0" err="1">
                <a:solidFill>
                  <a:srgbClr val="333333"/>
                </a:solidFill>
                <a:latin typeface="Calibri Light"/>
                <a:ea typeface="ＭＳ Ｐゴシック" panose="020B0600070205080204" pitchFamily="34" charset="-128"/>
                <a:cs typeface="Verdana"/>
              </a:rPr>
              <a:t>animateur</a:t>
            </a:r>
            <a:r>
              <a:rPr lang="en-US" sz="1800" i="1" spc="-5" dirty="0">
                <a:solidFill>
                  <a:srgbClr val="333333"/>
                </a:solidFill>
                <a:latin typeface="Calibri Light"/>
                <a:ea typeface="ＭＳ Ｐゴシック" panose="020B0600070205080204" pitchFamily="34" charset="-128"/>
                <a:cs typeface="Verdana"/>
              </a:rPr>
              <a:t>:</a:t>
            </a:r>
            <a:endParaRPr sz="1800" dirty="0">
              <a:solidFill>
                <a:srgbClr val="333333"/>
              </a:solidFill>
              <a:latin typeface="Calibri Light"/>
              <a:ea typeface="ＭＳ Ｐゴシック" panose="020B0600070205080204" pitchFamily="34" charset="-128"/>
              <a:cs typeface="Verdana"/>
            </a:endParaRPr>
          </a:p>
          <a:p>
            <a:pPr marL="12700" marR="5080" defTabSz="914400" eaLnBrk="0" fontAlgn="base" hangingPunct="0">
              <a:spcBef>
                <a:spcPts val="800"/>
              </a:spcBef>
              <a:spcAft>
                <a:spcPct val="0"/>
              </a:spcAft>
            </a:pPr>
            <a:r>
              <a:rPr lang="fr-FR" sz="1800" dirty="0">
                <a:solidFill>
                  <a:srgbClr val="333333"/>
                </a:solidFill>
                <a:latin typeface="Calibri Light"/>
                <a:ea typeface="ＭＳ Ｐゴシック" panose="020B0600070205080204" pitchFamily="34" charset="-128"/>
              </a:rPr>
              <a:t>Certains extraits de film utilise un langage qui peut ne pas être approprié pour toutes les audiences ou cultures. Veuillez visionner les vidéos avant de les montrer</a:t>
            </a:r>
            <a:r>
              <a:rPr lang="de-DE" sz="1800" dirty="0">
                <a:solidFill>
                  <a:srgbClr val="333333"/>
                </a:solidFill>
                <a:latin typeface="Calibri Light"/>
                <a:ea typeface="ＭＳ Ｐゴシック" panose="020B0600070205080204" pitchFamily="34" charset="-128"/>
              </a:rPr>
              <a:t>]</a:t>
            </a:r>
          </a:p>
        </p:txBody>
      </p:sp>
      <p:grpSp>
        <p:nvGrpSpPr>
          <p:cNvPr id="14" name="Gruppieren 13"/>
          <p:cNvGrpSpPr/>
          <p:nvPr/>
        </p:nvGrpSpPr>
        <p:grpSpPr>
          <a:xfrm>
            <a:off x="9875318" y="4383231"/>
            <a:ext cx="1838137" cy="1828164"/>
            <a:chOff x="7152612" y="4870093"/>
            <a:chExt cx="1838137" cy="1828164"/>
          </a:xfrm>
        </p:grpSpPr>
        <p:sp>
          <p:nvSpPr>
            <p:cNvPr id="15" name="object 2"/>
            <p:cNvSpPr/>
            <p:nvPr/>
          </p:nvSpPr>
          <p:spPr>
            <a:xfrm>
              <a:off x="7152612" y="5406859"/>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7" name="object 3"/>
            <p:cNvSpPr/>
            <p:nvPr/>
          </p:nvSpPr>
          <p:spPr>
            <a:xfrm>
              <a:off x="7564539" y="4870093"/>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8" name="object 4"/>
            <p:cNvSpPr/>
            <p:nvPr/>
          </p:nvSpPr>
          <p:spPr>
            <a:xfrm>
              <a:off x="7910413" y="5185032"/>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9" name="object 5"/>
            <p:cNvSpPr/>
            <p:nvPr/>
          </p:nvSpPr>
          <p:spPr>
            <a:xfrm>
              <a:off x="7689311" y="5127521"/>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0" name="object 6"/>
            <p:cNvSpPr/>
            <p:nvPr/>
          </p:nvSpPr>
          <p:spPr>
            <a:xfrm>
              <a:off x="8135185" y="5241628"/>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2" name="object 7"/>
            <p:cNvSpPr/>
            <p:nvPr/>
          </p:nvSpPr>
          <p:spPr>
            <a:xfrm>
              <a:off x="8351697" y="5297313"/>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3" name="object 8"/>
            <p:cNvSpPr/>
            <p:nvPr/>
          </p:nvSpPr>
          <p:spPr>
            <a:xfrm>
              <a:off x="8573718" y="5354824"/>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4" name="object 9"/>
            <p:cNvSpPr/>
            <p:nvPr/>
          </p:nvSpPr>
          <p:spPr>
            <a:xfrm>
              <a:off x="7503990" y="5092830"/>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5" name="object 10"/>
            <p:cNvSpPr/>
            <p:nvPr/>
          </p:nvSpPr>
          <p:spPr>
            <a:xfrm>
              <a:off x="7447108" y="5663372"/>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grpSp>
      <p:sp>
        <p:nvSpPr>
          <p:cNvPr id="5" name="Footer Placeholder 4"/>
          <p:cNvSpPr>
            <a:spLocks noGrp="1"/>
          </p:cNvSpPr>
          <p:nvPr>
            <p:ph type="ftr" sz="quarter" idx="11"/>
          </p:nvPr>
        </p:nvSpPr>
        <p:spPr/>
        <p:txBody>
          <a:bodyPr/>
          <a:lstStyle/>
          <a:p>
            <a:pPr>
              <a:defRPr/>
            </a:pPr>
            <a:r>
              <a:rPr lang="fr-FR"/>
              <a:t>Entraînement métacognitifs 2 – Sauter aux conclusions I</a:t>
            </a:r>
            <a:endParaRPr lang="de-DE"/>
          </a:p>
        </p:txBody>
      </p:sp>
      <p:sp>
        <p:nvSpPr>
          <p:cNvPr id="6" name="Slide Number Placeholder 5"/>
          <p:cNvSpPr>
            <a:spLocks noGrp="1"/>
          </p:cNvSpPr>
          <p:nvPr>
            <p:ph type="sldNum" sz="quarter" idx="12"/>
          </p:nvPr>
        </p:nvSpPr>
        <p:spPr/>
        <p:txBody>
          <a:bodyPr/>
          <a:lstStyle/>
          <a:p>
            <a:fld id="{8B4DB9D0-D183-4BED-BB54-69279059CB07}" type="slidenum">
              <a:rPr lang="de-DE" altLang="de-DE" smtClean="0"/>
              <a:pPr/>
              <a:t>64</a:t>
            </a:fld>
            <a:endParaRPr lang="de-DE" altLang="de-DE"/>
          </a:p>
        </p:txBody>
      </p:sp>
    </p:spTree>
    <p:extLst>
      <p:ext uri="{BB962C8B-B14F-4D97-AF65-F5344CB8AC3E}">
        <p14:creationId xmlns:p14="http://schemas.microsoft.com/office/powerpoint/2010/main" val="124963083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Image 5</a:t>
            </a:r>
          </a:p>
        </p:txBody>
      </p:sp>
      <p:sp>
        <p:nvSpPr>
          <p:cNvPr id="5" name="Footer Placeholder 4"/>
          <p:cNvSpPr>
            <a:spLocks noGrp="1"/>
          </p:cNvSpPr>
          <p:nvPr>
            <p:ph type="ftr" sz="quarter" idx="11"/>
          </p:nvPr>
        </p:nvSpPr>
        <p:spPr/>
        <p:txBody>
          <a:bodyPr/>
          <a:lstStyle/>
          <a:p>
            <a:pPr>
              <a:defRPr/>
            </a:pPr>
            <a:r>
              <a:rPr lang="fr-FR"/>
              <a:t>Entraînement métacognitifs 2 – Sauter aux conclusions I</a:t>
            </a:r>
            <a:endParaRPr lang="de-DE"/>
          </a:p>
        </p:txBody>
      </p:sp>
      <p:sp>
        <p:nvSpPr>
          <p:cNvPr id="6" name="Slide Number Placeholder 5"/>
          <p:cNvSpPr>
            <a:spLocks noGrp="1"/>
          </p:cNvSpPr>
          <p:nvPr>
            <p:ph type="sldNum" sz="quarter" idx="12"/>
          </p:nvPr>
        </p:nvSpPr>
        <p:spPr/>
        <p:txBody>
          <a:bodyPr/>
          <a:lstStyle/>
          <a:p>
            <a:fld id="{75AB6FF6-AC8D-4370-90F4-3D97CF2AA622}" type="slidenum">
              <a:rPr lang="de-DE" altLang="de-DE" smtClean="0"/>
              <a:pPr/>
              <a:t>65</a:t>
            </a:fld>
            <a:endParaRPr lang="de-DE" altLang="de-DE"/>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fr-FR" sz="3600"/>
              <a:t>Qu’est qui est présenté sur l’image?</a:t>
            </a:r>
            <a:endParaRPr lang="en-US" sz="3600"/>
          </a:p>
        </p:txBody>
      </p:sp>
      <p:pic>
        <p:nvPicPr>
          <p:cNvPr id="9" name="Picture 6"/>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3931920" y="2203704"/>
            <a:ext cx="4572292"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
        <p:nvSpPr>
          <p:cNvPr id="14" name="Text Box 5"/>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193675" indent="-193675"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Char char=""/>
            </a:pPr>
            <a:r>
              <a:rPr lang="fr-FR" altLang="de-DE" sz="2000" dirty="0">
                <a:solidFill>
                  <a:srgbClr val="333333"/>
                </a:solidFill>
                <a:latin typeface="Calibri Light"/>
              </a:rPr>
              <a:t>Coupe</a:t>
            </a:r>
          </a:p>
          <a:p>
            <a:pPr eaLnBrk="1" hangingPunct="1">
              <a:spcBef>
                <a:spcPts val="1200"/>
              </a:spcBef>
              <a:spcAft>
                <a:spcPts val="0"/>
              </a:spcAft>
              <a:buClr>
                <a:srgbClr val="333333"/>
              </a:buClr>
              <a:buFont typeface="WingDings"/>
              <a:buChar char=""/>
            </a:pPr>
            <a:r>
              <a:rPr lang="fr-FR" altLang="de-DE" sz="2000" dirty="0">
                <a:solidFill>
                  <a:srgbClr val="333333"/>
                </a:solidFill>
                <a:latin typeface="Calibri Light"/>
              </a:rPr>
              <a:t>Femme avec décolleté plongeant</a:t>
            </a:r>
          </a:p>
          <a:p>
            <a:pPr eaLnBrk="1" hangingPunct="1">
              <a:spcBef>
                <a:spcPts val="1200"/>
              </a:spcBef>
              <a:spcAft>
                <a:spcPts val="0"/>
              </a:spcAft>
              <a:buClr>
                <a:srgbClr val="333333"/>
              </a:buClr>
              <a:buFont typeface="WingDings"/>
              <a:buChar char=""/>
            </a:pPr>
            <a:r>
              <a:rPr lang="fr-FR" altLang="de-DE" sz="2000" dirty="0">
                <a:solidFill>
                  <a:srgbClr val="333333"/>
                </a:solidFill>
                <a:latin typeface="Calibri Light"/>
              </a:rPr>
              <a:t>Lampe à huile</a:t>
            </a:r>
          </a:p>
          <a:p>
            <a:pPr eaLnBrk="1" hangingPunct="1">
              <a:spcBef>
                <a:spcPts val="1200"/>
              </a:spcBef>
              <a:spcAft>
                <a:spcPts val="0"/>
              </a:spcAft>
              <a:buClr>
                <a:srgbClr val="333333"/>
              </a:buClr>
              <a:buFont typeface="WingDings"/>
              <a:buChar char=""/>
            </a:pPr>
            <a:r>
              <a:rPr lang="fr-FR" altLang="de-DE" sz="2000" dirty="0">
                <a:solidFill>
                  <a:srgbClr val="333333"/>
                </a:solidFill>
                <a:latin typeface="Calibri Light"/>
              </a:rPr>
              <a:t>Tente</a:t>
            </a:r>
          </a:p>
          <a:p>
            <a:pPr eaLnBrk="1" hangingPunct="1">
              <a:spcBef>
                <a:spcPts val="1200"/>
              </a:spcBef>
              <a:spcAft>
                <a:spcPts val="0"/>
              </a:spcAft>
              <a:buClr>
                <a:srgbClr val="333333"/>
              </a:buClr>
              <a:buFont typeface="WingDings"/>
              <a:buChar char=""/>
            </a:pPr>
            <a:r>
              <a:rPr lang="fr-FR" altLang="de-DE" sz="2000" dirty="0">
                <a:solidFill>
                  <a:srgbClr val="333333"/>
                </a:solidFill>
                <a:latin typeface="Calibri Light"/>
              </a:rPr>
              <a:t>Carrosse</a:t>
            </a:r>
          </a:p>
          <a:p>
            <a:pPr eaLnBrk="1" hangingPunct="1">
              <a:spcBef>
                <a:spcPts val="1200"/>
              </a:spcBef>
              <a:spcAft>
                <a:spcPts val="0"/>
              </a:spcAft>
              <a:buClr>
                <a:srgbClr val="333333"/>
              </a:buClr>
              <a:buFont typeface="WingDings"/>
              <a:buChar char=""/>
            </a:pPr>
            <a:r>
              <a:rPr lang="fr-FR" altLang="de-DE" sz="2000" dirty="0">
                <a:solidFill>
                  <a:srgbClr val="333333"/>
                </a:solidFill>
                <a:latin typeface="Calibri Light"/>
              </a:rPr>
              <a:t>Armoiries</a:t>
            </a:r>
          </a:p>
          <a:p>
            <a:pPr eaLnBrk="1" hangingPunct="1">
              <a:spcBef>
                <a:spcPts val="1200"/>
              </a:spcBef>
              <a:spcAft>
                <a:spcPts val="0"/>
              </a:spcAft>
              <a:buClr>
                <a:srgbClr val="333333"/>
              </a:buClr>
              <a:buFont typeface="WingDings"/>
              <a:buChar char=""/>
            </a:pPr>
            <a:r>
              <a:rPr lang="fr-FR" altLang="de-DE" sz="2000" dirty="0">
                <a:solidFill>
                  <a:srgbClr val="333333"/>
                </a:solidFill>
                <a:latin typeface="Calibri Light"/>
              </a:rPr>
              <a:t>Lampe magique</a:t>
            </a:r>
          </a:p>
          <a:p>
            <a:pPr eaLnBrk="1" hangingPunct="1">
              <a:spcBef>
                <a:spcPts val="1200"/>
              </a:spcBef>
              <a:spcAft>
                <a:spcPts val="0"/>
              </a:spcAft>
              <a:buClr>
                <a:srgbClr val="333333"/>
              </a:buClr>
              <a:buFont typeface="WingDings"/>
              <a:buChar char=""/>
            </a:pPr>
            <a:r>
              <a:rPr lang="fr-FR" altLang="de-DE" sz="2000" dirty="0">
                <a:solidFill>
                  <a:srgbClr val="333333"/>
                </a:solidFill>
                <a:latin typeface="Calibri Light"/>
              </a:rPr>
              <a:t>Théière</a:t>
            </a:r>
          </a:p>
          <a:p>
            <a:pPr eaLnBrk="1" hangingPunct="1">
              <a:spcBef>
                <a:spcPts val="1200"/>
              </a:spcBef>
              <a:spcAft>
                <a:spcPts val="0"/>
              </a:spcAft>
              <a:buClr>
                <a:srgbClr val="333333"/>
              </a:buClr>
              <a:buFont typeface="WingDings"/>
              <a:buChar char=""/>
            </a:pPr>
            <a:r>
              <a:rPr lang="fr-FR" altLang="de-DE" sz="2000">
                <a:solidFill>
                  <a:srgbClr val="333333"/>
                </a:solidFill>
                <a:latin typeface="Calibri Light"/>
              </a:rPr>
              <a:t>Bêche</a:t>
            </a:r>
            <a:endParaRPr lang="fr-FR" altLang="de-DE" sz="2000" dirty="0">
              <a:solidFill>
                <a:srgbClr val="333333"/>
              </a:solidFill>
              <a:latin typeface="Calibri Light"/>
            </a:endParaRPr>
          </a:p>
        </p:txBody>
      </p:sp>
      <p:sp>
        <p:nvSpPr>
          <p:cNvPr id="10" name="Footer Placeholder 9"/>
          <p:cNvSpPr>
            <a:spLocks noGrp="1"/>
          </p:cNvSpPr>
          <p:nvPr>
            <p:ph type="ftr" sz="quarter" idx="11"/>
          </p:nvPr>
        </p:nvSpPr>
        <p:spPr/>
        <p:txBody>
          <a:bodyPr/>
          <a:lstStyle/>
          <a:p>
            <a:pPr>
              <a:defRPr/>
            </a:pPr>
            <a:r>
              <a:rPr lang="fr-FR"/>
              <a:t>Entraînement métacognitifs 2 – Sauter aux conclusions I</a:t>
            </a:r>
            <a:endParaRPr lang="de-DE"/>
          </a:p>
        </p:txBody>
      </p:sp>
      <p:sp>
        <p:nvSpPr>
          <p:cNvPr id="11" name="Slide Number Placeholder 10"/>
          <p:cNvSpPr>
            <a:spLocks noGrp="1"/>
          </p:cNvSpPr>
          <p:nvPr>
            <p:ph type="sldNum" sz="quarter" idx="12"/>
          </p:nvPr>
        </p:nvSpPr>
        <p:spPr/>
        <p:txBody>
          <a:bodyPr/>
          <a:lstStyle/>
          <a:p>
            <a:fld id="{75AB6FF6-AC8D-4370-90F4-3D97CF2AA622}" type="slidenum">
              <a:rPr lang="de-DE" altLang="de-DE" smtClean="0"/>
              <a:pPr/>
              <a:t>66</a:t>
            </a:fld>
            <a:endParaRPr lang="de-DE" altLang="de-DE"/>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fr-FR" sz="3600"/>
              <a:t>Qu’est qui est présenté sur l’image?</a:t>
            </a:r>
            <a:endParaRPr lang="en-US" sz="3600"/>
          </a:p>
        </p:txBody>
      </p:sp>
      <p:pic>
        <p:nvPicPr>
          <p:cNvPr id="9" name="Picture 6" descr="Kutsche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31920" y="2203704"/>
            <a:ext cx="457814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
        <p:nvSpPr>
          <p:cNvPr id="14" name="Text Box 5"/>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193675" indent="-193675"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Char char=""/>
            </a:pPr>
            <a:r>
              <a:rPr lang="fr-FR" altLang="de-DE" sz="2000" dirty="0">
                <a:solidFill>
                  <a:srgbClr val="333333"/>
                </a:solidFill>
                <a:latin typeface="Calibri Light"/>
              </a:rPr>
              <a:t>Coupe</a:t>
            </a:r>
          </a:p>
          <a:p>
            <a:pPr eaLnBrk="1" hangingPunct="1">
              <a:spcBef>
                <a:spcPts val="1200"/>
              </a:spcBef>
              <a:spcAft>
                <a:spcPts val="0"/>
              </a:spcAft>
              <a:buClr>
                <a:srgbClr val="333333"/>
              </a:buClr>
              <a:buFont typeface="WingDings"/>
              <a:buChar char=""/>
            </a:pPr>
            <a:r>
              <a:rPr lang="fr-FR" altLang="de-DE" sz="2000" dirty="0">
                <a:solidFill>
                  <a:srgbClr val="333333"/>
                </a:solidFill>
                <a:latin typeface="Calibri Light"/>
              </a:rPr>
              <a:t>Femme avec décolleté plongeant</a:t>
            </a:r>
          </a:p>
          <a:p>
            <a:pPr eaLnBrk="1" hangingPunct="1">
              <a:spcBef>
                <a:spcPts val="1200"/>
              </a:spcBef>
              <a:spcAft>
                <a:spcPts val="0"/>
              </a:spcAft>
              <a:buClr>
                <a:srgbClr val="333333"/>
              </a:buClr>
              <a:buFont typeface="WingDings"/>
              <a:buChar char=""/>
            </a:pPr>
            <a:r>
              <a:rPr lang="fr-FR" altLang="de-DE" sz="2000" dirty="0">
                <a:solidFill>
                  <a:srgbClr val="333333"/>
                </a:solidFill>
                <a:latin typeface="Calibri Light"/>
              </a:rPr>
              <a:t>Lampe à huile</a:t>
            </a:r>
          </a:p>
          <a:p>
            <a:pPr eaLnBrk="1" hangingPunct="1">
              <a:spcBef>
                <a:spcPts val="1200"/>
              </a:spcBef>
              <a:spcAft>
                <a:spcPts val="0"/>
              </a:spcAft>
              <a:buClr>
                <a:srgbClr val="333333"/>
              </a:buClr>
              <a:buFont typeface="WingDings"/>
              <a:buChar char=""/>
            </a:pPr>
            <a:r>
              <a:rPr lang="fr-FR" altLang="de-DE" sz="2000" dirty="0">
                <a:solidFill>
                  <a:srgbClr val="333333"/>
                </a:solidFill>
                <a:latin typeface="Calibri Light"/>
              </a:rPr>
              <a:t>Tente</a:t>
            </a:r>
          </a:p>
          <a:p>
            <a:pPr eaLnBrk="1" hangingPunct="1">
              <a:spcBef>
                <a:spcPts val="1200"/>
              </a:spcBef>
              <a:spcAft>
                <a:spcPts val="0"/>
              </a:spcAft>
              <a:buClr>
                <a:srgbClr val="333333"/>
              </a:buClr>
              <a:buFont typeface="WingDings"/>
              <a:buChar char=""/>
            </a:pPr>
            <a:r>
              <a:rPr lang="fr-FR" altLang="de-DE" sz="2000" dirty="0">
                <a:solidFill>
                  <a:srgbClr val="333333"/>
                </a:solidFill>
                <a:latin typeface="Calibri Light"/>
              </a:rPr>
              <a:t>Carrosse</a:t>
            </a:r>
          </a:p>
          <a:p>
            <a:pPr eaLnBrk="1" hangingPunct="1">
              <a:spcBef>
                <a:spcPts val="1200"/>
              </a:spcBef>
              <a:spcAft>
                <a:spcPts val="0"/>
              </a:spcAft>
              <a:buClr>
                <a:srgbClr val="333333"/>
              </a:buClr>
              <a:buFont typeface="WingDings"/>
              <a:buChar char=""/>
            </a:pPr>
            <a:r>
              <a:rPr lang="fr-FR" altLang="de-DE" sz="2000" dirty="0">
                <a:solidFill>
                  <a:srgbClr val="333333"/>
                </a:solidFill>
                <a:latin typeface="Calibri Light"/>
              </a:rPr>
              <a:t>Armoiries</a:t>
            </a:r>
          </a:p>
          <a:p>
            <a:pPr eaLnBrk="1" hangingPunct="1">
              <a:spcBef>
                <a:spcPts val="1200"/>
              </a:spcBef>
              <a:spcAft>
                <a:spcPts val="0"/>
              </a:spcAft>
              <a:buClr>
                <a:srgbClr val="333333"/>
              </a:buClr>
              <a:buFont typeface="WingDings"/>
              <a:buChar char=""/>
            </a:pPr>
            <a:r>
              <a:rPr lang="fr-FR" altLang="de-DE" sz="2000" dirty="0">
                <a:solidFill>
                  <a:srgbClr val="333333"/>
                </a:solidFill>
                <a:latin typeface="Calibri Light"/>
              </a:rPr>
              <a:t>Lampe magique</a:t>
            </a:r>
          </a:p>
          <a:p>
            <a:pPr eaLnBrk="1" hangingPunct="1">
              <a:spcBef>
                <a:spcPts val="1200"/>
              </a:spcBef>
              <a:spcAft>
                <a:spcPts val="0"/>
              </a:spcAft>
              <a:buClr>
                <a:srgbClr val="333333"/>
              </a:buClr>
              <a:buFont typeface="WingDings"/>
              <a:buChar char=""/>
            </a:pPr>
            <a:r>
              <a:rPr lang="fr-FR" altLang="de-DE" sz="2000" dirty="0">
                <a:solidFill>
                  <a:srgbClr val="333333"/>
                </a:solidFill>
                <a:latin typeface="Calibri Light"/>
              </a:rPr>
              <a:t>Théière</a:t>
            </a:r>
          </a:p>
          <a:p>
            <a:pPr eaLnBrk="1" hangingPunct="1">
              <a:spcBef>
                <a:spcPts val="1200"/>
              </a:spcBef>
              <a:spcAft>
                <a:spcPts val="0"/>
              </a:spcAft>
              <a:buClr>
                <a:srgbClr val="333333"/>
              </a:buClr>
              <a:buFont typeface="WingDings"/>
              <a:buChar char=""/>
            </a:pPr>
            <a:r>
              <a:rPr lang="fr-FR" altLang="de-DE" sz="2000">
                <a:solidFill>
                  <a:srgbClr val="333333"/>
                </a:solidFill>
                <a:latin typeface="Calibri Light"/>
              </a:rPr>
              <a:t>Bêche</a:t>
            </a:r>
            <a:endParaRPr lang="fr-FR" altLang="de-DE" sz="2000" dirty="0">
              <a:solidFill>
                <a:srgbClr val="333333"/>
              </a:solidFill>
              <a:latin typeface="Calibri Light"/>
            </a:endParaRPr>
          </a:p>
        </p:txBody>
      </p:sp>
      <p:sp>
        <p:nvSpPr>
          <p:cNvPr id="10" name="Footer Placeholder 9"/>
          <p:cNvSpPr>
            <a:spLocks noGrp="1"/>
          </p:cNvSpPr>
          <p:nvPr>
            <p:ph type="ftr" sz="quarter" idx="11"/>
          </p:nvPr>
        </p:nvSpPr>
        <p:spPr/>
        <p:txBody>
          <a:bodyPr/>
          <a:lstStyle/>
          <a:p>
            <a:pPr>
              <a:defRPr/>
            </a:pPr>
            <a:r>
              <a:rPr lang="fr-FR"/>
              <a:t>Entraînement métacognitifs 2 – Sauter aux conclusions I</a:t>
            </a:r>
            <a:endParaRPr lang="de-DE"/>
          </a:p>
        </p:txBody>
      </p:sp>
      <p:sp>
        <p:nvSpPr>
          <p:cNvPr id="11" name="Slide Number Placeholder 10"/>
          <p:cNvSpPr>
            <a:spLocks noGrp="1"/>
          </p:cNvSpPr>
          <p:nvPr>
            <p:ph type="sldNum" sz="quarter" idx="12"/>
          </p:nvPr>
        </p:nvSpPr>
        <p:spPr/>
        <p:txBody>
          <a:bodyPr/>
          <a:lstStyle/>
          <a:p>
            <a:fld id="{75AB6FF6-AC8D-4370-90F4-3D97CF2AA622}" type="slidenum">
              <a:rPr lang="de-DE" altLang="de-DE" smtClean="0"/>
              <a:pPr/>
              <a:t>67</a:t>
            </a:fld>
            <a:endParaRPr lang="de-DE" altLang="de-DE"/>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fr-FR" sz="3600"/>
              <a:t>Qu’est qui est présenté sur l’image?</a:t>
            </a:r>
            <a:endParaRPr lang="en-US" sz="3600"/>
          </a:p>
        </p:txBody>
      </p:sp>
      <p:pic>
        <p:nvPicPr>
          <p:cNvPr id="9" name="Picture 6" descr="Kutsche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31920" y="2203704"/>
            <a:ext cx="457814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
        <p:nvSpPr>
          <p:cNvPr id="14" name="Text Box 5"/>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193675" indent="-193675"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Char char=""/>
            </a:pPr>
            <a:r>
              <a:rPr lang="fr-FR" altLang="de-DE" sz="2000" dirty="0">
                <a:solidFill>
                  <a:srgbClr val="333333"/>
                </a:solidFill>
                <a:latin typeface="Calibri Light"/>
              </a:rPr>
              <a:t>Coupe</a:t>
            </a:r>
          </a:p>
          <a:p>
            <a:pPr eaLnBrk="1" hangingPunct="1">
              <a:spcBef>
                <a:spcPts val="1200"/>
              </a:spcBef>
              <a:spcAft>
                <a:spcPts val="0"/>
              </a:spcAft>
              <a:buClr>
                <a:srgbClr val="333333"/>
              </a:buClr>
              <a:buFont typeface="WingDings"/>
              <a:buChar char=""/>
            </a:pPr>
            <a:r>
              <a:rPr lang="fr-FR" altLang="de-DE" sz="2000" dirty="0">
                <a:solidFill>
                  <a:srgbClr val="333333"/>
                </a:solidFill>
                <a:latin typeface="Calibri Light"/>
              </a:rPr>
              <a:t>Femme avec décolleté plongeant</a:t>
            </a:r>
          </a:p>
          <a:p>
            <a:pPr eaLnBrk="1" hangingPunct="1">
              <a:spcBef>
                <a:spcPts val="1200"/>
              </a:spcBef>
              <a:spcAft>
                <a:spcPts val="0"/>
              </a:spcAft>
              <a:buClr>
                <a:srgbClr val="333333"/>
              </a:buClr>
              <a:buFont typeface="WingDings"/>
              <a:buChar char=""/>
            </a:pPr>
            <a:r>
              <a:rPr lang="fr-FR" altLang="de-DE" sz="2000" dirty="0">
                <a:solidFill>
                  <a:srgbClr val="333333"/>
                </a:solidFill>
                <a:latin typeface="Calibri Light"/>
              </a:rPr>
              <a:t>Lampe à huile</a:t>
            </a:r>
          </a:p>
          <a:p>
            <a:pPr eaLnBrk="1" hangingPunct="1">
              <a:spcBef>
                <a:spcPts val="1200"/>
              </a:spcBef>
              <a:spcAft>
                <a:spcPts val="0"/>
              </a:spcAft>
              <a:buClr>
                <a:srgbClr val="333333"/>
              </a:buClr>
              <a:buFont typeface="WingDings"/>
              <a:buChar char=""/>
            </a:pPr>
            <a:r>
              <a:rPr lang="fr-FR" altLang="de-DE" sz="2000" dirty="0">
                <a:solidFill>
                  <a:srgbClr val="333333"/>
                </a:solidFill>
                <a:latin typeface="Calibri Light"/>
              </a:rPr>
              <a:t>Tente</a:t>
            </a:r>
          </a:p>
          <a:p>
            <a:pPr eaLnBrk="1" hangingPunct="1">
              <a:spcBef>
                <a:spcPts val="1200"/>
              </a:spcBef>
              <a:spcAft>
                <a:spcPts val="0"/>
              </a:spcAft>
              <a:buClr>
                <a:srgbClr val="333333"/>
              </a:buClr>
              <a:buFont typeface="WingDings"/>
              <a:buChar char=""/>
            </a:pPr>
            <a:r>
              <a:rPr lang="fr-FR" altLang="de-DE" sz="2000" dirty="0">
                <a:solidFill>
                  <a:srgbClr val="333333"/>
                </a:solidFill>
                <a:latin typeface="Calibri Light"/>
              </a:rPr>
              <a:t>Carrosse</a:t>
            </a:r>
          </a:p>
          <a:p>
            <a:pPr eaLnBrk="1" hangingPunct="1">
              <a:spcBef>
                <a:spcPts val="1200"/>
              </a:spcBef>
              <a:spcAft>
                <a:spcPts val="0"/>
              </a:spcAft>
              <a:buClr>
                <a:srgbClr val="333333"/>
              </a:buClr>
              <a:buFont typeface="WingDings"/>
              <a:buChar char=""/>
            </a:pPr>
            <a:r>
              <a:rPr lang="fr-FR" altLang="de-DE" sz="2000" dirty="0">
                <a:solidFill>
                  <a:srgbClr val="333333"/>
                </a:solidFill>
                <a:latin typeface="Calibri Light"/>
              </a:rPr>
              <a:t>Armoiries</a:t>
            </a:r>
          </a:p>
          <a:p>
            <a:pPr eaLnBrk="1" hangingPunct="1">
              <a:spcBef>
                <a:spcPts val="1200"/>
              </a:spcBef>
              <a:spcAft>
                <a:spcPts val="0"/>
              </a:spcAft>
              <a:buClr>
                <a:srgbClr val="333333"/>
              </a:buClr>
              <a:buFont typeface="WingDings"/>
              <a:buChar char=""/>
            </a:pPr>
            <a:r>
              <a:rPr lang="fr-FR" altLang="de-DE" sz="2000" dirty="0">
                <a:solidFill>
                  <a:srgbClr val="333333"/>
                </a:solidFill>
                <a:latin typeface="Calibri Light"/>
              </a:rPr>
              <a:t>Lampe magique</a:t>
            </a:r>
          </a:p>
          <a:p>
            <a:pPr eaLnBrk="1" hangingPunct="1">
              <a:spcBef>
                <a:spcPts val="1200"/>
              </a:spcBef>
              <a:spcAft>
                <a:spcPts val="0"/>
              </a:spcAft>
              <a:buClr>
                <a:srgbClr val="333333"/>
              </a:buClr>
              <a:buFont typeface="WingDings"/>
              <a:buChar char=""/>
            </a:pPr>
            <a:r>
              <a:rPr lang="fr-FR" altLang="de-DE" sz="2000" dirty="0">
                <a:solidFill>
                  <a:srgbClr val="333333"/>
                </a:solidFill>
                <a:latin typeface="Calibri Light"/>
              </a:rPr>
              <a:t>Théière</a:t>
            </a:r>
          </a:p>
          <a:p>
            <a:pPr eaLnBrk="1" hangingPunct="1">
              <a:spcBef>
                <a:spcPts val="1200"/>
              </a:spcBef>
              <a:spcAft>
                <a:spcPts val="0"/>
              </a:spcAft>
              <a:buClr>
                <a:srgbClr val="333333"/>
              </a:buClr>
              <a:buFont typeface="WingDings"/>
              <a:buChar char=""/>
            </a:pPr>
            <a:r>
              <a:rPr lang="fr-FR" altLang="de-DE" sz="2000">
                <a:solidFill>
                  <a:srgbClr val="333333"/>
                </a:solidFill>
                <a:latin typeface="Calibri Light"/>
              </a:rPr>
              <a:t>Bêche</a:t>
            </a:r>
            <a:endParaRPr lang="fr-FR" altLang="de-DE" sz="2000" dirty="0">
              <a:solidFill>
                <a:srgbClr val="333333"/>
              </a:solidFill>
              <a:latin typeface="Calibri Light"/>
            </a:endParaRPr>
          </a:p>
        </p:txBody>
      </p:sp>
      <p:sp>
        <p:nvSpPr>
          <p:cNvPr id="10" name="Footer Placeholder 9"/>
          <p:cNvSpPr>
            <a:spLocks noGrp="1"/>
          </p:cNvSpPr>
          <p:nvPr>
            <p:ph type="ftr" sz="quarter" idx="11"/>
          </p:nvPr>
        </p:nvSpPr>
        <p:spPr/>
        <p:txBody>
          <a:bodyPr/>
          <a:lstStyle/>
          <a:p>
            <a:pPr>
              <a:defRPr/>
            </a:pPr>
            <a:r>
              <a:rPr lang="fr-FR"/>
              <a:t>Entraînement métacognitifs 2 – Sauter aux conclusions I</a:t>
            </a:r>
            <a:endParaRPr lang="de-DE"/>
          </a:p>
        </p:txBody>
      </p:sp>
      <p:sp>
        <p:nvSpPr>
          <p:cNvPr id="11" name="Slide Number Placeholder 10"/>
          <p:cNvSpPr>
            <a:spLocks noGrp="1"/>
          </p:cNvSpPr>
          <p:nvPr>
            <p:ph type="sldNum" sz="quarter" idx="12"/>
          </p:nvPr>
        </p:nvSpPr>
        <p:spPr/>
        <p:txBody>
          <a:bodyPr/>
          <a:lstStyle/>
          <a:p>
            <a:fld id="{75AB6FF6-AC8D-4370-90F4-3D97CF2AA622}" type="slidenum">
              <a:rPr lang="de-DE" altLang="de-DE" smtClean="0"/>
              <a:pPr/>
              <a:t>68</a:t>
            </a:fld>
            <a:endParaRPr lang="de-DE" altLang="de-DE"/>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fr-FR" sz="3600"/>
              <a:t>Qu’est qui est présenté sur l’image?</a:t>
            </a:r>
            <a:endParaRPr lang="en-US" sz="3600"/>
          </a:p>
        </p:txBody>
      </p:sp>
      <p:pic>
        <p:nvPicPr>
          <p:cNvPr id="9" name="Picture 6" descr="Kutsche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31920" y="2203704"/>
            <a:ext cx="457814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
        <p:nvSpPr>
          <p:cNvPr id="14" name="Text Box 5"/>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193675" indent="-193675"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Char char=""/>
            </a:pPr>
            <a:r>
              <a:rPr lang="fr-FR" altLang="de-DE" sz="2000" dirty="0">
                <a:solidFill>
                  <a:srgbClr val="333333"/>
                </a:solidFill>
                <a:latin typeface="Calibri Light"/>
              </a:rPr>
              <a:t>Coupe</a:t>
            </a:r>
          </a:p>
          <a:p>
            <a:pPr eaLnBrk="1" hangingPunct="1">
              <a:spcBef>
                <a:spcPts val="1200"/>
              </a:spcBef>
              <a:spcAft>
                <a:spcPts val="0"/>
              </a:spcAft>
              <a:buClr>
                <a:srgbClr val="333333"/>
              </a:buClr>
              <a:buFont typeface="WingDings"/>
              <a:buChar char=""/>
            </a:pPr>
            <a:r>
              <a:rPr lang="fr-FR" altLang="de-DE" sz="2000" dirty="0">
                <a:solidFill>
                  <a:srgbClr val="333333"/>
                </a:solidFill>
                <a:latin typeface="Calibri Light"/>
              </a:rPr>
              <a:t>Femme avec décolleté plongeant</a:t>
            </a:r>
          </a:p>
          <a:p>
            <a:pPr eaLnBrk="1" hangingPunct="1">
              <a:spcBef>
                <a:spcPts val="1200"/>
              </a:spcBef>
              <a:spcAft>
                <a:spcPts val="0"/>
              </a:spcAft>
              <a:buClr>
                <a:srgbClr val="333333"/>
              </a:buClr>
              <a:buFont typeface="WingDings"/>
              <a:buChar char=""/>
            </a:pPr>
            <a:r>
              <a:rPr lang="fr-FR" altLang="de-DE" sz="2000" dirty="0">
                <a:solidFill>
                  <a:srgbClr val="333333"/>
                </a:solidFill>
                <a:latin typeface="Calibri Light"/>
              </a:rPr>
              <a:t>Lampe à huile</a:t>
            </a:r>
          </a:p>
          <a:p>
            <a:pPr eaLnBrk="1" hangingPunct="1">
              <a:spcBef>
                <a:spcPts val="1200"/>
              </a:spcBef>
              <a:spcAft>
                <a:spcPts val="0"/>
              </a:spcAft>
              <a:buClr>
                <a:srgbClr val="333333"/>
              </a:buClr>
              <a:buFont typeface="WingDings"/>
              <a:buChar char=""/>
            </a:pPr>
            <a:r>
              <a:rPr lang="fr-FR" altLang="de-DE" sz="2000" dirty="0">
                <a:solidFill>
                  <a:srgbClr val="333333"/>
                </a:solidFill>
                <a:latin typeface="Calibri Light"/>
              </a:rPr>
              <a:t>Tente</a:t>
            </a:r>
          </a:p>
          <a:p>
            <a:pPr eaLnBrk="1" hangingPunct="1">
              <a:spcBef>
                <a:spcPts val="1200"/>
              </a:spcBef>
              <a:spcAft>
                <a:spcPts val="0"/>
              </a:spcAft>
              <a:buClr>
                <a:srgbClr val="333333"/>
              </a:buClr>
              <a:buFont typeface="WingDings"/>
              <a:buChar char=""/>
            </a:pPr>
            <a:r>
              <a:rPr lang="fr-FR" altLang="de-DE" sz="2000" dirty="0">
                <a:solidFill>
                  <a:srgbClr val="333333"/>
                </a:solidFill>
                <a:latin typeface="Calibri Light"/>
              </a:rPr>
              <a:t>Carrosse</a:t>
            </a:r>
          </a:p>
          <a:p>
            <a:pPr eaLnBrk="1" hangingPunct="1">
              <a:spcBef>
                <a:spcPts val="1200"/>
              </a:spcBef>
              <a:spcAft>
                <a:spcPts val="0"/>
              </a:spcAft>
              <a:buClr>
                <a:srgbClr val="333333"/>
              </a:buClr>
              <a:buFont typeface="WingDings"/>
              <a:buChar char=""/>
            </a:pPr>
            <a:r>
              <a:rPr lang="fr-FR" altLang="de-DE" sz="2000" dirty="0">
                <a:solidFill>
                  <a:srgbClr val="333333"/>
                </a:solidFill>
                <a:latin typeface="Calibri Light"/>
              </a:rPr>
              <a:t>Armoiries</a:t>
            </a:r>
          </a:p>
          <a:p>
            <a:pPr eaLnBrk="1" hangingPunct="1">
              <a:spcBef>
                <a:spcPts val="1200"/>
              </a:spcBef>
              <a:spcAft>
                <a:spcPts val="0"/>
              </a:spcAft>
              <a:buClr>
                <a:srgbClr val="333333"/>
              </a:buClr>
              <a:buFont typeface="WingDings"/>
              <a:buChar char=""/>
            </a:pPr>
            <a:r>
              <a:rPr lang="fr-FR" altLang="de-DE" sz="2000" dirty="0">
                <a:solidFill>
                  <a:srgbClr val="333333"/>
                </a:solidFill>
                <a:latin typeface="Calibri Light"/>
              </a:rPr>
              <a:t>Lampe magique</a:t>
            </a:r>
          </a:p>
          <a:p>
            <a:pPr eaLnBrk="1" hangingPunct="1">
              <a:spcBef>
                <a:spcPts val="1200"/>
              </a:spcBef>
              <a:spcAft>
                <a:spcPts val="0"/>
              </a:spcAft>
              <a:buClr>
                <a:srgbClr val="333333"/>
              </a:buClr>
              <a:buFont typeface="WingDings"/>
              <a:buChar char=""/>
            </a:pPr>
            <a:r>
              <a:rPr lang="fr-FR" altLang="de-DE" sz="2000" dirty="0">
                <a:solidFill>
                  <a:srgbClr val="333333"/>
                </a:solidFill>
                <a:latin typeface="Calibri Light"/>
              </a:rPr>
              <a:t>Théière</a:t>
            </a:r>
          </a:p>
          <a:p>
            <a:pPr eaLnBrk="1" hangingPunct="1">
              <a:spcBef>
                <a:spcPts val="1200"/>
              </a:spcBef>
              <a:spcAft>
                <a:spcPts val="0"/>
              </a:spcAft>
              <a:buClr>
                <a:srgbClr val="333333"/>
              </a:buClr>
              <a:buFont typeface="WingDings"/>
              <a:buChar char=""/>
            </a:pPr>
            <a:r>
              <a:rPr lang="fr-FR" altLang="de-DE" sz="2000">
                <a:solidFill>
                  <a:srgbClr val="333333"/>
                </a:solidFill>
                <a:latin typeface="Calibri Light"/>
              </a:rPr>
              <a:t>Bêche</a:t>
            </a:r>
            <a:endParaRPr lang="fr-FR" altLang="de-DE" sz="2000" dirty="0">
              <a:solidFill>
                <a:srgbClr val="333333"/>
              </a:solidFill>
              <a:latin typeface="Calibri Light"/>
            </a:endParaRPr>
          </a:p>
        </p:txBody>
      </p:sp>
      <p:sp>
        <p:nvSpPr>
          <p:cNvPr id="10" name="Footer Placeholder 9"/>
          <p:cNvSpPr>
            <a:spLocks noGrp="1"/>
          </p:cNvSpPr>
          <p:nvPr>
            <p:ph type="ftr" sz="quarter" idx="11"/>
          </p:nvPr>
        </p:nvSpPr>
        <p:spPr/>
        <p:txBody>
          <a:bodyPr/>
          <a:lstStyle/>
          <a:p>
            <a:pPr>
              <a:defRPr/>
            </a:pPr>
            <a:r>
              <a:rPr lang="fr-FR"/>
              <a:t>Entraînement métacognitifs 2 – Sauter aux conclusions I</a:t>
            </a:r>
            <a:endParaRPr lang="de-DE"/>
          </a:p>
        </p:txBody>
      </p:sp>
      <p:sp>
        <p:nvSpPr>
          <p:cNvPr id="11" name="Slide Number Placeholder 10"/>
          <p:cNvSpPr>
            <a:spLocks noGrp="1"/>
          </p:cNvSpPr>
          <p:nvPr>
            <p:ph type="sldNum" sz="quarter" idx="12"/>
          </p:nvPr>
        </p:nvSpPr>
        <p:spPr/>
        <p:txBody>
          <a:bodyPr/>
          <a:lstStyle/>
          <a:p>
            <a:fld id="{75AB6FF6-AC8D-4370-90F4-3D97CF2AA622}" type="slidenum">
              <a:rPr lang="de-DE" altLang="de-DE" smtClean="0"/>
              <a:pPr/>
              <a:t>69</a:t>
            </a:fld>
            <a:endParaRPr lang="de-DE" altLang="de-DE"/>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fr-FR" sz="3600"/>
              <a:t>Qu’est qui est présenté sur l’image?</a:t>
            </a:r>
            <a:endParaRPr lang="en-US" sz="3600"/>
          </a:p>
        </p:txBody>
      </p:sp>
      <p:pic>
        <p:nvPicPr>
          <p:cNvPr id="9" name="Picture 6" descr="Kutsche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31920" y="2203704"/>
            <a:ext cx="457814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
        <p:nvSpPr>
          <p:cNvPr id="14" name="Text Box 5"/>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193675" indent="-193675"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Char char=""/>
            </a:pPr>
            <a:r>
              <a:rPr lang="fr-FR" altLang="de-DE" sz="2000" dirty="0">
                <a:solidFill>
                  <a:srgbClr val="333333"/>
                </a:solidFill>
                <a:latin typeface="Calibri Light"/>
              </a:rPr>
              <a:t>Coupe</a:t>
            </a:r>
          </a:p>
          <a:p>
            <a:pPr eaLnBrk="1" hangingPunct="1">
              <a:spcBef>
                <a:spcPts val="1200"/>
              </a:spcBef>
              <a:spcAft>
                <a:spcPts val="0"/>
              </a:spcAft>
              <a:buClr>
                <a:srgbClr val="333333"/>
              </a:buClr>
              <a:buFont typeface="WingDings"/>
              <a:buChar char=""/>
            </a:pPr>
            <a:r>
              <a:rPr lang="fr-FR" altLang="de-DE" sz="2000" dirty="0">
                <a:solidFill>
                  <a:srgbClr val="333333"/>
                </a:solidFill>
                <a:latin typeface="Calibri Light"/>
              </a:rPr>
              <a:t>Femme avec décolleté plongeant</a:t>
            </a:r>
          </a:p>
          <a:p>
            <a:pPr eaLnBrk="1" hangingPunct="1">
              <a:spcBef>
                <a:spcPts val="1200"/>
              </a:spcBef>
              <a:spcAft>
                <a:spcPts val="0"/>
              </a:spcAft>
              <a:buClr>
                <a:srgbClr val="333333"/>
              </a:buClr>
              <a:buFont typeface="WingDings"/>
              <a:buChar char=""/>
            </a:pPr>
            <a:r>
              <a:rPr lang="fr-FR" altLang="de-DE" sz="2000" dirty="0">
                <a:solidFill>
                  <a:srgbClr val="333333"/>
                </a:solidFill>
                <a:latin typeface="Calibri Light"/>
              </a:rPr>
              <a:t>Lampe à huile</a:t>
            </a:r>
          </a:p>
          <a:p>
            <a:pPr eaLnBrk="1" hangingPunct="1">
              <a:spcBef>
                <a:spcPts val="1200"/>
              </a:spcBef>
              <a:spcAft>
                <a:spcPts val="0"/>
              </a:spcAft>
              <a:buClr>
                <a:srgbClr val="333333"/>
              </a:buClr>
              <a:buFont typeface="WingDings"/>
              <a:buChar char=""/>
            </a:pPr>
            <a:r>
              <a:rPr lang="fr-FR" altLang="de-DE" sz="2000" dirty="0">
                <a:solidFill>
                  <a:srgbClr val="333333"/>
                </a:solidFill>
                <a:latin typeface="Calibri Light"/>
              </a:rPr>
              <a:t>Tente</a:t>
            </a:r>
          </a:p>
          <a:p>
            <a:pPr eaLnBrk="1" hangingPunct="1">
              <a:spcBef>
                <a:spcPts val="1200"/>
              </a:spcBef>
              <a:spcAft>
                <a:spcPts val="0"/>
              </a:spcAft>
              <a:buClr>
                <a:srgbClr val="333333"/>
              </a:buClr>
              <a:buFont typeface="WingDings"/>
              <a:buChar char=""/>
            </a:pPr>
            <a:r>
              <a:rPr lang="fr-FR" altLang="de-DE" sz="2000" dirty="0">
                <a:solidFill>
                  <a:srgbClr val="333333"/>
                </a:solidFill>
                <a:latin typeface="Calibri Light"/>
              </a:rPr>
              <a:t>Carrosse</a:t>
            </a:r>
          </a:p>
          <a:p>
            <a:pPr eaLnBrk="1" hangingPunct="1">
              <a:spcBef>
                <a:spcPts val="1200"/>
              </a:spcBef>
              <a:spcAft>
                <a:spcPts val="0"/>
              </a:spcAft>
              <a:buClr>
                <a:srgbClr val="333333"/>
              </a:buClr>
              <a:buFont typeface="WingDings"/>
              <a:buChar char=""/>
            </a:pPr>
            <a:r>
              <a:rPr lang="fr-FR" altLang="de-DE" sz="2000" dirty="0">
                <a:solidFill>
                  <a:srgbClr val="333333"/>
                </a:solidFill>
                <a:latin typeface="Calibri Light"/>
              </a:rPr>
              <a:t>Armoiries</a:t>
            </a:r>
          </a:p>
          <a:p>
            <a:pPr eaLnBrk="1" hangingPunct="1">
              <a:spcBef>
                <a:spcPts val="1200"/>
              </a:spcBef>
              <a:spcAft>
                <a:spcPts val="0"/>
              </a:spcAft>
              <a:buClr>
                <a:srgbClr val="333333"/>
              </a:buClr>
              <a:buFont typeface="WingDings"/>
              <a:buChar char=""/>
            </a:pPr>
            <a:r>
              <a:rPr lang="fr-FR" altLang="de-DE" sz="2000" dirty="0">
                <a:solidFill>
                  <a:srgbClr val="333333"/>
                </a:solidFill>
                <a:latin typeface="Calibri Light"/>
              </a:rPr>
              <a:t>Lampe magique</a:t>
            </a:r>
          </a:p>
          <a:p>
            <a:pPr eaLnBrk="1" hangingPunct="1">
              <a:spcBef>
                <a:spcPts val="1200"/>
              </a:spcBef>
              <a:spcAft>
                <a:spcPts val="0"/>
              </a:spcAft>
              <a:buClr>
                <a:srgbClr val="333333"/>
              </a:buClr>
              <a:buFont typeface="WingDings"/>
              <a:buChar char=""/>
            </a:pPr>
            <a:r>
              <a:rPr lang="fr-FR" altLang="de-DE" sz="2000" dirty="0">
                <a:solidFill>
                  <a:srgbClr val="333333"/>
                </a:solidFill>
                <a:latin typeface="Calibri Light"/>
              </a:rPr>
              <a:t>Théière</a:t>
            </a:r>
          </a:p>
          <a:p>
            <a:pPr eaLnBrk="1" hangingPunct="1">
              <a:spcBef>
                <a:spcPts val="1200"/>
              </a:spcBef>
              <a:spcAft>
                <a:spcPts val="0"/>
              </a:spcAft>
              <a:buClr>
                <a:srgbClr val="333333"/>
              </a:buClr>
              <a:buFont typeface="WingDings"/>
              <a:buChar char=""/>
            </a:pPr>
            <a:r>
              <a:rPr lang="fr-FR" altLang="de-DE" sz="2000">
                <a:solidFill>
                  <a:srgbClr val="333333"/>
                </a:solidFill>
                <a:latin typeface="Calibri Light"/>
              </a:rPr>
              <a:t>Bêche</a:t>
            </a:r>
            <a:endParaRPr lang="fr-FR" altLang="de-DE" sz="2000" dirty="0">
              <a:solidFill>
                <a:srgbClr val="333333"/>
              </a:solidFill>
              <a:latin typeface="Calibri Light"/>
            </a:endParaRPr>
          </a:p>
        </p:txBody>
      </p:sp>
      <p:sp>
        <p:nvSpPr>
          <p:cNvPr id="10" name="Footer Placeholder 9"/>
          <p:cNvSpPr>
            <a:spLocks noGrp="1"/>
          </p:cNvSpPr>
          <p:nvPr>
            <p:ph type="ftr" sz="quarter" idx="11"/>
          </p:nvPr>
        </p:nvSpPr>
        <p:spPr/>
        <p:txBody>
          <a:bodyPr/>
          <a:lstStyle/>
          <a:p>
            <a:pPr>
              <a:defRPr/>
            </a:pPr>
            <a:r>
              <a:rPr lang="fr-FR"/>
              <a:t>Entraînement métacognitifs 2 – Sauter aux conclusions I</a:t>
            </a:r>
            <a:endParaRPr lang="de-DE"/>
          </a:p>
        </p:txBody>
      </p:sp>
      <p:sp>
        <p:nvSpPr>
          <p:cNvPr id="11" name="Slide Number Placeholder 10"/>
          <p:cNvSpPr>
            <a:spLocks noGrp="1"/>
          </p:cNvSpPr>
          <p:nvPr>
            <p:ph type="sldNum" sz="quarter" idx="12"/>
          </p:nvPr>
        </p:nvSpPr>
        <p:spPr/>
        <p:txBody>
          <a:bodyPr/>
          <a:lstStyle/>
          <a:p>
            <a:fld id="{75AB6FF6-AC8D-4370-90F4-3D97CF2AA622}" type="slidenum">
              <a:rPr lang="de-DE" altLang="de-DE" smtClean="0"/>
              <a:pPr/>
              <a:t>70</a:t>
            </a:fld>
            <a:endParaRPr lang="de-DE" altLang="de-DE"/>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fr-FR" sz="3600"/>
              <a:t>Qu’est qui est présenté sur l’image?</a:t>
            </a:r>
            <a:endParaRPr lang="en-US" sz="3600"/>
          </a:p>
        </p:txBody>
      </p:sp>
      <p:pic>
        <p:nvPicPr>
          <p:cNvPr id="9" name="Picture 6" descr="Kutsche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31920" y="2203704"/>
            <a:ext cx="457814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
        <p:nvSpPr>
          <p:cNvPr id="14" name="Text Box 5"/>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193675" indent="-193675"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Char char=""/>
            </a:pPr>
            <a:r>
              <a:rPr lang="fr-FR" altLang="de-DE" sz="2000" dirty="0">
                <a:solidFill>
                  <a:srgbClr val="333333"/>
                </a:solidFill>
                <a:latin typeface="Calibri Light"/>
              </a:rPr>
              <a:t>Coupe</a:t>
            </a:r>
          </a:p>
          <a:p>
            <a:pPr eaLnBrk="1" hangingPunct="1">
              <a:spcBef>
                <a:spcPts val="1200"/>
              </a:spcBef>
              <a:spcAft>
                <a:spcPts val="0"/>
              </a:spcAft>
              <a:buClr>
                <a:srgbClr val="333333"/>
              </a:buClr>
              <a:buFont typeface="WingDings"/>
              <a:buChar char=""/>
            </a:pPr>
            <a:r>
              <a:rPr lang="fr-FR" altLang="de-DE" sz="2000" dirty="0">
                <a:solidFill>
                  <a:srgbClr val="333333"/>
                </a:solidFill>
                <a:latin typeface="Calibri Light"/>
              </a:rPr>
              <a:t>Femme avec décolleté plongeant</a:t>
            </a:r>
          </a:p>
          <a:p>
            <a:pPr eaLnBrk="1" hangingPunct="1">
              <a:spcBef>
                <a:spcPts val="1200"/>
              </a:spcBef>
              <a:spcAft>
                <a:spcPts val="0"/>
              </a:spcAft>
              <a:buClr>
                <a:srgbClr val="333333"/>
              </a:buClr>
              <a:buFont typeface="WingDings"/>
              <a:buChar char=""/>
            </a:pPr>
            <a:r>
              <a:rPr lang="fr-FR" altLang="de-DE" sz="2000" dirty="0">
                <a:solidFill>
                  <a:srgbClr val="333333"/>
                </a:solidFill>
                <a:latin typeface="Calibri Light"/>
              </a:rPr>
              <a:t>Lampe à huile</a:t>
            </a:r>
          </a:p>
          <a:p>
            <a:pPr eaLnBrk="1" hangingPunct="1">
              <a:spcBef>
                <a:spcPts val="1200"/>
              </a:spcBef>
              <a:spcAft>
                <a:spcPts val="0"/>
              </a:spcAft>
              <a:buClr>
                <a:srgbClr val="333333"/>
              </a:buClr>
              <a:buFont typeface="WingDings"/>
              <a:buChar char=""/>
            </a:pPr>
            <a:r>
              <a:rPr lang="fr-FR" altLang="de-DE" sz="2000" dirty="0">
                <a:solidFill>
                  <a:srgbClr val="333333"/>
                </a:solidFill>
                <a:latin typeface="Calibri Light"/>
              </a:rPr>
              <a:t>Tente</a:t>
            </a:r>
          </a:p>
          <a:p>
            <a:pPr eaLnBrk="1" hangingPunct="1">
              <a:spcBef>
                <a:spcPts val="1200"/>
              </a:spcBef>
              <a:spcAft>
                <a:spcPts val="0"/>
              </a:spcAft>
              <a:buClr>
                <a:srgbClr val="333333"/>
              </a:buClr>
              <a:buFont typeface="WingDings"/>
              <a:buChar char=""/>
            </a:pPr>
            <a:r>
              <a:rPr lang="fr-FR" altLang="de-DE" sz="2000" dirty="0">
                <a:solidFill>
                  <a:srgbClr val="333333"/>
                </a:solidFill>
                <a:latin typeface="Calibri Light"/>
              </a:rPr>
              <a:t>Carrosse</a:t>
            </a:r>
          </a:p>
          <a:p>
            <a:pPr eaLnBrk="1" hangingPunct="1">
              <a:spcBef>
                <a:spcPts val="1200"/>
              </a:spcBef>
              <a:spcAft>
                <a:spcPts val="0"/>
              </a:spcAft>
              <a:buClr>
                <a:srgbClr val="333333"/>
              </a:buClr>
              <a:buFont typeface="WingDings"/>
              <a:buChar char=""/>
            </a:pPr>
            <a:r>
              <a:rPr lang="fr-FR" altLang="de-DE" sz="2000" dirty="0">
                <a:solidFill>
                  <a:srgbClr val="333333"/>
                </a:solidFill>
                <a:latin typeface="Calibri Light"/>
              </a:rPr>
              <a:t>Armoiries</a:t>
            </a:r>
          </a:p>
          <a:p>
            <a:pPr eaLnBrk="1" hangingPunct="1">
              <a:spcBef>
                <a:spcPts val="1200"/>
              </a:spcBef>
              <a:spcAft>
                <a:spcPts val="0"/>
              </a:spcAft>
              <a:buClr>
                <a:srgbClr val="333333"/>
              </a:buClr>
              <a:buFont typeface="WingDings"/>
              <a:buChar char=""/>
            </a:pPr>
            <a:r>
              <a:rPr lang="fr-FR" altLang="de-DE" sz="2000" dirty="0">
                <a:solidFill>
                  <a:srgbClr val="333333"/>
                </a:solidFill>
                <a:latin typeface="Calibri Light"/>
              </a:rPr>
              <a:t>Lampe magique</a:t>
            </a:r>
          </a:p>
          <a:p>
            <a:pPr eaLnBrk="1" hangingPunct="1">
              <a:spcBef>
                <a:spcPts val="1200"/>
              </a:spcBef>
              <a:spcAft>
                <a:spcPts val="0"/>
              </a:spcAft>
              <a:buClr>
                <a:srgbClr val="333333"/>
              </a:buClr>
              <a:buFont typeface="WingDings"/>
              <a:buChar char=""/>
            </a:pPr>
            <a:r>
              <a:rPr lang="fr-FR" altLang="de-DE" sz="2000" dirty="0">
                <a:solidFill>
                  <a:srgbClr val="333333"/>
                </a:solidFill>
                <a:latin typeface="Calibri Light"/>
              </a:rPr>
              <a:t>Théière</a:t>
            </a:r>
          </a:p>
          <a:p>
            <a:pPr eaLnBrk="1" hangingPunct="1">
              <a:spcBef>
                <a:spcPts val="1200"/>
              </a:spcBef>
              <a:spcAft>
                <a:spcPts val="0"/>
              </a:spcAft>
              <a:buClr>
                <a:srgbClr val="333333"/>
              </a:buClr>
              <a:buFont typeface="WingDings"/>
              <a:buChar char=""/>
            </a:pPr>
            <a:r>
              <a:rPr lang="fr-FR" altLang="de-DE" sz="2000">
                <a:solidFill>
                  <a:srgbClr val="333333"/>
                </a:solidFill>
                <a:latin typeface="Calibri Light"/>
              </a:rPr>
              <a:t>Bêche</a:t>
            </a:r>
            <a:endParaRPr lang="fr-FR" altLang="de-DE" sz="2000" dirty="0">
              <a:solidFill>
                <a:srgbClr val="333333"/>
              </a:solidFill>
              <a:latin typeface="Calibri Light"/>
            </a:endParaRPr>
          </a:p>
        </p:txBody>
      </p:sp>
      <p:sp>
        <p:nvSpPr>
          <p:cNvPr id="10" name="Footer Placeholder 9"/>
          <p:cNvSpPr>
            <a:spLocks noGrp="1"/>
          </p:cNvSpPr>
          <p:nvPr>
            <p:ph type="ftr" sz="quarter" idx="11"/>
          </p:nvPr>
        </p:nvSpPr>
        <p:spPr/>
        <p:txBody>
          <a:bodyPr/>
          <a:lstStyle/>
          <a:p>
            <a:pPr>
              <a:defRPr/>
            </a:pPr>
            <a:r>
              <a:rPr lang="fr-FR"/>
              <a:t>Entraînement métacognitifs 2 – Sauter aux conclusions I</a:t>
            </a:r>
            <a:endParaRPr lang="de-DE"/>
          </a:p>
        </p:txBody>
      </p:sp>
      <p:sp>
        <p:nvSpPr>
          <p:cNvPr id="11" name="Slide Number Placeholder 10"/>
          <p:cNvSpPr>
            <a:spLocks noGrp="1"/>
          </p:cNvSpPr>
          <p:nvPr>
            <p:ph type="sldNum" sz="quarter" idx="12"/>
          </p:nvPr>
        </p:nvSpPr>
        <p:spPr/>
        <p:txBody>
          <a:bodyPr/>
          <a:lstStyle/>
          <a:p>
            <a:fld id="{75AB6FF6-AC8D-4370-90F4-3D97CF2AA622}" type="slidenum">
              <a:rPr lang="de-DE" altLang="de-DE" smtClean="0"/>
              <a:pPr/>
              <a:t>71</a:t>
            </a:fld>
            <a:endParaRPr lang="de-DE" altLang="de-DE"/>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fr-FR" sz="3600"/>
              <a:t>Qu’est qui est présenté sur l’image?</a:t>
            </a:r>
            <a:endParaRPr lang="en-US" sz="3600"/>
          </a:p>
        </p:txBody>
      </p:sp>
      <p:pic>
        <p:nvPicPr>
          <p:cNvPr id="9" name="Picture 6" descr="Kutsche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31920" y="2203704"/>
            <a:ext cx="457814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
        <p:nvSpPr>
          <p:cNvPr id="14" name="Text Box 5"/>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193675" indent="-193675"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Char char=""/>
            </a:pPr>
            <a:r>
              <a:rPr lang="fr-FR" altLang="de-DE" sz="2000" dirty="0">
                <a:solidFill>
                  <a:srgbClr val="333333"/>
                </a:solidFill>
                <a:latin typeface="Calibri Light"/>
              </a:rPr>
              <a:t>Coupe</a:t>
            </a:r>
          </a:p>
          <a:p>
            <a:pPr eaLnBrk="1" hangingPunct="1">
              <a:spcBef>
                <a:spcPts val="1200"/>
              </a:spcBef>
              <a:spcAft>
                <a:spcPts val="0"/>
              </a:spcAft>
              <a:buClr>
                <a:srgbClr val="333333"/>
              </a:buClr>
              <a:buFont typeface="WingDings"/>
              <a:buChar char=""/>
            </a:pPr>
            <a:r>
              <a:rPr lang="fr-FR" altLang="de-DE" sz="2000" dirty="0">
                <a:solidFill>
                  <a:srgbClr val="333333"/>
                </a:solidFill>
                <a:latin typeface="Calibri Light"/>
              </a:rPr>
              <a:t>Femme avec décolleté plongeant</a:t>
            </a:r>
          </a:p>
          <a:p>
            <a:pPr eaLnBrk="1" hangingPunct="1">
              <a:spcBef>
                <a:spcPts val="1200"/>
              </a:spcBef>
              <a:spcAft>
                <a:spcPts val="0"/>
              </a:spcAft>
              <a:buClr>
                <a:srgbClr val="333333"/>
              </a:buClr>
              <a:buFont typeface="WingDings"/>
              <a:buChar char=""/>
            </a:pPr>
            <a:r>
              <a:rPr lang="fr-FR" altLang="de-DE" sz="2000" dirty="0">
                <a:solidFill>
                  <a:srgbClr val="333333"/>
                </a:solidFill>
                <a:latin typeface="Calibri Light"/>
              </a:rPr>
              <a:t>Lampe à huile</a:t>
            </a:r>
          </a:p>
          <a:p>
            <a:pPr eaLnBrk="1" hangingPunct="1">
              <a:spcBef>
                <a:spcPts val="1200"/>
              </a:spcBef>
              <a:spcAft>
                <a:spcPts val="0"/>
              </a:spcAft>
              <a:buClr>
                <a:srgbClr val="333333"/>
              </a:buClr>
              <a:buFont typeface="WingDings"/>
              <a:buChar char=""/>
            </a:pPr>
            <a:r>
              <a:rPr lang="fr-FR" altLang="de-DE" sz="2000" dirty="0">
                <a:solidFill>
                  <a:srgbClr val="333333"/>
                </a:solidFill>
                <a:latin typeface="Calibri Light"/>
              </a:rPr>
              <a:t>Tente</a:t>
            </a:r>
          </a:p>
          <a:p>
            <a:pPr eaLnBrk="1" hangingPunct="1">
              <a:spcBef>
                <a:spcPts val="1200"/>
              </a:spcBef>
              <a:spcAft>
                <a:spcPts val="0"/>
              </a:spcAft>
              <a:buClr>
                <a:srgbClr val="333333"/>
              </a:buClr>
              <a:buFont typeface="WingDings"/>
              <a:buChar char=""/>
            </a:pPr>
            <a:r>
              <a:rPr lang="fr-FR" altLang="de-DE" sz="2000" dirty="0">
                <a:solidFill>
                  <a:srgbClr val="333333"/>
                </a:solidFill>
                <a:latin typeface="Calibri Light"/>
              </a:rPr>
              <a:t>Carrosse</a:t>
            </a:r>
          </a:p>
          <a:p>
            <a:pPr eaLnBrk="1" hangingPunct="1">
              <a:spcBef>
                <a:spcPts val="1200"/>
              </a:spcBef>
              <a:spcAft>
                <a:spcPts val="0"/>
              </a:spcAft>
              <a:buClr>
                <a:srgbClr val="333333"/>
              </a:buClr>
              <a:buFont typeface="WingDings"/>
              <a:buChar char=""/>
            </a:pPr>
            <a:r>
              <a:rPr lang="fr-FR" altLang="de-DE" sz="2000" dirty="0">
                <a:solidFill>
                  <a:srgbClr val="333333"/>
                </a:solidFill>
                <a:latin typeface="Calibri Light"/>
              </a:rPr>
              <a:t>Armoiries</a:t>
            </a:r>
          </a:p>
          <a:p>
            <a:pPr eaLnBrk="1" hangingPunct="1">
              <a:spcBef>
                <a:spcPts val="1200"/>
              </a:spcBef>
              <a:spcAft>
                <a:spcPts val="0"/>
              </a:spcAft>
              <a:buClr>
                <a:srgbClr val="333333"/>
              </a:buClr>
              <a:buFont typeface="WingDings"/>
              <a:buChar char=""/>
            </a:pPr>
            <a:r>
              <a:rPr lang="fr-FR" altLang="de-DE" sz="2000" dirty="0">
                <a:solidFill>
                  <a:srgbClr val="333333"/>
                </a:solidFill>
                <a:latin typeface="Calibri Light"/>
              </a:rPr>
              <a:t>Lampe magique</a:t>
            </a:r>
          </a:p>
          <a:p>
            <a:pPr eaLnBrk="1" hangingPunct="1">
              <a:spcBef>
                <a:spcPts val="1200"/>
              </a:spcBef>
              <a:spcAft>
                <a:spcPts val="0"/>
              </a:spcAft>
              <a:buClr>
                <a:srgbClr val="333333"/>
              </a:buClr>
              <a:buFont typeface="WingDings"/>
              <a:buChar char=""/>
            </a:pPr>
            <a:r>
              <a:rPr lang="fr-FR" altLang="de-DE" sz="2000" dirty="0">
                <a:solidFill>
                  <a:srgbClr val="333333"/>
                </a:solidFill>
                <a:latin typeface="Calibri Light"/>
              </a:rPr>
              <a:t>Théière</a:t>
            </a:r>
          </a:p>
          <a:p>
            <a:pPr eaLnBrk="1" hangingPunct="1">
              <a:spcBef>
                <a:spcPts val="1200"/>
              </a:spcBef>
              <a:spcAft>
                <a:spcPts val="0"/>
              </a:spcAft>
              <a:buClr>
                <a:srgbClr val="333333"/>
              </a:buClr>
              <a:buFont typeface="WingDings"/>
              <a:buChar char=""/>
            </a:pPr>
            <a:r>
              <a:rPr lang="fr-FR" altLang="de-DE" sz="2000">
                <a:solidFill>
                  <a:srgbClr val="333333"/>
                </a:solidFill>
                <a:latin typeface="Calibri Light"/>
              </a:rPr>
              <a:t>Bêche</a:t>
            </a:r>
            <a:endParaRPr lang="fr-FR" altLang="de-DE" sz="2000" dirty="0">
              <a:solidFill>
                <a:srgbClr val="333333"/>
              </a:solidFill>
              <a:latin typeface="Calibri Light"/>
            </a:endParaRPr>
          </a:p>
        </p:txBody>
      </p:sp>
      <p:sp>
        <p:nvSpPr>
          <p:cNvPr id="10" name="Footer Placeholder 9"/>
          <p:cNvSpPr>
            <a:spLocks noGrp="1"/>
          </p:cNvSpPr>
          <p:nvPr>
            <p:ph type="ftr" sz="quarter" idx="11"/>
          </p:nvPr>
        </p:nvSpPr>
        <p:spPr/>
        <p:txBody>
          <a:bodyPr/>
          <a:lstStyle/>
          <a:p>
            <a:pPr>
              <a:defRPr/>
            </a:pPr>
            <a:r>
              <a:rPr lang="fr-FR"/>
              <a:t>Entraînement métacognitifs 2 – Sauter aux conclusions I</a:t>
            </a:r>
            <a:endParaRPr lang="de-DE"/>
          </a:p>
        </p:txBody>
      </p:sp>
      <p:sp>
        <p:nvSpPr>
          <p:cNvPr id="11" name="Slide Number Placeholder 10"/>
          <p:cNvSpPr>
            <a:spLocks noGrp="1"/>
          </p:cNvSpPr>
          <p:nvPr>
            <p:ph type="sldNum" sz="quarter" idx="12"/>
          </p:nvPr>
        </p:nvSpPr>
        <p:spPr/>
        <p:txBody>
          <a:bodyPr/>
          <a:lstStyle/>
          <a:p>
            <a:fld id="{75AB6FF6-AC8D-4370-90F4-3D97CF2AA622}" type="slidenum">
              <a:rPr lang="de-DE" altLang="de-DE" smtClean="0"/>
              <a:pPr/>
              <a:t>72</a:t>
            </a:fld>
            <a:endParaRPr lang="de-DE" altLang="de-DE"/>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fr-FR" sz="3600"/>
              <a:t>Qu’est qui est présenté sur l’image?</a:t>
            </a:r>
            <a:endParaRPr lang="en-US" sz="3600"/>
          </a:p>
        </p:txBody>
      </p:sp>
      <p:pic>
        <p:nvPicPr>
          <p:cNvPr id="9" name="Picture 6" descr="Kutsche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31920" y="2203704"/>
            <a:ext cx="457814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
        <p:nvSpPr>
          <p:cNvPr id="14" name="Text Box 5"/>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193675" indent="-193675"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Char char=""/>
            </a:pPr>
            <a:r>
              <a:rPr lang="fr-FR" altLang="de-DE" sz="2000" dirty="0">
                <a:solidFill>
                  <a:srgbClr val="333333"/>
                </a:solidFill>
                <a:latin typeface="Calibri Light"/>
              </a:rPr>
              <a:t>Coupe</a:t>
            </a:r>
          </a:p>
          <a:p>
            <a:pPr eaLnBrk="1" hangingPunct="1">
              <a:spcBef>
                <a:spcPts val="1200"/>
              </a:spcBef>
              <a:spcAft>
                <a:spcPts val="0"/>
              </a:spcAft>
              <a:buClr>
                <a:srgbClr val="333333"/>
              </a:buClr>
              <a:buFont typeface="WingDings"/>
              <a:buChar char=""/>
            </a:pPr>
            <a:r>
              <a:rPr lang="fr-FR" altLang="de-DE" sz="2000" dirty="0">
                <a:solidFill>
                  <a:srgbClr val="333333"/>
                </a:solidFill>
                <a:latin typeface="Calibri Light"/>
              </a:rPr>
              <a:t>Femme avec décolleté plongeant</a:t>
            </a:r>
          </a:p>
          <a:p>
            <a:pPr eaLnBrk="1" hangingPunct="1">
              <a:spcBef>
                <a:spcPts val="1200"/>
              </a:spcBef>
              <a:spcAft>
                <a:spcPts val="0"/>
              </a:spcAft>
              <a:buClr>
                <a:srgbClr val="333333"/>
              </a:buClr>
              <a:buFont typeface="WingDings"/>
              <a:buChar char=""/>
            </a:pPr>
            <a:r>
              <a:rPr lang="fr-FR" altLang="de-DE" sz="2000" dirty="0">
                <a:solidFill>
                  <a:srgbClr val="333333"/>
                </a:solidFill>
                <a:latin typeface="Calibri Light"/>
              </a:rPr>
              <a:t>Lampe à huile</a:t>
            </a:r>
          </a:p>
          <a:p>
            <a:pPr eaLnBrk="1" hangingPunct="1">
              <a:spcBef>
                <a:spcPts val="1200"/>
              </a:spcBef>
              <a:spcAft>
                <a:spcPts val="0"/>
              </a:spcAft>
              <a:buClr>
                <a:srgbClr val="333333"/>
              </a:buClr>
              <a:buFont typeface="WingDings"/>
              <a:buChar char=""/>
            </a:pPr>
            <a:r>
              <a:rPr lang="fr-FR" altLang="de-DE" sz="2000" dirty="0">
                <a:solidFill>
                  <a:srgbClr val="333333"/>
                </a:solidFill>
                <a:latin typeface="Calibri Light"/>
              </a:rPr>
              <a:t>Tente</a:t>
            </a:r>
          </a:p>
          <a:p>
            <a:pPr eaLnBrk="1" hangingPunct="1">
              <a:spcBef>
                <a:spcPts val="1200"/>
              </a:spcBef>
              <a:spcAft>
                <a:spcPts val="0"/>
              </a:spcAft>
              <a:buClr>
                <a:srgbClr val="333333"/>
              </a:buClr>
              <a:buFont typeface="WingDings"/>
              <a:buChar char=""/>
            </a:pPr>
            <a:r>
              <a:rPr lang="fr-FR" altLang="de-DE" sz="2000" dirty="0">
                <a:solidFill>
                  <a:srgbClr val="333333"/>
                </a:solidFill>
                <a:latin typeface="Calibri Light"/>
              </a:rPr>
              <a:t>Carrosse</a:t>
            </a:r>
          </a:p>
          <a:p>
            <a:pPr eaLnBrk="1" hangingPunct="1">
              <a:spcBef>
                <a:spcPts val="1200"/>
              </a:spcBef>
              <a:spcAft>
                <a:spcPts val="0"/>
              </a:spcAft>
              <a:buClr>
                <a:srgbClr val="333333"/>
              </a:buClr>
              <a:buFont typeface="WingDings"/>
              <a:buChar char=""/>
            </a:pPr>
            <a:r>
              <a:rPr lang="fr-FR" altLang="de-DE" sz="2000" dirty="0">
                <a:solidFill>
                  <a:srgbClr val="333333"/>
                </a:solidFill>
                <a:latin typeface="Calibri Light"/>
              </a:rPr>
              <a:t>Armoiries</a:t>
            </a:r>
          </a:p>
          <a:p>
            <a:pPr eaLnBrk="1" hangingPunct="1">
              <a:spcBef>
                <a:spcPts val="1200"/>
              </a:spcBef>
              <a:spcAft>
                <a:spcPts val="0"/>
              </a:spcAft>
              <a:buClr>
                <a:srgbClr val="333333"/>
              </a:buClr>
              <a:buFont typeface="WingDings"/>
              <a:buChar char=""/>
            </a:pPr>
            <a:r>
              <a:rPr lang="fr-FR" altLang="de-DE" sz="2000" dirty="0">
                <a:solidFill>
                  <a:srgbClr val="333333"/>
                </a:solidFill>
                <a:latin typeface="Calibri Light"/>
              </a:rPr>
              <a:t>Lampe magique</a:t>
            </a:r>
          </a:p>
          <a:p>
            <a:pPr eaLnBrk="1" hangingPunct="1">
              <a:spcBef>
                <a:spcPts val="1200"/>
              </a:spcBef>
              <a:spcAft>
                <a:spcPts val="0"/>
              </a:spcAft>
              <a:buClr>
                <a:srgbClr val="333333"/>
              </a:buClr>
              <a:buFont typeface="WingDings"/>
              <a:buChar char=""/>
            </a:pPr>
            <a:r>
              <a:rPr lang="fr-FR" altLang="de-DE" sz="2000" dirty="0">
                <a:solidFill>
                  <a:srgbClr val="333333"/>
                </a:solidFill>
                <a:latin typeface="Calibri Light"/>
              </a:rPr>
              <a:t>Théière</a:t>
            </a:r>
          </a:p>
          <a:p>
            <a:pPr eaLnBrk="1" hangingPunct="1">
              <a:spcBef>
                <a:spcPts val="1200"/>
              </a:spcBef>
              <a:spcAft>
                <a:spcPts val="0"/>
              </a:spcAft>
              <a:buClr>
                <a:srgbClr val="333333"/>
              </a:buClr>
              <a:buFont typeface="WingDings"/>
              <a:buChar char=""/>
            </a:pPr>
            <a:r>
              <a:rPr lang="fr-FR" altLang="de-DE" sz="2000">
                <a:solidFill>
                  <a:srgbClr val="333333"/>
                </a:solidFill>
                <a:latin typeface="Calibri Light"/>
              </a:rPr>
              <a:t>Bêche</a:t>
            </a:r>
            <a:endParaRPr lang="fr-FR" altLang="de-DE" sz="2000" dirty="0">
              <a:solidFill>
                <a:srgbClr val="333333"/>
              </a:solidFill>
              <a:latin typeface="Calibri Light"/>
            </a:endParaRPr>
          </a:p>
        </p:txBody>
      </p:sp>
      <p:sp>
        <p:nvSpPr>
          <p:cNvPr id="10" name="Footer Placeholder 9"/>
          <p:cNvSpPr>
            <a:spLocks noGrp="1"/>
          </p:cNvSpPr>
          <p:nvPr>
            <p:ph type="ftr" sz="quarter" idx="11"/>
          </p:nvPr>
        </p:nvSpPr>
        <p:spPr/>
        <p:txBody>
          <a:bodyPr/>
          <a:lstStyle/>
          <a:p>
            <a:pPr>
              <a:defRPr/>
            </a:pPr>
            <a:r>
              <a:rPr lang="fr-FR"/>
              <a:t>Entraînement métacognitifs 2 – Sauter aux conclusions I</a:t>
            </a:r>
            <a:endParaRPr lang="de-DE"/>
          </a:p>
        </p:txBody>
      </p:sp>
      <p:sp>
        <p:nvSpPr>
          <p:cNvPr id="11" name="Slide Number Placeholder 10"/>
          <p:cNvSpPr>
            <a:spLocks noGrp="1"/>
          </p:cNvSpPr>
          <p:nvPr>
            <p:ph type="sldNum" sz="quarter" idx="12"/>
          </p:nvPr>
        </p:nvSpPr>
        <p:spPr/>
        <p:txBody>
          <a:bodyPr/>
          <a:lstStyle/>
          <a:p>
            <a:fld id="{75AB6FF6-AC8D-4370-90F4-3D97CF2AA622}" type="slidenum">
              <a:rPr lang="de-DE" altLang="de-DE" smtClean="0"/>
              <a:pPr/>
              <a:t>73</a:t>
            </a:fld>
            <a:endParaRPr lang="de-DE" altLang="de-DE"/>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Image 6</a:t>
            </a:r>
          </a:p>
        </p:txBody>
      </p:sp>
      <p:sp>
        <p:nvSpPr>
          <p:cNvPr id="5" name="Footer Placeholder 4"/>
          <p:cNvSpPr>
            <a:spLocks noGrp="1"/>
          </p:cNvSpPr>
          <p:nvPr>
            <p:ph type="ftr" sz="quarter" idx="11"/>
          </p:nvPr>
        </p:nvSpPr>
        <p:spPr/>
        <p:txBody>
          <a:bodyPr/>
          <a:lstStyle/>
          <a:p>
            <a:pPr>
              <a:defRPr/>
            </a:pPr>
            <a:r>
              <a:rPr lang="fr-FR"/>
              <a:t>Entraînement métacognitifs 2 – Sauter aux conclusions I</a:t>
            </a:r>
            <a:endParaRPr lang="de-DE"/>
          </a:p>
        </p:txBody>
      </p:sp>
      <p:sp>
        <p:nvSpPr>
          <p:cNvPr id="6" name="Slide Number Placeholder 5"/>
          <p:cNvSpPr>
            <a:spLocks noGrp="1"/>
          </p:cNvSpPr>
          <p:nvPr>
            <p:ph type="sldNum" sz="quarter" idx="12"/>
          </p:nvPr>
        </p:nvSpPr>
        <p:spPr/>
        <p:txBody>
          <a:bodyPr/>
          <a:lstStyle/>
          <a:p>
            <a:fld id="{75AB6FF6-AC8D-4370-90F4-3D97CF2AA622}" type="slidenum">
              <a:rPr lang="de-DE" altLang="de-DE" smtClean="0"/>
              <a:pPr/>
              <a:t>74</a:t>
            </a:fld>
            <a:endParaRPr lang="de-DE" altLang="de-DE"/>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fr-FR" sz="3600"/>
              <a:t>Qu’est qui est présenté sur l’image?</a:t>
            </a:r>
            <a:endParaRPr lang="en-US" sz="3600"/>
          </a:p>
        </p:txBody>
      </p:sp>
      <p:pic>
        <p:nvPicPr>
          <p:cNvPr id="8" name="Picture 2" descr="Haus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55961" y="2203704"/>
            <a:ext cx="328325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Shape Penutup"/>
          <p:cNvSpPr/>
          <p:nvPr/>
        </p:nvSpPr>
        <p:spPr bwMode="gray">
          <a:xfrm>
            <a:off x="4392461" y="2140204"/>
            <a:ext cx="127000" cy="35102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0" name="Shape Penutup"/>
          <p:cNvSpPr/>
          <p:nvPr/>
        </p:nvSpPr>
        <p:spPr bwMode="gray">
          <a:xfrm>
            <a:off x="7675714" y="2140204"/>
            <a:ext cx="127000" cy="35102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4392461" y="2140204"/>
            <a:ext cx="3410253" cy="1270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4392461" y="5523484"/>
            <a:ext cx="3410253" cy="1270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
        <p:nvSpPr>
          <p:cNvPr id="13" name="Footer Placeholder 12"/>
          <p:cNvSpPr>
            <a:spLocks noGrp="1"/>
          </p:cNvSpPr>
          <p:nvPr>
            <p:ph type="ftr" sz="quarter" idx="11"/>
          </p:nvPr>
        </p:nvSpPr>
        <p:spPr/>
        <p:txBody>
          <a:bodyPr/>
          <a:lstStyle/>
          <a:p>
            <a:pPr>
              <a:defRPr/>
            </a:pPr>
            <a:r>
              <a:rPr lang="fr-FR"/>
              <a:t>Entraînement métacognitifs 2 – Sauter aux conclusions I</a:t>
            </a:r>
            <a:endParaRPr lang="de-DE"/>
          </a:p>
        </p:txBody>
      </p:sp>
      <p:sp>
        <p:nvSpPr>
          <p:cNvPr id="15" name="Slide Number Placeholder 14"/>
          <p:cNvSpPr>
            <a:spLocks noGrp="1"/>
          </p:cNvSpPr>
          <p:nvPr>
            <p:ph type="sldNum" sz="quarter" idx="12"/>
          </p:nvPr>
        </p:nvSpPr>
        <p:spPr/>
        <p:txBody>
          <a:bodyPr/>
          <a:lstStyle/>
          <a:p>
            <a:fld id="{75AB6FF6-AC8D-4370-90F4-3D97CF2AA622}" type="slidenum">
              <a:rPr lang="de-DE" altLang="de-DE" smtClean="0"/>
              <a:pPr/>
              <a:t>75</a:t>
            </a:fld>
            <a:endParaRPr lang="de-DE" altLang="de-DE"/>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fr-FR" sz="3600"/>
              <a:t>Qu’est qui est présenté sur l’image?</a:t>
            </a:r>
            <a:endParaRPr lang="en-US" sz="3600"/>
          </a:p>
        </p:txBody>
      </p:sp>
      <p:pic>
        <p:nvPicPr>
          <p:cNvPr id="8" name="Picture 2" descr="Haus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55961" y="2203704"/>
            <a:ext cx="328325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Shape Penutup"/>
          <p:cNvSpPr/>
          <p:nvPr/>
        </p:nvSpPr>
        <p:spPr bwMode="gray">
          <a:xfrm>
            <a:off x="4392461" y="2140204"/>
            <a:ext cx="127000" cy="35102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0" name="Shape Penutup"/>
          <p:cNvSpPr/>
          <p:nvPr/>
        </p:nvSpPr>
        <p:spPr bwMode="gray">
          <a:xfrm>
            <a:off x="7675714" y="2140204"/>
            <a:ext cx="127000" cy="35102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4392461" y="2140204"/>
            <a:ext cx="3410253" cy="1270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4392461" y="5523484"/>
            <a:ext cx="3410253" cy="1270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
        <p:nvSpPr>
          <p:cNvPr id="13" name="Footer Placeholder 12"/>
          <p:cNvSpPr>
            <a:spLocks noGrp="1"/>
          </p:cNvSpPr>
          <p:nvPr>
            <p:ph type="ftr" sz="quarter" idx="11"/>
          </p:nvPr>
        </p:nvSpPr>
        <p:spPr/>
        <p:txBody>
          <a:bodyPr/>
          <a:lstStyle/>
          <a:p>
            <a:pPr>
              <a:defRPr/>
            </a:pPr>
            <a:r>
              <a:rPr lang="fr-FR"/>
              <a:t>Entraînement métacognitifs 2 – Sauter aux conclusions I</a:t>
            </a:r>
            <a:endParaRPr lang="de-DE"/>
          </a:p>
        </p:txBody>
      </p:sp>
      <p:sp>
        <p:nvSpPr>
          <p:cNvPr id="15" name="Slide Number Placeholder 14"/>
          <p:cNvSpPr>
            <a:spLocks noGrp="1"/>
          </p:cNvSpPr>
          <p:nvPr>
            <p:ph type="sldNum" sz="quarter" idx="12"/>
          </p:nvPr>
        </p:nvSpPr>
        <p:spPr/>
        <p:txBody>
          <a:bodyPr/>
          <a:lstStyle/>
          <a:p>
            <a:fld id="{75AB6FF6-AC8D-4370-90F4-3D97CF2AA622}" type="slidenum">
              <a:rPr lang="de-DE" altLang="de-DE" smtClean="0"/>
              <a:pPr/>
              <a:t>76</a:t>
            </a:fld>
            <a:endParaRPr lang="de-DE" altLang="de-DE"/>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fr-FR" sz="3600"/>
              <a:t>Qu’est qui est présenté sur l’image?</a:t>
            </a:r>
            <a:endParaRPr lang="en-US" sz="3600"/>
          </a:p>
        </p:txBody>
      </p:sp>
      <p:pic>
        <p:nvPicPr>
          <p:cNvPr id="8" name="Picture 2" descr="Haus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55961" y="2203704"/>
            <a:ext cx="328325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Shape Penutup"/>
          <p:cNvSpPr/>
          <p:nvPr/>
        </p:nvSpPr>
        <p:spPr bwMode="gray">
          <a:xfrm>
            <a:off x="4392461" y="2140204"/>
            <a:ext cx="127000" cy="35102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0" name="Shape Penutup"/>
          <p:cNvSpPr/>
          <p:nvPr/>
        </p:nvSpPr>
        <p:spPr bwMode="gray">
          <a:xfrm>
            <a:off x="7675714" y="2140204"/>
            <a:ext cx="127000" cy="35102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4392461" y="2140204"/>
            <a:ext cx="3410253" cy="1270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4392461" y="5523484"/>
            <a:ext cx="3410253" cy="1270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
        <p:nvSpPr>
          <p:cNvPr id="13" name="Footer Placeholder 12"/>
          <p:cNvSpPr>
            <a:spLocks noGrp="1"/>
          </p:cNvSpPr>
          <p:nvPr>
            <p:ph type="ftr" sz="quarter" idx="11"/>
          </p:nvPr>
        </p:nvSpPr>
        <p:spPr/>
        <p:txBody>
          <a:bodyPr/>
          <a:lstStyle/>
          <a:p>
            <a:pPr>
              <a:defRPr/>
            </a:pPr>
            <a:r>
              <a:rPr lang="fr-FR"/>
              <a:t>Entraînement métacognitifs 2 – Sauter aux conclusions I</a:t>
            </a:r>
            <a:endParaRPr lang="de-DE"/>
          </a:p>
        </p:txBody>
      </p:sp>
      <p:sp>
        <p:nvSpPr>
          <p:cNvPr id="15" name="Slide Number Placeholder 14"/>
          <p:cNvSpPr>
            <a:spLocks noGrp="1"/>
          </p:cNvSpPr>
          <p:nvPr>
            <p:ph type="sldNum" sz="quarter" idx="12"/>
          </p:nvPr>
        </p:nvSpPr>
        <p:spPr/>
        <p:txBody>
          <a:bodyPr/>
          <a:lstStyle/>
          <a:p>
            <a:fld id="{75AB6FF6-AC8D-4370-90F4-3D97CF2AA622}" type="slidenum">
              <a:rPr lang="de-DE" altLang="de-DE" smtClean="0"/>
              <a:pPr/>
              <a:t>77</a:t>
            </a:fld>
            <a:endParaRPr lang="de-DE" altLang="de-DE"/>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fr-FR" sz="3600"/>
              <a:t>Qu’est qui est présenté sur l’image?</a:t>
            </a:r>
            <a:endParaRPr lang="en-US" sz="3600"/>
          </a:p>
        </p:txBody>
      </p:sp>
      <p:pic>
        <p:nvPicPr>
          <p:cNvPr id="8" name="Picture 2" descr="Haus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55961" y="2203704"/>
            <a:ext cx="328325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Shape Penutup"/>
          <p:cNvSpPr/>
          <p:nvPr/>
        </p:nvSpPr>
        <p:spPr bwMode="gray">
          <a:xfrm>
            <a:off x="4392461" y="2140204"/>
            <a:ext cx="127000" cy="35102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0" name="Shape Penutup"/>
          <p:cNvSpPr/>
          <p:nvPr/>
        </p:nvSpPr>
        <p:spPr bwMode="gray">
          <a:xfrm>
            <a:off x="7675714" y="2140204"/>
            <a:ext cx="127000" cy="35102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4392461" y="2140204"/>
            <a:ext cx="3410253" cy="1270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4392461" y="5523484"/>
            <a:ext cx="3410253" cy="1270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
        <p:nvSpPr>
          <p:cNvPr id="13" name="Footer Placeholder 12"/>
          <p:cNvSpPr>
            <a:spLocks noGrp="1"/>
          </p:cNvSpPr>
          <p:nvPr>
            <p:ph type="ftr" sz="quarter" idx="11"/>
          </p:nvPr>
        </p:nvSpPr>
        <p:spPr/>
        <p:txBody>
          <a:bodyPr/>
          <a:lstStyle/>
          <a:p>
            <a:pPr>
              <a:defRPr/>
            </a:pPr>
            <a:r>
              <a:rPr lang="fr-FR"/>
              <a:t>Entraînement métacognitifs 2 – Sauter aux conclusions I</a:t>
            </a:r>
            <a:endParaRPr lang="de-DE"/>
          </a:p>
        </p:txBody>
      </p:sp>
      <p:sp>
        <p:nvSpPr>
          <p:cNvPr id="15" name="Slide Number Placeholder 14"/>
          <p:cNvSpPr>
            <a:spLocks noGrp="1"/>
          </p:cNvSpPr>
          <p:nvPr>
            <p:ph type="sldNum" sz="quarter" idx="12"/>
          </p:nvPr>
        </p:nvSpPr>
        <p:spPr/>
        <p:txBody>
          <a:bodyPr/>
          <a:lstStyle/>
          <a:p>
            <a:fld id="{75AB6FF6-AC8D-4370-90F4-3D97CF2AA622}" type="slidenum">
              <a:rPr lang="de-DE" altLang="de-DE" smtClean="0"/>
              <a:pPr/>
              <a:t>78</a:t>
            </a:fld>
            <a:endParaRPr lang="de-DE" altLang="de-DE"/>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fr-FR" sz="3600"/>
              <a:t>Qu’est qui est présenté sur l’image?</a:t>
            </a:r>
            <a:endParaRPr lang="en-US" sz="3600"/>
          </a:p>
        </p:txBody>
      </p:sp>
      <p:pic>
        <p:nvPicPr>
          <p:cNvPr id="8" name="Picture 2" descr="Haus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55961" y="2203704"/>
            <a:ext cx="328325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Shape Penutup"/>
          <p:cNvSpPr/>
          <p:nvPr/>
        </p:nvSpPr>
        <p:spPr bwMode="gray">
          <a:xfrm>
            <a:off x="4392461" y="2140204"/>
            <a:ext cx="127000" cy="35102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0" name="Shape Penutup"/>
          <p:cNvSpPr/>
          <p:nvPr/>
        </p:nvSpPr>
        <p:spPr bwMode="gray">
          <a:xfrm>
            <a:off x="7675714" y="2140204"/>
            <a:ext cx="127000" cy="35102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4392461" y="2140204"/>
            <a:ext cx="3410253" cy="1270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4392461" y="5523484"/>
            <a:ext cx="3410253" cy="1270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
        <p:nvSpPr>
          <p:cNvPr id="13" name="Footer Placeholder 12"/>
          <p:cNvSpPr>
            <a:spLocks noGrp="1"/>
          </p:cNvSpPr>
          <p:nvPr>
            <p:ph type="ftr" sz="quarter" idx="11"/>
          </p:nvPr>
        </p:nvSpPr>
        <p:spPr/>
        <p:txBody>
          <a:bodyPr/>
          <a:lstStyle/>
          <a:p>
            <a:pPr>
              <a:defRPr/>
            </a:pPr>
            <a:r>
              <a:rPr lang="fr-FR"/>
              <a:t>Entraînement métacognitifs 2 – Sauter aux conclusions I</a:t>
            </a:r>
            <a:endParaRPr lang="de-DE"/>
          </a:p>
        </p:txBody>
      </p:sp>
      <p:sp>
        <p:nvSpPr>
          <p:cNvPr id="15" name="Slide Number Placeholder 14"/>
          <p:cNvSpPr>
            <a:spLocks noGrp="1"/>
          </p:cNvSpPr>
          <p:nvPr>
            <p:ph type="sldNum" sz="quarter" idx="12"/>
          </p:nvPr>
        </p:nvSpPr>
        <p:spPr/>
        <p:txBody>
          <a:bodyPr/>
          <a:lstStyle/>
          <a:p>
            <a:fld id="{75AB6FF6-AC8D-4370-90F4-3D97CF2AA622}" type="slidenum">
              <a:rPr lang="de-DE" altLang="de-DE" smtClean="0"/>
              <a:pPr/>
              <a:t>79</a:t>
            </a:fld>
            <a:endParaRPr lang="de-DE" altLang="de-DE"/>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fr-FR" sz="3600"/>
              <a:t>Qu’est qui est présenté sur l’image?</a:t>
            </a:r>
            <a:endParaRPr lang="en-US" sz="3600"/>
          </a:p>
        </p:txBody>
      </p:sp>
      <p:pic>
        <p:nvPicPr>
          <p:cNvPr id="8" name="Picture 2" descr="Haus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55961" y="2203704"/>
            <a:ext cx="328325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Shape Penutup"/>
          <p:cNvSpPr/>
          <p:nvPr/>
        </p:nvSpPr>
        <p:spPr bwMode="gray">
          <a:xfrm>
            <a:off x="4392461" y="2140204"/>
            <a:ext cx="127000" cy="35102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0" name="Shape Penutup"/>
          <p:cNvSpPr/>
          <p:nvPr/>
        </p:nvSpPr>
        <p:spPr bwMode="gray">
          <a:xfrm>
            <a:off x="7675714" y="2140204"/>
            <a:ext cx="127000" cy="35102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4392461" y="2140204"/>
            <a:ext cx="3410253" cy="1270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4392461" y="5523484"/>
            <a:ext cx="3410253" cy="1270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
        <p:nvSpPr>
          <p:cNvPr id="13" name="Footer Placeholder 12"/>
          <p:cNvSpPr>
            <a:spLocks noGrp="1"/>
          </p:cNvSpPr>
          <p:nvPr>
            <p:ph type="ftr" sz="quarter" idx="11"/>
          </p:nvPr>
        </p:nvSpPr>
        <p:spPr/>
        <p:txBody>
          <a:bodyPr/>
          <a:lstStyle/>
          <a:p>
            <a:pPr>
              <a:defRPr/>
            </a:pPr>
            <a:r>
              <a:rPr lang="fr-FR"/>
              <a:t>Entraînement métacognitifs 2 – Sauter aux conclusions I</a:t>
            </a:r>
            <a:endParaRPr lang="de-DE"/>
          </a:p>
        </p:txBody>
      </p:sp>
      <p:sp>
        <p:nvSpPr>
          <p:cNvPr id="15" name="Slide Number Placeholder 14"/>
          <p:cNvSpPr>
            <a:spLocks noGrp="1"/>
          </p:cNvSpPr>
          <p:nvPr>
            <p:ph type="sldNum" sz="quarter" idx="12"/>
          </p:nvPr>
        </p:nvSpPr>
        <p:spPr/>
        <p:txBody>
          <a:bodyPr/>
          <a:lstStyle/>
          <a:p>
            <a:fld id="{75AB6FF6-AC8D-4370-90F4-3D97CF2AA622}" type="slidenum">
              <a:rPr lang="de-DE" altLang="de-DE" smtClean="0"/>
              <a:pPr/>
              <a:t>80</a:t>
            </a:fld>
            <a:endParaRPr lang="de-DE" altLang="de-DE"/>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fr-FR" sz="3600"/>
              <a:t>Qu’est qui est présenté sur l’image?</a:t>
            </a:r>
            <a:endParaRPr lang="en-US" sz="3600"/>
          </a:p>
        </p:txBody>
      </p:sp>
      <p:pic>
        <p:nvPicPr>
          <p:cNvPr id="8" name="Picture 2" descr="Haus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55961" y="2203704"/>
            <a:ext cx="328325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Shape Penutup"/>
          <p:cNvSpPr/>
          <p:nvPr/>
        </p:nvSpPr>
        <p:spPr bwMode="gray">
          <a:xfrm>
            <a:off x="4392461" y="2140204"/>
            <a:ext cx="127000" cy="35102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0" name="Shape Penutup"/>
          <p:cNvSpPr/>
          <p:nvPr/>
        </p:nvSpPr>
        <p:spPr bwMode="gray">
          <a:xfrm>
            <a:off x="7675714" y="2140204"/>
            <a:ext cx="127000" cy="35102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4392461" y="2140204"/>
            <a:ext cx="3410253" cy="1270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4392461" y="5523484"/>
            <a:ext cx="3410253" cy="1270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
        <p:nvSpPr>
          <p:cNvPr id="13" name="Footer Placeholder 12"/>
          <p:cNvSpPr>
            <a:spLocks noGrp="1"/>
          </p:cNvSpPr>
          <p:nvPr>
            <p:ph type="ftr" sz="quarter" idx="11"/>
          </p:nvPr>
        </p:nvSpPr>
        <p:spPr/>
        <p:txBody>
          <a:bodyPr/>
          <a:lstStyle/>
          <a:p>
            <a:pPr>
              <a:defRPr/>
            </a:pPr>
            <a:r>
              <a:rPr lang="fr-FR"/>
              <a:t>Entraînement métacognitifs 2 – Sauter aux conclusions I</a:t>
            </a:r>
            <a:endParaRPr lang="de-DE"/>
          </a:p>
        </p:txBody>
      </p:sp>
      <p:sp>
        <p:nvSpPr>
          <p:cNvPr id="15" name="Slide Number Placeholder 14"/>
          <p:cNvSpPr>
            <a:spLocks noGrp="1"/>
          </p:cNvSpPr>
          <p:nvPr>
            <p:ph type="sldNum" sz="quarter" idx="12"/>
          </p:nvPr>
        </p:nvSpPr>
        <p:spPr/>
        <p:txBody>
          <a:bodyPr/>
          <a:lstStyle/>
          <a:p>
            <a:fld id="{75AB6FF6-AC8D-4370-90F4-3D97CF2AA622}" type="slidenum">
              <a:rPr lang="de-DE" altLang="de-DE" smtClean="0"/>
              <a:pPr/>
              <a:t>81</a:t>
            </a:fld>
            <a:endParaRPr lang="de-DE" altLang="de-DE"/>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fr-FR" sz="3600"/>
              <a:t>Qu’est qui est présenté sur l’image?</a:t>
            </a:r>
            <a:endParaRPr lang="en-US" sz="3600"/>
          </a:p>
        </p:txBody>
      </p:sp>
      <p:pic>
        <p:nvPicPr>
          <p:cNvPr id="8" name="Picture 2" descr="Haus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55961" y="2203704"/>
            <a:ext cx="328325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Shape Penutup"/>
          <p:cNvSpPr/>
          <p:nvPr/>
        </p:nvSpPr>
        <p:spPr bwMode="gray">
          <a:xfrm>
            <a:off x="4392461" y="2140204"/>
            <a:ext cx="127000" cy="35102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0" name="Shape Penutup"/>
          <p:cNvSpPr/>
          <p:nvPr/>
        </p:nvSpPr>
        <p:spPr bwMode="gray">
          <a:xfrm>
            <a:off x="7675714" y="2140204"/>
            <a:ext cx="127000" cy="35102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4392461" y="2140204"/>
            <a:ext cx="3410253" cy="1270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4392461" y="5523484"/>
            <a:ext cx="3410253" cy="1270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
        <p:nvSpPr>
          <p:cNvPr id="13" name="Footer Placeholder 12"/>
          <p:cNvSpPr>
            <a:spLocks noGrp="1"/>
          </p:cNvSpPr>
          <p:nvPr>
            <p:ph type="ftr" sz="quarter" idx="11"/>
          </p:nvPr>
        </p:nvSpPr>
        <p:spPr/>
        <p:txBody>
          <a:bodyPr/>
          <a:lstStyle/>
          <a:p>
            <a:pPr>
              <a:defRPr/>
            </a:pPr>
            <a:r>
              <a:rPr lang="fr-FR"/>
              <a:t>Entraînement métacognitifs 2 – Sauter aux conclusions I</a:t>
            </a:r>
            <a:endParaRPr lang="de-DE"/>
          </a:p>
        </p:txBody>
      </p:sp>
      <p:sp>
        <p:nvSpPr>
          <p:cNvPr id="15" name="Slide Number Placeholder 14"/>
          <p:cNvSpPr>
            <a:spLocks noGrp="1"/>
          </p:cNvSpPr>
          <p:nvPr>
            <p:ph type="sldNum" sz="quarter" idx="12"/>
          </p:nvPr>
        </p:nvSpPr>
        <p:spPr/>
        <p:txBody>
          <a:bodyPr/>
          <a:lstStyle/>
          <a:p>
            <a:fld id="{75AB6FF6-AC8D-4370-90F4-3D97CF2AA622}" type="slidenum">
              <a:rPr lang="de-DE" altLang="de-DE" smtClean="0"/>
              <a:pPr/>
              <a:t>82</a:t>
            </a:fld>
            <a:endParaRPr lang="de-DE" altLang="de-DE"/>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Image 7</a:t>
            </a:r>
          </a:p>
        </p:txBody>
      </p:sp>
      <p:sp>
        <p:nvSpPr>
          <p:cNvPr id="6" name="Footer Placeholder 5"/>
          <p:cNvSpPr>
            <a:spLocks noGrp="1"/>
          </p:cNvSpPr>
          <p:nvPr>
            <p:ph type="ftr" sz="quarter" idx="11"/>
          </p:nvPr>
        </p:nvSpPr>
        <p:spPr/>
        <p:txBody>
          <a:bodyPr/>
          <a:lstStyle/>
          <a:p>
            <a:pPr>
              <a:defRPr/>
            </a:pPr>
            <a:r>
              <a:rPr lang="fr-FR"/>
              <a:t>Entraînement métacognitifs 2 – Sauter aux conclusions I</a:t>
            </a:r>
            <a:endParaRPr lang="de-DE"/>
          </a:p>
        </p:txBody>
      </p:sp>
      <p:sp>
        <p:nvSpPr>
          <p:cNvPr id="7" name="Slide Number Placeholder 6"/>
          <p:cNvSpPr>
            <a:spLocks noGrp="1"/>
          </p:cNvSpPr>
          <p:nvPr>
            <p:ph type="sldNum" sz="quarter" idx="12"/>
          </p:nvPr>
        </p:nvSpPr>
        <p:spPr/>
        <p:txBody>
          <a:bodyPr/>
          <a:lstStyle/>
          <a:p>
            <a:fld id="{75AB6FF6-AC8D-4370-90F4-3D97CF2AA622}" type="slidenum">
              <a:rPr lang="de-DE" altLang="de-DE" smtClean="0"/>
              <a:pPr/>
              <a:t>83</a:t>
            </a:fld>
            <a:endParaRPr lang="de-DE" altLang="de-DE"/>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fr-FR" sz="3600"/>
              <a:t>Qu’est qui est présenté sur l’image?</a:t>
            </a:r>
            <a:endParaRPr lang="en-US" sz="3600"/>
          </a:p>
        </p:txBody>
      </p:sp>
      <p:pic>
        <p:nvPicPr>
          <p:cNvPr id="9" name="Picture 6" descr="fisch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36827" y="2203704"/>
            <a:ext cx="29215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
        <p:nvSpPr>
          <p:cNvPr id="14" name="Text Box 6"/>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Pomme </a:t>
            </a:r>
            <a:r>
              <a:rPr lang="fr-FR" altLang="de-DE" sz="2000" dirty="0">
                <a:solidFill>
                  <a:srgbClr val="333333"/>
                </a:solidFill>
                <a:latin typeface="Calibri Light"/>
              </a:rPr>
              <a:t>de terre</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Soleil</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Poisson</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Cafard</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Antenne </a:t>
            </a:r>
            <a:r>
              <a:rPr lang="fr-FR" altLang="de-DE" sz="2000" dirty="0">
                <a:solidFill>
                  <a:srgbClr val="333333"/>
                </a:solidFill>
                <a:latin typeface="Calibri Light"/>
              </a:rPr>
              <a:t>parabolique</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Homme </a:t>
            </a:r>
            <a:r>
              <a:rPr lang="fr-FR" altLang="de-DE" sz="2000" dirty="0">
                <a:solidFill>
                  <a:srgbClr val="333333"/>
                </a:solidFill>
                <a:latin typeface="Calibri Light"/>
              </a:rPr>
              <a:t>obèse</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OVNI</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Araignée</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Arbre</a:t>
            </a:r>
            <a:endParaRPr lang="fr-FR" altLang="de-DE" sz="2000" dirty="0">
              <a:solidFill>
                <a:srgbClr val="333333"/>
              </a:solidFill>
              <a:latin typeface="Calibri Light"/>
            </a:endParaRPr>
          </a:p>
        </p:txBody>
      </p:sp>
      <p:sp>
        <p:nvSpPr>
          <p:cNvPr id="10" name="Footer Placeholder 9"/>
          <p:cNvSpPr>
            <a:spLocks noGrp="1"/>
          </p:cNvSpPr>
          <p:nvPr>
            <p:ph type="ftr" sz="quarter" idx="11"/>
          </p:nvPr>
        </p:nvSpPr>
        <p:spPr/>
        <p:txBody>
          <a:bodyPr/>
          <a:lstStyle/>
          <a:p>
            <a:pPr>
              <a:defRPr/>
            </a:pPr>
            <a:r>
              <a:rPr lang="fr-FR"/>
              <a:t>Entraînement métacognitifs 2 – Sauter aux conclusions I</a:t>
            </a:r>
            <a:endParaRPr lang="de-DE"/>
          </a:p>
        </p:txBody>
      </p:sp>
      <p:sp>
        <p:nvSpPr>
          <p:cNvPr id="11" name="Slide Number Placeholder 10"/>
          <p:cNvSpPr>
            <a:spLocks noGrp="1"/>
          </p:cNvSpPr>
          <p:nvPr>
            <p:ph type="sldNum" sz="quarter" idx="12"/>
          </p:nvPr>
        </p:nvSpPr>
        <p:spPr/>
        <p:txBody>
          <a:bodyPr/>
          <a:lstStyle/>
          <a:p>
            <a:fld id="{75AB6FF6-AC8D-4370-90F4-3D97CF2AA622}" type="slidenum">
              <a:rPr lang="de-DE" altLang="de-DE" smtClean="0"/>
              <a:pPr/>
              <a:t>84</a:t>
            </a:fld>
            <a:endParaRPr lang="de-DE" altLang="de-DE"/>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fr-FR" sz="3600"/>
              <a:t>Qu’est qui est présenté sur l’image?</a:t>
            </a:r>
            <a:endParaRPr lang="en-US" sz="3600"/>
          </a:p>
        </p:txBody>
      </p:sp>
      <p:pic>
        <p:nvPicPr>
          <p:cNvPr id="9" name="Picture 6" descr="fisch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36827" y="2203704"/>
            <a:ext cx="29215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
        <p:nvSpPr>
          <p:cNvPr id="14" name="Text Box 6"/>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Pomme </a:t>
            </a:r>
            <a:r>
              <a:rPr lang="fr-FR" altLang="de-DE" sz="2000" dirty="0">
                <a:solidFill>
                  <a:srgbClr val="333333"/>
                </a:solidFill>
                <a:latin typeface="Calibri Light"/>
              </a:rPr>
              <a:t>de terre</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Soleil</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Poisson</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Cafard</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Antenne </a:t>
            </a:r>
            <a:r>
              <a:rPr lang="fr-FR" altLang="de-DE" sz="2000" dirty="0">
                <a:solidFill>
                  <a:srgbClr val="333333"/>
                </a:solidFill>
                <a:latin typeface="Calibri Light"/>
              </a:rPr>
              <a:t>parabolique</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Homme </a:t>
            </a:r>
            <a:r>
              <a:rPr lang="fr-FR" altLang="de-DE" sz="2000" dirty="0">
                <a:solidFill>
                  <a:srgbClr val="333333"/>
                </a:solidFill>
                <a:latin typeface="Calibri Light"/>
              </a:rPr>
              <a:t>obèse</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OVNI</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Araignée</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Arbre</a:t>
            </a:r>
            <a:endParaRPr lang="fr-FR" altLang="de-DE" sz="2000" dirty="0">
              <a:solidFill>
                <a:srgbClr val="333333"/>
              </a:solidFill>
              <a:latin typeface="Calibri Light"/>
            </a:endParaRPr>
          </a:p>
        </p:txBody>
      </p:sp>
      <p:sp>
        <p:nvSpPr>
          <p:cNvPr id="10" name="Footer Placeholder 9"/>
          <p:cNvSpPr>
            <a:spLocks noGrp="1"/>
          </p:cNvSpPr>
          <p:nvPr>
            <p:ph type="ftr" sz="quarter" idx="11"/>
          </p:nvPr>
        </p:nvSpPr>
        <p:spPr/>
        <p:txBody>
          <a:bodyPr/>
          <a:lstStyle/>
          <a:p>
            <a:pPr>
              <a:defRPr/>
            </a:pPr>
            <a:r>
              <a:rPr lang="fr-FR"/>
              <a:t>Entraînement métacognitifs 2 – Sauter aux conclusions I</a:t>
            </a:r>
            <a:endParaRPr lang="de-DE"/>
          </a:p>
        </p:txBody>
      </p:sp>
      <p:sp>
        <p:nvSpPr>
          <p:cNvPr id="11" name="Slide Number Placeholder 10"/>
          <p:cNvSpPr>
            <a:spLocks noGrp="1"/>
          </p:cNvSpPr>
          <p:nvPr>
            <p:ph type="sldNum" sz="quarter" idx="12"/>
          </p:nvPr>
        </p:nvSpPr>
        <p:spPr/>
        <p:txBody>
          <a:bodyPr/>
          <a:lstStyle/>
          <a:p>
            <a:fld id="{75AB6FF6-AC8D-4370-90F4-3D97CF2AA622}" type="slidenum">
              <a:rPr lang="de-DE" altLang="de-DE" smtClean="0"/>
              <a:pPr/>
              <a:t>85</a:t>
            </a:fld>
            <a:endParaRPr lang="de-DE" altLang="de-DE"/>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fr-FR" sz="3600"/>
              <a:t>Qu’est qui est présenté sur l’image?</a:t>
            </a:r>
            <a:endParaRPr lang="en-US" sz="3600"/>
          </a:p>
        </p:txBody>
      </p:sp>
      <p:pic>
        <p:nvPicPr>
          <p:cNvPr id="9" name="Picture 6" descr="fisch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36827" y="2203704"/>
            <a:ext cx="29215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
        <p:nvSpPr>
          <p:cNvPr id="14" name="Text Box 6"/>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Pomme </a:t>
            </a:r>
            <a:r>
              <a:rPr lang="fr-FR" altLang="de-DE" sz="2000" dirty="0">
                <a:solidFill>
                  <a:srgbClr val="333333"/>
                </a:solidFill>
                <a:latin typeface="Calibri Light"/>
              </a:rPr>
              <a:t>de terre</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Soleil</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Poisson</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Cafard</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Antenne </a:t>
            </a:r>
            <a:r>
              <a:rPr lang="fr-FR" altLang="de-DE" sz="2000" dirty="0">
                <a:solidFill>
                  <a:srgbClr val="333333"/>
                </a:solidFill>
                <a:latin typeface="Calibri Light"/>
              </a:rPr>
              <a:t>parabolique</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Homme </a:t>
            </a:r>
            <a:r>
              <a:rPr lang="fr-FR" altLang="de-DE" sz="2000" dirty="0">
                <a:solidFill>
                  <a:srgbClr val="333333"/>
                </a:solidFill>
                <a:latin typeface="Calibri Light"/>
              </a:rPr>
              <a:t>obèse</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OVNI</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Araignée</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Arbre</a:t>
            </a:r>
            <a:endParaRPr lang="fr-FR" altLang="de-DE" sz="2000" dirty="0">
              <a:solidFill>
                <a:srgbClr val="333333"/>
              </a:solidFill>
              <a:latin typeface="Calibri Light"/>
            </a:endParaRPr>
          </a:p>
        </p:txBody>
      </p:sp>
      <p:sp>
        <p:nvSpPr>
          <p:cNvPr id="10" name="Footer Placeholder 9"/>
          <p:cNvSpPr>
            <a:spLocks noGrp="1"/>
          </p:cNvSpPr>
          <p:nvPr>
            <p:ph type="ftr" sz="quarter" idx="11"/>
          </p:nvPr>
        </p:nvSpPr>
        <p:spPr/>
        <p:txBody>
          <a:bodyPr/>
          <a:lstStyle/>
          <a:p>
            <a:pPr>
              <a:defRPr/>
            </a:pPr>
            <a:r>
              <a:rPr lang="fr-FR"/>
              <a:t>Entraînement métacognitifs 2 – Sauter aux conclusions I</a:t>
            </a:r>
            <a:endParaRPr lang="de-DE"/>
          </a:p>
        </p:txBody>
      </p:sp>
      <p:sp>
        <p:nvSpPr>
          <p:cNvPr id="11" name="Slide Number Placeholder 10"/>
          <p:cNvSpPr>
            <a:spLocks noGrp="1"/>
          </p:cNvSpPr>
          <p:nvPr>
            <p:ph type="sldNum" sz="quarter" idx="12"/>
          </p:nvPr>
        </p:nvSpPr>
        <p:spPr/>
        <p:txBody>
          <a:bodyPr/>
          <a:lstStyle/>
          <a:p>
            <a:fld id="{75AB6FF6-AC8D-4370-90F4-3D97CF2AA622}" type="slidenum">
              <a:rPr lang="de-DE" altLang="de-DE" smtClean="0"/>
              <a:pPr/>
              <a:t>86</a:t>
            </a:fld>
            <a:endParaRPr lang="de-DE" altLang="de-DE"/>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fr-FR" sz="3600"/>
              <a:t>Qu’est qui est présenté sur l’image?</a:t>
            </a:r>
            <a:endParaRPr lang="en-US" sz="3600"/>
          </a:p>
        </p:txBody>
      </p:sp>
      <p:pic>
        <p:nvPicPr>
          <p:cNvPr id="9" name="Picture 6" descr="fisch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36827" y="2203704"/>
            <a:ext cx="29215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
        <p:nvSpPr>
          <p:cNvPr id="14" name="Text Box 6"/>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Pomme </a:t>
            </a:r>
            <a:r>
              <a:rPr lang="fr-FR" altLang="de-DE" sz="2000" dirty="0">
                <a:solidFill>
                  <a:srgbClr val="333333"/>
                </a:solidFill>
                <a:latin typeface="Calibri Light"/>
              </a:rPr>
              <a:t>de terre</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Soleil</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Poisson</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Cafard</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Antenne </a:t>
            </a:r>
            <a:r>
              <a:rPr lang="fr-FR" altLang="de-DE" sz="2000" dirty="0">
                <a:solidFill>
                  <a:srgbClr val="333333"/>
                </a:solidFill>
                <a:latin typeface="Calibri Light"/>
              </a:rPr>
              <a:t>parabolique</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Homme </a:t>
            </a:r>
            <a:r>
              <a:rPr lang="fr-FR" altLang="de-DE" sz="2000" dirty="0">
                <a:solidFill>
                  <a:srgbClr val="333333"/>
                </a:solidFill>
                <a:latin typeface="Calibri Light"/>
              </a:rPr>
              <a:t>obèse</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OVNI</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Araignée</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Arbre</a:t>
            </a:r>
            <a:endParaRPr lang="fr-FR" altLang="de-DE" sz="2000" dirty="0">
              <a:solidFill>
                <a:srgbClr val="333333"/>
              </a:solidFill>
              <a:latin typeface="Calibri Light"/>
            </a:endParaRPr>
          </a:p>
        </p:txBody>
      </p:sp>
      <p:sp>
        <p:nvSpPr>
          <p:cNvPr id="10" name="Footer Placeholder 9"/>
          <p:cNvSpPr>
            <a:spLocks noGrp="1"/>
          </p:cNvSpPr>
          <p:nvPr>
            <p:ph type="ftr" sz="quarter" idx="11"/>
          </p:nvPr>
        </p:nvSpPr>
        <p:spPr/>
        <p:txBody>
          <a:bodyPr/>
          <a:lstStyle/>
          <a:p>
            <a:pPr>
              <a:defRPr/>
            </a:pPr>
            <a:r>
              <a:rPr lang="fr-FR"/>
              <a:t>Entraînement métacognitifs 2 – Sauter aux conclusions I</a:t>
            </a:r>
            <a:endParaRPr lang="de-DE"/>
          </a:p>
        </p:txBody>
      </p:sp>
      <p:sp>
        <p:nvSpPr>
          <p:cNvPr id="11" name="Slide Number Placeholder 10"/>
          <p:cNvSpPr>
            <a:spLocks noGrp="1"/>
          </p:cNvSpPr>
          <p:nvPr>
            <p:ph type="sldNum" sz="quarter" idx="12"/>
          </p:nvPr>
        </p:nvSpPr>
        <p:spPr/>
        <p:txBody>
          <a:bodyPr/>
          <a:lstStyle/>
          <a:p>
            <a:fld id="{75AB6FF6-AC8D-4370-90F4-3D97CF2AA622}" type="slidenum">
              <a:rPr lang="de-DE" altLang="de-DE" smtClean="0"/>
              <a:pPr/>
              <a:t>87</a:t>
            </a:fld>
            <a:endParaRPr lang="de-DE" altLang="de-DE"/>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fr-FR" sz="3600"/>
              <a:t>Qu’est qui est présenté sur l’image?</a:t>
            </a:r>
            <a:endParaRPr lang="en-US" sz="3600"/>
          </a:p>
        </p:txBody>
      </p:sp>
      <p:pic>
        <p:nvPicPr>
          <p:cNvPr id="9" name="Picture 6" descr="fisch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36827" y="2203704"/>
            <a:ext cx="29215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
        <p:nvSpPr>
          <p:cNvPr id="14" name="Text Box 6"/>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Pomme </a:t>
            </a:r>
            <a:r>
              <a:rPr lang="fr-FR" altLang="de-DE" sz="2000" dirty="0">
                <a:solidFill>
                  <a:srgbClr val="333333"/>
                </a:solidFill>
                <a:latin typeface="Calibri Light"/>
              </a:rPr>
              <a:t>de terre</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Soleil</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Poisson</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Cafard</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Antenne </a:t>
            </a:r>
            <a:r>
              <a:rPr lang="fr-FR" altLang="de-DE" sz="2000" dirty="0">
                <a:solidFill>
                  <a:srgbClr val="333333"/>
                </a:solidFill>
                <a:latin typeface="Calibri Light"/>
              </a:rPr>
              <a:t>parabolique</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Homme </a:t>
            </a:r>
            <a:r>
              <a:rPr lang="fr-FR" altLang="de-DE" sz="2000" dirty="0">
                <a:solidFill>
                  <a:srgbClr val="333333"/>
                </a:solidFill>
                <a:latin typeface="Calibri Light"/>
              </a:rPr>
              <a:t>obèse</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OVNI</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Araignée</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Arbre</a:t>
            </a:r>
            <a:endParaRPr lang="fr-FR" altLang="de-DE" sz="2000" dirty="0">
              <a:solidFill>
                <a:srgbClr val="333333"/>
              </a:solidFill>
              <a:latin typeface="Calibri Light"/>
            </a:endParaRPr>
          </a:p>
        </p:txBody>
      </p:sp>
      <p:sp>
        <p:nvSpPr>
          <p:cNvPr id="10" name="Footer Placeholder 9"/>
          <p:cNvSpPr>
            <a:spLocks noGrp="1"/>
          </p:cNvSpPr>
          <p:nvPr>
            <p:ph type="ftr" sz="quarter" idx="11"/>
          </p:nvPr>
        </p:nvSpPr>
        <p:spPr/>
        <p:txBody>
          <a:bodyPr/>
          <a:lstStyle/>
          <a:p>
            <a:pPr>
              <a:defRPr/>
            </a:pPr>
            <a:r>
              <a:rPr lang="fr-FR"/>
              <a:t>Entraînement métacognitifs 2 – Sauter aux conclusions I</a:t>
            </a:r>
            <a:endParaRPr lang="de-DE"/>
          </a:p>
        </p:txBody>
      </p:sp>
      <p:sp>
        <p:nvSpPr>
          <p:cNvPr id="11" name="Slide Number Placeholder 10"/>
          <p:cNvSpPr>
            <a:spLocks noGrp="1"/>
          </p:cNvSpPr>
          <p:nvPr>
            <p:ph type="sldNum" sz="quarter" idx="12"/>
          </p:nvPr>
        </p:nvSpPr>
        <p:spPr/>
        <p:txBody>
          <a:bodyPr/>
          <a:lstStyle/>
          <a:p>
            <a:fld id="{75AB6FF6-AC8D-4370-90F4-3D97CF2AA622}" type="slidenum">
              <a:rPr lang="de-DE" altLang="de-DE" smtClean="0"/>
              <a:pPr/>
              <a:t>88</a:t>
            </a:fld>
            <a:endParaRPr lang="de-DE" altLang="de-DE"/>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fr-FR" sz="3600"/>
              <a:t>Qu’est qui est présenté sur l’image?</a:t>
            </a:r>
            <a:endParaRPr lang="en-US" sz="3600"/>
          </a:p>
        </p:txBody>
      </p:sp>
      <p:pic>
        <p:nvPicPr>
          <p:cNvPr id="9" name="Picture 6" descr="fisch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36827" y="2203704"/>
            <a:ext cx="29215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
        <p:nvSpPr>
          <p:cNvPr id="14" name="Text Box 6"/>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Pomme </a:t>
            </a:r>
            <a:r>
              <a:rPr lang="fr-FR" altLang="de-DE" sz="2000" dirty="0">
                <a:solidFill>
                  <a:srgbClr val="333333"/>
                </a:solidFill>
                <a:latin typeface="Calibri Light"/>
              </a:rPr>
              <a:t>de terre</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Soleil</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Poisson</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Cafard</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Antenne </a:t>
            </a:r>
            <a:r>
              <a:rPr lang="fr-FR" altLang="de-DE" sz="2000" dirty="0">
                <a:solidFill>
                  <a:srgbClr val="333333"/>
                </a:solidFill>
                <a:latin typeface="Calibri Light"/>
              </a:rPr>
              <a:t>parabolique</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Homme </a:t>
            </a:r>
            <a:r>
              <a:rPr lang="fr-FR" altLang="de-DE" sz="2000" dirty="0">
                <a:solidFill>
                  <a:srgbClr val="333333"/>
                </a:solidFill>
                <a:latin typeface="Calibri Light"/>
              </a:rPr>
              <a:t>obèse</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OVNI</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Araignée</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Arbre</a:t>
            </a:r>
            <a:endParaRPr lang="fr-FR" altLang="de-DE" sz="2000" dirty="0">
              <a:solidFill>
                <a:srgbClr val="333333"/>
              </a:solidFill>
              <a:latin typeface="Calibri Light"/>
            </a:endParaRPr>
          </a:p>
        </p:txBody>
      </p:sp>
      <p:sp>
        <p:nvSpPr>
          <p:cNvPr id="10" name="Footer Placeholder 9"/>
          <p:cNvSpPr>
            <a:spLocks noGrp="1"/>
          </p:cNvSpPr>
          <p:nvPr>
            <p:ph type="ftr" sz="quarter" idx="11"/>
          </p:nvPr>
        </p:nvSpPr>
        <p:spPr/>
        <p:txBody>
          <a:bodyPr/>
          <a:lstStyle/>
          <a:p>
            <a:pPr>
              <a:defRPr/>
            </a:pPr>
            <a:r>
              <a:rPr lang="fr-FR"/>
              <a:t>Entraînement métacognitifs 2 – Sauter aux conclusions I</a:t>
            </a:r>
            <a:endParaRPr lang="de-DE"/>
          </a:p>
        </p:txBody>
      </p:sp>
      <p:sp>
        <p:nvSpPr>
          <p:cNvPr id="11" name="Slide Number Placeholder 10"/>
          <p:cNvSpPr>
            <a:spLocks noGrp="1"/>
          </p:cNvSpPr>
          <p:nvPr>
            <p:ph type="sldNum" sz="quarter" idx="12"/>
          </p:nvPr>
        </p:nvSpPr>
        <p:spPr/>
        <p:txBody>
          <a:bodyPr/>
          <a:lstStyle/>
          <a:p>
            <a:fld id="{75AB6FF6-AC8D-4370-90F4-3D97CF2AA622}" type="slidenum">
              <a:rPr lang="de-DE" altLang="de-DE" smtClean="0"/>
              <a:pPr/>
              <a:t>89</a:t>
            </a:fld>
            <a:endParaRPr lang="de-DE" altLang="de-DE"/>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fr-FR" sz="3600"/>
              <a:t>Qu’est qui est présenté sur l’image?</a:t>
            </a:r>
            <a:endParaRPr lang="en-US" sz="3600"/>
          </a:p>
        </p:txBody>
      </p:sp>
      <p:pic>
        <p:nvPicPr>
          <p:cNvPr id="9" name="Picture 6" descr="fisch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36827" y="2203704"/>
            <a:ext cx="29215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
        <p:nvSpPr>
          <p:cNvPr id="14" name="Text Box 6"/>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Pomme </a:t>
            </a:r>
            <a:r>
              <a:rPr lang="fr-FR" altLang="de-DE" sz="2000" dirty="0">
                <a:solidFill>
                  <a:srgbClr val="333333"/>
                </a:solidFill>
                <a:latin typeface="Calibri Light"/>
              </a:rPr>
              <a:t>de terre</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Soleil</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Poisson</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Cafard</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Antenne </a:t>
            </a:r>
            <a:r>
              <a:rPr lang="fr-FR" altLang="de-DE" sz="2000" dirty="0">
                <a:solidFill>
                  <a:srgbClr val="333333"/>
                </a:solidFill>
                <a:latin typeface="Calibri Light"/>
              </a:rPr>
              <a:t>parabolique</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Homme </a:t>
            </a:r>
            <a:r>
              <a:rPr lang="fr-FR" altLang="de-DE" sz="2000" dirty="0">
                <a:solidFill>
                  <a:srgbClr val="333333"/>
                </a:solidFill>
                <a:latin typeface="Calibri Light"/>
              </a:rPr>
              <a:t>obèse</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OVNI</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Araignée</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Arbre</a:t>
            </a:r>
            <a:endParaRPr lang="fr-FR" altLang="de-DE" sz="2000" dirty="0">
              <a:solidFill>
                <a:srgbClr val="333333"/>
              </a:solidFill>
              <a:latin typeface="Calibri Light"/>
            </a:endParaRPr>
          </a:p>
        </p:txBody>
      </p:sp>
      <p:sp>
        <p:nvSpPr>
          <p:cNvPr id="10" name="Footer Placeholder 9"/>
          <p:cNvSpPr>
            <a:spLocks noGrp="1"/>
          </p:cNvSpPr>
          <p:nvPr>
            <p:ph type="ftr" sz="quarter" idx="11"/>
          </p:nvPr>
        </p:nvSpPr>
        <p:spPr/>
        <p:txBody>
          <a:bodyPr/>
          <a:lstStyle/>
          <a:p>
            <a:pPr>
              <a:defRPr/>
            </a:pPr>
            <a:r>
              <a:rPr lang="fr-FR"/>
              <a:t>Entraînement métacognitifs 2 – Sauter aux conclusions I</a:t>
            </a:r>
            <a:endParaRPr lang="de-DE"/>
          </a:p>
        </p:txBody>
      </p:sp>
      <p:sp>
        <p:nvSpPr>
          <p:cNvPr id="11" name="Slide Number Placeholder 10"/>
          <p:cNvSpPr>
            <a:spLocks noGrp="1"/>
          </p:cNvSpPr>
          <p:nvPr>
            <p:ph type="sldNum" sz="quarter" idx="12"/>
          </p:nvPr>
        </p:nvSpPr>
        <p:spPr/>
        <p:txBody>
          <a:bodyPr/>
          <a:lstStyle/>
          <a:p>
            <a:fld id="{75AB6FF6-AC8D-4370-90F4-3D97CF2AA622}" type="slidenum">
              <a:rPr lang="de-DE" altLang="de-DE" smtClean="0"/>
              <a:pPr/>
              <a:t>90</a:t>
            </a:fld>
            <a:endParaRPr lang="de-DE" altLang="de-DE"/>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fr-FR" sz="3600"/>
              <a:t>Qu’est qui est présenté sur l’image?</a:t>
            </a:r>
            <a:endParaRPr lang="en-US" sz="3600"/>
          </a:p>
        </p:txBody>
      </p:sp>
      <p:pic>
        <p:nvPicPr>
          <p:cNvPr id="9" name="Picture 6" descr="fisch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36827" y="2203704"/>
            <a:ext cx="29215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
        <p:nvSpPr>
          <p:cNvPr id="14" name="Text Box 6"/>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Pomme </a:t>
            </a:r>
            <a:r>
              <a:rPr lang="fr-FR" altLang="de-DE" sz="2000" dirty="0">
                <a:solidFill>
                  <a:srgbClr val="333333"/>
                </a:solidFill>
                <a:latin typeface="Calibri Light"/>
              </a:rPr>
              <a:t>de terre</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Soleil</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Poisson</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Cafard</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Antenne </a:t>
            </a:r>
            <a:r>
              <a:rPr lang="fr-FR" altLang="de-DE" sz="2000" dirty="0">
                <a:solidFill>
                  <a:srgbClr val="333333"/>
                </a:solidFill>
                <a:latin typeface="Calibri Light"/>
              </a:rPr>
              <a:t>parabolique</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Homme </a:t>
            </a:r>
            <a:r>
              <a:rPr lang="fr-FR" altLang="de-DE" sz="2000" dirty="0">
                <a:solidFill>
                  <a:srgbClr val="333333"/>
                </a:solidFill>
                <a:latin typeface="Calibri Light"/>
              </a:rPr>
              <a:t>obèse</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OVNI</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Araignée</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Arbre</a:t>
            </a:r>
            <a:endParaRPr lang="fr-FR" altLang="de-DE" sz="2000" dirty="0">
              <a:solidFill>
                <a:srgbClr val="333333"/>
              </a:solidFill>
              <a:latin typeface="Calibri Light"/>
            </a:endParaRPr>
          </a:p>
        </p:txBody>
      </p:sp>
      <p:sp>
        <p:nvSpPr>
          <p:cNvPr id="10" name="Footer Placeholder 9"/>
          <p:cNvSpPr>
            <a:spLocks noGrp="1"/>
          </p:cNvSpPr>
          <p:nvPr>
            <p:ph type="ftr" sz="quarter" idx="11"/>
          </p:nvPr>
        </p:nvSpPr>
        <p:spPr/>
        <p:txBody>
          <a:bodyPr/>
          <a:lstStyle/>
          <a:p>
            <a:pPr>
              <a:defRPr/>
            </a:pPr>
            <a:r>
              <a:rPr lang="fr-FR"/>
              <a:t>Entraînement métacognitifs 2 – Sauter aux conclusions I</a:t>
            </a:r>
            <a:endParaRPr lang="de-DE"/>
          </a:p>
        </p:txBody>
      </p:sp>
      <p:sp>
        <p:nvSpPr>
          <p:cNvPr id="11" name="Slide Number Placeholder 10"/>
          <p:cNvSpPr>
            <a:spLocks noGrp="1"/>
          </p:cNvSpPr>
          <p:nvPr>
            <p:ph type="sldNum" sz="quarter" idx="12"/>
          </p:nvPr>
        </p:nvSpPr>
        <p:spPr/>
        <p:txBody>
          <a:bodyPr/>
          <a:lstStyle/>
          <a:p>
            <a:fld id="{75AB6FF6-AC8D-4370-90F4-3D97CF2AA622}" type="slidenum">
              <a:rPr lang="de-DE" altLang="de-DE" smtClean="0"/>
              <a:pPr/>
              <a:t>91</a:t>
            </a:fld>
            <a:endParaRPr lang="de-DE" altLang="de-DE"/>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Image 8</a:t>
            </a:r>
          </a:p>
        </p:txBody>
      </p:sp>
      <p:sp>
        <p:nvSpPr>
          <p:cNvPr id="6" name="Footer Placeholder 5"/>
          <p:cNvSpPr>
            <a:spLocks noGrp="1"/>
          </p:cNvSpPr>
          <p:nvPr>
            <p:ph type="ftr" sz="quarter" idx="11"/>
          </p:nvPr>
        </p:nvSpPr>
        <p:spPr/>
        <p:txBody>
          <a:bodyPr/>
          <a:lstStyle/>
          <a:p>
            <a:pPr>
              <a:defRPr/>
            </a:pPr>
            <a:r>
              <a:rPr lang="fr-FR"/>
              <a:t>Entraînement métacognitifs 2 – Sauter aux conclusions I</a:t>
            </a:r>
            <a:endParaRPr lang="de-DE"/>
          </a:p>
        </p:txBody>
      </p:sp>
      <p:sp>
        <p:nvSpPr>
          <p:cNvPr id="7" name="Slide Number Placeholder 6"/>
          <p:cNvSpPr>
            <a:spLocks noGrp="1"/>
          </p:cNvSpPr>
          <p:nvPr>
            <p:ph type="sldNum" sz="quarter" idx="12"/>
          </p:nvPr>
        </p:nvSpPr>
        <p:spPr/>
        <p:txBody>
          <a:bodyPr/>
          <a:lstStyle/>
          <a:p>
            <a:fld id="{75AB6FF6-AC8D-4370-90F4-3D97CF2AA622}" type="slidenum">
              <a:rPr lang="de-DE" altLang="de-DE" smtClean="0"/>
              <a:pPr/>
              <a:t>92</a:t>
            </a:fld>
            <a:endParaRPr lang="de-DE" altLang="de-DE"/>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fr-FR" sz="3600"/>
              <a:t>Qu’est qui est présenté sur l’image?</a:t>
            </a:r>
            <a:endParaRPr lang="en-US" sz="3600"/>
          </a:p>
        </p:txBody>
      </p:sp>
      <p:pic>
        <p:nvPicPr>
          <p:cNvPr id="8" name="Picture 3" descr="Fledermaus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24644" y="2203704"/>
            <a:ext cx="434588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
        <p:nvSpPr>
          <p:cNvPr id="9" name="Footer Placeholder 8"/>
          <p:cNvSpPr>
            <a:spLocks noGrp="1"/>
          </p:cNvSpPr>
          <p:nvPr>
            <p:ph type="ftr" sz="quarter" idx="11"/>
          </p:nvPr>
        </p:nvSpPr>
        <p:spPr/>
        <p:txBody>
          <a:bodyPr/>
          <a:lstStyle/>
          <a:p>
            <a:pPr>
              <a:defRPr/>
            </a:pPr>
            <a:r>
              <a:rPr lang="fr-FR"/>
              <a:t>Entraînement métacognitifs 2 – Sauter aux conclusions I</a:t>
            </a:r>
            <a:endParaRPr lang="de-DE"/>
          </a:p>
        </p:txBody>
      </p:sp>
      <p:sp>
        <p:nvSpPr>
          <p:cNvPr id="11" name="Slide Number Placeholder 10"/>
          <p:cNvSpPr>
            <a:spLocks noGrp="1"/>
          </p:cNvSpPr>
          <p:nvPr>
            <p:ph type="sldNum" sz="quarter" idx="12"/>
          </p:nvPr>
        </p:nvSpPr>
        <p:spPr/>
        <p:txBody>
          <a:bodyPr/>
          <a:lstStyle/>
          <a:p>
            <a:fld id="{75AB6FF6-AC8D-4370-90F4-3D97CF2AA622}" type="slidenum">
              <a:rPr lang="de-DE" altLang="de-DE" smtClean="0"/>
              <a:pPr/>
              <a:t>93</a:t>
            </a:fld>
            <a:endParaRPr lang="de-DE" altLang="de-DE"/>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fr-FR" sz="3600"/>
              <a:t>Qu’est qui est présenté sur l’image?</a:t>
            </a:r>
            <a:endParaRPr lang="en-US" sz="3600"/>
          </a:p>
        </p:txBody>
      </p:sp>
      <p:pic>
        <p:nvPicPr>
          <p:cNvPr id="8" name="Picture 1028" descr="Fledermaus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24644" y="2203704"/>
            <a:ext cx="434588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
        <p:nvSpPr>
          <p:cNvPr id="9" name="Footer Placeholder 8"/>
          <p:cNvSpPr>
            <a:spLocks noGrp="1"/>
          </p:cNvSpPr>
          <p:nvPr>
            <p:ph type="ftr" sz="quarter" idx="11"/>
          </p:nvPr>
        </p:nvSpPr>
        <p:spPr/>
        <p:txBody>
          <a:bodyPr/>
          <a:lstStyle/>
          <a:p>
            <a:pPr>
              <a:defRPr/>
            </a:pPr>
            <a:r>
              <a:rPr lang="fr-FR"/>
              <a:t>Entraînement métacognitifs 2 – Sauter aux conclusions I</a:t>
            </a:r>
            <a:endParaRPr lang="de-DE"/>
          </a:p>
        </p:txBody>
      </p:sp>
      <p:sp>
        <p:nvSpPr>
          <p:cNvPr id="11" name="Slide Number Placeholder 10"/>
          <p:cNvSpPr>
            <a:spLocks noGrp="1"/>
          </p:cNvSpPr>
          <p:nvPr>
            <p:ph type="sldNum" sz="quarter" idx="12"/>
          </p:nvPr>
        </p:nvSpPr>
        <p:spPr/>
        <p:txBody>
          <a:bodyPr/>
          <a:lstStyle/>
          <a:p>
            <a:fld id="{75AB6FF6-AC8D-4370-90F4-3D97CF2AA622}" type="slidenum">
              <a:rPr lang="de-DE" altLang="de-DE" smtClean="0"/>
              <a:pPr/>
              <a:t>94</a:t>
            </a:fld>
            <a:endParaRPr lang="de-DE" altLang="de-DE"/>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fr-FR" sz="3600"/>
              <a:t>Qu’est qui est présenté sur l’image?</a:t>
            </a:r>
            <a:endParaRPr lang="en-US" sz="3600"/>
          </a:p>
        </p:txBody>
      </p:sp>
      <p:pic>
        <p:nvPicPr>
          <p:cNvPr id="8" name="Picture 4" descr="Fledermaus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24644" y="2203704"/>
            <a:ext cx="434588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
        <p:nvSpPr>
          <p:cNvPr id="9" name="Footer Placeholder 8"/>
          <p:cNvSpPr>
            <a:spLocks noGrp="1"/>
          </p:cNvSpPr>
          <p:nvPr>
            <p:ph type="ftr" sz="quarter" idx="11"/>
          </p:nvPr>
        </p:nvSpPr>
        <p:spPr/>
        <p:txBody>
          <a:bodyPr/>
          <a:lstStyle/>
          <a:p>
            <a:pPr>
              <a:defRPr/>
            </a:pPr>
            <a:r>
              <a:rPr lang="fr-FR"/>
              <a:t>Entraînement métacognitifs 2 – Sauter aux conclusions I</a:t>
            </a:r>
            <a:endParaRPr lang="de-DE"/>
          </a:p>
        </p:txBody>
      </p:sp>
      <p:sp>
        <p:nvSpPr>
          <p:cNvPr id="11" name="Slide Number Placeholder 10"/>
          <p:cNvSpPr>
            <a:spLocks noGrp="1"/>
          </p:cNvSpPr>
          <p:nvPr>
            <p:ph type="sldNum" sz="quarter" idx="12"/>
          </p:nvPr>
        </p:nvSpPr>
        <p:spPr/>
        <p:txBody>
          <a:bodyPr/>
          <a:lstStyle/>
          <a:p>
            <a:fld id="{75AB6FF6-AC8D-4370-90F4-3D97CF2AA622}" type="slidenum">
              <a:rPr lang="de-DE" altLang="de-DE" smtClean="0"/>
              <a:pPr/>
              <a:t>95</a:t>
            </a:fld>
            <a:endParaRPr lang="de-DE" altLang="de-DE"/>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fr-FR" sz="3600"/>
              <a:t>Qu’est qui est présenté sur l’image?</a:t>
            </a:r>
            <a:endParaRPr lang="en-US" sz="3600"/>
          </a:p>
        </p:txBody>
      </p:sp>
      <p:pic>
        <p:nvPicPr>
          <p:cNvPr id="8" name="Picture 4" descr="Fledermaus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24644" y="2203704"/>
            <a:ext cx="434588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
        <p:nvSpPr>
          <p:cNvPr id="9" name="Footer Placeholder 8"/>
          <p:cNvSpPr>
            <a:spLocks noGrp="1"/>
          </p:cNvSpPr>
          <p:nvPr>
            <p:ph type="ftr" sz="quarter" idx="11"/>
          </p:nvPr>
        </p:nvSpPr>
        <p:spPr/>
        <p:txBody>
          <a:bodyPr/>
          <a:lstStyle/>
          <a:p>
            <a:pPr>
              <a:defRPr/>
            </a:pPr>
            <a:r>
              <a:rPr lang="fr-FR"/>
              <a:t>Entraînement métacognitifs 2 – Sauter aux conclusions I</a:t>
            </a:r>
            <a:endParaRPr lang="de-DE"/>
          </a:p>
        </p:txBody>
      </p:sp>
      <p:sp>
        <p:nvSpPr>
          <p:cNvPr id="11" name="Slide Number Placeholder 10"/>
          <p:cNvSpPr>
            <a:spLocks noGrp="1"/>
          </p:cNvSpPr>
          <p:nvPr>
            <p:ph type="sldNum" sz="quarter" idx="12"/>
          </p:nvPr>
        </p:nvSpPr>
        <p:spPr/>
        <p:txBody>
          <a:bodyPr/>
          <a:lstStyle/>
          <a:p>
            <a:fld id="{75AB6FF6-AC8D-4370-90F4-3D97CF2AA622}" type="slidenum">
              <a:rPr lang="de-DE" altLang="de-DE" smtClean="0"/>
              <a:pPr/>
              <a:t>96</a:t>
            </a:fld>
            <a:endParaRPr lang="de-DE" altLang="de-DE"/>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fr-FR" sz="3600"/>
              <a:t>Qu’est qui est présenté sur l’image?</a:t>
            </a:r>
            <a:endParaRPr lang="en-US" sz="3600"/>
          </a:p>
        </p:txBody>
      </p:sp>
      <p:pic>
        <p:nvPicPr>
          <p:cNvPr id="8" name="Picture 4" descr="Fledermaus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24644" y="2203704"/>
            <a:ext cx="434588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
        <p:nvSpPr>
          <p:cNvPr id="9" name="Footer Placeholder 8"/>
          <p:cNvSpPr>
            <a:spLocks noGrp="1"/>
          </p:cNvSpPr>
          <p:nvPr>
            <p:ph type="ftr" sz="quarter" idx="11"/>
          </p:nvPr>
        </p:nvSpPr>
        <p:spPr/>
        <p:txBody>
          <a:bodyPr/>
          <a:lstStyle/>
          <a:p>
            <a:pPr>
              <a:defRPr/>
            </a:pPr>
            <a:r>
              <a:rPr lang="fr-FR"/>
              <a:t>Entraînement métacognitifs 2 – Sauter aux conclusions I</a:t>
            </a:r>
            <a:endParaRPr lang="de-DE"/>
          </a:p>
        </p:txBody>
      </p:sp>
      <p:sp>
        <p:nvSpPr>
          <p:cNvPr id="11" name="Slide Number Placeholder 10"/>
          <p:cNvSpPr>
            <a:spLocks noGrp="1"/>
          </p:cNvSpPr>
          <p:nvPr>
            <p:ph type="sldNum" sz="quarter" idx="12"/>
          </p:nvPr>
        </p:nvSpPr>
        <p:spPr/>
        <p:txBody>
          <a:bodyPr/>
          <a:lstStyle/>
          <a:p>
            <a:fld id="{75AB6FF6-AC8D-4370-90F4-3D97CF2AA622}" type="slidenum">
              <a:rPr lang="de-DE" altLang="de-DE" smtClean="0"/>
              <a:pPr/>
              <a:t>97</a:t>
            </a:fld>
            <a:endParaRPr lang="de-DE" altLang="de-DE"/>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fr-FR" sz="3600"/>
              <a:t>Qu’est qui est présenté sur l’image?</a:t>
            </a:r>
            <a:endParaRPr lang="en-US" sz="3600"/>
          </a:p>
        </p:txBody>
      </p:sp>
      <p:pic>
        <p:nvPicPr>
          <p:cNvPr id="8" name="Picture 4" descr="Fledermaus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24644" y="2203704"/>
            <a:ext cx="434588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
        <p:nvSpPr>
          <p:cNvPr id="9" name="Footer Placeholder 8"/>
          <p:cNvSpPr>
            <a:spLocks noGrp="1"/>
          </p:cNvSpPr>
          <p:nvPr>
            <p:ph type="ftr" sz="quarter" idx="11"/>
          </p:nvPr>
        </p:nvSpPr>
        <p:spPr/>
        <p:txBody>
          <a:bodyPr/>
          <a:lstStyle/>
          <a:p>
            <a:pPr>
              <a:defRPr/>
            </a:pPr>
            <a:r>
              <a:rPr lang="fr-FR"/>
              <a:t>Entraînement métacognitifs 2 – Sauter aux conclusions I</a:t>
            </a:r>
            <a:endParaRPr lang="de-DE"/>
          </a:p>
        </p:txBody>
      </p:sp>
      <p:sp>
        <p:nvSpPr>
          <p:cNvPr id="11" name="Slide Number Placeholder 10"/>
          <p:cNvSpPr>
            <a:spLocks noGrp="1"/>
          </p:cNvSpPr>
          <p:nvPr>
            <p:ph type="sldNum" sz="quarter" idx="12"/>
          </p:nvPr>
        </p:nvSpPr>
        <p:spPr/>
        <p:txBody>
          <a:bodyPr/>
          <a:lstStyle/>
          <a:p>
            <a:fld id="{75AB6FF6-AC8D-4370-90F4-3D97CF2AA622}" type="slidenum">
              <a:rPr lang="de-DE" altLang="de-DE" smtClean="0"/>
              <a:pPr/>
              <a:t>98</a:t>
            </a:fld>
            <a:endParaRPr lang="de-DE" altLang="de-DE"/>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fr-FR" sz="3600"/>
              <a:t>Qu’est qui est présenté sur l’image?</a:t>
            </a:r>
            <a:endParaRPr lang="en-US" sz="3600"/>
          </a:p>
        </p:txBody>
      </p:sp>
      <p:pic>
        <p:nvPicPr>
          <p:cNvPr id="8" name="Picture 4" descr="Fledermau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24644" y="2203704"/>
            <a:ext cx="434588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
        <p:nvSpPr>
          <p:cNvPr id="9" name="Footer Placeholder 8"/>
          <p:cNvSpPr>
            <a:spLocks noGrp="1"/>
          </p:cNvSpPr>
          <p:nvPr>
            <p:ph type="ftr" sz="quarter" idx="11"/>
          </p:nvPr>
        </p:nvSpPr>
        <p:spPr/>
        <p:txBody>
          <a:bodyPr/>
          <a:lstStyle/>
          <a:p>
            <a:pPr>
              <a:defRPr/>
            </a:pPr>
            <a:r>
              <a:rPr lang="fr-FR"/>
              <a:t>Entraînement métacognitifs 2 – Sauter aux conclusions I</a:t>
            </a:r>
            <a:endParaRPr lang="de-DE"/>
          </a:p>
        </p:txBody>
      </p:sp>
      <p:sp>
        <p:nvSpPr>
          <p:cNvPr id="11" name="Slide Number Placeholder 10"/>
          <p:cNvSpPr>
            <a:spLocks noGrp="1"/>
          </p:cNvSpPr>
          <p:nvPr>
            <p:ph type="sldNum" sz="quarter" idx="12"/>
          </p:nvPr>
        </p:nvSpPr>
        <p:spPr/>
        <p:txBody>
          <a:bodyPr/>
          <a:lstStyle/>
          <a:p>
            <a:fld id="{75AB6FF6-AC8D-4370-90F4-3D97CF2AA622}" type="slidenum">
              <a:rPr lang="de-DE" altLang="de-DE" smtClean="0"/>
              <a:pPr/>
              <a:t>99</a:t>
            </a:fld>
            <a:endParaRPr lang="de-DE" altLang="de-DE"/>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Calibri Light"/>
              </a:rPr>
              <a:t>Exercice</a:t>
            </a:r>
            <a:r>
              <a:rPr lang="en-US" sz="3600" dirty="0">
                <a:solidFill>
                  <a:srgbClr val="004992"/>
                </a:solidFill>
                <a:latin typeface="Calibri Light"/>
              </a:rPr>
              <a:t> de </a:t>
            </a:r>
            <a:r>
              <a:rPr lang="en-US" sz="3600" dirty="0" err="1">
                <a:solidFill>
                  <a:srgbClr val="004992"/>
                </a:solidFill>
                <a:latin typeface="Calibri Light"/>
              </a:rPr>
              <a:t>groupe</a:t>
            </a:r>
            <a:r>
              <a:rPr lang="en-US" sz="3600" dirty="0">
                <a:solidFill>
                  <a:srgbClr val="004992"/>
                </a:solidFill>
                <a:latin typeface="Calibri Light"/>
              </a:rPr>
              <a:t> 2:</a:t>
            </a:r>
          </a:p>
        </p:txBody>
      </p:sp>
      <p:sp>
        <p:nvSpPr>
          <p:cNvPr id="5" name="Footer Placeholder 4"/>
          <p:cNvSpPr>
            <a:spLocks noGrp="1"/>
          </p:cNvSpPr>
          <p:nvPr>
            <p:ph type="ftr" sz="quarter" idx="11"/>
          </p:nvPr>
        </p:nvSpPr>
        <p:spPr/>
        <p:txBody>
          <a:bodyPr/>
          <a:lstStyle/>
          <a:p>
            <a:pPr>
              <a:defRPr/>
            </a:pPr>
            <a:r>
              <a:rPr lang="fr-FR"/>
              <a:t>Entraînement métacognitifs 2 – Sauter aux conclusions I</a:t>
            </a:r>
            <a:endParaRPr lang="de-DE"/>
          </a:p>
        </p:txBody>
      </p:sp>
      <p:sp>
        <p:nvSpPr>
          <p:cNvPr id="6" name="Slide Number Placeholder 5"/>
          <p:cNvSpPr>
            <a:spLocks noGrp="1"/>
          </p:cNvSpPr>
          <p:nvPr>
            <p:ph type="sldNum" sz="quarter" idx="12"/>
          </p:nvPr>
        </p:nvSpPr>
        <p:spPr/>
        <p:txBody>
          <a:bodyPr/>
          <a:lstStyle/>
          <a:p>
            <a:fld id="{75AB6FF6-AC8D-4370-90F4-3D97CF2AA622}" type="slidenum">
              <a:rPr lang="de-DE" altLang="de-DE" smtClean="0"/>
              <a:pPr/>
              <a:t>100</a:t>
            </a:fld>
            <a:endParaRPr lang="de-DE" altLang="de-DE"/>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Que voyez-vous?</a:t>
            </a:r>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02379" y="3032685"/>
            <a:ext cx="1353905" cy="17253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Footer Placeholder 7"/>
          <p:cNvSpPr>
            <a:spLocks noGrp="1"/>
          </p:cNvSpPr>
          <p:nvPr>
            <p:ph type="ftr" sz="quarter" idx="11"/>
          </p:nvPr>
        </p:nvSpPr>
        <p:spPr/>
        <p:txBody>
          <a:bodyPr/>
          <a:lstStyle/>
          <a:p>
            <a:pPr>
              <a:defRPr/>
            </a:pPr>
            <a:r>
              <a:rPr lang="fr-FR"/>
              <a:t>Entraînement métacognitifs 2 – Sauter aux conclusions I</a:t>
            </a:r>
            <a:endParaRPr lang="de-DE"/>
          </a:p>
        </p:txBody>
      </p:sp>
      <p:sp>
        <p:nvSpPr>
          <p:cNvPr id="9" name="Slide Number Placeholder 8"/>
          <p:cNvSpPr>
            <a:spLocks noGrp="1"/>
          </p:cNvSpPr>
          <p:nvPr>
            <p:ph type="sldNum" sz="quarter" idx="12"/>
          </p:nvPr>
        </p:nvSpPr>
        <p:spPr/>
        <p:txBody>
          <a:bodyPr/>
          <a:lstStyle/>
          <a:p>
            <a:fld id="{75AB6FF6-AC8D-4370-90F4-3D97CF2AA622}" type="slidenum">
              <a:rPr lang="de-DE" altLang="de-DE" smtClean="0"/>
              <a:pPr/>
              <a:t>101</a:t>
            </a:fld>
            <a:endParaRPr lang="de-DE" altLang="de-DE"/>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Que voyez-vous maintenant?</a:t>
            </a:r>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74856" y="2203704"/>
            <a:ext cx="2645463"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pPr>
              <a:defRPr/>
            </a:pPr>
            <a:r>
              <a:rPr lang="fr-FR"/>
              <a:t>Entraînement métacognitifs 2 – Sauter aux conclusions I</a:t>
            </a:r>
            <a:endParaRPr lang="de-DE"/>
          </a:p>
        </p:txBody>
      </p:sp>
      <p:sp>
        <p:nvSpPr>
          <p:cNvPr id="8" name="Slide Number Placeholder 7"/>
          <p:cNvSpPr>
            <a:spLocks noGrp="1"/>
          </p:cNvSpPr>
          <p:nvPr>
            <p:ph type="sldNum" sz="quarter" idx="12"/>
          </p:nvPr>
        </p:nvSpPr>
        <p:spPr/>
        <p:txBody>
          <a:bodyPr/>
          <a:lstStyle/>
          <a:p>
            <a:fld id="{75AB6FF6-AC8D-4370-90F4-3D97CF2AA622}" type="slidenum">
              <a:rPr lang="de-DE" altLang="de-DE" smtClean="0"/>
              <a:pPr/>
              <a:t>102</a:t>
            </a:fld>
            <a:endParaRPr lang="de-DE" altLang="de-DE"/>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74856" y="2203704"/>
            <a:ext cx="2645463"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Oval 3"/>
          <p:cNvSpPr>
            <a:spLocks noChangeArrowheads="1"/>
          </p:cNvSpPr>
          <p:nvPr/>
        </p:nvSpPr>
        <p:spPr bwMode="auto">
          <a:xfrm>
            <a:off x="5449514" y="3176971"/>
            <a:ext cx="874559" cy="1567787"/>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4000">
              <a:latin typeface="Calibri Light"/>
            </a:endParaRPr>
          </a:p>
        </p:txBody>
      </p:sp>
      <p:sp>
        <p:nvSpPr>
          <p:cNvPr id="13" name="Oval 4"/>
          <p:cNvSpPr>
            <a:spLocks noChangeArrowheads="1"/>
          </p:cNvSpPr>
          <p:nvPr/>
        </p:nvSpPr>
        <p:spPr bwMode="auto">
          <a:xfrm rot="2261770">
            <a:off x="4990086" y="4707002"/>
            <a:ext cx="723633" cy="913764"/>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4000">
              <a:latin typeface="Calibri Light"/>
            </a:endParaRPr>
          </a:p>
        </p:txBody>
      </p:sp>
      <p:sp>
        <p:nvSpPr>
          <p:cNvPr id="14" name="Oval 5"/>
          <p:cNvSpPr>
            <a:spLocks noChangeArrowheads="1"/>
          </p:cNvSpPr>
          <p:nvPr/>
        </p:nvSpPr>
        <p:spPr bwMode="auto">
          <a:xfrm>
            <a:off x="6120820" y="3320988"/>
            <a:ext cx="978003" cy="1584176"/>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4000">
              <a:latin typeface="Calibri Light"/>
            </a:endParaRPr>
          </a:p>
        </p:txBody>
      </p:sp>
      <p:sp>
        <p:nvSpPr>
          <p:cNvPr id="6" name="Footer Placeholder 5"/>
          <p:cNvSpPr>
            <a:spLocks noGrp="1"/>
          </p:cNvSpPr>
          <p:nvPr>
            <p:ph type="ftr" sz="quarter" idx="11"/>
          </p:nvPr>
        </p:nvSpPr>
        <p:spPr/>
        <p:txBody>
          <a:bodyPr/>
          <a:lstStyle/>
          <a:p>
            <a:pPr>
              <a:defRPr/>
            </a:pPr>
            <a:r>
              <a:rPr lang="fr-FR"/>
              <a:t>Entraînement métacognitifs 2 – Sauter aux conclusions I</a:t>
            </a:r>
            <a:endParaRPr lang="de-DE"/>
          </a:p>
        </p:txBody>
      </p:sp>
      <p:sp>
        <p:nvSpPr>
          <p:cNvPr id="7" name="Slide Number Placeholder 6"/>
          <p:cNvSpPr>
            <a:spLocks noGrp="1"/>
          </p:cNvSpPr>
          <p:nvPr>
            <p:ph type="sldNum" sz="quarter" idx="12"/>
          </p:nvPr>
        </p:nvSpPr>
        <p:spPr/>
        <p:txBody>
          <a:bodyPr/>
          <a:lstStyle/>
          <a:p>
            <a:fld id="{D6C34161-0467-4CA0-BD0F-753AA9D822FD}" type="slidenum">
              <a:rPr lang="de-DE" altLang="de-DE" smtClean="0"/>
              <a:pPr/>
              <a:t>103</a:t>
            </a:fld>
            <a:endParaRPr lang="de-DE" altLang="de-DE"/>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algn="ctr" defTabSz="914400" fontAlgn="base"/>
            <a:r>
              <a:rPr lang="fr-FR" altLang="de-DE" sz="2400" dirty="0">
                <a:solidFill>
                  <a:srgbClr val="333333"/>
                </a:solidFill>
                <a:latin typeface="Calibri Light"/>
              </a:rPr>
              <a:t>Les décisions hâtives n’impliquent pas forcément que l’on se trompe, </a:t>
            </a:r>
            <a:r>
              <a:rPr lang="fr-FR" altLang="de-DE" sz="2400" u="sng" dirty="0">
                <a:solidFill>
                  <a:srgbClr val="333333"/>
                </a:solidFill>
                <a:latin typeface="Calibri Light"/>
              </a:rPr>
              <a:t>mais parfois</a:t>
            </a:r>
            <a:r>
              <a:rPr lang="fr-FR" altLang="de-DE" sz="2400" dirty="0">
                <a:solidFill>
                  <a:srgbClr val="333333"/>
                </a:solidFill>
                <a:latin typeface="Calibri Light"/>
              </a:rPr>
              <a:t> elles ne prennent en considération qu’une partie de la réalité !</a:t>
            </a:r>
          </a:p>
        </p:txBody>
      </p:sp>
      <p:sp>
        <p:nvSpPr>
          <p:cNvPr id="6" name="Footer Placeholder 5"/>
          <p:cNvSpPr>
            <a:spLocks noGrp="1"/>
          </p:cNvSpPr>
          <p:nvPr>
            <p:ph type="ftr" sz="quarter" idx="11"/>
          </p:nvPr>
        </p:nvSpPr>
        <p:spPr/>
        <p:txBody>
          <a:bodyPr/>
          <a:lstStyle/>
          <a:p>
            <a:pPr>
              <a:defRPr/>
            </a:pPr>
            <a:r>
              <a:rPr lang="fr-FR"/>
              <a:t>Entraînement métacognitifs 2 – Sauter aux conclusions I</a:t>
            </a:r>
            <a:endParaRPr lang="de-DE"/>
          </a:p>
        </p:txBody>
      </p:sp>
      <p:sp>
        <p:nvSpPr>
          <p:cNvPr id="7" name="Slide Number Placeholder 6"/>
          <p:cNvSpPr>
            <a:spLocks noGrp="1"/>
          </p:cNvSpPr>
          <p:nvPr>
            <p:ph type="sldNum" sz="quarter" idx="12"/>
          </p:nvPr>
        </p:nvSpPr>
        <p:spPr/>
        <p:txBody>
          <a:bodyPr/>
          <a:lstStyle/>
          <a:p>
            <a:fld id="{8B4DB9D0-D183-4BED-BB54-69279059CB07}" type="slidenum">
              <a:rPr lang="de-DE" altLang="de-DE" smtClean="0"/>
              <a:pPr/>
              <a:t>104</a:t>
            </a:fld>
            <a:endParaRPr lang="de-DE" altLang="de-DE"/>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algn="ctr" defTabSz="914400" fontAlgn="base"/>
            <a:r>
              <a:rPr lang="fr-FR" altLang="de-DE" sz="2400" dirty="0">
                <a:solidFill>
                  <a:srgbClr val="333333"/>
                </a:solidFill>
                <a:latin typeface="Calibri Light"/>
              </a:rPr>
              <a:t>Les décisions hâtives n’impliquent pas forcément que l’on se trompe, </a:t>
            </a:r>
            <a:r>
              <a:rPr lang="fr-FR" altLang="de-DE" sz="2400" u="sng" dirty="0">
                <a:solidFill>
                  <a:srgbClr val="333333"/>
                </a:solidFill>
                <a:latin typeface="Calibri Light"/>
              </a:rPr>
              <a:t>mais parfois</a:t>
            </a:r>
            <a:r>
              <a:rPr lang="fr-FR" altLang="de-DE" sz="2400" dirty="0">
                <a:solidFill>
                  <a:srgbClr val="333333"/>
                </a:solidFill>
                <a:latin typeface="Calibri Light"/>
              </a:rPr>
              <a:t> elles ne prennent en considération qu’une partie de la réalité !</a:t>
            </a:r>
          </a:p>
          <a:p>
            <a:pPr lvl="0" algn="ctr" defTabSz="914400" fontAlgn="base"/>
            <a:r>
              <a:rPr lang="fr-FR" altLang="de-DE" sz="2400" dirty="0">
                <a:solidFill>
                  <a:srgbClr val="004992"/>
                </a:solidFill>
                <a:latin typeface="Calibri Light"/>
              </a:rPr>
              <a:t>Essayez de découvrir tous les détails des images suivantes</a:t>
            </a:r>
            <a:endParaRPr lang="en-US" sz="2400" dirty="0">
              <a:solidFill>
                <a:srgbClr val="004992"/>
              </a:solidFill>
              <a:latin typeface="Calibri Light"/>
            </a:endParaRPr>
          </a:p>
        </p:txBody>
      </p:sp>
      <p:sp>
        <p:nvSpPr>
          <p:cNvPr id="2" name="Footer Placeholder 1"/>
          <p:cNvSpPr>
            <a:spLocks noGrp="1"/>
          </p:cNvSpPr>
          <p:nvPr>
            <p:ph type="ftr" sz="quarter" idx="11"/>
          </p:nvPr>
        </p:nvSpPr>
        <p:spPr/>
        <p:txBody>
          <a:bodyPr/>
          <a:lstStyle/>
          <a:p>
            <a:pPr>
              <a:defRPr/>
            </a:pPr>
            <a:r>
              <a:rPr lang="fr-FR"/>
              <a:t>Entraînement métacognitifs 2 – Sauter aux conclusions I</a:t>
            </a:r>
            <a:endParaRPr lang="de-DE"/>
          </a:p>
        </p:txBody>
      </p:sp>
      <p:sp>
        <p:nvSpPr>
          <p:cNvPr id="6" name="Slide Number Placeholder 5"/>
          <p:cNvSpPr>
            <a:spLocks noGrp="1"/>
          </p:cNvSpPr>
          <p:nvPr>
            <p:ph type="sldNum" sz="quarter" idx="12"/>
          </p:nvPr>
        </p:nvSpPr>
        <p:spPr/>
        <p:txBody>
          <a:bodyPr/>
          <a:lstStyle/>
          <a:p>
            <a:fld id="{8B4DB9D0-D183-4BED-BB54-69279059CB07}" type="slidenum">
              <a:rPr lang="de-DE" altLang="de-DE" smtClean="0"/>
              <a:pPr/>
              <a:t>105</a:t>
            </a:fld>
            <a:endParaRPr lang="de-DE" altLang="de-DE"/>
          </a:p>
        </p:txBody>
      </p:sp>
    </p:spTree>
    <p:extLst>
      <p:ext uri="{BB962C8B-B14F-4D97-AF65-F5344CB8AC3E}">
        <p14:creationId xmlns:p14="http://schemas.microsoft.com/office/powerpoint/2010/main" val="41132385"/>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34568" y="2203704"/>
            <a:ext cx="292603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Footer Placeholder 6"/>
          <p:cNvSpPr>
            <a:spLocks noGrp="1"/>
          </p:cNvSpPr>
          <p:nvPr>
            <p:ph type="ftr" sz="quarter" idx="11"/>
          </p:nvPr>
        </p:nvSpPr>
        <p:spPr/>
        <p:txBody>
          <a:bodyPr/>
          <a:lstStyle/>
          <a:p>
            <a:pPr>
              <a:defRPr/>
            </a:pPr>
            <a:r>
              <a:rPr lang="fr-FR"/>
              <a:t>Entraînement métacognitifs 2 – Sauter aux conclusions I</a:t>
            </a:r>
            <a:endParaRPr lang="de-DE"/>
          </a:p>
        </p:txBody>
      </p:sp>
      <p:sp>
        <p:nvSpPr>
          <p:cNvPr id="8" name="Slide Number Placeholder 7"/>
          <p:cNvSpPr>
            <a:spLocks noGrp="1"/>
          </p:cNvSpPr>
          <p:nvPr>
            <p:ph type="sldNum" sz="quarter" idx="12"/>
          </p:nvPr>
        </p:nvSpPr>
        <p:spPr/>
        <p:txBody>
          <a:bodyPr/>
          <a:lstStyle/>
          <a:p>
            <a:fld id="{D6C34161-0467-4CA0-BD0F-753AA9D822FD}" type="slidenum">
              <a:rPr lang="de-DE" altLang="de-DE" smtClean="0"/>
              <a:pPr/>
              <a:t>106</a:t>
            </a:fld>
            <a:endParaRPr lang="de-DE" altLang="de-DE"/>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34568" y="2203704"/>
            <a:ext cx="292603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ext Box 6"/>
          <p:cNvSpPr txBox="1">
            <a:spLocks noChangeArrowheads="1"/>
          </p:cNvSpPr>
          <p:nvPr/>
        </p:nvSpPr>
        <p:spPr bwMode="auto">
          <a:xfrm>
            <a:off x="408955" y="5740572"/>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en-US" sz="2400">
                <a:solidFill>
                  <a:srgbClr val="333333"/>
                </a:solidFill>
                <a:latin typeface="Calibri Light"/>
                <a:ea typeface="+mj-ea"/>
                <a:cs typeface="+mj-cs"/>
              </a:rPr>
              <a:t>Femme ou saxophoniste?</a:t>
            </a:r>
            <a:endParaRPr lang="en-US" sz="2400" dirty="0">
              <a:solidFill>
                <a:srgbClr val="333333"/>
              </a:solidFill>
              <a:latin typeface="Calibri Light"/>
              <a:ea typeface="+mj-ea"/>
              <a:cs typeface="+mj-cs"/>
            </a:endParaRPr>
          </a:p>
        </p:txBody>
      </p:sp>
      <p:sp>
        <p:nvSpPr>
          <p:cNvPr id="9" name="Footer Placeholder 8"/>
          <p:cNvSpPr>
            <a:spLocks noGrp="1"/>
          </p:cNvSpPr>
          <p:nvPr>
            <p:ph type="ftr" sz="quarter" idx="11"/>
          </p:nvPr>
        </p:nvSpPr>
        <p:spPr/>
        <p:txBody>
          <a:bodyPr/>
          <a:lstStyle/>
          <a:p>
            <a:pPr>
              <a:defRPr/>
            </a:pPr>
            <a:r>
              <a:rPr lang="fr-FR"/>
              <a:t>Entraînement métacognitifs 2 – Sauter aux conclusions I</a:t>
            </a:r>
            <a:endParaRPr lang="de-DE"/>
          </a:p>
        </p:txBody>
      </p:sp>
      <p:sp>
        <p:nvSpPr>
          <p:cNvPr id="10" name="Slide Number Placeholder 9"/>
          <p:cNvSpPr>
            <a:spLocks noGrp="1"/>
          </p:cNvSpPr>
          <p:nvPr>
            <p:ph type="sldNum" sz="quarter" idx="12"/>
          </p:nvPr>
        </p:nvSpPr>
        <p:spPr/>
        <p:txBody>
          <a:bodyPr/>
          <a:lstStyle/>
          <a:p>
            <a:fld id="{D6C34161-0467-4CA0-BD0F-753AA9D822FD}" type="slidenum">
              <a:rPr lang="de-DE" altLang="de-DE" smtClean="0"/>
              <a:pPr/>
              <a:t>107</a:t>
            </a:fld>
            <a:endParaRPr lang="de-DE" altLang="de-DE"/>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41648" y="2203704"/>
            <a:ext cx="3511879"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Footer Placeholder 6"/>
          <p:cNvSpPr>
            <a:spLocks noGrp="1"/>
          </p:cNvSpPr>
          <p:nvPr>
            <p:ph type="ftr" sz="quarter" idx="11"/>
          </p:nvPr>
        </p:nvSpPr>
        <p:spPr/>
        <p:txBody>
          <a:bodyPr/>
          <a:lstStyle/>
          <a:p>
            <a:pPr>
              <a:defRPr/>
            </a:pPr>
            <a:r>
              <a:rPr lang="fr-FR"/>
              <a:t>Entraînement métacognitifs 2 – Sauter aux conclusions I</a:t>
            </a:r>
            <a:endParaRPr lang="de-DE"/>
          </a:p>
        </p:txBody>
      </p:sp>
      <p:sp>
        <p:nvSpPr>
          <p:cNvPr id="8" name="Slide Number Placeholder 7"/>
          <p:cNvSpPr>
            <a:spLocks noGrp="1"/>
          </p:cNvSpPr>
          <p:nvPr>
            <p:ph type="sldNum" sz="quarter" idx="12"/>
          </p:nvPr>
        </p:nvSpPr>
        <p:spPr/>
        <p:txBody>
          <a:bodyPr/>
          <a:lstStyle/>
          <a:p>
            <a:fld id="{D6C34161-0467-4CA0-BD0F-753AA9D822FD}" type="slidenum">
              <a:rPr lang="de-DE" altLang="de-DE" smtClean="0"/>
              <a:pPr/>
              <a:t>108</a:t>
            </a:fld>
            <a:endParaRPr lang="de-DE" altLang="de-DE"/>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41648" y="2203704"/>
            <a:ext cx="3511879"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ext Box 6"/>
          <p:cNvSpPr txBox="1">
            <a:spLocks noChangeArrowheads="1"/>
          </p:cNvSpPr>
          <p:nvPr/>
        </p:nvSpPr>
        <p:spPr bwMode="auto">
          <a:xfrm>
            <a:off x="408955" y="5740572"/>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en-US" sz="2400">
                <a:solidFill>
                  <a:srgbClr val="333333"/>
                </a:solidFill>
                <a:latin typeface="Calibri Light"/>
                <a:ea typeface="+mj-ea"/>
                <a:cs typeface="+mj-cs"/>
              </a:rPr>
              <a:t>Canard ou lapin?</a:t>
            </a:r>
            <a:endParaRPr lang="en-US" sz="2400" dirty="0">
              <a:solidFill>
                <a:srgbClr val="333333"/>
              </a:solidFill>
              <a:latin typeface="Calibri Light"/>
              <a:ea typeface="+mj-ea"/>
              <a:cs typeface="+mj-cs"/>
            </a:endParaRPr>
          </a:p>
        </p:txBody>
      </p:sp>
      <p:sp>
        <p:nvSpPr>
          <p:cNvPr id="9" name="Footer Placeholder 8"/>
          <p:cNvSpPr>
            <a:spLocks noGrp="1"/>
          </p:cNvSpPr>
          <p:nvPr>
            <p:ph type="ftr" sz="quarter" idx="11"/>
          </p:nvPr>
        </p:nvSpPr>
        <p:spPr/>
        <p:txBody>
          <a:bodyPr/>
          <a:lstStyle/>
          <a:p>
            <a:pPr>
              <a:defRPr/>
            </a:pPr>
            <a:r>
              <a:rPr lang="fr-FR"/>
              <a:t>Entraînement métacognitifs 2 – Sauter aux conclusions I</a:t>
            </a:r>
            <a:endParaRPr lang="de-DE"/>
          </a:p>
        </p:txBody>
      </p:sp>
      <p:sp>
        <p:nvSpPr>
          <p:cNvPr id="10" name="Slide Number Placeholder 9"/>
          <p:cNvSpPr>
            <a:spLocks noGrp="1"/>
          </p:cNvSpPr>
          <p:nvPr>
            <p:ph type="sldNum" sz="quarter" idx="12"/>
          </p:nvPr>
        </p:nvSpPr>
        <p:spPr/>
        <p:txBody>
          <a:bodyPr/>
          <a:lstStyle/>
          <a:p>
            <a:fld id="{D6C34161-0467-4CA0-BD0F-753AA9D822FD}" type="slidenum">
              <a:rPr lang="de-DE" altLang="de-DE" smtClean="0"/>
              <a:pPr/>
              <a:t>109</a:t>
            </a:fld>
            <a:endParaRPr lang="de-DE" altLang="de-DE"/>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29056" y="2203704"/>
            <a:ext cx="2537063"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Footer Placeholder 6"/>
          <p:cNvSpPr>
            <a:spLocks noGrp="1"/>
          </p:cNvSpPr>
          <p:nvPr>
            <p:ph type="ftr" sz="quarter" idx="11"/>
          </p:nvPr>
        </p:nvSpPr>
        <p:spPr/>
        <p:txBody>
          <a:bodyPr/>
          <a:lstStyle/>
          <a:p>
            <a:pPr>
              <a:defRPr/>
            </a:pPr>
            <a:r>
              <a:rPr lang="fr-FR"/>
              <a:t>Entraînement métacognitifs 2 – Sauter aux conclusions I</a:t>
            </a:r>
            <a:endParaRPr lang="de-DE"/>
          </a:p>
        </p:txBody>
      </p:sp>
      <p:sp>
        <p:nvSpPr>
          <p:cNvPr id="8" name="Slide Number Placeholder 7"/>
          <p:cNvSpPr>
            <a:spLocks noGrp="1"/>
          </p:cNvSpPr>
          <p:nvPr>
            <p:ph type="sldNum" sz="quarter" idx="12"/>
          </p:nvPr>
        </p:nvSpPr>
        <p:spPr/>
        <p:txBody>
          <a:bodyPr/>
          <a:lstStyle/>
          <a:p>
            <a:fld id="{D6C34161-0467-4CA0-BD0F-753AA9D822FD}" type="slidenum">
              <a:rPr lang="de-DE" altLang="de-DE" smtClean="0"/>
              <a:pPr/>
              <a:t>110</a:t>
            </a:fld>
            <a:endParaRPr lang="de-DE" altLang="de-DE"/>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29056" y="2203704"/>
            <a:ext cx="2537063"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ext Box 6"/>
          <p:cNvSpPr txBox="1">
            <a:spLocks noChangeArrowheads="1"/>
          </p:cNvSpPr>
          <p:nvPr/>
        </p:nvSpPr>
        <p:spPr bwMode="auto">
          <a:xfrm>
            <a:off x="408955" y="5740572"/>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en-US" sz="2400">
                <a:solidFill>
                  <a:srgbClr val="333333"/>
                </a:solidFill>
                <a:latin typeface="Calibri Light"/>
                <a:ea typeface="+mj-ea"/>
                <a:cs typeface="+mj-cs"/>
              </a:rPr>
              <a:t>Visage ou cavalier?</a:t>
            </a:r>
            <a:endParaRPr lang="en-US" sz="2400" dirty="0">
              <a:solidFill>
                <a:srgbClr val="333333"/>
              </a:solidFill>
              <a:latin typeface="Calibri Light"/>
              <a:ea typeface="+mj-ea"/>
              <a:cs typeface="+mj-cs"/>
            </a:endParaRPr>
          </a:p>
        </p:txBody>
      </p:sp>
      <p:sp>
        <p:nvSpPr>
          <p:cNvPr id="9" name="Footer Placeholder 8"/>
          <p:cNvSpPr>
            <a:spLocks noGrp="1"/>
          </p:cNvSpPr>
          <p:nvPr>
            <p:ph type="ftr" sz="quarter" idx="11"/>
          </p:nvPr>
        </p:nvSpPr>
        <p:spPr/>
        <p:txBody>
          <a:bodyPr/>
          <a:lstStyle/>
          <a:p>
            <a:pPr>
              <a:defRPr/>
            </a:pPr>
            <a:r>
              <a:rPr lang="fr-FR"/>
              <a:t>Entraînement métacognitifs 2 – Sauter aux conclusions I</a:t>
            </a:r>
            <a:endParaRPr lang="de-DE"/>
          </a:p>
        </p:txBody>
      </p:sp>
      <p:sp>
        <p:nvSpPr>
          <p:cNvPr id="10" name="Slide Number Placeholder 9"/>
          <p:cNvSpPr>
            <a:spLocks noGrp="1"/>
          </p:cNvSpPr>
          <p:nvPr>
            <p:ph type="sldNum" sz="quarter" idx="12"/>
          </p:nvPr>
        </p:nvSpPr>
        <p:spPr/>
        <p:txBody>
          <a:bodyPr/>
          <a:lstStyle/>
          <a:p>
            <a:fld id="{D6C34161-0467-4CA0-BD0F-753AA9D822FD}" type="slidenum">
              <a:rPr lang="de-DE" altLang="de-DE" smtClean="0"/>
              <a:pPr/>
              <a:t>111</a:t>
            </a:fld>
            <a:endParaRPr lang="de-DE" altLang="de-DE"/>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83325" y="2732532"/>
            <a:ext cx="992011" cy="13929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Footer Placeholder 6"/>
          <p:cNvSpPr>
            <a:spLocks noGrp="1"/>
          </p:cNvSpPr>
          <p:nvPr>
            <p:ph type="ftr" sz="quarter" idx="11"/>
          </p:nvPr>
        </p:nvSpPr>
        <p:spPr/>
        <p:txBody>
          <a:bodyPr/>
          <a:lstStyle/>
          <a:p>
            <a:pPr>
              <a:defRPr/>
            </a:pPr>
            <a:r>
              <a:rPr lang="fr-FR"/>
              <a:t>Entraînement métacognitifs 2 – Sauter aux conclusions I</a:t>
            </a:r>
            <a:endParaRPr lang="de-DE"/>
          </a:p>
        </p:txBody>
      </p:sp>
      <p:sp>
        <p:nvSpPr>
          <p:cNvPr id="8" name="Slide Number Placeholder 7"/>
          <p:cNvSpPr>
            <a:spLocks noGrp="1"/>
          </p:cNvSpPr>
          <p:nvPr>
            <p:ph type="sldNum" sz="quarter" idx="12"/>
          </p:nvPr>
        </p:nvSpPr>
        <p:spPr/>
        <p:txBody>
          <a:bodyPr/>
          <a:lstStyle/>
          <a:p>
            <a:fld id="{D6C34161-0467-4CA0-BD0F-753AA9D822FD}" type="slidenum">
              <a:rPr lang="de-DE" altLang="de-DE" smtClean="0"/>
              <a:pPr/>
              <a:t>112</a:t>
            </a:fld>
            <a:endParaRPr lang="de-DE" altLang="de-DE"/>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93356" y="2203704"/>
            <a:ext cx="2408463"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ext Box 6"/>
          <p:cNvSpPr txBox="1">
            <a:spLocks noChangeArrowheads="1"/>
          </p:cNvSpPr>
          <p:nvPr/>
        </p:nvSpPr>
        <p:spPr bwMode="auto">
          <a:xfrm>
            <a:off x="408955" y="5740572"/>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en-US" sz="2400">
                <a:solidFill>
                  <a:srgbClr val="333333"/>
                </a:solidFill>
                <a:latin typeface="Calibri Light"/>
                <a:ea typeface="+mj-ea"/>
                <a:cs typeface="+mj-cs"/>
              </a:rPr>
              <a:t>Jésus ou la crucifixion?</a:t>
            </a:r>
            <a:endParaRPr lang="en-US" sz="2400" dirty="0">
              <a:solidFill>
                <a:srgbClr val="333333"/>
              </a:solidFill>
              <a:latin typeface="Calibri Light"/>
              <a:ea typeface="+mj-ea"/>
              <a:cs typeface="+mj-cs"/>
            </a:endParaRPr>
          </a:p>
        </p:txBody>
      </p:sp>
      <p:sp>
        <p:nvSpPr>
          <p:cNvPr id="9" name="Footer Placeholder 8"/>
          <p:cNvSpPr>
            <a:spLocks noGrp="1"/>
          </p:cNvSpPr>
          <p:nvPr>
            <p:ph type="ftr" sz="quarter" idx="11"/>
          </p:nvPr>
        </p:nvSpPr>
        <p:spPr/>
        <p:txBody>
          <a:bodyPr/>
          <a:lstStyle/>
          <a:p>
            <a:pPr>
              <a:defRPr/>
            </a:pPr>
            <a:r>
              <a:rPr lang="fr-FR"/>
              <a:t>Entraînement métacognitifs 2 – Sauter aux conclusions I</a:t>
            </a:r>
            <a:endParaRPr lang="de-DE"/>
          </a:p>
        </p:txBody>
      </p:sp>
      <p:sp>
        <p:nvSpPr>
          <p:cNvPr id="10" name="Slide Number Placeholder 9"/>
          <p:cNvSpPr>
            <a:spLocks noGrp="1"/>
          </p:cNvSpPr>
          <p:nvPr>
            <p:ph type="sldNum" sz="quarter" idx="12"/>
          </p:nvPr>
        </p:nvSpPr>
        <p:spPr/>
        <p:txBody>
          <a:bodyPr/>
          <a:lstStyle/>
          <a:p>
            <a:fld id="{D6C34161-0467-4CA0-BD0F-753AA9D822FD}" type="slidenum">
              <a:rPr lang="de-DE" altLang="de-DE" smtClean="0"/>
              <a:pPr/>
              <a:t>113</a:t>
            </a:fld>
            <a:endParaRPr lang="de-DE" altLang="de-DE"/>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MadonnaRocaille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478462" y="2577465"/>
            <a:ext cx="1238250" cy="17030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Footer Placeholder 6"/>
          <p:cNvSpPr>
            <a:spLocks noGrp="1"/>
          </p:cNvSpPr>
          <p:nvPr>
            <p:ph type="ftr" sz="quarter" idx="11"/>
          </p:nvPr>
        </p:nvSpPr>
        <p:spPr/>
        <p:txBody>
          <a:bodyPr/>
          <a:lstStyle/>
          <a:p>
            <a:pPr>
              <a:defRPr/>
            </a:pPr>
            <a:r>
              <a:rPr lang="fr-FR"/>
              <a:t>Entraînement métacognitifs 2 – Sauter aux conclusions I</a:t>
            </a:r>
            <a:endParaRPr lang="de-DE"/>
          </a:p>
        </p:txBody>
      </p:sp>
      <p:sp>
        <p:nvSpPr>
          <p:cNvPr id="8" name="Slide Number Placeholder 7"/>
          <p:cNvSpPr>
            <a:spLocks noGrp="1"/>
          </p:cNvSpPr>
          <p:nvPr>
            <p:ph type="sldNum" sz="quarter" idx="12"/>
          </p:nvPr>
        </p:nvSpPr>
        <p:spPr/>
        <p:txBody>
          <a:bodyPr/>
          <a:lstStyle/>
          <a:p>
            <a:fld id="{D6C34161-0467-4CA0-BD0F-753AA9D822FD}" type="slidenum">
              <a:rPr lang="de-DE" altLang="de-DE" smtClean="0"/>
              <a:pPr/>
              <a:t>114</a:t>
            </a:fld>
            <a:endParaRPr lang="de-DE" altLang="de-DE"/>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88065" y="2203704"/>
            <a:ext cx="2419045"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ext Box 6"/>
          <p:cNvSpPr txBox="1">
            <a:spLocks noChangeArrowheads="1"/>
          </p:cNvSpPr>
          <p:nvPr/>
        </p:nvSpPr>
        <p:spPr bwMode="auto">
          <a:xfrm>
            <a:off x="408955" y="5740572"/>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fr-FR" sz="2400">
                <a:solidFill>
                  <a:srgbClr val="333333"/>
                </a:solidFill>
                <a:latin typeface="Calibri Light"/>
                <a:ea typeface="+mj-ea"/>
                <a:cs typeface="+mj-cs"/>
              </a:rPr>
              <a:t>Madone ou fée jouant de la harpe?</a:t>
            </a:r>
            <a:endParaRPr lang="en-US" sz="2400" dirty="0">
              <a:solidFill>
                <a:srgbClr val="333333"/>
              </a:solidFill>
              <a:latin typeface="Calibri Light"/>
              <a:ea typeface="+mj-ea"/>
              <a:cs typeface="+mj-cs"/>
            </a:endParaRPr>
          </a:p>
        </p:txBody>
      </p:sp>
      <p:sp>
        <p:nvSpPr>
          <p:cNvPr id="9" name="Footer Placeholder 8"/>
          <p:cNvSpPr>
            <a:spLocks noGrp="1"/>
          </p:cNvSpPr>
          <p:nvPr>
            <p:ph type="ftr" sz="quarter" idx="11"/>
          </p:nvPr>
        </p:nvSpPr>
        <p:spPr/>
        <p:txBody>
          <a:bodyPr/>
          <a:lstStyle/>
          <a:p>
            <a:pPr>
              <a:defRPr/>
            </a:pPr>
            <a:r>
              <a:rPr lang="fr-FR"/>
              <a:t>Entraînement métacognitifs 2 – Sauter aux conclusions I</a:t>
            </a:r>
            <a:endParaRPr lang="de-DE"/>
          </a:p>
        </p:txBody>
      </p:sp>
      <p:sp>
        <p:nvSpPr>
          <p:cNvPr id="10" name="Slide Number Placeholder 9"/>
          <p:cNvSpPr>
            <a:spLocks noGrp="1"/>
          </p:cNvSpPr>
          <p:nvPr>
            <p:ph type="sldNum" sz="quarter" idx="12"/>
          </p:nvPr>
        </p:nvSpPr>
        <p:spPr/>
        <p:txBody>
          <a:bodyPr/>
          <a:lstStyle/>
          <a:p>
            <a:fld id="{D6C34161-0467-4CA0-BD0F-753AA9D822FD}" type="slidenum">
              <a:rPr lang="de-DE" altLang="de-DE" smtClean="0"/>
              <a:pPr/>
              <a:t>115</a:t>
            </a:fld>
            <a:endParaRPr lang="de-DE" altLang="de-DE"/>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r-FR" sz="3600" dirty="0">
                <a:latin typeface="Calibri Light"/>
              </a:rPr>
              <a:t>Transfert au quotidien</a:t>
            </a:r>
            <a:endParaRPr lang="en-US" sz="3600" dirty="0">
              <a:latin typeface="Calibri Light"/>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fr-FR" altLang="de-DE" sz="2400" b="1" dirty="0">
                <a:solidFill>
                  <a:srgbClr val="333333"/>
                </a:solidFill>
                <a:latin typeface="Calibri Light"/>
              </a:rPr>
              <a:t>Buts de l'apprentissage:</a:t>
            </a:r>
          </a:p>
          <a:p>
            <a:pPr marL="342900" lvl="0" indent="-342900" defTabSz="914400" fontAlgn="base">
              <a:lnSpc>
                <a:spcPct val="100000"/>
              </a:lnSpc>
              <a:spcBef>
                <a:spcPts val="1200"/>
              </a:spcBef>
              <a:buClr>
                <a:srgbClr val="000000"/>
              </a:buClr>
              <a:buFont typeface="WingDings"/>
              <a:buChar char=""/>
              <a:defRPr/>
            </a:pPr>
            <a:r>
              <a:rPr lang="fr-FR" altLang="de-DE" sz="2000" dirty="0">
                <a:solidFill>
                  <a:srgbClr val="333333"/>
                </a:solidFill>
                <a:latin typeface="Calibri Light"/>
              </a:rPr>
              <a:t>Les décisions hâtives n’impliquent pas forcément que l’on se trompe, mais parfois, elles ne prennent en considération qu’une partie de la réalité!</a:t>
            </a:r>
            <a:endParaRPr lang="fr-FR" altLang="de-DE" sz="2000" dirty="0">
              <a:solidFill>
                <a:srgbClr val="333333"/>
              </a:solidFill>
              <a:latin typeface="Calibri Light"/>
              <a:cs typeface="Times New Roman" pitchFamily="18" charset="0"/>
            </a:endParaRPr>
          </a:p>
        </p:txBody>
      </p:sp>
      <p:sp>
        <p:nvSpPr>
          <p:cNvPr id="6" name="Footer Placeholder 5"/>
          <p:cNvSpPr>
            <a:spLocks noGrp="1"/>
          </p:cNvSpPr>
          <p:nvPr>
            <p:ph type="ftr" sz="quarter" idx="11"/>
          </p:nvPr>
        </p:nvSpPr>
        <p:spPr/>
        <p:txBody>
          <a:bodyPr/>
          <a:lstStyle/>
          <a:p>
            <a:pPr>
              <a:defRPr/>
            </a:pPr>
            <a:r>
              <a:rPr lang="fr-FR"/>
              <a:t>Entraînement métacognitifs 2 – Sauter aux conclusions I</a:t>
            </a:r>
            <a:endParaRPr lang="de-DE"/>
          </a:p>
        </p:txBody>
      </p:sp>
      <p:sp>
        <p:nvSpPr>
          <p:cNvPr id="7" name="Slide Number Placeholder 6"/>
          <p:cNvSpPr>
            <a:spLocks noGrp="1"/>
          </p:cNvSpPr>
          <p:nvPr>
            <p:ph type="sldNum" sz="quarter" idx="12"/>
          </p:nvPr>
        </p:nvSpPr>
        <p:spPr/>
        <p:txBody>
          <a:bodyPr/>
          <a:lstStyle/>
          <a:p>
            <a:fld id="{8B4DB9D0-D183-4BED-BB54-69279059CB07}" type="slidenum">
              <a:rPr lang="de-DE" altLang="de-DE" smtClean="0"/>
              <a:pPr/>
              <a:t>116</a:t>
            </a:fld>
            <a:endParaRPr lang="de-DE" altLang="de-DE"/>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r-FR" sz="3600" dirty="0">
                <a:latin typeface="Calibri Light"/>
              </a:rPr>
              <a:t>Transfert au quotidien</a:t>
            </a:r>
            <a:endParaRPr lang="en-US" sz="3600" dirty="0">
              <a:latin typeface="Calibri Light"/>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fr-FR" altLang="de-DE" sz="2400" b="1" dirty="0">
                <a:solidFill>
                  <a:srgbClr val="333333"/>
                </a:solidFill>
                <a:latin typeface="Calibri Light"/>
              </a:rPr>
              <a:t>Buts de l'apprentissage:</a:t>
            </a:r>
          </a:p>
          <a:p>
            <a:pPr marL="342900" lvl="0" indent="-342900" defTabSz="914400" fontAlgn="base">
              <a:lnSpc>
                <a:spcPct val="100000"/>
              </a:lnSpc>
              <a:spcBef>
                <a:spcPts val="1200"/>
              </a:spcBef>
              <a:buClr>
                <a:srgbClr val="000000"/>
              </a:buClr>
              <a:buFont typeface="WingDings"/>
              <a:buChar char=""/>
              <a:defRPr/>
            </a:pPr>
            <a:r>
              <a:rPr lang="fr-FR" altLang="de-DE" sz="2000" dirty="0">
                <a:solidFill>
                  <a:srgbClr val="333333"/>
                </a:solidFill>
                <a:latin typeface="Calibri Light"/>
              </a:rPr>
              <a:t>Les décisions hâtives n’impliquent pas forcément que l’on se trompe, mais parfois, elles ne prennent en considération qu’une partie de la réalité!</a:t>
            </a:r>
            <a:endParaRPr lang="fr-FR" altLang="de-DE" sz="2000" dirty="0">
              <a:solidFill>
                <a:srgbClr val="333333"/>
              </a:solidFill>
              <a:latin typeface="Calibri Light"/>
              <a:cs typeface="Times New Roman" pitchFamily="18" charset="0"/>
            </a:endParaRPr>
          </a:p>
          <a:p>
            <a:pPr marL="342900" lvl="0" indent="-342900" defTabSz="914400" fontAlgn="base">
              <a:lnSpc>
                <a:spcPct val="100000"/>
              </a:lnSpc>
              <a:spcBef>
                <a:spcPts val="1200"/>
              </a:spcBef>
              <a:buClr>
                <a:srgbClr val="000000"/>
              </a:buClr>
              <a:buFont typeface="WingDings"/>
              <a:buChar char=""/>
              <a:defRPr/>
            </a:pPr>
            <a:r>
              <a:rPr lang="fr-FR" altLang="de-DE" sz="2000" dirty="0">
                <a:solidFill>
                  <a:srgbClr val="004992"/>
                </a:solidFill>
                <a:latin typeface="Calibri Light"/>
              </a:rPr>
              <a:t>En conséquence, recueillez le plus d'informations possibles </a:t>
            </a:r>
            <a:r>
              <a:rPr lang="fr-FR" altLang="de-DE" sz="2000" dirty="0">
                <a:solidFill>
                  <a:srgbClr val="333333"/>
                </a:solidFill>
                <a:latin typeface="Calibri Light"/>
              </a:rPr>
              <a:t>et échangez avec d'autres, en particulier lorsque les décisions sont difficiles à prendre (par exemple, le sentiment que des voisins en ont après </a:t>
            </a:r>
            <a:r>
              <a:rPr lang="fr-FR" altLang="de-DE" sz="2000">
                <a:solidFill>
                  <a:srgbClr val="333333"/>
                </a:solidFill>
                <a:latin typeface="Calibri Light"/>
              </a:rPr>
              <a:t>vous </a:t>
            </a:r>
            <a:r>
              <a:rPr lang="fr-FR" altLang="de-DE" sz="2000">
                <a:solidFill>
                  <a:srgbClr val="333333"/>
                </a:solidFill>
                <a:latin typeface="Times New Roman"/>
                <a:sym typeface="Wingdings" panose="05000000000000000000" pitchFamily="2" charset="2"/>
              </a:rPr>
              <a:t>→</a:t>
            </a:r>
            <a:r>
              <a:rPr lang="fr-FR" altLang="de-DE" sz="2000">
                <a:solidFill>
                  <a:srgbClr val="333333"/>
                </a:solidFill>
                <a:latin typeface="Calibri Light"/>
              </a:rPr>
              <a:t> </a:t>
            </a:r>
            <a:r>
              <a:rPr lang="fr-FR" altLang="de-DE" sz="2000" dirty="0">
                <a:solidFill>
                  <a:srgbClr val="333333"/>
                </a:solidFill>
                <a:latin typeface="Calibri Light"/>
              </a:rPr>
              <a:t>évitez d'agresser directement un adversaire potentiel en passant à l'acte sans réfléchir)!</a:t>
            </a:r>
          </a:p>
        </p:txBody>
      </p:sp>
      <p:sp>
        <p:nvSpPr>
          <p:cNvPr id="6" name="Footer Placeholder 5"/>
          <p:cNvSpPr>
            <a:spLocks noGrp="1"/>
          </p:cNvSpPr>
          <p:nvPr>
            <p:ph type="ftr" sz="quarter" idx="11"/>
          </p:nvPr>
        </p:nvSpPr>
        <p:spPr/>
        <p:txBody>
          <a:bodyPr/>
          <a:lstStyle/>
          <a:p>
            <a:pPr>
              <a:defRPr/>
            </a:pPr>
            <a:r>
              <a:rPr lang="fr-FR"/>
              <a:t>Entraînement métacognitifs 2 – Sauter aux conclusions I</a:t>
            </a:r>
            <a:endParaRPr lang="de-DE"/>
          </a:p>
        </p:txBody>
      </p:sp>
      <p:sp>
        <p:nvSpPr>
          <p:cNvPr id="7" name="Slide Number Placeholder 6"/>
          <p:cNvSpPr>
            <a:spLocks noGrp="1"/>
          </p:cNvSpPr>
          <p:nvPr>
            <p:ph type="sldNum" sz="quarter" idx="12"/>
          </p:nvPr>
        </p:nvSpPr>
        <p:spPr/>
        <p:txBody>
          <a:bodyPr/>
          <a:lstStyle/>
          <a:p>
            <a:fld id="{8B4DB9D0-D183-4BED-BB54-69279059CB07}" type="slidenum">
              <a:rPr lang="de-DE" altLang="de-DE" smtClean="0"/>
              <a:pPr/>
              <a:t>117</a:t>
            </a:fld>
            <a:endParaRPr lang="de-DE" altLang="de-DE"/>
          </a:p>
        </p:txBody>
      </p:sp>
    </p:spTree>
    <p:extLst>
      <p:ext uri="{BB962C8B-B14F-4D97-AF65-F5344CB8AC3E}">
        <p14:creationId xmlns:p14="http://schemas.microsoft.com/office/powerpoint/2010/main" val="3871464600"/>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r-FR" sz="3600" dirty="0">
                <a:latin typeface="Calibri Light"/>
              </a:rPr>
              <a:t>Transfert au quotidien</a:t>
            </a:r>
            <a:endParaRPr lang="en-US" sz="3600" dirty="0">
              <a:latin typeface="Calibri Light"/>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fr-FR" altLang="de-DE" sz="2400" b="1" dirty="0">
                <a:solidFill>
                  <a:srgbClr val="333333"/>
                </a:solidFill>
                <a:latin typeface="Calibri Light"/>
              </a:rPr>
              <a:t>Buts de l'apprentissage:</a:t>
            </a:r>
          </a:p>
          <a:p>
            <a:pPr marL="342900" lvl="0" indent="-342900" defTabSz="914400" fontAlgn="base">
              <a:lnSpc>
                <a:spcPct val="100000"/>
              </a:lnSpc>
              <a:spcBef>
                <a:spcPts val="1200"/>
              </a:spcBef>
              <a:buClr>
                <a:srgbClr val="000000"/>
              </a:buClr>
              <a:buFont typeface="WingDings"/>
              <a:buChar char=""/>
              <a:defRPr/>
            </a:pPr>
            <a:r>
              <a:rPr lang="fr-FR" altLang="de-DE" sz="2000" dirty="0">
                <a:solidFill>
                  <a:srgbClr val="333333"/>
                </a:solidFill>
                <a:latin typeface="Calibri Light"/>
              </a:rPr>
              <a:t>Les décisions hâtives n’impliquent pas forcément que l’on se trompe, mais parfois, elles ne prennent en considération qu’une partie de la réalité!</a:t>
            </a:r>
            <a:endParaRPr lang="fr-FR" altLang="de-DE" sz="2000" dirty="0">
              <a:solidFill>
                <a:srgbClr val="333333"/>
              </a:solidFill>
              <a:latin typeface="Calibri Light"/>
              <a:cs typeface="Times New Roman" pitchFamily="18" charset="0"/>
            </a:endParaRPr>
          </a:p>
          <a:p>
            <a:pPr marL="342900" lvl="0" indent="-342900" defTabSz="914400" fontAlgn="base">
              <a:lnSpc>
                <a:spcPct val="100000"/>
              </a:lnSpc>
              <a:spcBef>
                <a:spcPts val="1200"/>
              </a:spcBef>
              <a:buClr>
                <a:srgbClr val="000000"/>
              </a:buClr>
              <a:buFont typeface="WingDings"/>
              <a:buChar char=""/>
              <a:defRPr/>
            </a:pPr>
            <a:r>
              <a:rPr lang="fr-FR" altLang="de-DE" sz="2000" dirty="0">
                <a:solidFill>
                  <a:srgbClr val="004992"/>
                </a:solidFill>
                <a:latin typeface="Calibri Light"/>
              </a:rPr>
              <a:t>En conséquence, recueillez le plus d'informations possibles </a:t>
            </a:r>
            <a:r>
              <a:rPr lang="fr-FR" altLang="de-DE" sz="2000" dirty="0">
                <a:solidFill>
                  <a:srgbClr val="333333"/>
                </a:solidFill>
                <a:latin typeface="Calibri Light"/>
              </a:rPr>
              <a:t>et échangez avec d'autres, en particulier lorsque les décisions sont difficiles à prendre (par exemple, le sentiment que des voisins en ont après </a:t>
            </a:r>
            <a:r>
              <a:rPr lang="fr-FR" altLang="de-DE" sz="2000">
                <a:solidFill>
                  <a:srgbClr val="333333"/>
                </a:solidFill>
                <a:latin typeface="Calibri Light"/>
              </a:rPr>
              <a:t>vous </a:t>
            </a:r>
            <a:r>
              <a:rPr lang="fr-FR" altLang="de-DE" sz="2000">
                <a:solidFill>
                  <a:srgbClr val="333333"/>
                </a:solidFill>
                <a:latin typeface="Times New Roman"/>
                <a:sym typeface="Wingdings" panose="05000000000000000000" pitchFamily="2" charset="2"/>
              </a:rPr>
              <a:t>→</a:t>
            </a:r>
            <a:r>
              <a:rPr lang="fr-FR" altLang="de-DE" sz="2000">
                <a:solidFill>
                  <a:srgbClr val="333333"/>
                </a:solidFill>
                <a:latin typeface="Calibri Light"/>
              </a:rPr>
              <a:t> </a:t>
            </a:r>
            <a:r>
              <a:rPr lang="fr-FR" altLang="de-DE" sz="2000" dirty="0">
                <a:solidFill>
                  <a:srgbClr val="333333"/>
                </a:solidFill>
                <a:latin typeface="Calibri Light"/>
              </a:rPr>
              <a:t>évitez d'agresser directement un adversaire potentiel en passant à l'acte sans réfléchir)!</a:t>
            </a:r>
          </a:p>
          <a:p>
            <a:pPr marL="342900" lvl="0" indent="-342900" defTabSz="914400" fontAlgn="base">
              <a:lnSpc>
                <a:spcPct val="100000"/>
              </a:lnSpc>
              <a:spcBef>
                <a:spcPts val="1200"/>
              </a:spcBef>
              <a:buClr>
                <a:srgbClr val="000000"/>
              </a:buClr>
              <a:buFont typeface="WingDings"/>
              <a:buChar char=""/>
              <a:defRPr/>
            </a:pPr>
            <a:r>
              <a:rPr lang="fr-FR" altLang="de-DE" sz="2000" dirty="0">
                <a:solidFill>
                  <a:srgbClr val="333333"/>
                </a:solidFill>
                <a:latin typeface="Calibri Light"/>
                <a:cs typeface="Times New Roman" pitchFamily="18" charset="0"/>
              </a:rPr>
              <a:t>On peut plus rapidement prendre une décision pour des choses qui ont moins d‘importance (notamment le choix d'une marque de yoghourt, d'une part de gâteau dans un café, de numéros au Loto).</a:t>
            </a:r>
          </a:p>
        </p:txBody>
      </p:sp>
      <p:sp>
        <p:nvSpPr>
          <p:cNvPr id="6" name="Footer Placeholder 5"/>
          <p:cNvSpPr>
            <a:spLocks noGrp="1"/>
          </p:cNvSpPr>
          <p:nvPr>
            <p:ph type="ftr" sz="quarter" idx="11"/>
          </p:nvPr>
        </p:nvSpPr>
        <p:spPr/>
        <p:txBody>
          <a:bodyPr/>
          <a:lstStyle/>
          <a:p>
            <a:pPr>
              <a:defRPr/>
            </a:pPr>
            <a:r>
              <a:rPr lang="fr-FR"/>
              <a:t>Entraînement métacognitifs 2 – Sauter aux conclusions I</a:t>
            </a:r>
            <a:endParaRPr lang="de-DE"/>
          </a:p>
        </p:txBody>
      </p:sp>
      <p:sp>
        <p:nvSpPr>
          <p:cNvPr id="7" name="Slide Number Placeholder 6"/>
          <p:cNvSpPr>
            <a:spLocks noGrp="1"/>
          </p:cNvSpPr>
          <p:nvPr>
            <p:ph type="sldNum" sz="quarter" idx="12"/>
          </p:nvPr>
        </p:nvSpPr>
        <p:spPr/>
        <p:txBody>
          <a:bodyPr/>
          <a:lstStyle/>
          <a:p>
            <a:fld id="{8B4DB9D0-D183-4BED-BB54-69279059CB07}" type="slidenum">
              <a:rPr lang="de-DE" altLang="de-DE" smtClean="0"/>
              <a:pPr/>
              <a:t>118</a:t>
            </a:fld>
            <a:endParaRPr lang="de-DE" altLang="de-DE"/>
          </a:p>
        </p:txBody>
      </p:sp>
    </p:spTree>
    <p:extLst>
      <p:ext uri="{BB962C8B-B14F-4D97-AF65-F5344CB8AC3E}">
        <p14:creationId xmlns:p14="http://schemas.microsoft.com/office/powerpoint/2010/main" val="3558484190"/>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r-FR" sz="3600" dirty="0">
                <a:latin typeface="Calibri Light"/>
              </a:rPr>
              <a:t>Transfert au quotidien</a:t>
            </a:r>
            <a:endParaRPr lang="en-US" sz="3600" dirty="0">
              <a:latin typeface="Calibri Light"/>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fr-FR" altLang="de-DE" sz="2400" b="1" dirty="0">
                <a:solidFill>
                  <a:srgbClr val="333333"/>
                </a:solidFill>
                <a:latin typeface="Calibri Light"/>
              </a:rPr>
              <a:t>Buts de l'apprentissage:</a:t>
            </a:r>
          </a:p>
          <a:p>
            <a:pPr marL="342900" lvl="0" indent="-342900" defTabSz="914400" fontAlgn="base">
              <a:lnSpc>
                <a:spcPct val="100000"/>
              </a:lnSpc>
              <a:spcBef>
                <a:spcPts val="1200"/>
              </a:spcBef>
              <a:buClr>
                <a:srgbClr val="000000"/>
              </a:buClr>
              <a:buFont typeface="WingDings"/>
              <a:buChar char=""/>
              <a:defRPr/>
            </a:pPr>
            <a:r>
              <a:rPr lang="fr-FR" altLang="de-DE" sz="2000" dirty="0">
                <a:solidFill>
                  <a:srgbClr val="333333"/>
                </a:solidFill>
                <a:latin typeface="Calibri Light"/>
              </a:rPr>
              <a:t>Les décisions hâtives n’impliquent pas forcément que l’on se trompe, mais parfois, elles ne prennent en considération qu’une partie de la réalité!</a:t>
            </a:r>
            <a:endParaRPr lang="fr-FR" altLang="de-DE" sz="2000" dirty="0">
              <a:solidFill>
                <a:srgbClr val="333333"/>
              </a:solidFill>
              <a:latin typeface="Calibri Light"/>
              <a:cs typeface="Times New Roman" pitchFamily="18" charset="0"/>
            </a:endParaRPr>
          </a:p>
          <a:p>
            <a:pPr marL="342900" lvl="0" indent="-342900" defTabSz="914400" fontAlgn="base">
              <a:lnSpc>
                <a:spcPct val="100000"/>
              </a:lnSpc>
              <a:spcBef>
                <a:spcPts val="1200"/>
              </a:spcBef>
              <a:buClr>
                <a:srgbClr val="000000"/>
              </a:buClr>
              <a:buFont typeface="WingDings"/>
              <a:buChar char=""/>
              <a:defRPr/>
            </a:pPr>
            <a:r>
              <a:rPr lang="fr-FR" altLang="de-DE" sz="2000" dirty="0">
                <a:solidFill>
                  <a:srgbClr val="004992"/>
                </a:solidFill>
                <a:latin typeface="Calibri Light"/>
              </a:rPr>
              <a:t>En conséquence, recueillez le plus d'informations possibles </a:t>
            </a:r>
            <a:r>
              <a:rPr lang="fr-FR" altLang="de-DE" sz="2000" dirty="0">
                <a:solidFill>
                  <a:srgbClr val="333333"/>
                </a:solidFill>
                <a:latin typeface="Calibri Light"/>
              </a:rPr>
              <a:t>et échangez avec d'autres, en particulier lorsque les décisions sont difficiles à prendre (par exemple, le sentiment que des voisins en ont après </a:t>
            </a:r>
            <a:r>
              <a:rPr lang="fr-FR" altLang="de-DE" sz="2000">
                <a:solidFill>
                  <a:srgbClr val="333333"/>
                </a:solidFill>
                <a:latin typeface="Calibri Light"/>
              </a:rPr>
              <a:t>vous </a:t>
            </a:r>
            <a:r>
              <a:rPr lang="fr-FR" altLang="de-DE" sz="2000">
                <a:solidFill>
                  <a:srgbClr val="333333"/>
                </a:solidFill>
                <a:latin typeface="Times New Roman"/>
                <a:sym typeface="Wingdings" panose="05000000000000000000" pitchFamily="2" charset="2"/>
              </a:rPr>
              <a:t>→</a:t>
            </a:r>
            <a:r>
              <a:rPr lang="fr-FR" altLang="de-DE" sz="2000">
                <a:solidFill>
                  <a:srgbClr val="333333"/>
                </a:solidFill>
                <a:latin typeface="Calibri Light"/>
              </a:rPr>
              <a:t> </a:t>
            </a:r>
            <a:r>
              <a:rPr lang="fr-FR" altLang="de-DE" sz="2000" dirty="0">
                <a:solidFill>
                  <a:srgbClr val="333333"/>
                </a:solidFill>
                <a:latin typeface="Calibri Light"/>
              </a:rPr>
              <a:t>évitez d'agresser directement un adversaire potentiel en passant à l'acte sans réfléchir)!</a:t>
            </a:r>
          </a:p>
          <a:p>
            <a:pPr marL="342900" lvl="0" indent="-342900" defTabSz="914400" fontAlgn="base">
              <a:lnSpc>
                <a:spcPct val="100000"/>
              </a:lnSpc>
              <a:spcBef>
                <a:spcPts val="1200"/>
              </a:spcBef>
              <a:buClr>
                <a:srgbClr val="000000"/>
              </a:buClr>
              <a:buFont typeface="WingDings"/>
              <a:buChar char=""/>
              <a:defRPr/>
            </a:pPr>
            <a:r>
              <a:rPr lang="fr-FR" altLang="de-DE" sz="2000" dirty="0">
                <a:solidFill>
                  <a:srgbClr val="333333"/>
                </a:solidFill>
                <a:latin typeface="Calibri Light"/>
                <a:cs typeface="Times New Roman" pitchFamily="18" charset="0"/>
              </a:rPr>
              <a:t>On peut plus rapidement prendre une décision pour des choses qui ont moins d‘importance (notamment le choix d'une marque de yoghourt, d'une part de gâteau dans un café, de numéros au Loto).</a:t>
            </a:r>
          </a:p>
          <a:p>
            <a:pPr marL="342900" lvl="0" indent="-342900" defTabSz="914400" fontAlgn="base">
              <a:lnSpc>
                <a:spcPct val="100000"/>
              </a:lnSpc>
              <a:spcBef>
                <a:spcPts val="1200"/>
              </a:spcBef>
              <a:buClr>
                <a:srgbClr val="000000"/>
              </a:buClr>
              <a:buFont typeface="WingDings"/>
              <a:buChar char=""/>
              <a:defRPr/>
            </a:pPr>
            <a:r>
              <a:rPr lang="fr-FR" altLang="de-DE" sz="2000" dirty="0">
                <a:solidFill>
                  <a:srgbClr val="333333"/>
                </a:solidFill>
                <a:latin typeface="Calibri Light"/>
              </a:rPr>
              <a:t>L’erreur est humaine – soyez préparé à l‘éventualité de vous tromper!</a:t>
            </a:r>
          </a:p>
        </p:txBody>
      </p:sp>
      <p:sp>
        <p:nvSpPr>
          <p:cNvPr id="6" name="Footer Placeholder 5"/>
          <p:cNvSpPr>
            <a:spLocks noGrp="1"/>
          </p:cNvSpPr>
          <p:nvPr>
            <p:ph type="ftr" sz="quarter" idx="11"/>
          </p:nvPr>
        </p:nvSpPr>
        <p:spPr/>
        <p:txBody>
          <a:bodyPr/>
          <a:lstStyle/>
          <a:p>
            <a:pPr>
              <a:defRPr/>
            </a:pPr>
            <a:r>
              <a:rPr lang="fr-FR"/>
              <a:t>Entraînement métacognitifs 2 – Sauter aux conclusions I</a:t>
            </a:r>
            <a:endParaRPr lang="de-DE"/>
          </a:p>
        </p:txBody>
      </p:sp>
      <p:sp>
        <p:nvSpPr>
          <p:cNvPr id="7" name="Slide Number Placeholder 6"/>
          <p:cNvSpPr>
            <a:spLocks noGrp="1"/>
          </p:cNvSpPr>
          <p:nvPr>
            <p:ph type="sldNum" sz="quarter" idx="12"/>
          </p:nvPr>
        </p:nvSpPr>
        <p:spPr/>
        <p:txBody>
          <a:bodyPr/>
          <a:lstStyle/>
          <a:p>
            <a:fld id="{8B4DB9D0-D183-4BED-BB54-69279059CB07}" type="slidenum">
              <a:rPr lang="de-DE" altLang="de-DE" smtClean="0"/>
              <a:pPr/>
              <a:t>119</a:t>
            </a:fld>
            <a:endParaRPr lang="de-DE" altLang="de-DE"/>
          </a:p>
        </p:txBody>
      </p:sp>
    </p:spTree>
    <p:extLst>
      <p:ext uri="{BB962C8B-B14F-4D97-AF65-F5344CB8AC3E}">
        <p14:creationId xmlns:p14="http://schemas.microsoft.com/office/powerpoint/2010/main" val="327276037"/>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r-FR" sz="3600" dirty="0">
                <a:latin typeface="Calibri Light"/>
              </a:rPr>
              <a:t>Transfert au quotidien</a:t>
            </a:r>
            <a:endParaRPr lang="en-US" sz="3600" dirty="0">
              <a:latin typeface="Calibri Light"/>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fr-FR" altLang="de-DE" sz="2400" b="1" dirty="0">
                <a:solidFill>
                  <a:srgbClr val="333333"/>
                </a:solidFill>
                <a:latin typeface="Calibri Light"/>
              </a:rPr>
              <a:t>Buts de l'apprentissage:</a:t>
            </a:r>
          </a:p>
          <a:p>
            <a:pPr marL="342900" lvl="0" indent="-342900" defTabSz="914400" fontAlgn="base">
              <a:lnSpc>
                <a:spcPct val="100000"/>
              </a:lnSpc>
              <a:spcBef>
                <a:spcPts val="1200"/>
              </a:spcBef>
              <a:buClr>
                <a:srgbClr val="000000"/>
              </a:buClr>
              <a:buFont typeface="WingDings"/>
              <a:buChar char=""/>
              <a:defRPr/>
            </a:pPr>
            <a:r>
              <a:rPr lang="fr-FR" altLang="de-DE" sz="2000" dirty="0">
                <a:solidFill>
                  <a:srgbClr val="333333"/>
                </a:solidFill>
                <a:latin typeface="Calibri Light"/>
              </a:rPr>
              <a:t>Les décisions hâtives n’impliquent pas forcément que l’on se trompe, mais parfois, elles ne prennent en considération qu’une partie de la réalité!</a:t>
            </a:r>
            <a:endParaRPr lang="fr-FR" altLang="de-DE" sz="2000" dirty="0">
              <a:solidFill>
                <a:srgbClr val="333333"/>
              </a:solidFill>
              <a:latin typeface="Calibri Light"/>
              <a:cs typeface="Times New Roman" pitchFamily="18" charset="0"/>
            </a:endParaRPr>
          </a:p>
          <a:p>
            <a:pPr marL="342900" lvl="0" indent="-342900" defTabSz="914400" fontAlgn="base">
              <a:lnSpc>
                <a:spcPct val="100000"/>
              </a:lnSpc>
              <a:spcBef>
                <a:spcPts val="1200"/>
              </a:spcBef>
              <a:buClr>
                <a:srgbClr val="000000"/>
              </a:buClr>
              <a:buFont typeface="WingDings"/>
              <a:buChar char=""/>
              <a:defRPr/>
            </a:pPr>
            <a:r>
              <a:rPr lang="fr-FR" altLang="de-DE" sz="2000" dirty="0">
                <a:solidFill>
                  <a:srgbClr val="004992"/>
                </a:solidFill>
                <a:latin typeface="Calibri Light"/>
              </a:rPr>
              <a:t>En conséquence, recueillez le plus d'informations possibles </a:t>
            </a:r>
            <a:r>
              <a:rPr lang="fr-FR" altLang="de-DE" sz="2000" dirty="0">
                <a:solidFill>
                  <a:srgbClr val="333333"/>
                </a:solidFill>
                <a:latin typeface="Calibri Light"/>
              </a:rPr>
              <a:t>et échangez avec d'autres, en particulier lorsque les décisions sont difficiles à prendre (par exemple, le sentiment que des voisins en ont après </a:t>
            </a:r>
            <a:r>
              <a:rPr lang="fr-FR" altLang="de-DE" sz="2000">
                <a:solidFill>
                  <a:srgbClr val="333333"/>
                </a:solidFill>
                <a:latin typeface="Calibri Light"/>
              </a:rPr>
              <a:t>vous </a:t>
            </a:r>
            <a:r>
              <a:rPr lang="fr-FR" altLang="de-DE" sz="2000">
                <a:solidFill>
                  <a:srgbClr val="333333"/>
                </a:solidFill>
                <a:latin typeface="Times New Roman"/>
                <a:sym typeface="Wingdings" panose="05000000000000000000" pitchFamily="2" charset="2"/>
              </a:rPr>
              <a:t>→</a:t>
            </a:r>
            <a:r>
              <a:rPr lang="fr-FR" altLang="de-DE" sz="2000">
                <a:solidFill>
                  <a:srgbClr val="333333"/>
                </a:solidFill>
                <a:latin typeface="Calibri Light"/>
              </a:rPr>
              <a:t> </a:t>
            </a:r>
            <a:r>
              <a:rPr lang="fr-FR" altLang="de-DE" sz="2000" dirty="0">
                <a:solidFill>
                  <a:srgbClr val="333333"/>
                </a:solidFill>
                <a:latin typeface="Calibri Light"/>
              </a:rPr>
              <a:t>évitez d'agresser directement un adversaire potentiel en passant à l'acte sans réfléchir)!</a:t>
            </a:r>
          </a:p>
          <a:p>
            <a:pPr marL="342900" lvl="0" indent="-342900" defTabSz="914400" fontAlgn="base">
              <a:lnSpc>
                <a:spcPct val="100000"/>
              </a:lnSpc>
              <a:spcBef>
                <a:spcPts val="1200"/>
              </a:spcBef>
              <a:buClr>
                <a:srgbClr val="000000"/>
              </a:buClr>
              <a:buFont typeface="WingDings"/>
              <a:buChar char=""/>
              <a:defRPr/>
            </a:pPr>
            <a:r>
              <a:rPr lang="fr-FR" altLang="de-DE" sz="2000" dirty="0">
                <a:solidFill>
                  <a:srgbClr val="333333"/>
                </a:solidFill>
                <a:latin typeface="Calibri Light"/>
                <a:cs typeface="Times New Roman" pitchFamily="18" charset="0"/>
              </a:rPr>
              <a:t>On peut plus rapidement prendre une décision pour des choses qui ont moins d‘importance (notamment le choix d'une marque de yoghourt, d'une part de gâteau dans un café, de numéros au Loto).</a:t>
            </a:r>
          </a:p>
          <a:p>
            <a:pPr marL="342900" lvl="0" indent="-342900" defTabSz="914400" fontAlgn="base">
              <a:lnSpc>
                <a:spcPct val="100000"/>
              </a:lnSpc>
              <a:spcBef>
                <a:spcPts val="1200"/>
              </a:spcBef>
              <a:buClr>
                <a:srgbClr val="000000"/>
              </a:buClr>
              <a:buFont typeface="WingDings"/>
              <a:buChar char=""/>
              <a:defRPr/>
            </a:pPr>
            <a:r>
              <a:rPr lang="fr-FR" altLang="de-DE" sz="2000" dirty="0">
                <a:solidFill>
                  <a:srgbClr val="333333"/>
                </a:solidFill>
                <a:latin typeface="Calibri Light"/>
              </a:rPr>
              <a:t>L’erreur est humaine – soyez préparé à l‘éventualité de vous tromper!</a:t>
            </a:r>
          </a:p>
          <a:p>
            <a:pPr marL="342900" lvl="0" indent="-342900" defTabSz="914400" fontAlgn="base">
              <a:lnSpc>
                <a:spcPct val="100000"/>
              </a:lnSpc>
              <a:spcBef>
                <a:spcPts val="1200"/>
              </a:spcBef>
              <a:buClr>
                <a:srgbClr val="000000"/>
              </a:buClr>
              <a:buFont typeface="WingDings"/>
              <a:buChar char=""/>
              <a:defRPr/>
            </a:pPr>
            <a:r>
              <a:rPr lang="fr-FR" altLang="de-DE" sz="2000" dirty="0">
                <a:solidFill>
                  <a:srgbClr val="333333"/>
                </a:solidFill>
                <a:latin typeface="Calibri Light"/>
              </a:rPr>
              <a:t>Basez vos décisions importantes sur des faits solides. Les préjugés rapides </a:t>
            </a:r>
            <a:r>
              <a:rPr lang="fr-FR" altLang="de-DE" sz="2000">
                <a:solidFill>
                  <a:srgbClr val="333333"/>
                </a:solidFill>
                <a:latin typeface="Calibri Light"/>
              </a:rPr>
              <a:t>sont “mauvais conseillers.” </a:t>
            </a:r>
            <a:r>
              <a:rPr lang="fr-FR" altLang="de-DE" sz="2000" dirty="0">
                <a:solidFill>
                  <a:srgbClr val="333333"/>
                </a:solidFill>
                <a:latin typeface="Calibri Light"/>
              </a:rPr>
              <a:t>Il faut toujours considérer les conséquences d'une erreur de jugement.</a:t>
            </a:r>
            <a:endParaRPr lang="en-US" sz="2000" dirty="0">
              <a:latin typeface="Calibri Light"/>
            </a:endParaRPr>
          </a:p>
        </p:txBody>
      </p:sp>
      <p:sp>
        <p:nvSpPr>
          <p:cNvPr id="6" name="Footer Placeholder 5"/>
          <p:cNvSpPr>
            <a:spLocks noGrp="1"/>
          </p:cNvSpPr>
          <p:nvPr>
            <p:ph type="ftr" sz="quarter" idx="11"/>
          </p:nvPr>
        </p:nvSpPr>
        <p:spPr/>
        <p:txBody>
          <a:bodyPr/>
          <a:lstStyle/>
          <a:p>
            <a:pPr>
              <a:defRPr/>
            </a:pPr>
            <a:r>
              <a:rPr lang="fr-FR"/>
              <a:t>Entraînement métacognitifs 2 – Sauter aux conclusions I</a:t>
            </a:r>
            <a:endParaRPr lang="de-DE"/>
          </a:p>
        </p:txBody>
      </p:sp>
      <p:sp>
        <p:nvSpPr>
          <p:cNvPr id="7" name="Slide Number Placeholder 6"/>
          <p:cNvSpPr>
            <a:spLocks noGrp="1"/>
          </p:cNvSpPr>
          <p:nvPr>
            <p:ph type="sldNum" sz="quarter" idx="12"/>
          </p:nvPr>
        </p:nvSpPr>
        <p:spPr/>
        <p:txBody>
          <a:bodyPr/>
          <a:lstStyle/>
          <a:p>
            <a:fld id="{8B4DB9D0-D183-4BED-BB54-69279059CB07}" type="slidenum">
              <a:rPr lang="de-DE" altLang="de-DE" smtClean="0"/>
              <a:pPr/>
              <a:t>120</a:t>
            </a:fld>
            <a:endParaRPr lang="de-DE" altLang="de-DE"/>
          </a:p>
        </p:txBody>
      </p:sp>
    </p:spTree>
    <p:extLst>
      <p:ext uri="{BB962C8B-B14F-4D97-AF65-F5344CB8AC3E}">
        <p14:creationId xmlns:p14="http://schemas.microsoft.com/office/powerpoint/2010/main" val="1732070284"/>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r-FR" sz="3600" dirty="0">
                <a:latin typeface="Calibri Light"/>
              </a:rPr>
              <a:t>Quel rapport avec la psychose?</a:t>
            </a:r>
            <a:endParaRPr lang="en-US" sz="3600" dirty="0">
              <a:latin typeface="Calibri Light"/>
            </a:endParaRPr>
          </a:p>
        </p:txBody>
      </p:sp>
      <p:sp>
        <p:nvSpPr>
          <p:cNvPr id="5" name="Content Placeholder 4"/>
          <p:cNvSpPr>
            <a:spLocks noGrp="1"/>
          </p:cNvSpPr>
          <p:nvPr>
            <p:ph idx="1"/>
          </p:nvPr>
        </p:nvSpPr>
        <p:spPr/>
        <p:txBody>
          <a:bodyPr/>
          <a:lstStyle/>
          <a:p>
            <a:pPr lvl="0" defTabSz="914400" fontAlgn="base">
              <a:defRPr/>
            </a:pPr>
            <a:r>
              <a:rPr lang="fr-FR" sz="2400" dirty="0">
                <a:solidFill>
                  <a:srgbClr val="333333"/>
                </a:solidFill>
                <a:latin typeface="Calibri Light"/>
                <a:cs typeface="Times New Roman" pitchFamily="18" charset="0"/>
              </a:rPr>
              <a:t>Un grand nombre de personnes psychotiques </a:t>
            </a:r>
            <a:r>
              <a:rPr lang="fr-CH" sz="2400" dirty="0">
                <a:solidFill>
                  <a:srgbClr val="333333"/>
                </a:solidFill>
                <a:latin typeface="Calibri Light"/>
              </a:rPr>
              <a:t>(mais pas toutes!) </a:t>
            </a:r>
            <a:r>
              <a:rPr lang="fr-FR" sz="2400" dirty="0">
                <a:solidFill>
                  <a:srgbClr val="333333"/>
                </a:solidFill>
                <a:latin typeface="Calibri Light"/>
                <a:cs typeface="Times New Roman" pitchFamily="18" charset="0"/>
              </a:rPr>
              <a:t>ont tendance à tirer des conclusions hâtives et à se forger une opinion extrême par rapport à un événement.</a:t>
            </a:r>
          </a:p>
        </p:txBody>
      </p:sp>
      <p:sp>
        <p:nvSpPr>
          <p:cNvPr id="6" name="Footer Placeholder 5"/>
          <p:cNvSpPr>
            <a:spLocks noGrp="1"/>
          </p:cNvSpPr>
          <p:nvPr>
            <p:ph type="ftr" sz="quarter" idx="11"/>
          </p:nvPr>
        </p:nvSpPr>
        <p:spPr/>
        <p:txBody>
          <a:bodyPr/>
          <a:lstStyle/>
          <a:p>
            <a:pPr>
              <a:defRPr/>
            </a:pPr>
            <a:r>
              <a:rPr lang="fr-FR"/>
              <a:t>Entraînement métacognitifs 2 – Sauter aux conclusions I</a:t>
            </a:r>
            <a:endParaRPr lang="de-DE"/>
          </a:p>
        </p:txBody>
      </p:sp>
      <p:sp>
        <p:nvSpPr>
          <p:cNvPr id="7" name="Slide Number Placeholder 6"/>
          <p:cNvSpPr>
            <a:spLocks noGrp="1"/>
          </p:cNvSpPr>
          <p:nvPr>
            <p:ph type="sldNum" sz="quarter" idx="12"/>
          </p:nvPr>
        </p:nvSpPr>
        <p:spPr/>
        <p:txBody>
          <a:bodyPr/>
          <a:lstStyle/>
          <a:p>
            <a:fld id="{8B4DB9D0-D183-4BED-BB54-69279059CB07}" type="slidenum">
              <a:rPr lang="de-DE" altLang="de-DE" smtClean="0"/>
              <a:pPr/>
              <a:t>121</a:t>
            </a:fld>
            <a:endParaRPr lang="de-DE" altLang="de-DE"/>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r-FR" sz="3600" dirty="0">
                <a:latin typeface="Calibri Light"/>
              </a:rPr>
              <a:t>Quel rapport avec la psychose?</a:t>
            </a:r>
            <a:endParaRPr lang="en-US" sz="3600" dirty="0">
              <a:latin typeface="Calibri Light"/>
            </a:endParaRPr>
          </a:p>
        </p:txBody>
      </p:sp>
      <p:sp>
        <p:nvSpPr>
          <p:cNvPr id="5" name="Content Placeholder 4"/>
          <p:cNvSpPr>
            <a:spLocks noGrp="1"/>
          </p:cNvSpPr>
          <p:nvPr>
            <p:ph idx="1"/>
          </p:nvPr>
        </p:nvSpPr>
        <p:spPr/>
        <p:txBody>
          <a:bodyPr/>
          <a:lstStyle/>
          <a:p>
            <a:pPr lvl="0" defTabSz="914400" fontAlgn="base">
              <a:defRPr/>
            </a:pPr>
            <a:r>
              <a:rPr lang="fr-FR" sz="2400" dirty="0">
                <a:solidFill>
                  <a:srgbClr val="333333"/>
                </a:solidFill>
                <a:latin typeface="Calibri Light"/>
                <a:cs typeface="Times New Roman" pitchFamily="18" charset="0"/>
              </a:rPr>
              <a:t>Un grand nombre de personnes psychotiques </a:t>
            </a:r>
            <a:r>
              <a:rPr lang="fr-CH" sz="2400" dirty="0">
                <a:solidFill>
                  <a:srgbClr val="333333"/>
                </a:solidFill>
                <a:latin typeface="Calibri Light"/>
              </a:rPr>
              <a:t>(mais pas toutes!) </a:t>
            </a:r>
            <a:r>
              <a:rPr lang="fr-FR" sz="2400" dirty="0">
                <a:solidFill>
                  <a:srgbClr val="333333"/>
                </a:solidFill>
                <a:latin typeface="Calibri Light"/>
                <a:cs typeface="Times New Roman" pitchFamily="18" charset="0"/>
              </a:rPr>
              <a:t>ont tendance à tirer des conclusions hâtives et à se forger une opinion extrême par rapport à un événement.</a:t>
            </a:r>
          </a:p>
          <a:p>
            <a:pPr lvl="0" defTabSz="914400" fontAlgn="base">
              <a:defRPr/>
            </a:pPr>
            <a:r>
              <a:rPr lang="fr-FR" sz="2000" dirty="0">
                <a:solidFill>
                  <a:srgbClr val="004992"/>
                </a:solidFill>
                <a:latin typeface="Calibri Light"/>
                <a:cs typeface="Times New Roman" pitchFamily="18" charset="0"/>
              </a:rPr>
              <a:t>Exemple: </a:t>
            </a:r>
            <a:r>
              <a:rPr lang="fr-FR" sz="2000" dirty="0">
                <a:solidFill>
                  <a:srgbClr val="333333"/>
                </a:solidFill>
                <a:latin typeface="Calibri Light"/>
                <a:cs typeface="Times New Roman" pitchFamily="18" charset="0"/>
              </a:rPr>
              <a:t>Grégoire accuse Hervé, un autre patient, de l'empoisonner.</a:t>
            </a:r>
          </a:p>
          <a:p>
            <a:pPr lvl="0" defTabSz="914400" fontAlgn="base">
              <a:defRPr/>
            </a:pPr>
            <a:r>
              <a:rPr lang="fr-FR" sz="2000" dirty="0">
                <a:solidFill>
                  <a:srgbClr val="004992"/>
                </a:solidFill>
                <a:latin typeface="Calibri Light"/>
                <a:cs typeface="Times New Roman" pitchFamily="18" charset="0"/>
              </a:rPr>
              <a:t>Contexte: </a:t>
            </a:r>
            <a:r>
              <a:rPr lang="fr-FR" sz="2000" dirty="0">
                <a:solidFill>
                  <a:srgbClr val="333333"/>
                </a:solidFill>
                <a:latin typeface="Calibri Light"/>
                <a:cs typeface="Times New Roman" pitchFamily="18" charset="0"/>
              </a:rPr>
              <a:t>la nourriture a un goût bizarre. De plus, Grégoire et Hervé ne s'apprécient pas particulièrement.</a:t>
            </a:r>
          </a:p>
          <a:p>
            <a:pPr lvl="0" defTabSz="914400" fontAlgn="base">
              <a:defRPr/>
            </a:pPr>
            <a:r>
              <a:rPr lang="fr-FR" sz="2000" dirty="0">
                <a:solidFill>
                  <a:srgbClr val="004992"/>
                </a:solidFill>
                <a:latin typeface="Calibri Light"/>
                <a:cs typeface="Times New Roman" pitchFamily="18" charset="0"/>
              </a:rPr>
              <a:t>Mais: </a:t>
            </a:r>
            <a:r>
              <a:rPr lang="fr-FR" sz="2000" dirty="0">
                <a:solidFill>
                  <a:srgbClr val="333333"/>
                </a:solidFill>
                <a:latin typeface="Calibri Light"/>
                <a:cs typeface="Times New Roman" pitchFamily="18" charset="0"/>
              </a:rPr>
              <a:t>comment Hervé pourrait-il savoir par avance, quel plateau repas Grégoire va prendre dans le chariot? On ne commet quasi jamais de meurtre par pure antipathie ou par divergence d'opinion.</a:t>
            </a:r>
          </a:p>
        </p:txBody>
      </p:sp>
      <p:sp>
        <p:nvSpPr>
          <p:cNvPr id="6" name="Footer Placeholder 5"/>
          <p:cNvSpPr>
            <a:spLocks noGrp="1"/>
          </p:cNvSpPr>
          <p:nvPr>
            <p:ph type="ftr" sz="quarter" idx="11"/>
          </p:nvPr>
        </p:nvSpPr>
        <p:spPr/>
        <p:txBody>
          <a:bodyPr/>
          <a:lstStyle/>
          <a:p>
            <a:pPr>
              <a:defRPr/>
            </a:pPr>
            <a:r>
              <a:rPr lang="fr-FR"/>
              <a:t>Entraînement métacognitifs 2 – Sauter aux conclusions I</a:t>
            </a:r>
            <a:endParaRPr lang="de-DE"/>
          </a:p>
        </p:txBody>
      </p:sp>
      <p:sp>
        <p:nvSpPr>
          <p:cNvPr id="7" name="Slide Number Placeholder 6"/>
          <p:cNvSpPr>
            <a:spLocks noGrp="1"/>
          </p:cNvSpPr>
          <p:nvPr>
            <p:ph type="sldNum" sz="quarter" idx="12"/>
          </p:nvPr>
        </p:nvSpPr>
        <p:spPr/>
        <p:txBody>
          <a:bodyPr/>
          <a:lstStyle/>
          <a:p>
            <a:fld id="{8B4DB9D0-D183-4BED-BB54-69279059CB07}" type="slidenum">
              <a:rPr lang="de-DE" altLang="de-DE" smtClean="0"/>
              <a:pPr/>
              <a:t>122</a:t>
            </a:fld>
            <a:endParaRPr lang="de-DE" altLang="de-DE"/>
          </a:p>
        </p:txBody>
      </p:sp>
    </p:spTree>
    <p:extLst>
      <p:ext uri="{BB962C8B-B14F-4D97-AF65-F5344CB8AC3E}">
        <p14:creationId xmlns:p14="http://schemas.microsoft.com/office/powerpoint/2010/main" val="1753795059"/>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r-FR" sz="3600" dirty="0">
                <a:latin typeface="Calibri Light"/>
              </a:rPr>
              <a:t>Quel rapport avec la psychose?</a:t>
            </a:r>
            <a:endParaRPr lang="en-US" sz="3600" dirty="0">
              <a:latin typeface="Calibri Light"/>
            </a:endParaRPr>
          </a:p>
        </p:txBody>
      </p:sp>
      <p:sp>
        <p:nvSpPr>
          <p:cNvPr id="5" name="Content Placeholder 4"/>
          <p:cNvSpPr>
            <a:spLocks noGrp="1"/>
          </p:cNvSpPr>
          <p:nvPr>
            <p:ph idx="1"/>
          </p:nvPr>
        </p:nvSpPr>
        <p:spPr/>
        <p:txBody>
          <a:bodyPr/>
          <a:lstStyle/>
          <a:p>
            <a:pPr lvl="0" defTabSz="914400" fontAlgn="base">
              <a:defRPr/>
            </a:pPr>
            <a:r>
              <a:rPr lang="fr-FR" sz="2400" dirty="0">
                <a:solidFill>
                  <a:srgbClr val="333333"/>
                </a:solidFill>
                <a:latin typeface="Calibri Light"/>
                <a:cs typeface="Times New Roman" pitchFamily="18" charset="0"/>
              </a:rPr>
              <a:t>Un grand nombre de personnes psychotiques </a:t>
            </a:r>
            <a:r>
              <a:rPr lang="fr-CH" sz="2400" dirty="0">
                <a:solidFill>
                  <a:srgbClr val="333333"/>
                </a:solidFill>
                <a:latin typeface="Calibri Light"/>
              </a:rPr>
              <a:t>(mais pas toutes!) </a:t>
            </a:r>
            <a:r>
              <a:rPr lang="fr-FR" sz="2400" dirty="0">
                <a:solidFill>
                  <a:srgbClr val="333333"/>
                </a:solidFill>
                <a:latin typeface="Calibri Light"/>
                <a:cs typeface="Times New Roman" pitchFamily="18" charset="0"/>
              </a:rPr>
              <a:t>ont tendance à tirer des conclusions hâtives et à se forger une opinion extrême par rapport à un événement.</a:t>
            </a:r>
          </a:p>
          <a:p>
            <a:pPr lvl="0" defTabSz="914400" fontAlgn="base">
              <a:defRPr/>
            </a:pPr>
            <a:r>
              <a:rPr lang="fr-FR" sz="2000" dirty="0">
                <a:solidFill>
                  <a:srgbClr val="004992"/>
                </a:solidFill>
                <a:latin typeface="Calibri Light"/>
                <a:cs typeface="Times New Roman" pitchFamily="18" charset="0"/>
              </a:rPr>
              <a:t>Exemple: </a:t>
            </a:r>
            <a:r>
              <a:rPr lang="fr-FR" sz="2000" dirty="0">
                <a:solidFill>
                  <a:srgbClr val="333333"/>
                </a:solidFill>
                <a:latin typeface="Calibri Light"/>
                <a:cs typeface="Times New Roman" pitchFamily="18" charset="0"/>
              </a:rPr>
              <a:t>Grégoire accuse Hervé, un autre patient, de l'empoisonner.</a:t>
            </a:r>
          </a:p>
          <a:p>
            <a:pPr lvl="0" defTabSz="914400" fontAlgn="base">
              <a:defRPr/>
            </a:pPr>
            <a:r>
              <a:rPr lang="fr-FR" sz="2000" dirty="0">
                <a:solidFill>
                  <a:srgbClr val="004992"/>
                </a:solidFill>
                <a:latin typeface="Calibri Light"/>
                <a:cs typeface="Times New Roman" pitchFamily="18" charset="0"/>
              </a:rPr>
              <a:t>Contexte: </a:t>
            </a:r>
            <a:r>
              <a:rPr lang="fr-FR" sz="2000" dirty="0">
                <a:solidFill>
                  <a:srgbClr val="333333"/>
                </a:solidFill>
                <a:latin typeface="Calibri Light"/>
                <a:cs typeface="Times New Roman" pitchFamily="18" charset="0"/>
              </a:rPr>
              <a:t>la nourriture a un goût bizarre. De plus, Grégoire et Hervé ne s'apprécient pas particulièrement.</a:t>
            </a:r>
          </a:p>
          <a:p>
            <a:pPr lvl="0" defTabSz="914400" fontAlgn="base">
              <a:defRPr/>
            </a:pPr>
            <a:r>
              <a:rPr lang="fr-FR" sz="2000" dirty="0">
                <a:solidFill>
                  <a:srgbClr val="004992"/>
                </a:solidFill>
                <a:latin typeface="Calibri Light"/>
                <a:cs typeface="Times New Roman" pitchFamily="18" charset="0"/>
              </a:rPr>
              <a:t>Mais: </a:t>
            </a:r>
            <a:r>
              <a:rPr lang="fr-FR" sz="2000" dirty="0">
                <a:solidFill>
                  <a:srgbClr val="333333"/>
                </a:solidFill>
                <a:latin typeface="Calibri Light"/>
                <a:cs typeface="Times New Roman" pitchFamily="18" charset="0"/>
              </a:rPr>
              <a:t>comment Hervé pourrait-il savoir par avance, quel plateau repas Grégoire va prendre dans le chariot? On ne commet quasi jamais de meurtre par pure antipathie ou par divergence d'opinion.</a:t>
            </a:r>
          </a:p>
          <a:p>
            <a:pPr lvl="0" defTabSz="914400" fontAlgn="base">
              <a:defRPr/>
            </a:pPr>
            <a:r>
              <a:rPr lang="fr-FR" sz="2400" dirty="0">
                <a:solidFill>
                  <a:srgbClr val="333333"/>
                </a:solidFill>
                <a:latin typeface="Calibri Light"/>
                <a:cs typeface="Times New Roman" pitchFamily="18" charset="0"/>
              </a:rPr>
              <a:t>Il faudrait toujours pouvoir disposer de plusieurs sources d’information; par ailleurs, toute une série d’explications gagneraient à être discutées avec des personnes de confiance.</a:t>
            </a:r>
            <a:endParaRPr lang="en-US" sz="2400" dirty="0">
              <a:latin typeface="Calibri Light"/>
            </a:endParaRPr>
          </a:p>
        </p:txBody>
      </p:sp>
      <p:sp>
        <p:nvSpPr>
          <p:cNvPr id="6" name="Footer Placeholder 5"/>
          <p:cNvSpPr>
            <a:spLocks noGrp="1"/>
          </p:cNvSpPr>
          <p:nvPr>
            <p:ph type="ftr" sz="quarter" idx="11"/>
          </p:nvPr>
        </p:nvSpPr>
        <p:spPr/>
        <p:txBody>
          <a:bodyPr/>
          <a:lstStyle/>
          <a:p>
            <a:pPr>
              <a:defRPr/>
            </a:pPr>
            <a:r>
              <a:rPr lang="fr-FR"/>
              <a:t>Entraînement métacognitifs 2 – Sauter aux conclusions I</a:t>
            </a:r>
            <a:endParaRPr lang="de-DE"/>
          </a:p>
        </p:txBody>
      </p:sp>
      <p:sp>
        <p:nvSpPr>
          <p:cNvPr id="7" name="Slide Number Placeholder 6"/>
          <p:cNvSpPr>
            <a:spLocks noGrp="1"/>
          </p:cNvSpPr>
          <p:nvPr>
            <p:ph type="sldNum" sz="quarter" idx="12"/>
          </p:nvPr>
        </p:nvSpPr>
        <p:spPr/>
        <p:txBody>
          <a:bodyPr/>
          <a:lstStyle/>
          <a:p>
            <a:fld id="{8B4DB9D0-D183-4BED-BB54-69279059CB07}" type="slidenum">
              <a:rPr lang="de-DE" altLang="de-DE" smtClean="0"/>
              <a:pPr/>
              <a:t>123</a:t>
            </a:fld>
            <a:endParaRPr lang="de-DE" altLang="de-DE"/>
          </a:p>
        </p:txBody>
      </p:sp>
    </p:spTree>
    <p:extLst>
      <p:ext uri="{BB962C8B-B14F-4D97-AF65-F5344CB8AC3E}">
        <p14:creationId xmlns:p14="http://schemas.microsoft.com/office/powerpoint/2010/main" val="771639602"/>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dirty="0"/>
              <a:t>Merci de </a:t>
            </a:r>
            <a:r>
              <a:rPr lang="en-US" sz="3600" dirty="0" err="1"/>
              <a:t>votre</a:t>
            </a:r>
            <a:r>
              <a:rPr lang="en-US" sz="3600" dirty="0"/>
              <a:t> attention!</a:t>
            </a:r>
          </a:p>
        </p:txBody>
      </p:sp>
      <p:sp>
        <p:nvSpPr>
          <p:cNvPr id="5" name="Content Placeholder 4"/>
          <p:cNvSpPr>
            <a:spLocks noGrp="1"/>
          </p:cNvSpPr>
          <p:nvPr>
            <p:ph idx="1"/>
          </p:nvPr>
        </p:nvSpPr>
        <p:spPr>
          <a:xfrm>
            <a:off x="408955" y="2204864"/>
            <a:ext cx="11340000" cy="4248000"/>
          </a:xfrm>
        </p:spPr>
        <p:txBody>
          <a:bodyPr/>
          <a:lstStyle/>
          <a:p>
            <a:pPr marL="114935" marR="333375" lvl="0" defTabSz="914400">
              <a:lnSpc>
                <a:spcPct val="100000"/>
              </a:lnSpc>
              <a:spcBef>
                <a:spcPts val="800"/>
              </a:spcBef>
            </a:pPr>
            <a:r>
              <a:rPr lang="nl-NL" i="1" dirty="0">
                <a:solidFill>
                  <a:srgbClr val="004992"/>
                </a:solidFill>
                <a:latin typeface="Calibri Light"/>
                <a:cs typeface="Verdana"/>
              </a:rPr>
              <a:t>Pour les animateurs:</a:t>
            </a:r>
          </a:p>
          <a:p>
            <a:pPr marL="114935" marR="333375" lvl="0" defTabSz="914400">
              <a:lnSpc>
                <a:spcPct val="100000"/>
              </a:lnSpc>
              <a:spcBef>
                <a:spcPts val="800"/>
              </a:spcBef>
            </a:pPr>
            <a:r>
              <a:rPr lang="fr-FR" dirty="0">
                <a:solidFill>
                  <a:srgbClr val="004992"/>
                </a:solidFill>
                <a:latin typeface="Calibri Light"/>
                <a:cs typeface="Verdana"/>
              </a:rPr>
              <a:t>Distribuez les feuilles de travail. Présentez notre application COGITO (à télécharger gratuitement).</a:t>
            </a:r>
            <a:endParaRPr lang="en-US" dirty="0">
              <a:solidFill>
                <a:srgbClr val="004992"/>
              </a:solidFill>
              <a:latin typeface="Calibri Light"/>
              <a:cs typeface="Verdana"/>
            </a:endParaRPr>
          </a:p>
        </p:txBody>
      </p:sp>
      <p:sp>
        <p:nvSpPr>
          <p:cNvPr id="6" name="Rechteck 5"/>
          <p:cNvSpPr/>
          <p:nvPr/>
        </p:nvSpPr>
        <p:spPr>
          <a:xfrm>
            <a:off x="4865507" y="4497362"/>
            <a:ext cx="2664319" cy="369332"/>
          </a:xfrm>
          <a:prstGeom prst="rect">
            <a:avLst/>
          </a:prstGeom>
        </p:spPr>
        <p:txBody>
          <a:bodyPr wrap="none">
            <a:spAutoFit/>
          </a:bodyPr>
          <a:lstStyle/>
          <a:p>
            <a:pPr marL="114935" marR="333375" algn="ctr" defTabSz="914400" eaLnBrk="0" fontAlgn="base" hangingPunct="0">
              <a:spcBef>
                <a:spcPts val="800"/>
              </a:spcBef>
              <a:spcAft>
                <a:spcPct val="0"/>
              </a:spcAft>
            </a:pPr>
            <a:r>
              <a:rPr lang="de-DE" sz="1800" spc="-10" dirty="0">
                <a:solidFill>
                  <a:srgbClr val="333333"/>
                </a:solidFill>
                <a:latin typeface="Calibri Light"/>
                <a:ea typeface="ＭＳ Ｐゴシック" panose="020B0600070205080204" pitchFamily="34" charset="-128"/>
                <a:cs typeface="Verdana"/>
              </a:rPr>
              <a:t>www.uke.de/mct_app</a:t>
            </a:r>
            <a:endParaRPr lang="de-DE" sz="1800" dirty="0">
              <a:solidFill>
                <a:srgbClr val="333333"/>
              </a:solidFill>
              <a:latin typeface="Calibri Light"/>
              <a:ea typeface="ＭＳ Ｐゴシック" panose="020B0600070205080204" pitchFamily="34" charset="-128"/>
              <a:cs typeface="Verdana"/>
            </a:endParaRPr>
          </a:p>
        </p:txBody>
      </p:sp>
      <p:pic>
        <p:nvPicPr>
          <p:cNvPr id="10"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
        <p:nvSpPr>
          <p:cNvPr id="7" name="Footer Placeholder 6"/>
          <p:cNvSpPr>
            <a:spLocks noGrp="1"/>
          </p:cNvSpPr>
          <p:nvPr>
            <p:ph type="ftr" sz="quarter" idx="11"/>
          </p:nvPr>
        </p:nvSpPr>
        <p:spPr/>
        <p:txBody>
          <a:bodyPr/>
          <a:lstStyle/>
          <a:p>
            <a:pPr>
              <a:defRPr/>
            </a:pPr>
            <a:r>
              <a:rPr lang="fr-FR"/>
              <a:t>Entraînement métacognitifs 2 – Sauter aux conclusions I</a:t>
            </a:r>
            <a:endParaRPr lang="de-DE"/>
          </a:p>
        </p:txBody>
      </p:sp>
      <p:sp>
        <p:nvSpPr>
          <p:cNvPr id="8" name="Slide Number Placeholder 7"/>
          <p:cNvSpPr>
            <a:spLocks noGrp="1"/>
          </p:cNvSpPr>
          <p:nvPr>
            <p:ph type="sldNum" sz="quarter" idx="12"/>
          </p:nvPr>
        </p:nvSpPr>
        <p:spPr/>
        <p:txBody>
          <a:bodyPr/>
          <a:lstStyle/>
          <a:p>
            <a:fld id="{8B4DB9D0-D183-4BED-BB54-69279059CB07}" type="slidenum">
              <a:rPr lang="de-DE" altLang="de-DE" smtClean="0"/>
              <a:pPr/>
              <a:t>124</a:t>
            </a:fld>
            <a:endParaRPr lang="de-DE" altLang="de-DE"/>
          </a:p>
        </p:txBody>
      </p:sp>
    </p:spTree>
    <p:extLst>
      <p:ext uri="{BB962C8B-B14F-4D97-AF65-F5344CB8AC3E}">
        <p14:creationId xmlns:p14="http://schemas.microsoft.com/office/powerpoint/2010/main" val="1793785234"/>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Group 2"/>
          <p:cNvGraphicFramePr>
            <a:graphicFrameLocks noGrp="1"/>
          </p:cNvGraphicFramePr>
          <p:nvPr>
            <p:extLst>
              <p:ext uri="{D42A27DB-BD31-4B8C-83A1-F6EECF244321}">
                <p14:modId xmlns:p14="http://schemas.microsoft.com/office/powerpoint/2010/main" val="1277025536"/>
              </p:ext>
            </p:extLst>
          </p:nvPr>
        </p:nvGraphicFramePr>
        <p:xfrm>
          <a:off x="408954" y="2011680"/>
          <a:ext cx="11375999" cy="4710653"/>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10451">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r>
                        <a:rPr kumimoji="0" lang="en-GB" sz="1000" b="0" i="0" u="none" strike="noStrike" cap="none" normalizeH="0" baseline="0" dirty="0">
                          <a:ln>
                            <a:noFill/>
                          </a:ln>
                          <a:solidFill>
                            <a:srgbClr val="333333"/>
                          </a:solidFill>
                          <a:effectLst/>
                          <a:latin typeface="Calibri Light"/>
                          <a:cs typeface="Times New Roman" pitchFamily="18" charset="0"/>
                        </a:rPr>
                        <a:t>/</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0233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cs typeface="Times New Roman" pitchFamily="18" charset="0"/>
                        </a:rPr>
                        <a:t>Jonathan Lehrfeld</a:t>
                      </a:r>
                      <a:endParaRPr kumimoji="0" lang="en-GB" sz="1000" b="0" i="0" u="none" strike="noStrike" cap="none" normalizeH="0" baseline="0" dirty="0">
                        <a:ln>
                          <a:noFill/>
                        </a:ln>
                        <a:solidFill>
                          <a:schemeClr val="tx1"/>
                        </a:solidFill>
                        <a:effectLst/>
                        <a:latin typeface="Calibri Light"/>
                        <a:ea typeface="MS PGothic" pitchFamily="34" charset="-128"/>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cs typeface="Times New Roman" pitchFamily="18" charset="0"/>
                        </a:rPr>
                        <a:t>flickr</a:t>
                      </a:r>
                      <a:endParaRPr kumimoji="0" lang="en-GB" sz="1000" b="0" i="0" u="none" strike="noStrike" cap="none" normalizeH="0" baseline="0">
                        <a:ln>
                          <a:noFill/>
                        </a:ln>
                        <a:solidFill>
                          <a:schemeClr val="tx1"/>
                        </a:solidFill>
                        <a:effectLst/>
                        <a:latin typeface="Calibri Light"/>
                        <a:ea typeface="MS PGothic" pitchFamily="34" charset="-128"/>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cs typeface="Times New Roman" pitchFamily="18" charset="0"/>
                        </a:rPr>
                        <a:t>War of the Worlds</a:t>
                      </a:r>
                      <a:endParaRPr kumimoji="0" lang="en-GB" sz="1000" b="0" i="0" u="none" strike="noStrike" cap="none" normalizeH="0" baseline="0">
                        <a:ln>
                          <a:noFill/>
                        </a:ln>
                        <a:solidFill>
                          <a:schemeClr val="tx1"/>
                        </a:solidFill>
                        <a:effectLst/>
                        <a:latin typeface="Calibri Light"/>
                        <a:ea typeface="MS PGothic" pitchFamily="34" charset="-128"/>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cs typeface="Times New Roman" pitchFamily="18" charset="0"/>
                        </a:rPr>
                        <a:t>CC</a:t>
                      </a:r>
                      <a:endParaRPr kumimoji="0" lang="en-GB" sz="1000" b="0" i="0" u="none" strike="noStrike" cap="none" normalizeH="0" baseline="0" dirty="0">
                        <a:ln>
                          <a:noFill/>
                        </a:ln>
                        <a:solidFill>
                          <a:schemeClr val="tx1"/>
                        </a:solidFill>
                        <a:effectLst/>
                        <a:latin typeface="Calibri Light"/>
                        <a:ea typeface="MS PGothic" pitchFamily="34" charset="-128"/>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cs typeface="Times New Roman" pitchFamily="18" charset="0"/>
                        </a:rPr>
                        <a:t>Newspaper/Zeitung</a:t>
                      </a:r>
                      <a:endParaRPr kumimoji="0" lang="en-GB" sz="1000" b="0" i="0" u="none" strike="noStrike" cap="none" normalizeH="0" baseline="0" dirty="0">
                        <a:ln>
                          <a:noFill/>
                        </a:ln>
                        <a:solidFill>
                          <a:schemeClr val="tx1"/>
                        </a:solidFill>
                        <a:effectLst/>
                        <a:latin typeface="Calibri Light"/>
                        <a:ea typeface="MS PGothic"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0233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Calibri Light"/>
                          <a:ea typeface="Calibri" pitchFamily="34" charset="0"/>
                        </a:rPr>
                        <a:t>Ruth Klinge</a:t>
                      </a:r>
                      <a:endParaRPr kumimoji="0" lang="en-GB" sz="1000" b="0" i="0" u="none" strike="noStrike" cap="none" normalizeH="0" baseline="0" dirty="0">
                        <a:ln>
                          <a:noFill/>
                        </a:ln>
                        <a:solidFill>
                          <a:schemeClr val="tx1"/>
                        </a:solidFill>
                        <a:effectLst/>
                        <a:latin typeface="Calibri Light"/>
                        <a:ea typeface="Calibri" pitchFamily="34"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rPr>
                        <a:t>- - -</a:t>
                      </a:r>
                      <a:endParaRPr kumimoji="0" lang="en-GB" sz="1000" b="0" i="0" u="none" strike="noStrike" cap="none" normalizeH="0" baseline="0" dirty="0">
                        <a:ln>
                          <a:noFill/>
                        </a:ln>
                        <a:solidFill>
                          <a:schemeClr val="tx1"/>
                        </a:solidFill>
                        <a:effectLst/>
                        <a:latin typeface="Calibri Light"/>
                        <a:ea typeface="MS PGothic" pitchFamily="34" charset="-128"/>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Calibri Light"/>
                          <a:ea typeface="Calibri" pitchFamily="34" charset="0"/>
                        </a:rPr>
                        <a:t>Dollar</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GB" sz="1000" b="0" i="0" u="none" strike="noStrike" cap="none" normalizeH="0" baseline="0" dirty="0">
                        <a:ln>
                          <a:noFill/>
                        </a:ln>
                        <a:solidFill>
                          <a:schemeClr val="tx1"/>
                        </a:solidFill>
                        <a:effectLst/>
                        <a:latin typeface="Calibri Light"/>
                        <a:ea typeface="Calibri" pitchFamily="34"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Calibri Light"/>
                          <a:ea typeface="MS PGothic" pitchFamily="34" charset="-128"/>
                          <a:cs typeface="Times New Roman" pitchFamily="18" charset="0"/>
                        </a:rPr>
                        <a:t>Produced for the MCT/Anfertigung für das MKT; © Arbeitsgruppe Neuropsychologie</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chemeClr val="tx1"/>
                        </a:solidFill>
                        <a:effectLst/>
                        <a:latin typeface="Calibri Light"/>
                        <a:ea typeface="MS PGothic"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cs typeface="Times New Roman" pitchFamily="18" charset="0"/>
                        </a:rPr>
                        <a:t>One dollar/Ein Dollar</a:t>
                      </a:r>
                      <a:endParaRPr kumimoji="0" lang="en-GB" sz="1000" b="0" i="0" u="none" strike="noStrike" cap="none" normalizeH="0" baseline="0" dirty="0">
                        <a:ln>
                          <a:noFill/>
                        </a:ln>
                        <a:solidFill>
                          <a:schemeClr val="tx1"/>
                        </a:solidFill>
                        <a:effectLst/>
                        <a:latin typeface="Calibri Light"/>
                        <a:ea typeface="MS PGothic"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554519">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GB" sz="1000" b="0" i="0" u="none" strike="noStrike" cap="none" normalizeH="0" baseline="0" dirty="0" err="1">
                          <a:ln>
                            <a:noFill/>
                          </a:ln>
                          <a:solidFill>
                            <a:schemeClr val="tx1"/>
                          </a:solidFill>
                          <a:effectLst/>
                          <a:latin typeface="Calibri Light"/>
                          <a:ea typeface="Calibri" pitchFamily="34" charset="0"/>
                        </a:rPr>
                        <a:t>Wallyg</a:t>
                      </a:r>
                      <a:endParaRPr kumimoji="0" lang="en-GB" sz="1000" b="0" i="0" u="none" strike="noStrike" cap="none" normalizeH="0" baseline="0" dirty="0">
                        <a:ln>
                          <a:noFill/>
                        </a:ln>
                        <a:solidFill>
                          <a:schemeClr val="tx1"/>
                        </a:solidFill>
                        <a:effectLst/>
                        <a:latin typeface="Calibri Light"/>
                        <a:ea typeface="Calibri" pitchFamily="34"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rPr>
                        <a:t>flickr</a:t>
                      </a:r>
                      <a:endParaRPr kumimoji="0" lang="en-GB" sz="1000" b="0" i="0" u="none" strike="noStrike" cap="none" normalizeH="0" baseline="0" dirty="0">
                        <a:ln>
                          <a:noFill/>
                        </a:ln>
                        <a:solidFill>
                          <a:schemeClr val="tx1"/>
                        </a:solidFill>
                        <a:effectLst/>
                        <a:latin typeface="Calibri Light"/>
                        <a:ea typeface="MS PGothic" pitchFamily="34" charset="-128"/>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Calibri Light"/>
                          <a:ea typeface="Calibri" pitchFamily="34" charset="0"/>
                        </a:rPr>
                        <a:t>NYC - Metropolitan Museum of Art - Gilbert Stuart's George Washington</a:t>
                      </a:r>
                      <a:endParaRPr kumimoji="0" lang="en-GB" sz="1000" b="0" i="0" u="none" strike="noStrike" cap="none" normalizeH="0" baseline="0" dirty="0">
                        <a:ln>
                          <a:noFill/>
                        </a:ln>
                        <a:solidFill>
                          <a:schemeClr val="tx1"/>
                        </a:solidFill>
                        <a:effectLst/>
                        <a:latin typeface="Calibri Light"/>
                        <a:ea typeface="Calibri" pitchFamily="34"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chemeClr val="tx1"/>
                          </a:solidFill>
                          <a:effectLst/>
                          <a:latin typeface="Calibri Light"/>
                          <a:ea typeface="MS PGothic" pitchFamily="34" charset="-128"/>
                          <a:cs typeface="Times New Roman" pitchFamily="18" charset="0"/>
                        </a:rPr>
                        <a:t>CC</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cs typeface="Times New Roman" pitchFamily="18" charset="0"/>
                        </a:rPr>
                        <a:t>George Washington</a:t>
                      </a:r>
                      <a:endParaRPr kumimoji="0" lang="en-GB" sz="1000" b="0" i="0" u="none" strike="noStrike" cap="none" normalizeH="0" baseline="0" dirty="0">
                        <a:ln>
                          <a:noFill/>
                        </a:ln>
                        <a:solidFill>
                          <a:schemeClr val="tx1"/>
                        </a:solidFill>
                        <a:effectLst/>
                        <a:latin typeface="Calibri Light"/>
                        <a:ea typeface="MS PGothic"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40233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Calibri Light"/>
                          <a:ea typeface="Calibri" pitchFamily="34" charset="0"/>
                        </a:rPr>
                        <a:t>Stephan Walter</a:t>
                      </a:r>
                      <a:endParaRPr kumimoji="0" lang="en-GB" sz="1000" b="0" i="0" u="none" strike="noStrike" cap="none" normalizeH="0" baseline="0" dirty="0">
                        <a:ln>
                          <a:noFill/>
                        </a:ln>
                        <a:solidFill>
                          <a:schemeClr val="tx1"/>
                        </a:solidFill>
                        <a:effectLst/>
                        <a:latin typeface="Calibri Light"/>
                        <a:ea typeface="Calibri" pitchFamily="34"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rPr>
                        <a:t>Wikipedia</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Calibri Light"/>
                          <a:ea typeface="Calibri" pitchFamily="34" charset="0"/>
                        </a:rPr>
                        <a:t>Adam Weishaupt </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GB" sz="1000" b="0" i="0" u="none" strike="noStrike" cap="none" normalizeH="0" baseline="0" dirty="0">
                        <a:ln>
                          <a:noFill/>
                        </a:ln>
                        <a:solidFill>
                          <a:schemeClr val="tx1"/>
                        </a:solidFill>
                        <a:effectLst/>
                        <a:latin typeface="Calibri Light"/>
                        <a:ea typeface="Calibri" pitchFamily="34"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rPr>
                        <a:t>Public domain</a:t>
                      </a:r>
                      <a:endParaRPr kumimoji="0" lang="en-GB" sz="1000" b="0" i="0" u="none" strike="noStrike" cap="none" normalizeH="0" baseline="0" dirty="0">
                        <a:ln>
                          <a:noFill/>
                        </a:ln>
                        <a:solidFill>
                          <a:schemeClr val="tx1"/>
                        </a:solidFill>
                        <a:effectLst/>
                        <a:latin typeface="Calibri Light"/>
                        <a:ea typeface="MS PGothic" pitchFamily="34" charset="-128"/>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cs typeface="Times New Roman" pitchFamily="18" charset="0"/>
                        </a:rPr>
                        <a:t>Adam Weishaupt</a:t>
                      </a:r>
                      <a:endParaRPr kumimoji="0" lang="en-GB" sz="1000" b="0" i="0" u="none" strike="noStrike" cap="none" normalizeH="0" baseline="0" dirty="0">
                        <a:ln>
                          <a:noFill/>
                        </a:ln>
                        <a:solidFill>
                          <a:schemeClr val="tx1"/>
                        </a:solidFill>
                        <a:effectLst/>
                        <a:latin typeface="Calibri Light"/>
                        <a:ea typeface="MS PGothic"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40233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cs typeface="Times New Roman" pitchFamily="18" charset="0"/>
                        </a:rPr>
                        <a:t>dbking</a:t>
                      </a:r>
                      <a:endParaRPr kumimoji="0" lang="en-GB" sz="1000" b="0" i="0" u="none" strike="noStrike" cap="none" normalizeH="0" baseline="0" dirty="0">
                        <a:ln>
                          <a:noFill/>
                        </a:ln>
                        <a:solidFill>
                          <a:schemeClr val="tx1"/>
                        </a:solidFill>
                        <a:effectLst/>
                        <a:latin typeface="Calibri Light"/>
                        <a:ea typeface="MS PGothic" pitchFamily="34" charset="-128"/>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cs typeface="Times New Roman" pitchFamily="18" charset="0"/>
                        </a:rPr>
                        <a:t>flickr</a:t>
                      </a:r>
                      <a:endParaRPr kumimoji="0" lang="en-GB" sz="1000" b="0" i="0" u="none" strike="noStrike" cap="none" normalizeH="0" baseline="0">
                        <a:ln>
                          <a:noFill/>
                        </a:ln>
                        <a:solidFill>
                          <a:schemeClr val="tx1"/>
                        </a:solidFill>
                        <a:effectLst/>
                        <a:latin typeface="Calibri Light"/>
                        <a:ea typeface="MS PGothic" pitchFamily="34" charset="-128"/>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Calibri Light"/>
                          <a:ea typeface="MS PGothic" pitchFamily="34" charset="-128"/>
                          <a:cs typeface="Times New Roman" pitchFamily="18" charset="0"/>
                        </a:rPr>
                        <a:t>National League of American Pen Women</a:t>
                      </a:r>
                      <a:endParaRPr kumimoji="0" lang="en-GB" sz="1000" b="0" i="0" u="none" strike="noStrike" cap="none" normalizeH="0" baseline="0">
                        <a:ln>
                          <a:noFill/>
                        </a:ln>
                        <a:solidFill>
                          <a:schemeClr val="tx1"/>
                        </a:solidFill>
                        <a:effectLst/>
                        <a:latin typeface="Calibri Light"/>
                        <a:ea typeface="MS PGothic" pitchFamily="34" charset="-128"/>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cs typeface="Times New Roman" pitchFamily="18" charset="0"/>
                        </a:rPr>
                        <a:t>CC</a:t>
                      </a:r>
                      <a:endParaRPr kumimoji="0" lang="en-GB" sz="1000" b="0" i="0" u="none" strike="noStrike" cap="none" normalizeH="0" baseline="0" dirty="0">
                        <a:ln>
                          <a:noFill/>
                        </a:ln>
                        <a:solidFill>
                          <a:schemeClr val="tx1"/>
                        </a:solidFill>
                        <a:effectLst/>
                        <a:latin typeface="Calibri Light"/>
                        <a:ea typeface="MS PGothic" pitchFamily="34" charset="-128"/>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Calibri Light"/>
                          <a:ea typeface="MS PGothic" pitchFamily="34" charset="-128"/>
                          <a:cs typeface="Times New Roman" pitchFamily="18" charset="0"/>
                        </a:rPr>
                        <a:t>Label of a publishing company (owl)/Verlagsschild (Eule)</a:t>
                      </a:r>
                      <a:endParaRPr kumimoji="0" lang="en-GB" sz="1000" b="0" i="0" u="none" strike="noStrike" cap="none" normalizeH="0" baseline="0" dirty="0">
                        <a:ln>
                          <a:noFill/>
                        </a:ln>
                        <a:solidFill>
                          <a:schemeClr val="tx1"/>
                        </a:solidFill>
                        <a:effectLst/>
                        <a:latin typeface="Calibri Light"/>
                        <a:ea typeface="MS PGothic"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40233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cs typeface="Times New Roman" pitchFamily="18" charset="0"/>
                        </a:rPr>
                        <a:t>cobalt123</a:t>
                      </a:r>
                      <a:endParaRPr kumimoji="0" lang="en-GB" sz="1000" b="0" i="0" u="none" strike="noStrike" cap="none" normalizeH="0" baseline="0" dirty="0">
                        <a:ln>
                          <a:noFill/>
                        </a:ln>
                        <a:solidFill>
                          <a:schemeClr val="tx1"/>
                        </a:solidFill>
                        <a:effectLst/>
                        <a:latin typeface="Calibri Light"/>
                        <a:ea typeface="MS PGothic" pitchFamily="34" charset="-128"/>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cs typeface="Times New Roman" pitchFamily="18" charset="0"/>
                        </a:rPr>
                        <a:t>flickr</a:t>
                      </a:r>
                      <a:endParaRPr kumimoji="0" lang="en-GB" sz="1000" b="0" i="0" u="none" strike="noStrike" cap="none" normalizeH="0" baseline="0">
                        <a:ln>
                          <a:noFill/>
                        </a:ln>
                        <a:solidFill>
                          <a:schemeClr val="tx1"/>
                        </a:solidFill>
                        <a:effectLst/>
                        <a:latin typeface="Calibri Light"/>
                        <a:ea typeface="MS PGothic" pitchFamily="34" charset="-128"/>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cs typeface="Times New Roman" pitchFamily="18" charset="0"/>
                        </a:rPr>
                        <a:t>Stained Glass Panel, Eye-Catcher </a:t>
                      </a:r>
                      <a:endParaRPr kumimoji="0" lang="en-GB" sz="1000" b="0" i="0" u="none" strike="noStrike" cap="none" normalizeH="0" baseline="0" dirty="0">
                        <a:ln>
                          <a:noFill/>
                        </a:ln>
                        <a:solidFill>
                          <a:schemeClr val="tx1"/>
                        </a:solidFill>
                        <a:effectLst/>
                        <a:latin typeface="Calibri Light"/>
                        <a:ea typeface="MS PGothic" pitchFamily="34" charset="-128"/>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cs typeface="Times New Roman" pitchFamily="18" charset="0"/>
                        </a:rPr>
                        <a:t>CC</a:t>
                      </a:r>
                      <a:endParaRPr kumimoji="0" lang="en-GB" sz="1000" b="0" i="0" u="none" strike="noStrike" cap="none" normalizeH="0" baseline="0" dirty="0">
                        <a:ln>
                          <a:noFill/>
                        </a:ln>
                        <a:solidFill>
                          <a:schemeClr val="tx1"/>
                        </a:solidFill>
                        <a:effectLst/>
                        <a:latin typeface="Calibri Light"/>
                        <a:ea typeface="MS PGothic" pitchFamily="34" charset="-128"/>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cs typeface="Times New Roman" pitchFamily="18" charset="0"/>
                        </a:rPr>
                        <a:t>Stained church window/Buntes Kirchenfenster</a:t>
                      </a:r>
                      <a:endParaRPr kumimoji="0" lang="en-GB" sz="1000" b="0" i="0" u="none" strike="noStrike" cap="none" normalizeH="0" baseline="0" dirty="0">
                        <a:ln>
                          <a:noFill/>
                        </a:ln>
                        <a:solidFill>
                          <a:schemeClr val="tx1"/>
                        </a:solidFill>
                        <a:effectLst/>
                        <a:latin typeface="Calibri Light"/>
                        <a:ea typeface="MS PGothic"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708547">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chemeClr val="tx1"/>
                          </a:solidFill>
                          <a:effectLst/>
                          <a:latin typeface="Calibri Light"/>
                          <a:ea typeface="MS PGothic" pitchFamily="34" charset="-128"/>
                        </a:rPr>
                        <a:t>Arbeitsgruppe Neuropsychologie</a:t>
                      </a:r>
                      <a:endParaRPr kumimoji="0" lang="en-US" sz="1000" b="0" i="0" u="none" strike="noStrike" cap="none" normalizeH="0" baseline="0" dirty="0">
                        <a:ln>
                          <a:noFill/>
                        </a:ln>
                        <a:solidFill>
                          <a:schemeClr val="tx1"/>
                        </a:solidFill>
                        <a:effectLst/>
                        <a:latin typeface="Calibri Light"/>
                        <a:ea typeface="MS PGothic" pitchFamily="34" charset="-128"/>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rPr>
                        <a:t>- - -</a:t>
                      </a:r>
                      <a:endParaRPr kumimoji="0" lang="en-GB" sz="1000" b="0" i="0" u="none" strike="noStrike" cap="none" normalizeH="0" baseline="0" dirty="0">
                        <a:ln>
                          <a:noFill/>
                        </a:ln>
                        <a:solidFill>
                          <a:schemeClr val="tx1"/>
                        </a:solidFill>
                        <a:effectLst/>
                        <a:latin typeface="Calibri Light"/>
                        <a:ea typeface="MS PGothic" pitchFamily="34" charset="-128"/>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rPr>
                        <a:t>Black&amp;white drawings of fragmented pictures</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rPr>
                        <a:t>/Schwarz-weiß Zeichnungen fragmentierter Bilder</a:t>
                      </a:r>
                      <a:endParaRPr kumimoji="0" lang="en-GB" sz="1000" b="0" i="0" u="none" strike="noStrike" cap="none" normalizeH="0" baseline="0" dirty="0">
                        <a:ln>
                          <a:noFill/>
                        </a:ln>
                        <a:solidFill>
                          <a:schemeClr val="tx1"/>
                        </a:solidFill>
                        <a:effectLst/>
                        <a:latin typeface="Calibri Light"/>
                        <a:ea typeface="MS PGothic" pitchFamily="34" charset="-128"/>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Calibri Light"/>
                          <a:ea typeface="MS PGothic" pitchFamily="34" charset="-128"/>
                          <a:cs typeface="Times New Roman" pitchFamily="18" charset="0"/>
                        </a:rPr>
                        <a:t>Produced for the MCT/Anfertigung für das MKT; © Arbeitsgruppe Neuropsychologie</a:t>
                      </a:r>
                      <a:endParaRPr kumimoji="0" lang="en-GB" sz="1000" b="0" i="0" u="none" strike="noStrike" cap="none" normalizeH="0" baseline="0">
                        <a:ln>
                          <a:noFill/>
                        </a:ln>
                        <a:solidFill>
                          <a:schemeClr val="tx1"/>
                        </a:solidFill>
                        <a:effectLst/>
                        <a:latin typeface="Calibri Light"/>
                        <a:ea typeface="MS PGothic"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rPr>
                        <a:t>Various motives: raft, frog etc./Verschiedene Motive: Floß, Frosch etc.</a:t>
                      </a:r>
                      <a:endParaRPr kumimoji="0" lang="en-GB" sz="1000" b="0" i="0" u="none" strike="noStrike" cap="none" normalizeH="0" baseline="0" dirty="0">
                        <a:ln>
                          <a:noFill/>
                        </a:ln>
                        <a:solidFill>
                          <a:schemeClr val="tx1"/>
                        </a:solidFill>
                        <a:effectLst/>
                        <a:latin typeface="Calibri Light"/>
                        <a:ea typeface="MS PGothic" pitchFamily="34" charset="-128"/>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40233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Calibri Light"/>
                          <a:ea typeface="MS PGothic" pitchFamily="34" charset="-128"/>
                          <a:cs typeface="Times New Roman" pitchFamily="18" charset="0"/>
                        </a:rPr>
                        <a:t>Octavio Ocampo</a:t>
                      </a:r>
                      <a:endParaRPr kumimoji="0" lang="de-DE" sz="1000" b="1" i="0" u="none" strike="noStrike" cap="none" normalizeH="0" baseline="0" dirty="0">
                        <a:ln>
                          <a:noFill/>
                        </a:ln>
                        <a:solidFill>
                          <a:schemeClr val="tx1"/>
                        </a:solidFill>
                        <a:effectLst/>
                        <a:latin typeface="Calibri Light"/>
                        <a:ea typeface="MS PGothic"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a:ln>
                            <a:noFill/>
                          </a:ln>
                          <a:solidFill>
                            <a:schemeClr val="tx1"/>
                          </a:solidFill>
                          <a:effectLst/>
                          <a:latin typeface="Calibri Light"/>
                          <a:ea typeface="MS PGothic" pitchFamily="34" charset="-128"/>
                        </a:rPr>
                        <a:t>rockypointcollectibles</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1000" b="0" i="0" u="none" strike="noStrike" cap="none" normalizeH="0" baseline="0" dirty="0">
                        <a:ln>
                          <a:noFill/>
                        </a:ln>
                        <a:solidFill>
                          <a:schemeClr val="tx1"/>
                        </a:solidFill>
                        <a:effectLst/>
                        <a:latin typeface="Calibri Light"/>
                        <a:ea typeface="MS PGothic" pitchFamily="34" charset="-128"/>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chemeClr val="tx1"/>
                          </a:solidFill>
                          <a:effectLst/>
                          <a:latin typeface="Calibri Light"/>
                          <a:ea typeface="MS PGothic" pitchFamily="34" charset="-128"/>
                        </a:rPr>
                        <a:t>Different pictures/Verschiedene Bilder</a:t>
                      </a:r>
                      <a:endParaRPr kumimoji="0" lang="en-US" sz="1000" b="0" i="0" u="none" strike="noStrike" cap="none" normalizeH="0" baseline="0" dirty="0">
                        <a:ln>
                          <a:noFill/>
                        </a:ln>
                        <a:solidFill>
                          <a:schemeClr val="tx1"/>
                        </a:solidFill>
                        <a:effectLst/>
                        <a:latin typeface="Calibri Light"/>
                        <a:ea typeface="MS PGothic" pitchFamily="34" charset="-128"/>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chemeClr val="tx1"/>
                          </a:solidFill>
                          <a:effectLst/>
                          <a:latin typeface="Calibri Light"/>
                          <a:ea typeface="MS PGothic" pitchFamily="34" charset="-128"/>
                        </a:rPr>
                        <a:t>PP by rockypointcollectibles</a:t>
                      </a:r>
                      <a:endParaRPr kumimoji="0" lang="en-US" sz="1000" b="0" i="0" u="none" strike="noStrike" cap="none" normalizeH="0" baseline="0" dirty="0">
                        <a:ln>
                          <a:noFill/>
                        </a:ln>
                        <a:solidFill>
                          <a:schemeClr val="tx1"/>
                        </a:solidFill>
                        <a:effectLst/>
                        <a:latin typeface="Calibri Light"/>
                        <a:ea typeface="MS PGothic" pitchFamily="34" charset="-128"/>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a:ln>
                            <a:noFill/>
                          </a:ln>
                          <a:solidFill>
                            <a:schemeClr val="tx1"/>
                          </a:solidFill>
                          <a:effectLst/>
                          <a:latin typeface="Calibri Light"/>
                          <a:ea typeface="MS PGothic" pitchFamily="34" charset="-128"/>
                        </a:rPr>
                        <a:t>---</a:t>
                      </a:r>
                      <a:endParaRPr kumimoji="0" lang="en-US" sz="1000" b="0" i="0" u="none" strike="noStrike" cap="none" normalizeH="0" baseline="0" dirty="0">
                        <a:ln>
                          <a:noFill/>
                        </a:ln>
                        <a:solidFill>
                          <a:schemeClr val="tx1"/>
                        </a:solidFill>
                        <a:effectLst/>
                        <a:latin typeface="Calibri Light"/>
                        <a:ea typeface="MS PGothic" pitchFamily="34" charset="-128"/>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8"/>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j-l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j-lt"/>
              </a:rPr>
              <a:t>A full list can be obtained via </a:t>
            </a:r>
            <a:r>
              <a:rPr lang="de-DE" altLang="de-DE" sz="1200" u="sng" dirty="0">
                <a:solidFill>
                  <a:srgbClr val="333333"/>
                </a:solidFill>
                <a:latin typeface="+mj-lt"/>
              </a:rPr>
              <a:t>www.uke.de/mct</a:t>
            </a:r>
            <a:r>
              <a:rPr lang="de-DE" altLang="de-DE" sz="1200" dirty="0">
                <a:solidFill>
                  <a:srgbClr val="333333"/>
                </a:solidFill>
                <a:latin typeface="+mj-lt"/>
              </a:rPr>
              <a:t>. </a:t>
            </a:r>
            <a:r>
              <a:rPr lang="en-GB" altLang="de-DE" sz="1200" dirty="0">
                <a:solidFill>
                  <a:srgbClr val="333333"/>
                </a:solidFill>
                <a:latin typeface="+mj-lt"/>
              </a:rPr>
              <a:t>If we have involuntarily breached copyright, please</a:t>
            </a:r>
            <a:r>
              <a:rPr lang="de-DE" altLang="de-DE" sz="1200" dirty="0">
                <a:solidFill>
                  <a:srgbClr val="333333"/>
                </a:solidFill>
                <a:latin typeface="+mj-lt"/>
              </a:rPr>
              <a:t> accept our apologies. In this case, we kindly ask creators for their</a:t>
            </a:r>
            <a:r>
              <a:rPr lang="en-GB" altLang="de-DE" sz="1200" dirty="0">
                <a:solidFill>
                  <a:srgbClr val="333333"/>
                </a:solidFill>
                <a:latin typeface="+mj-lt"/>
              </a:rPr>
              <a:t> permission to use their work under the “fair use” policy.</a:t>
            </a:r>
            <a:br>
              <a:rPr lang="de-DE" altLang="de-DE" sz="1200" dirty="0">
                <a:solidFill>
                  <a:srgbClr val="333333"/>
                </a:solidFill>
                <a:latin typeface="+mj-lt"/>
              </a:rPr>
            </a:br>
            <a:r>
              <a:rPr lang="de-DE" altLang="de-DE" sz="1200" dirty="0">
                <a:solidFill>
                  <a:srgbClr val="333333"/>
                </a:solidFill>
                <a:latin typeface="+mj-l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j-lt"/>
              </a:rPr>
              <a:t>www.uke.de/mkt</a:t>
            </a:r>
            <a:r>
              <a:rPr lang="de-DE" altLang="de-DE" sz="1200" dirty="0">
                <a:solidFill>
                  <a:srgbClr val="333333"/>
                </a:solidFill>
                <a:latin typeface="+mj-lt"/>
              </a:rPr>
              <a:t>. Sollten wir unbeabsichtigt gegen das Urheberrecht verstoßen haben, so bitten wir dies vielmals zu entschuldigen und bitten nachträglich um die Verwendungserlaubnis. </a:t>
            </a:r>
          </a:p>
        </p:txBody>
      </p:sp>
      <p:sp>
        <p:nvSpPr>
          <p:cNvPr id="2" name="Footer Placeholder 1"/>
          <p:cNvSpPr>
            <a:spLocks noGrp="1"/>
          </p:cNvSpPr>
          <p:nvPr>
            <p:ph type="ftr" sz="quarter" idx="11"/>
          </p:nvPr>
        </p:nvSpPr>
        <p:spPr/>
        <p:txBody>
          <a:bodyPr/>
          <a:lstStyle/>
          <a:p>
            <a:pPr>
              <a:defRPr/>
            </a:pPr>
            <a:r>
              <a:rPr lang="fr-FR"/>
              <a:t>Entraînement métacognitifs 2 – Sauter aux conclusions I</a:t>
            </a:r>
            <a:endParaRPr lang="de-DE"/>
          </a:p>
        </p:txBody>
      </p:sp>
      <p:sp>
        <p:nvSpPr>
          <p:cNvPr id="5" name="Slide Number Placeholder 4"/>
          <p:cNvSpPr>
            <a:spLocks noGrp="1"/>
          </p:cNvSpPr>
          <p:nvPr>
            <p:ph type="sldNum" sz="quarter" idx="12"/>
          </p:nvPr>
        </p:nvSpPr>
        <p:spPr/>
        <p:txBody>
          <a:bodyPr/>
          <a:lstStyle/>
          <a:p>
            <a:fld id="{75AB6FF6-AC8D-4370-90F4-3D97CF2AA622}" type="slidenum">
              <a:rPr lang="de-DE" altLang="de-DE" smtClean="0"/>
              <a:pPr/>
              <a:t>125</a:t>
            </a:fld>
            <a:endParaRPr lang="de-DE" altLang="de-DE"/>
          </a:p>
        </p:txBody>
      </p:sp>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fr-FR" sz="3600" dirty="0">
                <a:solidFill>
                  <a:srgbClr val="004992"/>
                </a:solidFill>
                <a:latin typeface="Calibri Light"/>
              </a:rPr>
              <a:t>Sauter aux conclusions “en action”  </a:t>
            </a:r>
            <a:br>
              <a:rPr lang="fr-FR" sz="3600" dirty="0">
                <a:solidFill>
                  <a:srgbClr val="004992"/>
                </a:solidFill>
                <a:latin typeface="Calibri Light"/>
              </a:rPr>
            </a:br>
            <a:r>
              <a:rPr lang="fr-FR" dirty="0">
                <a:solidFill>
                  <a:srgbClr val="004992"/>
                </a:solidFill>
                <a:latin typeface="Calibri Light"/>
              </a:rPr>
              <a:t>- Légendes urbaines -</a:t>
            </a:r>
            <a:endParaRPr lang="en-US" dirty="0">
              <a:solidFill>
                <a:srgbClr val="004992"/>
              </a:solidFill>
              <a:latin typeface="Calibri Light"/>
            </a:endParaRPr>
          </a:p>
        </p:txBody>
      </p:sp>
      <p:graphicFrame>
        <p:nvGraphicFramePr>
          <p:cNvPr id="10" name="Group 45"/>
          <p:cNvGraphicFramePr>
            <a:graphicFrameLocks noGrp="1"/>
          </p:cNvGraphicFramePr>
          <p:nvPr>
            <p:extLst>
              <p:ext uri="{D42A27DB-BD31-4B8C-83A1-F6EECF244321}">
                <p14:modId xmlns:p14="http://schemas.microsoft.com/office/powerpoint/2010/main" val="2400628300"/>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Légende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Théorie de la conspiration</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“Preuve”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fr-FR" sz="1800" b="0" i="0" u="none" strike="noStrike" cap="none" normalizeH="0" baseline="0">
                          <a:ln>
                            <a:noFill/>
                          </a:ln>
                          <a:solidFill>
                            <a:srgbClr val="333333"/>
                          </a:solidFill>
                          <a:effectLst/>
                          <a:latin typeface="Calibri Light"/>
                        </a:rPr>
                        <a:t>Apparemment l'alunissage en 1969 n'a jamais eu lieu et était simplement une tromperie.</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en-US" sz="2000">
                          <a:solidFill>
                            <a:srgbClr val="333333"/>
                          </a:solidFill>
                          <a:latin typeface="Calibri Light"/>
                        </a:rPr>
                        <a:t>Arguments pour?</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pPr>
              <a:defRPr/>
            </a:pPr>
            <a:r>
              <a:rPr lang="fr-FR"/>
              <a:t>Entraînement métacognitifs 2 – Sauter aux conclusions I</a:t>
            </a:r>
            <a:endParaRPr lang="de-DE"/>
          </a:p>
        </p:txBody>
      </p:sp>
      <p:sp>
        <p:nvSpPr>
          <p:cNvPr id="6" name="Slide Number Placeholder 5"/>
          <p:cNvSpPr>
            <a:spLocks noGrp="1"/>
          </p:cNvSpPr>
          <p:nvPr>
            <p:ph type="sldNum" sz="quarter" idx="12"/>
          </p:nvPr>
        </p:nvSpPr>
        <p:spPr/>
        <p:txBody>
          <a:bodyPr/>
          <a:lstStyle/>
          <a:p>
            <a:fld id="{75AB6FF6-AC8D-4370-90F4-3D97CF2AA622}" type="slidenum">
              <a:rPr lang="de-DE" altLang="de-DE" smtClean="0"/>
              <a:pPr/>
              <a:t>126</a:t>
            </a:fld>
            <a:endParaRPr lang="de-DE" altLang="de-DE"/>
          </a:p>
        </p:txBody>
      </p:sp>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fr-FR" sz="3600" dirty="0">
                <a:solidFill>
                  <a:srgbClr val="004992"/>
                </a:solidFill>
                <a:latin typeface="Calibri Light"/>
              </a:rPr>
              <a:t>Sauter aux conclusions “en action”  </a:t>
            </a:r>
            <a:br>
              <a:rPr lang="fr-FR" sz="3600" dirty="0">
                <a:solidFill>
                  <a:srgbClr val="004992"/>
                </a:solidFill>
                <a:latin typeface="Calibri Light"/>
              </a:rPr>
            </a:br>
            <a:r>
              <a:rPr lang="fr-FR" dirty="0">
                <a:solidFill>
                  <a:srgbClr val="004992"/>
                </a:solidFill>
                <a:latin typeface="Calibri Light"/>
              </a:rPr>
              <a:t>- Légendes urbaines -</a:t>
            </a:r>
            <a:endParaRPr lang="en-US" dirty="0">
              <a:solidFill>
                <a:srgbClr val="004992"/>
              </a:solidFill>
              <a:latin typeface="Calibri Light"/>
            </a:endParaRPr>
          </a:p>
        </p:txBody>
      </p:sp>
      <p:graphicFrame>
        <p:nvGraphicFramePr>
          <p:cNvPr id="10" name="Group 45"/>
          <p:cNvGraphicFramePr>
            <a:graphicFrameLocks noGrp="1"/>
          </p:cNvGraphicFramePr>
          <p:nvPr>
            <p:extLst>
              <p:ext uri="{D42A27DB-BD31-4B8C-83A1-F6EECF244321}">
                <p14:modId xmlns:p14="http://schemas.microsoft.com/office/powerpoint/2010/main" val="3855631405"/>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Légende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Théorie de la conspiration</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“Preuve”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fr-FR" sz="1800" b="0" i="0" u="none" strike="noStrike" cap="none" normalizeH="0" baseline="0">
                          <a:ln>
                            <a:noFill/>
                          </a:ln>
                          <a:solidFill>
                            <a:srgbClr val="333333"/>
                          </a:solidFill>
                          <a:effectLst/>
                          <a:latin typeface="Calibri Light"/>
                        </a:rPr>
                        <a:t>Apparemment l'alunissage en 1969 n'a jamais eu lieu et était simplement une tromperie.</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fr-FR" sz="2000" dirty="0">
                          <a:solidFill>
                            <a:srgbClr val="333333"/>
                          </a:solidFill>
                          <a:latin typeface="Calibri Light"/>
                        </a:rPr>
                        <a:t>Motifs avancés des Etats-Unis:</a:t>
                      </a:r>
                    </a:p>
                    <a:p>
                      <a:pPr marL="457200" indent="-457200">
                        <a:lnSpc>
                          <a:spcPct val="100000"/>
                        </a:lnSpc>
                        <a:spcBef>
                          <a:spcPts val="1200"/>
                        </a:spcBef>
                        <a:buClr>
                          <a:srgbClr val="333333"/>
                        </a:buClr>
                        <a:buFont typeface="+mj-lt"/>
                        <a:buAutoNum type="arabicPeriod"/>
                      </a:pPr>
                      <a:r>
                        <a:rPr lang="fr-FR" sz="2000">
                          <a:solidFill>
                            <a:srgbClr val="333333"/>
                          </a:solidFill>
                          <a:latin typeface="Calibri Light"/>
                        </a:rPr>
                        <a:t>“La victoire technologique” </a:t>
                      </a:r>
                      <a:r>
                        <a:rPr lang="fr-FR" sz="2000" dirty="0">
                          <a:solidFill>
                            <a:srgbClr val="333333"/>
                          </a:solidFill>
                          <a:latin typeface="Calibri Light"/>
                        </a:rPr>
                        <a:t>dans la concurrence pour l’espace avec l'Union soviétique, qui a lancé avec succès un satellite dans l'espace précédemment</a:t>
                      </a:r>
                    </a:p>
                    <a:p>
                      <a:pPr marL="457200" indent="-457200">
                        <a:lnSpc>
                          <a:spcPct val="100000"/>
                        </a:lnSpc>
                        <a:spcBef>
                          <a:spcPts val="1200"/>
                        </a:spcBef>
                        <a:buClr>
                          <a:srgbClr val="333333"/>
                        </a:buClr>
                        <a:buFont typeface="+mj-lt"/>
                        <a:buAutoNum type="arabicPeriod"/>
                      </a:pPr>
                      <a:r>
                        <a:rPr lang="fr-FR" sz="2000" dirty="0">
                          <a:solidFill>
                            <a:srgbClr val="333333"/>
                          </a:solidFill>
                          <a:latin typeface="Calibri Light"/>
                        </a:rPr>
                        <a:t>Distraction de la guerre au Vietnam</a:t>
                      </a:r>
                    </a:p>
                    <a:p>
                      <a:pPr marL="457200" indent="-457200">
                        <a:lnSpc>
                          <a:spcPct val="100000"/>
                        </a:lnSpc>
                        <a:spcBef>
                          <a:spcPts val="1200"/>
                        </a:spcBef>
                        <a:buClr>
                          <a:srgbClr val="333333"/>
                        </a:buClr>
                        <a:buFont typeface="+mj-lt"/>
                        <a:buAutoNum type="arabicPeriod"/>
                      </a:pPr>
                      <a:r>
                        <a:rPr lang="fr-FR" sz="2000" dirty="0">
                          <a:solidFill>
                            <a:srgbClr val="333333"/>
                          </a:solidFill>
                          <a:latin typeface="Calibri Light"/>
                        </a:rPr>
                        <a:t>La NASA, elle-même, fait croire à l'alunissage par peur de la réduction du budget gouvernemental</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pPr>
              <a:defRPr/>
            </a:pPr>
            <a:r>
              <a:rPr lang="fr-FR"/>
              <a:t>Entraînement métacognitifs 2 – Sauter aux conclusions I</a:t>
            </a:r>
            <a:endParaRPr lang="de-DE"/>
          </a:p>
        </p:txBody>
      </p:sp>
      <p:sp>
        <p:nvSpPr>
          <p:cNvPr id="6" name="Slide Number Placeholder 5"/>
          <p:cNvSpPr>
            <a:spLocks noGrp="1"/>
          </p:cNvSpPr>
          <p:nvPr>
            <p:ph type="sldNum" sz="quarter" idx="12"/>
          </p:nvPr>
        </p:nvSpPr>
        <p:spPr/>
        <p:txBody>
          <a:bodyPr/>
          <a:lstStyle/>
          <a:p>
            <a:fld id="{75AB6FF6-AC8D-4370-90F4-3D97CF2AA622}" type="slidenum">
              <a:rPr lang="de-DE" altLang="de-DE" smtClean="0"/>
              <a:pPr/>
              <a:t>127</a:t>
            </a:fld>
            <a:endParaRPr lang="de-DE" altLang="de-DE"/>
          </a:p>
        </p:txBody>
      </p:sp>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fr-FR" sz="3600" dirty="0">
                <a:solidFill>
                  <a:srgbClr val="004992"/>
                </a:solidFill>
                <a:latin typeface="Calibri Light"/>
              </a:rPr>
              <a:t>Sauter aux conclusions “en action”  </a:t>
            </a:r>
            <a:br>
              <a:rPr lang="fr-FR" sz="3600" dirty="0">
                <a:solidFill>
                  <a:srgbClr val="004992"/>
                </a:solidFill>
                <a:latin typeface="Calibri Light"/>
              </a:rPr>
            </a:br>
            <a:r>
              <a:rPr lang="fr-FR" dirty="0">
                <a:solidFill>
                  <a:srgbClr val="004992"/>
                </a:solidFill>
                <a:latin typeface="Calibri Light"/>
              </a:rPr>
              <a:t>- Légendes urbaines -</a:t>
            </a:r>
            <a:endParaRPr lang="en-US" dirty="0">
              <a:solidFill>
                <a:srgbClr val="004992"/>
              </a:solidFill>
              <a:latin typeface="Calibri Light"/>
            </a:endParaRPr>
          </a:p>
        </p:txBody>
      </p:sp>
      <p:graphicFrame>
        <p:nvGraphicFramePr>
          <p:cNvPr id="10" name="Group 42"/>
          <p:cNvGraphicFramePr>
            <a:graphicFrameLocks noGrp="1"/>
          </p:cNvGraphicFramePr>
          <p:nvPr>
            <p:extLst>
              <p:ext uri="{D42A27DB-BD31-4B8C-83A1-F6EECF244321}">
                <p14:modId xmlns:p14="http://schemas.microsoft.com/office/powerpoint/2010/main" val="190710428"/>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Légende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000000"/>
                          </a:solidFill>
                          <a:effectLst/>
                          <a:latin typeface="Calibri Light"/>
                        </a:rPr>
                        <a:t>Théorie de la conspiration</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“Preuve”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fr-FR" sz="1800" b="0" i="0" u="none" strike="noStrike" cap="none" normalizeH="0" baseline="0">
                          <a:ln>
                            <a:noFill/>
                          </a:ln>
                          <a:solidFill>
                            <a:srgbClr val="333333"/>
                          </a:solidFill>
                          <a:effectLst/>
                          <a:latin typeface="Calibri Light"/>
                        </a:rPr>
                        <a:t>Apparemment l'alunissage en 1969 n'a jamais eu lieu et était simplement une tromperie.</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r>
                        <a:rPr kumimoji="0" lang="de-DE" sz="1800" b="1" i="0" u="none" strike="noStrike" cap="none" normalizeH="0" baseline="0">
                          <a:ln>
                            <a:noFill/>
                          </a:ln>
                          <a:solidFill>
                            <a:srgbClr val="333333"/>
                          </a:solidFill>
                          <a:effectLst/>
                          <a:latin typeface="Calibri Light"/>
                        </a:rPr>
                        <a:t>Arguments pour?</a:t>
                      </a:r>
                      <a:endParaRPr kumimoji="0" lang="de-DE" sz="1800" b="1"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pPr>
              <a:defRPr/>
            </a:pPr>
            <a:r>
              <a:rPr lang="fr-FR"/>
              <a:t>Entraînement métacognitifs 2 – Sauter aux conclusions I</a:t>
            </a:r>
            <a:endParaRPr lang="de-DE"/>
          </a:p>
        </p:txBody>
      </p:sp>
      <p:sp>
        <p:nvSpPr>
          <p:cNvPr id="6" name="Slide Number Placeholder 5"/>
          <p:cNvSpPr>
            <a:spLocks noGrp="1"/>
          </p:cNvSpPr>
          <p:nvPr>
            <p:ph type="sldNum" sz="quarter" idx="12"/>
          </p:nvPr>
        </p:nvSpPr>
        <p:spPr/>
        <p:txBody>
          <a:bodyPr/>
          <a:lstStyle/>
          <a:p>
            <a:fld id="{75AB6FF6-AC8D-4370-90F4-3D97CF2AA622}" type="slidenum">
              <a:rPr lang="de-DE" altLang="de-DE" smtClean="0"/>
              <a:pPr/>
              <a:t>128</a:t>
            </a:fld>
            <a:endParaRPr lang="de-DE" altLang="de-DE"/>
          </a:p>
        </p:txBody>
      </p:sp>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fr-FR" sz="3600" dirty="0">
                <a:solidFill>
                  <a:srgbClr val="004992"/>
                </a:solidFill>
                <a:latin typeface="Calibri Light"/>
              </a:rPr>
              <a:t>Sauter aux conclusions “en action”  </a:t>
            </a:r>
            <a:br>
              <a:rPr lang="fr-FR" sz="3600" dirty="0">
                <a:solidFill>
                  <a:srgbClr val="004992"/>
                </a:solidFill>
                <a:latin typeface="Calibri Light"/>
              </a:rPr>
            </a:br>
            <a:r>
              <a:rPr lang="fr-FR" dirty="0">
                <a:solidFill>
                  <a:srgbClr val="004992"/>
                </a:solidFill>
                <a:latin typeface="Calibri Light"/>
              </a:rPr>
              <a:t>- Légendes urbaines -</a:t>
            </a:r>
            <a:endParaRPr lang="en-US" dirty="0">
              <a:solidFill>
                <a:srgbClr val="004992"/>
              </a:solidFill>
              <a:latin typeface="Calibri Light"/>
            </a:endParaRPr>
          </a:p>
        </p:txBody>
      </p:sp>
      <p:graphicFrame>
        <p:nvGraphicFramePr>
          <p:cNvPr id="10" name="Group 42"/>
          <p:cNvGraphicFramePr>
            <a:graphicFrameLocks noGrp="1"/>
          </p:cNvGraphicFramePr>
          <p:nvPr>
            <p:extLst>
              <p:ext uri="{D42A27DB-BD31-4B8C-83A1-F6EECF244321}">
                <p14:modId xmlns:p14="http://schemas.microsoft.com/office/powerpoint/2010/main" val="3456564722"/>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Légende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000000"/>
                          </a:solidFill>
                          <a:effectLst/>
                          <a:latin typeface="Calibri Light"/>
                        </a:rPr>
                        <a:t>Théorie de la conspiration</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“Preuve”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fr-FR" sz="1800" b="0" i="0" u="none" strike="noStrike" cap="none" normalizeH="0" baseline="0">
                          <a:ln>
                            <a:noFill/>
                          </a:ln>
                          <a:solidFill>
                            <a:srgbClr val="333333"/>
                          </a:solidFill>
                          <a:effectLst/>
                          <a:latin typeface="Calibri Light"/>
                        </a:rPr>
                        <a:t>Apparemment l'alunissage en 1969 n'a jamais eu lieu et était simplement une tromperie.</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 typeface="+mj-lt"/>
                        <a:buNone/>
                        <a:tabLst/>
                      </a:pPr>
                      <a:r>
                        <a:rPr kumimoji="0" lang="fr-FR" sz="1800" b="1" i="0" u="none" strike="noStrike" cap="none" normalizeH="0" baseline="0" dirty="0">
                          <a:ln>
                            <a:noFill/>
                          </a:ln>
                          <a:solidFill>
                            <a:srgbClr val="333333"/>
                          </a:solidFill>
                          <a:effectLst/>
                          <a:latin typeface="Calibri Light"/>
                          <a:cs typeface="Times New Roman" pitchFamily="18" charset="0"/>
                        </a:rPr>
                        <a:t>Arguments pour:</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fr-FR" sz="1800" b="0" i="0" u="none" strike="noStrike" cap="none" normalizeH="0" baseline="0" dirty="0">
                          <a:ln>
                            <a:noFill/>
                          </a:ln>
                          <a:solidFill>
                            <a:srgbClr val="333333"/>
                          </a:solidFill>
                          <a:effectLst/>
                          <a:latin typeface="Calibri Light"/>
                          <a:cs typeface="Times New Roman" pitchFamily="18" charset="0"/>
                        </a:rPr>
                        <a:t>L’ondulation du drapeau: impossible car il n'y a pas d'atmosphère sur la lune.</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fr-FR" sz="1800" b="0" i="0" u="none" strike="noStrike" cap="none" normalizeH="0" baseline="0" dirty="0">
                          <a:ln>
                            <a:noFill/>
                          </a:ln>
                          <a:solidFill>
                            <a:srgbClr val="333333"/>
                          </a:solidFill>
                          <a:effectLst/>
                          <a:latin typeface="Calibri Light"/>
                          <a:cs typeface="Times New Roman" pitchFamily="18" charset="0"/>
                        </a:rPr>
                        <a:t>Photos de ciel sans étoiles et différentes ombres indiquent une production de studio de cinéma.</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fr-FR" sz="1800" b="0" i="0" u="none" strike="noStrike" cap="none" normalizeH="0" baseline="0" dirty="0">
                          <a:ln>
                            <a:noFill/>
                          </a:ln>
                          <a:solidFill>
                            <a:srgbClr val="333333"/>
                          </a:solidFill>
                          <a:effectLst/>
                          <a:latin typeface="Calibri Light"/>
                          <a:cs typeface="Times New Roman" pitchFamily="18" charset="0"/>
                        </a:rPr>
                        <a:t>Le message radio de l'astronaute Armstrong: il répond trop vite à la dernière phrase du président Nixon. Les signaux radio ont besoin de plus de temps pour être transmis à la terre qu'il n'en a fallu pour répondre à Armstrong.</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pPr>
              <a:defRPr/>
            </a:pPr>
            <a:r>
              <a:rPr lang="fr-FR"/>
              <a:t>Entraînement métacognitifs 2 – Sauter aux conclusions I</a:t>
            </a:r>
            <a:endParaRPr lang="de-DE"/>
          </a:p>
        </p:txBody>
      </p:sp>
      <p:sp>
        <p:nvSpPr>
          <p:cNvPr id="6" name="Slide Number Placeholder 5"/>
          <p:cNvSpPr>
            <a:spLocks noGrp="1"/>
          </p:cNvSpPr>
          <p:nvPr>
            <p:ph type="sldNum" sz="quarter" idx="12"/>
          </p:nvPr>
        </p:nvSpPr>
        <p:spPr/>
        <p:txBody>
          <a:bodyPr/>
          <a:lstStyle/>
          <a:p>
            <a:fld id="{75AB6FF6-AC8D-4370-90F4-3D97CF2AA622}" type="slidenum">
              <a:rPr lang="de-DE" altLang="de-DE" smtClean="0"/>
              <a:pPr/>
              <a:t>129</a:t>
            </a:fld>
            <a:endParaRPr lang="de-DE" altLang="de-DE"/>
          </a:p>
        </p:txBody>
      </p:sp>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fr-FR" sz="3600" dirty="0">
                <a:solidFill>
                  <a:srgbClr val="004992"/>
                </a:solidFill>
                <a:latin typeface="Calibri Light"/>
              </a:rPr>
              <a:t>Sauter aux conclusions “en action”  </a:t>
            </a:r>
            <a:br>
              <a:rPr lang="fr-FR" sz="3600" dirty="0">
                <a:solidFill>
                  <a:srgbClr val="004992"/>
                </a:solidFill>
                <a:latin typeface="Calibri Light"/>
              </a:rPr>
            </a:br>
            <a:r>
              <a:rPr lang="fr-FR" dirty="0">
                <a:solidFill>
                  <a:srgbClr val="004992"/>
                </a:solidFill>
                <a:latin typeface="Calibri Light"/>
              </a:rPr>
              <a:t>- Légendes urbaines -</a:t>
            </a:r>
            <a:endParaRPr lang="en-US" dirty="0">
              <a:solidFill>
                <a:srgbClr val="004992"/>
              </a:solidFill>
              <a:latin typeface="Calibri Light"/>
            </a:endParaRPr>
          </a:p>
        </p:txBody>
      </p:sp>
      <p:graphicFrame>
        <p:nvGraphicFramePr>
          <p:cNvPr id="10" name="Group 27"/>
          <p:cNvGraphicFramePr>
            <a:graphicFrameLocks noGrp="1"/>
          </p:cNvGraphicFramePr>
          <p:nvPr>
            <p:extLst>
              <p:ext uri="{D42A27DB-BD31-4B8C-83A1-F6EECF244321}">
                <p14:modId xmlns:p14="http://schemas.microsoft.com/office/powerpoint/2010/main" val="1789630742"/>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Légende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000000"/>
                          </a:solidFill>
                          <a:effectLst/>
                          <a:latin typeface="Calibri Light"/>
                        </a:rPr>
                        <a:t>Théorie de la conspiration</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“Preuve”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fr-FR" sz="1800" b="0" i="0" u="none" strike="noStrike" cap="none" normalizeH="0" baseline="0">
                          <a:ln>
                            <a:noFill/>
                          </a:ln>
                          <a:solidFill>
                            <a:srgbClr val="333333"/>
                          </a:solidFill>
                          <a:effectLst/>
                          <a:latin typeface="Calibri Light"/>
                        </a:rPr>
                        <a:t>Apparemment l'alunissage en 1969 n'a jamais eu lieu et était simplement une tromperie.</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r>
                        <a:rPr kumimoji="0" lang="de-DE" sz="1800" b="1" i="0" u="none" strike="noStrike" cap="none" normalizeH="0" baseline="0">
                          <a:ln>
                            <a:noFill/>
                          </a:ln>
                          <a:solidFill>
                            <a:srgbClr val="333333"/>
                          </a:solidFill>
                          <a:effectLst/>
                          <a:latin typeface="Calibri Light"/>
                        </a:rPr>
                        <a:t>Arguments contre?</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pPr>
              <a:defRPr/>
            </a:pPr>
            <a:r>
              <a:rPr lang="fr-FR"/>
              <a:t>Entraînement métacognitifs 2 – Sauter aux conclusions I</a:t>
            </a:r>
            <a:endParaRPr lang="de-DE"/>
          </a:p>
        </p:txBody>
      </p:sp>
      <p:sp>
        <p:nvSpPr>
          <p:cNvPr id="6" name="Slide Number Placeholder 5"/>
          <p:cNvSpPr>
            <a:spLocks noGrp="1"/>
          </p:cNvSpPr>
          <p:nvPr>
            <p:ph type="sldNum" sz="quarter" idx="12"/>
          </p:nvPr>
        </p:nvSpPr>
        <p:spPr/>
        <p:txBody>
          <a:bodyPr/>
          <a:lstStyle/>
          <a:p>
            <a:fld id="{75AB6FF6-AC8D-4370-90F4-3D97CF2AA622}" type="slidenum">
              <a:rPr lang="de-DE" altLang="de-DE" smtClean="0"/>
              <a:pPr/>
              <a:t>130</a:t>
            </a:fld>
            <a:endParaRPr lang="de-DE" altLang="de-DE"/>
          </a:p>
        </p:txBody>
      </p:sp>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fr-FR" sz="3600" dirty="0">
                <a:solidFill>
                  <a:srgbClr val="004992"/>
                </a:solidFill>
                <a:latin typeface="Calibri Light"/>
              </a:rPr>
              <a:t>Sauter aux conclusions “en action”  </a:t>
            </a:r>
            <a:br>
              <a:rPr lang="fr-FR" sz="3600" dirty="0">
                <a:solidFill>
                  <a:srgbClr val="004992"/>
                </a:solidFill>
                <a:latin typeface="Calibri Light"/>
              </a:rPr>
            </a:br>
            <a:r>
              <a:rPr lang="fr-FR" dirty="0">
                <a:solidFill>
                  <a:srgbClr val="004992"/>
                </a:solidFill>
                <a:latin typeface="Calibri Light"/>
              </a:rPr>
              <a:t>- Légendes urbaines -</a:t>
            </a:r>
            <a:endParaRPr lang="en-US" dirty="0">
              <a:solidFill>
                <a:srgbClr val="004992"/>
              </a:solidFill>
              <a:latin typeface="Calibri Light"/>
            </a:endParaRPr>
          </a:p>
        </p:txBody>
      </p:sp>
      <p:graphicFrame>
        <p:nvGraphicFramePr>
          <p:cNvPr id="10" name="Group 27"/>
          <p:cNvGraphicFramePr>
            <a:graphicFrameLocks noGrp="1"/>
          </p:cNvGraphicFramePr>
          <p:nvPr>
            <p:extLst>
              <p:ext uri="{D42A27DB-BD31-4B8C-83A1-F6EECF244321}">
                <p14:modId xmlns:p14="http://schemas.microsoft.com/office/powerpoint/2010/main" val="1492938157"/>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Légende</a:t>
                      </a: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000000"/>
                          </a:solidFill>
                          <a:effectLst/>
                          <a:latin typeface="Calibri Light"/>
                        </a:rPr>
                        <a:t>Théorie de la conspiration</a:t>
                      </a:r>
                      <a:endParaRPr kumimoji="0" lang="de-DE" sz="2000" b="0" i="0" u="none" strike="noStrike" cap="none" normalizeH="0" baseline="0" dirty="0">
                        <a:ln>
                          <a:noFill/>
                        </a:ln>
                        <a:solidFill>
                          <a:srgbClr val="000000"/>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“Preuve”</a:t>
                      </a: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fr-FR" sz="1800" b="0" i="0" u="none" strike="noStrike" cap="none" normalizeH="0" baseline="0">
                          <a:ln>
                            <a:noFill/>
                          </a:ln>
                          <a:solidFill>
                            <a:srgbClr val="333333"/>
                          </a:solidFill>
                          <a:effectLst/>
                          <a:latin typeface="Calibri Light"/>
                        </a:rPr>
                        <a:t>Apparemment l'alunissage en 1969 n'a jamais eu lieu et était simplement une tromperie.</a:t>
                      </a:r>
                      <a:endParaRPr kumimoji="0" lang="de-DE" sz="18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fr-FR" sz="1800" b="1" dirty="0">
                          <a:latin typeface="Calibri Light"/>
                        </a:rPr>
                        <a:t>Arguments contre:</a:t>
                      </a:r>
                    </a:p>
                    <a:p>
                      <a:pPr marL="342900" indent="-342900">
                        <a:lnSpc>
                          <a:spcPct val="100000"/>
                        </a:lnSpc>
                        <a:spcBef>
                          <a:spcPts val="1200"/>
                        </a:spcBef>
                        <a:buFont typeface="+mj-lt"/>
                        <a:buAutoNum type="arabicPeriod"/>
                      </a:pPr>
                      <a:r>
                        <a:rPr lang="fr-FR" sz="1800" b="0" dirty="0">
                          <a:latin typeface="Calibri Light"/>
                        </a:rPr>
                        <a:t>L’ondulation du drapeau a été causée par la pose du mat dans la surface de la lune et une barre montée de soutien.</a:t>
                      </a:r>
                    </a:p>
                    <a:p>
                      <a:pPr marL="342900" indent="-342900">
                        <a:lnSpc>
                          <a:spcPct val="100000"/>
                        </a:lnSpc>
                        <a:spcBef>
                          <a:spcPts val="1200"/>
                        </a:spcBef>
                        <a:buFont typeface="+mj-lt"/>
                        <a:buAutoNum type="arabicPeriod"/>
                      </a:pPr>
                      <a:r>
                        <a:rPr lang="fr-FR" sz="1800" b="0" dirty="0">
                          <a:latin typeface="Calibri Light"/>
                        </a:rPr>
                        <a:t>Les photographies de nuit ne peuvent pas capturer des faibles sources de lumière en raison de temps d'exposition </a:t>
                      </a:r>
                      <a:r>
                        <a:rPr lang="fr-FR" sz="1800" b="0" dirty="0">
                          <a:latin typeface="Times New Roman"/>
                          <a:sym typeface="Wingdings" panose="05000000000000000000" pitchFamily="2" charset="2"/>
                        </a:rPr>
                        <a:t>→</a:t>
                      </a:r>
                      <a:r>
                        <a:rPr lang="fr-FR" sz="1800" b="0" dirty="0">
                          <a:latin typeface="Calibri Light"/>
                        </a:rPr>
                        <a:t> pas d'étoile.</a:t>
                      </a:r>
                    </a:p>
                    <a:p>
                      <a:pPr marL="342900" indent="-342900">
                        <a:lnSpc>
                          <a:spcPct val="100000"/>
                        </a:lnSpc>
                        <a:spcBef>
                          <a:spcPts val="1200"/>
                        </a:spcBef>
                        <a:buFont typeface="+mj-lt"/>
                        <a:buAutoNum type="arabicPeriod"/>
                      </a:pPr>
                      <a:r>
                        <a:rPr lang="fr-FR" sz="1800" b="0" dirty="0">
                          <a:latin typeface="Calibri Light"/>
                        </a:rPr>
                        <a:t>Les ombres différentes ont été causées par la surface inégale de la lune.</a:t>
                      </a:r>
                    </a:p>
                    <a:p>
                      <a:pPr marL="342900" indent="-342900">
                        <a:lnSpc>
                          <a:spcPct val="100000"/>
                        </a:lnSpc>
                        <a:spcBef>
                          <a:spcPts val="1200"/>
                        </a:spcBef>
                        <a:buFont typeface="+mj-lt"/>
                        <a:buAutoNum type="arabicPeriod"/>
                      </a:pPr>
                      <a:r>
                        <a:rPr lang="fr-FR" sz="1800" b="0" dirty="0">
                          <a:latin typeface="Calibri Light"/>
                        </a:rPr>
                        <a:t>L'interview a été modifié afin de couvrir le délai initial entre Nixon et la boîte de dialogue d'Armstrong.</a:t>
                      </a:r>
                      <a:endParaRPr lang="en-US" sz="1800" b="0" dirty="0">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pPr>
              <a:defRPr/>
            </a:pPr>
            <a:r>
              <a:rPr lang="fr-FR"/>
              <a:t>Entraînement métacognitifs 2 – Sauter aux conclusions I</a:t>
            </a:r>
            <a:endParaRPr lang="de-DE"/>
          </a:p>
        </p:txBody>
      </p:sp>
      <p:sp>
        <p:nvSpPr>
          <p:cNvPr id="6" name="Slide Number Placeholder 5"/>
          <p:cNvSpPr>
            <a:spLocks noGrp="1"/>
          </p:cNvSpPr>
          <p:nvPr>
            <p:ph type="sldNum" sz="quarter" idx="12"/>
          </p:nvPr>
        </p:nvSpPr>
        <p:spPr/>
        <p:txBody>
          <a:bodyPr/>
          <a:lstStyle/>
          <a:p>
            <a:fld id="{75AB6FF6-AC8D-4370-90F4-3D97CF2AA622}" type="slidenum">
              <a:rPr lang="de-DE" altLang="de-DE" smtClean="0"/>
              <a:pPr/>
              <a:t>131</a:t>
            </a:fld>
            <a:endParaRPr lang="de-DE" altLang="de-DE"/>
          </a:p>
        </p:txBody>
      </p:sp>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fr-FR" sz="3600" dirty="0">
                <a:solidFill>
                  <a:srgbClr val="004992"/>
                </a:solidFill>
                <a:latin typeface="Calibri Light"/>
              </a:rPr>
              <a:t>Sauter aux conclusions “en action”  </a:t>
            </a:r>
            <a:br>
              <a:rPr lang="fr-FR" sz="3600" dirty="0">
                <a:solidFill>
                  <a:srgbClr val="004992"/>
                </a:solidFill>
                <a:latin typeface="Calibri Light"/>
              </a:rPr>
            </a:br>
            <a:r>
              <a:rPr lang="fr-FR" dirty="0">
                <a:solidFill>
                  <a:srgbClr val="004992"/>
                </a:solidFill>
                <a:latin typeface="Calibri Light"/>
              </a:rPr>
              <a:t>- Légendes urbaines -</a:t>
            </a:r>
            <a:endParaRPr lang="en-US" dirty="0">
              <a:solidFill>
                <a:srgbClr val="004992"/>
              </a:solidFill>
              <a:latin typeface="Calibri Light"/>
            </a:endParaRPr>
          </a:p>
        </p:txBody>
      </p:sp>
      <p:sp>
        <p:nvSpPr>
          <p:cNvPr id="12" name="Caption_14"/>
          <p:cNvSpPr txBox="1">
            <a:spLocks noChangeArrowheads="1"/>
          </p:cNvSpPr>
          <p:nvPr/>
        </p:nvSpPr>
        <p:spPr bwMode="auto">
          <a:xfrm>
            <a:off x="4138971" y="5528265"/>
            <a:ext cx="760998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fr-FR" altLang="de-DE" sz="1200" dirty="0">
                <a:latin typeface="+mj-lt"/>
              </a:rPr>
              <a:t>Source: La télévision allemande ZDF</a:t>
            </a:r>
            <a:r>
              <a:rPr lang="fr-FR" altLang="de-DE" sz="1200">
                <a:latin typeface="+mj-lt"/>
              </a:rPr>
              <a:t>: “Vorsicht Verschwörung” </a:t>
            </a:r>
            <a:r>
              <a:rPr lang="fr-FR" altLang="de-DE" sz="1200" dirty="0">
                <a:latin typeface="+mj-lt"/>
              </a:rPr>
              <a:t>(Méfiez-vous de la conspiration)</a:t>
            </a:r>
            <a:endParaRPr lang="de-DE" altLang="de-DE" sz="1200" dirty="0">
              <a:latin typeface="+mj-lt"/>
            </a:endParaRPr>
          </a:p>
        </p:txBody>
      </p:sp>
      <p:pic>
        <p:nvPicPr>
          <p:cNvPr id="1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6193" y="3600126"/>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 name="Text Box 3"/>
          <p:cNvSpPr txBox="1">
            <a:spLocks noChangeArrowheads="1"/>
          </p:cNvSpPr>
          <p:nvPr/>
        </p:nvSpPr>
        <p:spPr bwMode="auto">
          <a:xfrm>
            <a:off x="408955" y="2312440"/>
            <a:ext cx="11376000" cy="430887"/>
          </a:xfrm>
          <a:prstGeom prst="rect">
            <a:avLst/>
          </a:prstGeom>
          <a:noFill/>
          <a:ln w="9525">
            <a:noFill/>
            <a:miter lim="800000"/>
            <a:headEnd/>
            <a:tailEnd/>
          </a:ln>
        </p:spPr>
        <p:txBody>
          <a:bodyPr>
            <a:spAutoFit/>
          </a:bodyPr>
          <a:lstStyle/>
          <a:p>
            <a:pPr fontAlgn="base">
              <a:spcBef>
                <a:spcPct val="0"/>
              </a:spcBef>
              <a:spcAft>
                <a:spcPct val="0"/>
              </a:spcAft>
              <a:defRPr/>
            </a:pPr>
            <a:r>
              <a:rPr lang="fr-FR" sz="2200">
                <a:solidFill>
                  <a:srgbClr val="000000"/>
                </a:solidFill>
                <a:latin typeface="Calibri Light"/>
                <a:ea typeface="ＭＳ Ｐゴシック" panose="020B0600070205080204" pitchFamily="34" charset="-128"/>
              </a:rPr>
              <a:t>L'alunissage a été truqué par le gouvernement américain?</a:t>
            </a:r>
            <a:endParaRPr lang="de-DE" sz="2200" dirty="0">
              <a:solidFill>
                <a:srgbClr val="000000"/>
              </a:solidFill>
              <a:latin typeface="Calibri Light"/>
              <a:ea typeface="ＭＳ Ｐゴシック" panose="020B0600070205080204" pitchFamily="34" charset="-128"/>
            </a:endParaRPr>
          </a:p>
        </p:txBody>
      </p:sp>
      <p:sp>
        <p:nvSpPr>
          <p:cNvPr id="16" name="Rectangle 15"/>
          <p:cNvSpPr/>
          <p:nvPr/>
        </p:nvSpPr>
        <p:spPr>
          <a:xfrm>
            <a:off x="408955" y="2649106"/>
            <a:ext cx="11376000" cy="707886"/>
          </a:xfrm>
          <a:prstGeom prst="rect">
            <a:avLst/>
          </a:prstGeom>
        </p:spPr>
        <p:txBody>
          <a:bodyPr wrap="none">
            <a:noAutofit/>
          </a:bodyPr>
          <a:lstStyle/>
          <a:p>
            <a:pPr algn="ctr">
              <a:spcBef>
                <a:spcPts val="0"/>
              </a:spcBef>
            </a:pPr>
            <a:r>
              <a:rPr lang="de-DE" altLang="de-DE" sz="4000">
                <a:solidFill>
                  <a:srgbClr val="FF0000"/>
                </a:solidFill>
                <a:latin typeface="Calibri Light"/>
              </a:rPr>
              <a:t>Non! </a:t>
            </a:r>
            <a:endParaRPr lang="de-DE" altLang="de-DE" sz="4000" dirty="0">
              <a:latin typeface="Calibri Light"/>
            </a:endParaRPr>
          </a:p>
        </p:txBody>
      </p:sp>
      <p:sp>
        <p:nvSpPr>
          <p:cNvPr id="17" name="Text Box 8"/>
          <p:cNvSpPr txBox="1">
            <a:spLocks noChangeArrowheads="1"/>
          </p:cNvSpPr>
          <p:nvPr/>
        </p:nvSpPr>
        <p:spPr bwMode="auto">
          <a:xfrm>
            <a:off x="4138971" y="3496940"/>
            <a:ext cx="7609984" cy="20156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lnSpc>
                <a:spcPct val="105000"/>
              </a:lnSpc>
              <a:spcBef>
                <a:spcPts val="1999"/>
              </a:spcBef>
              <a:buClrTx/>
              <a:buFontTx/>
              <a:buNone/>
            </a:pPr>
            <a:r>
              <a:rPr lang="fr-FR" altLang="de-DE" sz="2400">
                <a:latin typeface="Calibri Light"/>
              </a:rPr>
              <a:t>Le directeur Roland Emmerich (Independence Day): “L'atterrissage sur la lune (...) était tout simplement trop bon. Une telle chose était impossible de mettre en scène dans les années 1960. Même avec l'équipement d'aujourd'hui cela poserait des problèmes”.</a:t>
            </a:r>
            <a:endParaRPr lang="de-DE" altLang="de-DE" sz="2400" i="1" dirty="0">
              <a:latin typeface="Calibri Light"/>
            </a:endParaRPr>
          </a:p>
        </p:txBody>
      </p:sp>
      <p:sp>
        <p:nvSpPr>
          <p:cNvPr id="5" name="Footer Placeholder 4"/>
          <p:cNvSpPr>
            <a:spLocks noGrp="1"/>
          </p:cNvSpPr>
          <p:nvPr>
            <p:ph type="ftr" sz="quarter" idx="11"/>
          </p:nvPr>
        </p:nvSpPr>
        <p:spPr/>
        <p:txBody>
          <a:bodyPr/>
          <a:lstStyle/>
          <a:p>
            <a:pPr>
              <a:defRPr/>
            </a:pPr>
            <a:r>
              <a:rPr lang="fr-FR"/>
              <a:t>Entraînement métacognitifs 2 – Sauter aux conclusions I</a:t>
            </a:r>
            <a:endParaRPr lang="de-DE"/>
          </a:p>
        </p:txBody>
      </p:sp>
      <p:sp>
        <p:nvSpPr>
          <p:cNvPr id="6" name="Slide Number Placeholder 5"/>
          <p:cNvSpPr>
            <a:spLocks noGrp="1"/>
          </p:cNvSpPr>
          <p:nvPr>
            <p:ph type="sldNum" sz="quarter" idx="12"/>
          </p:nvPr>
        </p:nvSpPr>
        <p:spPr/>
        <p:txBody>
          <a:bodyPr/>
          <a:lstStyle/>
          <a:p>
            <a:fld id="{75AB6FF6-AC8D-4370-90F4-3D97CF2AA622}" type="slidenum">
              <a:rPr lang="de-DE" altLang="de-DE" smtClean="0"/>
              <a:pPr/>
              <a:t>132</a:t>
            </a:fld>
            <a:endParaRPr lang="de-DE" altLang="de-DE"/>
          </a:p>
        </p:txBody>
      </p:sp>
    </p:spTree>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r-FR" sz="3600">
                <a:solidFill>
                  <a:srgbClr val="004992"/>
                </a:solidFill>
                <a:latin typeface="Calibri Light"/>
              </a:rPr>
              <a:t>Comment cette légende urbaine et d'autres théories du complot surviennent?</a:t>
            </a:r>
            <a:endParaRPr lang="en-US" sz="3600">
              <a:solidFill>
                <a:srgbClr val="004992"/>
              </a:solidFill>
              <a:latin typeface="Calibri Light"/>
            </a:endParaRPr>
          </a:p>
        </p:txBody>
      </p:sp>
      <p:sp>
        <p:nvSpPr>
          <p:cNvPr id="5" name="Content Placeholder 4"/>
          <p:cNvSpPr>
            <a:spLocks noGrp="1"/>
          </p:cNvSpPr>
          <p:nvPr>
            <p:ph idx="1"/>
          </p:nvPr>
        </p:nvSpPr>
        <p:spPr/>
        <p:txBody>
          <a:bodyPr/>
          <a:lstStyle/>
          <a:p>
            <a:pPr lvl="0" defTabSz="914400" fontAlgn="base"/>
            <a:r>
              <a:rPr lang="de-DE" altLang="de-DE" sz="2400">
                <a:solidFill>
                  <a:srgbClr val="333333"/>
                </a:solidFill>
                <a:latin typeface="Calibri Light"/>
              </a:rPr>
              <a:t>???</a:t>
            </a:r>
            <a:endParaRPr lang="en-US" sz="2400" dirty="0">
              <a:solidFill>
                <a:srgbClr val="333333"/>
              </a:solidFill>
              <a:latin typeface="Calibri Light"/>
            </a:endParaRPr>
          </a:p>
        </p:txBody>
      </p:sp>
      <p:sp>
        <p:nvSpPr>
          <p:cNvPr id="6" name="Footer Placeholder 5"/>
          <p:cNvSpPr>
            <a:spLocks noGrp="1"/>
          </p:cNvSpPr>
          <p:nvPr>
            <p:ph type="ftr" sz="quarter" idx="11"/>
          </p:nvPr>
        </p:nvSpPr>
        <p:spPr/>
        <p:txBody>
          <a:bodyPr/>
          <a:lstStyle/>
          <a:p>
            <a:pPr>
              <a:defRPr/>
            </a:pPr>
            <a:r>
              <a:rPr lang="fr-FR"/>
              <a:t>Entraînement métacognitifs 2 – Sauter aux conclusions I</a:t>
            </a:r>
            <a:endParaRPr lang="de-DE"/>
          </a:p>
        </p:txBody>
      </p:sp>
      <p:sp>
        <p:nvSpPr>
          <p:cNvPr id="7" name="Slide Number Placeholder 6"/>
          <p:cNvSpPr>
            <a:spLocks noGrp="1"/>
          </p:cNvSpPr>
          <p:nvPr>
            <p:ph type="sldNum" sz="quarter" idx="12"/>
          </p:nvPr>
        </p:nvSpPr>
        <p:spPr/>
        <p:txBody>
          <a:bodyPr/>
          <a:lstStyle/>
          <a:p>
            <a:fld id="{8B4DB9D0-D183-4BED-BB54-69279059CB07}" type="slidenum">
              <a:rPr lang="de-DE" altLang="de-DE" smtClean="0"/>
              <a:pPr/>
              <a:t>133</a:t>
            </a:fld>
            <a:endParaRPr lang="de-DE" altLang="de-DE"/>
          </a:p>
        </p:txBody>
      </p:sp>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r-FR" sz="3600">
                <a:latin typeface="Calibri Light"/>
              </a:rPr>
              <a:t>Comment cette légende urbaine et d'autres théories du complot surviennent?</a:t>
            </a:r>
            <a:endParaRPr lang="en-US" sz="3600">
              <a:latin typeface="Calibri Light"/>
            </a:endParaRPr>
          </a:p>
        </p:txBody>
      </p:sp>
      <p:sp>
        <p:nvSpPr>
          <p:cNvPr id="5" name="Content Placeholder 4"/>
          <p:cNvSpPr>
            <a:spLocks noGrp="1"/>
          </p:cNvSpPr>
          <p:nvPr>
            <p:ph idx="1"/>
          </p:nvPr>
        </p:nvSpPr>
        <p:spPr/>
        <p:txBody>
          <a:bodyPr/>
          <a:lstStyle/>
          <a:p>
            <a:pPr marL="342900" lvl="0" indent="-342900" defTabSz="914400" fontAlgn="base">
              <a:buClr>
                <a:srgbClr val="000000"/>
              </a:buClr>
              <a:buFont typeface="WingDings"/>
              <a:buChar char=""/>
            </a:pPr>
            <a:r>
              <a:rPr lang="fr-FR" altLang="de-DE" sz="2400">
                <a:solidFill>
                  <a:srgbClr val="000000"/>
                </a:solidFill>
                <a:latin typeface="Calibri Light"/>
              </a:rPr>
              <a:t>Elles sont souvent plus convaincantes que la réalité.</a:t>
            </a:r>
          </a:p>
          <a:p>
            <a:pPr marL="342900" lvl="0" indent="-342900" defTabSz="914400" fontAlgn="base">
              <a:buClr>
                <a:srgbClr val="000000"/>
              </a:buClr>
              <a:buFont typeface="WingDings"/>
              <a:buChar char=""/>
            </a:pPr>
            <a:r>
              <a:rPr lang="fr-FR" altLang="de-DE" sz="2400" dirty="0">
                <a:solidFill>
                  <a:srgbClr val="000000"/>
                </a:solidFill>
                <a:latin typeface="Calibri Light"/>
              </a:rPr>
              <a:t>Elles sont fondées sur des faits qui sont difficiles à vérifier et que les gens croient facilement (par exemple, le drapeau qui ondule suggère que les photos ont été prises sur la terre).</a:t>
            </a:r>
            <a:endParaRPr lang="en-US" altLang="de-DE" sz="2400" dirty="0">
              <a:solidFill>
                <a:srgbClr val="000000"/>
              </a:solidFill>
              <a:latin typeface="Calibri Light"/>
            </a:endParaRPr>
          </a:p>
          <a:p>
            <a:pPr marL="342900" lvl="0" indent="-342900" defTabSz="914400" fontAlgn="base">
              <a:buClr>
                <a:srgbClr val="000000"/>
              </a:buClr>
              <a:buFont typeface="WingDings"/>
              <a:buChar char=""/>
            </a:pPr>
            <a:r>
              <a:rPr lang="fr-FR" altLang="de-DE" sz="2400" dirty="0">
                <a:solidFill>
                  <a:srgbClr val="000000"/>
                </a:solidFill>
                <a:latin typeface="Calibri Light"/>
              </a:rPr>
              <a:t>Elles cachent des explications alternatives (par exemple, le ciel sans étoiles peut être expliquée par les limites techniques de la photographie de nuit).</a:t>
            </a:r>
            <a:endParaRPr lang="en-US" altLang="de-DE" sz="2400" dirty="0">
              <a:solidFill>
                <a:srgbClr val="000000"/>
              </a:solidFill>
              <a:latin typeface="Calibri Light"/>
            </a:endParaRPr>
          </a:p>
          <a:p>
            <a:pPr marL="342900" lvl="0" indent="-342900" defTabSz="914400" fontAlgn="base">
              <a:buClr>
                <a:srgbClr val="000000"/>
              </a:buClr>
              <a:buFont typeface="WingDings"/>
              <a:buChar char=""/>
            </a:pPr>
            <a:r>
              <a:rPr lang="fr-FR" altLang="de-DE" sz="2400" dirty="0">
                <a:solidFill>
                  <a:srgbClr val="000000"/>
                </a:solidFill>
                <a:latin typeface="Calibri Light"/>
              </a:rPr>
              <a:t>Les légendes urbaines prennent les faits hors de leur contexte et les poussent à la limite.</a:t>
            </a:r>
            <a:endParaRPr lang="en-US" sz="2400" dirty="0">
              <a:latin typeface="Calibri Light"/>
            </a:endParaRPr>
          </a:p>
        </p:txBody>
      </p:sp>
      <p:sp>
        <p:nvSpPr>
          <p:cNvPr id="6" name="Footer Placeholder 5"/>
          <p:cNvSpPr>
            <a:spLocks noGrp="1"/>
          </p:cNvSpPr>
          <p:nvPr>
            <p:ph type="ftr" sz="quarter" idx="11"/>
          </p:nvPr>
        </p:nvSpPr>
        <p:spPr/>
        <p:txBody>
          <a:bodyPr/>
          <a:lstStyle/>
          <a:p>
            <a:pPr>
              <a:defRPr/>
            </a:pPr>
            <a:r>
              <a:rPr lang="fr-FR"/>
              <a:t>Entraînement métacognitifs 2 – Sauter aux conclusions I</a:t>
            </a:r>
            <a:endParaRPr lang="de-DE"/>
          </a:p>
        </p:txBody>
      </p:sp>
      <p:sp>
        <p:nvSpPr>
          <p:cNvPr id="7" name="Slide Number Placeholder 6"/>
          <p:cNvSpPr>
            <a:spLocks noGrp="1"/>
          </p:cNvSpPr>
          <p:nvPr>
            <p:ph type="sldNum" sz="quarter" idx="12"/>
          </p:nvPr>
        </p:nvSpPr>
        <p:spPr/>
        <p:txBody>
          <a:bodyPr/>
          <a:lstStyle/>
          <a:p>
            <a:fld id="{8B4DB9D0-D183-4BED-BB54-69279059CB07}" type="slidenum">
              <a:rPr lang="de-DE" altLang="de-DE" smtClean="0"/>
              <a:pPr/>
              <a:t>134</a:t>
            </a:fld>
            <a:endParaRPr lang="de-DE" altLang="de-DE"/>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6968</Words>
  <Application>Microsoft Macintosh PowerPoint</Application>
  <PresentationFormat>Benutzerdefiniert</PresentationFormat>
  <Paragraphs>1193</Paragraphs>
  <Slides>134</Slides>
  <Notes>134</Notes>
  <HiddenSlides>0</HiddenSlides>
  <MMClips>0</MMClips>
  <ScaleCrop>false</ScaleCrop>
  <HeadingPairs>
    <vt:vector size="6" baseType="variant">
      <vt:variant>
        <vt:lpstr>Verwendete Schriftarten</vt:lpstr>
      </vt:variant>
      <vt:variant>
        <vt:i4>7</vt:i4>
      </vt:variant>
      <vt:variant>
        <vt:lpstr>Design</vt:lpstr>
      </vt:variant>
      <vt:variant>
        <vt:i4>1</vt:i4>
      </vt:variant>
      <vt:variant>
        <vt:lpstr>Folientitel</vt:lpstr>
      </vt:variant>
      <vt:variant>
        <vt:i4>134</vt:i4>
      </vt:variant>
    </vt:vector>
  </HeadingPairs>
  <TitlesOfParts>
    <vt:vector size="142" baseType="lpstr">
      <vt:lpstr>Arial</vt:lpstr>
      <vt:lpstr>Calibri</vt:lpstr>
      <vt:lpstr>Calibri Light</vt:lpstr>
      <vt:lpstr>Symbol</vt:lpstr>
      <vt:lpstr>Times New Roman</vt:lpstr>
      <vt:lpstr>Verdana</vt:lpstr>
      <vt:lpstr>WingDings</vt:lpstr>
      <vt:lpstr>UKE_PPT-Vorlage_16zu9</vt:lpstr>
      <vt:lpstr>MCT 2 B – Sauter aux conclusions I</vt:lpstr>
      <vt:lpstr>Perception de la réalité</vt:lpstr>
      <vt:lpstr>Perception de la réalité</vt:lpstr>
      <vt:lpstr>Perception de la réalité</vt:lpstr>
      <vt:lpstr>Perception de la réalité</vt:lpstr>
      <vt:lpstr>Perception de la réalité</vt:lpstr>
      <vt:lpstr>Conclure sans avoir de preuve à 100%</vt:lpstr>
      <vt:lpstr>Conclure sans avoir de preuve à 100%</vt:lpstr>
      <vt:lpstr>Conclure sans avoir de preuve à 100%</vt:lpstr>
      <vt:lpstr>Agir sans réfléchir</vt:lpstr>
      <vt:lpstr>Agir sans réfléchir</vt:lpstr>
      <vt:lpstr>Agir sans réfléchir</vt:lpstr>
      <vt:lpstr>Agir sans réfléchir</vt:lpstr>
      <vt:lpstr>Agir sans réfléchir</vt:lpstr>
      <vt:lpstr>Y a-t-il des indices sur les billets de 1$ qui suggèrent une infiltration des USA par les sociétés secrètes?  - Légendes modernes -</vt:lpstr>
      <vt:lpstr>Conclusions prématurées  Y a-t-il des indices sur les billets de 1$ qui suggèrent une infiltration des USA par les sociétés secrètes?</vt:lpstr>
      <vt:lpstr>Conclusions prématurées  Y a-t-il des indices sur les billets de 1$ qui suggèrent une infiltration des USA par les sociétés secrètes?</vt:lpstr>
      <vt:lpstr>Conclusions prématurées - Légendes modernes -</vt:lpstr>
      <vt:lpstr>Comment naissent ces théories de conspiration?</vt:lpstr>
      <vt:lpstr>Comment naissent ces théories de conspiration?</vt:lpstr>
      <vt:lpstr>Comment naissent ces théories de conspiration?</vt:lpstr>
      <vt:lpstr>Pourquoi faisons-nous cela?</vt:lpstr>
      <vt:lpstr>Pourquoi faisons-nous cela?</vt:lpstr>
      <vt:lpstr>Comment sauter aux conclusions favorise une mauvaise interprétation durant la psychose - exemples</vt:lpstr>
      <vt:lpstr>Exercice (1)</vt:lpstr>
      <vt:lpstr>Exercice (1)</vt:lpstr>
      <vt:lpstr>Exercice (1)</vt:lpstr>
      <vt:lpstr>Image 1</vt:lpstr>
      <vt:lpstr>Qu’est qui est présenté sur l’image?</vt:lpstr>
      <vt:lpstr>Qu’est qui est présenté sur l’image?</vt:lpstr>
      <vt:lpstr>Qu’est qui est présenté sur l’image?</vt:lpstr>
      <vt:lpstr>Qu’est qui est présenté sur l’image?</vt:lpstr>
      <vt:lpstr>Qu’est qui est présenté sur l’image?</vt:lpstr>
      <vt:lpstr>Qu’est qui est présenté sur l’image?</vt:lpstr>
      <vt:lpstr>Qu’est qui est présenté sur l’image?</vt:lpstr>
      <vt:lpstr>Qu’est qui est présenté sur l’image?</vt:lpstr>
      <vt:lpstr>Image 2</vt:lpstr>
      <vt:lpstr>Qu’est qui est présenté sur l’image?</vt:lpstr>
      <vt:lpstr>Qu’est qui est présenté sur l’image?</vt:lpstr>
      <vt:lpstr>Qu’est qui est présenté sur l’image?</vt:lpstr>
      <vt:lpstr>Qu’est qui est présenté sur l’image?</vt:lpstr>
      <vt:lpstr>Qu’est qui est présenté sur l’image?</vt:lpstr>
      <vt:lpstr>Qu’est qui est présenté sur l’image?</vt:lpstr>
      <vt:lpstr>Qu’est qui est présenté sur l’image?</vt:lpstr>
      <vt:lpstr>Image 3</vt:lpstr>
      <vt:lpstr>Qu’est qui est présenté sur l’image?</vt:lpstr>
      <vt:lpstr>Qu’est qui est présenté sur l’image?</vt:lpstr>
      <vt:lpstr>Qu’est qui est présenté sur l’image?</vt:lpstr>
      <vt:lpstr>Qu’est qui est présenté sur l’image?</vt:lpstr>
      <vt:lpstr>Qu’est qui est présenté sur l’image?</vt:lpstr>
      <vt:lpstr>Qu’est qui est présenté sur l’image?</vt:lpstr>
      <vt:lpstr>Qu’est qui est présenté sur l’image?</vt:lpstr>
      <vt:lpstr>Qu’est qui est présenté sur l’image?</vt:lpstr>
      <vt:lpstr>Image 4</vt:lpstr>
      <vt:lpstr>Qu’est qui est présenté sur l’image?</vt:lpstr>
      <vt:lpstr>Qu’est qui est présenté sur l’image?</vt:lpstr>
      <vt:lpstr>Qu’est qui est présenté sur l’image?</vt:lpstr>
      <vt:lpstr>Qu’est qui est présenté sur l’image?</vt:lpstr>
      <vt:lpstr>Qu’est qui est présenté sur l’image?</vt:lpstr>
      <vt:lpstr>Qu’est qui est présenté sur l’image?</vt:lpstr>
      <vt:lpstr>Qu’est qui est présenté sur l’image?</vt:lpstr>
      <vt:lpstr>Qu’est qui est présenté sur l’image?</vt:lpstr>
      <vt:lpstr>Qu’est qui est présenté sur l’image?</vt:lpstr>
      <vt:lpstr>Facultatif: Clip vidéo</vt:lpstr>
      <vt:lpstr>Image 5</vt:lpstr>
      <vt:lpstr>Qu’est qui est présenté sur l’image?</vt:lpstr>
      <vt:lpstr>Qu’est qui est présenté sur l’image?</vt:lpstr>
      <vt:lpstr>Qu’est qui est présenté sur l’image?</vt:lpstr>
      <vt:lpstr>Qu’est qui est présenté sur l’image?</vt:lpstr>
      <vt:lpstr>Qu’est qui est présenté sur l’image?</vt:lpstr>
      <vt:lpstr>Qu’est qui est présenté sur l’image?</vt:lpstr>
      <vt:lpstr>Qu’est qui est présenté sur l’image?</vt:lpstr>
      <vt:lpstr>Qu’est qui est présenté sur l’image?</vt:lpstr>
      <vt:lpstr>Image 6</vt:lpstr>
      <vt:lpstr>Qu’est qui est présenté sur l’image?</vt:lpstr>
      <vt:lpstr>Qu’est qui est présenté sur l’image?</vt:lpstr>
      <vt:lpstr>Qu’est qui est présenté sur l’image?</vt:lpstr>
      <vt:lpstr>Qu’est qui est présenté sur l’image?</vt:lpstr>
      <vt:lpstr>Qu’est qui est présenté sur l’image?</vt:lpstr>
      <vt:lpstr>Qu’est qui est présenté sur l’image?</vt:lpstr>
      <vt:lpstr>Qu’est qui est présenté sur l’image?</vt:lpstr>
      <vt:lpstr>Qu’est qui est présenté sur l’image?</vt:lpstr>
      <vt:lpstr>Image 7</vt:lpstr>
      <vt:lpstr>Qu’est qui est présenté sur l’image?</vt:lpstr>
      <vt:lpstr>Qu’est qui est présenté sur l’image?</vt:lpstr>
      <vt:lpstr>Qu’est qui est présenté sur l’image?</vt:lpstr>
      <vt:lpstr>Qu’est qui est présenté sur l’image?</vt:lpstr>
      <vt:lpstr>Qu’est qui est présenté sur l’image?</vt:lpstr>
      <vt:lpstr>Qu’est qui est présenté sur l’image?</vt:lpstr>
      <vt:lpstr>Qu’est qui est présenté sur l’image?</vt:lpstr>
      <vt:lpstr>Qu’est qui est présenté sur l’image?</vt:lpstr>
      <vt:lpstr>Image 8</vt:lpstr>
      <vt:lpstr>Qu’est qui est présenté sur l’image?</vt:lpstr>
      <vt:lpstr>Qu’est qui est présenté sur l’image?</vt:lpstr>
      <vt:lpstr>Qu’est qui est présenté sur l’image?</vt:lpstr>
      <vt:lpstr>Qu’est qui est présenté sur l’image?</vt:lpstr>
      <vt:lpstr>Qu’est qui est présenté sur l’image?</vt:lpstr>
      <vt:lpstr>Qu’est qui est présenté sur l’image?</vt:lpstr>
      <vt:lpstr>Qu’est qui est présenté sur l’image?</vt:lpstr>
      <vt:lpstr>Exercice de groupe 2:</vt:lpstr>
      <vt:lpstr>Que voyez-vous?</vt:lpstr>
      <vt:lpstr>Que voyez-vous maintenant?</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Transfert au quotidien</vt:lpstr>
      <vt:lpstr>Transfert au quotidien</vt:lpstr>
      <vt:lpstr>Transfert au quotidien</vt:lpstr>
      <vt:lpstr>Transfert au quotidien</vt:lpstr>
      <vt:lpstr>Transfert au quotidien</vt:lpstr>
      <vt:lpstr>Quel rapport avec la psychose?</vt:lpstr>
      <vt:lpstr>Quel rapport avec la psychose?</vt:lpstr>
      <vt:lpstr>Quel rapport avec la psychose?</vt:lpstr>
      <vt:lpstr>Merci de votre attention!</vt:lpstr>
      <vt:lpstr>PowerPoint-Präsentation</vt:lpstr>
      <vt:lpstr>Sauter aux conclusions “en action”   - Légendes urbaines -</vt:lpstr>
      <vt:lpstr>Sauter aux conclusions “en action”   - Légendes urbaines -</vt:lpstr>
      <vt:lpstr>Sauter aux conclusions “en action”   - Légendes urbaines -</vt:lpstr>
      <vt:lpstr>Sauter aux conclusions “en action”   - Légendes urbaines -</vt:lpstr>
      <vt:lpstr>Sauter aux conclusions “en action”   - Légendes urbaines -</vt:lpstr>
      <vt:lpstr>Sauter aux conclusions “en action”   - Légendes urbaines -</vt:lpstr>
      <vt:lpstr>Sauter aux conclusions “en action”   - Légendes urbaines -</vt:lpstr>
      <vt:lpstr>Comment cette légende urbaine et d'autres théories du complot surviennent?</vt:lpstr>
      <vt:lpstr>Comment cette légende urbaine et d'autres théories du complot surviennent?</vt:lpstr>
    </vt:vector>
  </TitlesOfParts>
  <Company>UKE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Steffen Moritz</dc:creator>
  <cp:lastModifiedBy>Arne Sibilis</cp:lastModifiedBy>
  <cp:revision>326</cp:revision>
  <dcterms:created xsi:type="dcterms:W3CDTF">2002-10-15T10:55:06Z</dcterms:created>
  <dcterms:modified xsi:type="dcterms:W3CDTF">2023-12-21T21:18:01Z</dcterms:modified>
</cp:coreProperties>
</file>