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158"/>
  </p:notesMasterIdLst>
  <p:handoutMasterIdLst>
    <p:handoutMasterId r:id="rId159"/>
  </p:handoutMasterIdLst>
  <p:sldIdLst>
    <p:sldId id="987" r:id="rId2"/>
    <p:sldId id="964" r:id="rId3"/>
    <p:sldId id="983" r:id="rId4"/>
    <p:sldId id="984" r:id="rId5"/>
    <p:sldId id="985" r:id="rId6"/>
    <p:sldId id="986" r:id="rId7"/>
    <p:sldId id="846" r:id="rId8"/>
    <p:sldId id="847" r:id="rId9"/>
    <p:sldId id="966" r:id="rId10"/>
    <p:sldId id="849" r:id="rId11"/>
    <p:sldId id="988" r:id="rId12"/>
    <p:sldId id="970" r:id="rId13"/>
    <p:sldId id="968" r:id="rId14"/>
    <p:sldId id="969" r:id="rId15"/>
    <p:sldId id="813" r:id="rId16"/>
    <p:sldId id="971" r:id="rId17"/>
    <p:sldId id="972" r:id="rId18"/>
    <p:sldId id="812" r:id="rId19"/>
    <p:sldId id="814" r:id="rId20"/>
    <p:sldId id="815" r:id="rId21"/>
    <p:sldId id="940" r:id="rId22"/>
    <p:sldId id="665" r:id="rId23"/>
    <p:sldId id="973" r:id="rId24"/>
    <p:sldId id="842" r:id="rId25"/>
    <p:sldId id="975" r:id="rId26"/>
    <p:sldId id="976" r:id="rId27"/>
    <p:sldId id="977" r:id="rId28"/>
    <p:sldId id="670" r:id="rId29"/>
    <p:sldId id="860" r:id="rId30"/>
    <p:sldId id="861" r:id="rId31"/>
    <p:sldId id="862" r:id="rId32"/>
    <p:sldId id="863" r:id="rId33"/>
    <p:sldId id="864" r:id="rId34"/>
    <p:sldId id="865" r:id="rId35"/>
    <p:sldId id="866" r:id="rId36"/>
    <p:sldId id="867" r:id="rId37"/>
    <p:sldId id="939" r:id="rId38"/>
    <p:sldId id="869" r:id="rId39"/>
    <p:sldId id="990" r:id="rId40"/>
    <p:sldId id="991" r:id="rId41"/>
    <p:sldId id="996" r:id="rId42"/>
    <p:sldId id="995" r:id="rId43"/>
    <p:sldId id="994" r:id="rId44"/>
    <p:sldId id="993" r:id="rId45"/>
    <p:sldId id="992" r:id="rId46"/>
    <p:sldId id="997" r:id="rId47"/>
    <p:sldId id="989" r:id="rId48"/>
    <p:sldId id="870" r:id="rId49"/>
    <p:sldId id="871" r:id="rId50"/>
    <p:sldId id="872" r:id="rId51"/>
    <p:sldId id="873" r:id="rId52"/>
    <p:sldId id="874" r:id="rId53"/>
    <p:sldId id="875" r:id="rId54"/>
    <p:sldId id="876" r:id="rId55"/>
    <p:sldId id="877" r:id="rId56"/>
    <p:sldId id="878" r:id="rId57"/>
    <p:sldId id="879" r:id="rId58"/>
    <p:sldId id="880" r:id="rId59"/>
    <p:sldId id="881" r:id="rId60"/>
    <p:sldId id="882" r:id="rId61"/>
    <p:sldId id="883" r:id="rId62"/>
    <p:sldId id="884" r:id="rId63"/>
    <p:sldId id="885" r:id="rId64"/>
    <p:sldId id="886" r:id="rId65"/>
    <p:sldId id="887" r:id="rId66"/>
    <p:sldId id="888" r:id="rId67"/>
    <p:sldId id="889" r:id="rId68"/>
    <p:sldId id="890" r:id="rId69"/>
    <p:sldId id="891" r:id="rId70"/>
    <p:sldId id="892" r:id="rId71"/>
    <p:sldId id="893" r:id="rId72"/>
    <p:sldId id="894" r:id="rId73"/>
    <p:sldId id="959" r:id="rId74"/>
    <p:sldId id="895" r:id="rId75"/>
    <p:sldId id="896" r:id="rId76"/>
    <p:sldId id="897" r:id="rId77"/>
    <p:sldId id="898" r:id="rId78"/>
    <p:sldId id="899" r:id="rId79"/>
    <p:sldId id="900" r:id="rId80"/>
    <p:sldId id="901" r:id="rId81"/>
    <p:sldId id="902" r:id="rId82"/>
    <p:sldId id="903" r:id="rId83"/>
    <p:sldId id="904" r:id="rId84"/>
    <p:sldId id="905" r:id="rId85"/>
    <p:sldId id="906" r:id="rId86"/>
    <p:sldId id="907" r:id="rId87"/>
    <p:sldId id="908" r:id="rId88"/>
    <p:sldId id="909" r:id="rId89"/>
    <p:sldId id="910" r:id="rId90"/>
    <p:sldId id="911" r:id="rId91"/>
    <p:sldId id="912" r:id="rId92"/>
    <p:sldId id="913" r:id="rId93"/>
    <p:sldId id="914" r:id="rId94"/>
    <p:sldId id="915" r:id="rId95"/>
    <p:sldId id="916" r:id="rId96"/>
    <p:sldId id="917" r:id="rId97"/>
    <p:sldId id="918" r:id="rId98"/>
    <p:sldId id="919" r:id="rId99"/>
    <p:sldId id="920" r:id="rId100"/>
    <p:sldId id="921" r:id="rId101"/>
    <p:sldId id="922" r:id="rId102"/>
    <p:sldId id="923" r:id="rId103"/>
    <p:sldId id="924" r:id="rId104"/>
    <p:sldId id="925" r:id="rId105"/>
    <p:sldId id="926" r:id="rId106"/>
    <p:sldId id="927" r:id="rId107"/>
    <p:sldId id="928" r:id="rId108"/>
    <p:sldId id="929" r:id="rId109"/>
    <p:sldId id="930" r:id="rId110"/>
    <p:sldId id="931" r:id="rId111"/>
    <p:sldId id="932" r:id="rId112"/>
    <p:sldId id="933" r:id="rId113"/>
    <p:sldId id="934" r:id="rId114"/>
    <p:sldId id="935" r:id="rId115"/>
    <p:sldId id="936" r:id="rId116"/>
    <p:sldId id="937" r:id="rId117"/>
    <p:sldId id="938" r:id="rId118"/>
    <p:sldId id="499" r:id="rId119"/>
    <p:sldId id="762" r:id="rId120"/>
    <p:sldId id="772" r:id="rId121"/>
    <p:sldId id="763" r:id="rId122"/>
    <p:sldId id="764" r:id="rId123"/>
    <p:sldId id="719" r:id="rId124"/>
    <p:sldId id="720" r:id="rId125"/>
    <p:sldId id="775" r:id="rId126"/>
    <p:sldId id="840" r:id="rId127"/>
    <p:sldId id="833" r:id="rId128"/>
    <p:sldId id="834" r:id="rId129"/>
    <p:sldId id="785" r:id="rId130"/>
    <p:sldId id="786" r:id="rId131"/>
    <p:sldId id="776" r:id="rId132"/>
    <p:sldId id="777" r:id="rId133"/>
    <p:sldId id="769" r:id="rId134"/>
    <p:sldId id="835" r:id="rId135"/>
    <p:sldId id="836" r:id="rId136"/>
    <p:sldId id="837" r:id="rId137"/>
    <p:sldId id="838" r:id="rId138"/>
    <p:sldId id="839" r:id="rId139"/>
    <p:sldId id="944" r:id="rId140"/>
    <p:sldId id="978" r:id="rId141"/>
    <p:sldId id="979" r:id="rId142"/>
    <p:sldId id="980" r:id="rId143"/>
    <p:sldId id="957" r:id="rId144"/>
    <p:sldId id="981" r:id="rId145"/>
    <p:sldId id="982" r:id="rId146"/>
    <p:sldId id="960" r:id="rId147"/>
    <p:sldId id="942" r:id="rId148"/>
    <p:sldId id="947" r:id="rId149"/>
    <p:sldId id="948" r:id="rId150"/>
    <p:sldId id="949" r:id="rId151"/>
    <p:sldId id="951" r:id="rId152"/>
    <p:sldId id="952" r:id="rId153"/>
    <p:sldId id="953" r:id="rId154"/>
    <p:sldId id="954" r:id="rId155"/>
    <p:sldId id="955" r:id="rId156"/>
    <p:sldId id="956" r:id="rId157"/>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292">
          <p15:clr>
            <a:srgbClr val="A4A3A4"/>
          </p15:clr>
        </p15:guide>
        <p15:guide id="2" pos="1156">
          <p15:clr>
            <a:srgbClr val="A4A3A4"/>
          </p15:clr>
        </p15:guide>
        <p15:guide id="3" pos="15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1" autoAdjust="0"/>
    <p:restoredTop sz="94639" autoAdjust="0"/>
  </p:normalViewPr>
  <p:slideViewPr>
    <p:cSldViewPr>
      <p:cViewPr varScale="1">
        <p:scale>
          <a:sx n="62" d="100"/>
          <a:sy n="62" d="100"/>
        </p:scale>
        <p:origin x="836" y="56"/>
      </p:cViewPr>
      <p:guideLst>
        <p:guide orient="horz" pos="4292"/>
        <p:guide pos="1156"/>
        <p:guide pos="15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47E56041-830C-49BA-B8C2-75DE160D4700}" type="slidenum">
              <a:rPr lang="en-GB" altLang="de-DE"/>
              <a:pPr/>
              <a:t>‹Nr.›</a:t>
            </a:fld>
            <a:endParaRPr lang="en-GB" altLang="de-DE"/>
          </a:p>
        </p:txBody>
      </p:sp>
    </p:spTree>
    <p:extLst>
      <p:ext uri="{BB962C8B-B14F-4D97-AF65-F5344CB8AC3E}">
        <p14:creationId xmlns:p14="http://schemas.microsoft.com/office/powerpoint/2010/main" val="4172912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556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5B30B847-15C8-41B5-8DCB-1463F7B7880B}" type="slidenum">
              <a:rPr lang="de-DE" altLang="de-DE"/>
              <a:pPr/>
              <a:t>‹Nr.›</a:t>
            </a:fld>
            <a:endParaRPr lang="de-DE" altLang="de-DE"/>
          </a:p>
        </p:txBody>
      </p:sp>
    </p:spTree>
    <p:extLst>
      <p:ext uri="{BB962C8B-B14F-4D97-AF65-F5344CB8AC3E}">
        <p14:creationId xmlns:p14="http://schemas.microsoft.com/office/powerpoint/2010/main" val="16788131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3</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4</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5</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6</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97789-7A75-4565-B8FB-472A43F4D93A}" type="slidenum">
              <a:rPr lang="de-DE" altLang="de-DE" sz="1300"/>
              <a:pPr eaLnBrk="1" hangingPunct="1">
                <a:spcBef>
                  <a:spcPct val="0"/>
                </a:spcBef>
              </a:pPr>
              <a:t>7</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4253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FEDE4-218F-4F4D-9BB6-5001D17A3EF1}" type="slidenum">
              <a:rPr lang="de-DE" altLang="de-DE" sz="1300"/>
              <a:pPr eaLnBrk="1" hangingPunct="1">
                <a:spcBef>
                  <a:spcPct val="0"/>
                </a:spcBef>
              </a:pPr>
              <a:t>8</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481781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FEDE4-218F-4F4D-9BB6-5001D17A3EF1}" type="slidenum">
              <a:rPr lang="de-DE" altLang="de-DE" sz="1300"/>
              <a:pPr eaLnBrk="1" hangingPunct="1">
                <a:spcBef>
                  <a:spcPct val="0"/>
                </a:spcBef>
              </a:pPr>
              <a:t>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481781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F2E045-3BB6-4A55-80FC-AB9652558AE3}"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7682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080303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F2E045-3BB6-4A55-80FC-AB9652558AE3}"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76823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99295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99295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16</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17</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AAFB60-0AF0-4407-980F-C2823604A839}" type="slidenum">
              <a:rPr lang="de-DE" altLang="de-DE" sz="1300"/>
              <a:pPr eaLnBrk="1" hangingPunct="1">
                <a:spcBef>
                  <a:spcPct val="0"/>
                </a:spcBef>
              </a:pPr>
              <a:t>18</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7374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73729C-53A2-4E52-844B-3FAECD9265F8}" type="slidenum">
              <a:rPr lang="de-DE" altLang="de-DE" sz="1300"/>
              <a:pPr eaLnBrk="1" hangingPunct="1">
                <a:spcBef>
                  <a:spcPct val="0"/>
                </a:spcBef>
              </a:pPr>
              <a:t>19</a:t>
            </a:fld>
            <a:endParaRPr lang="de-DE" altLang="de-DE" sz="13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450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806E6-6197-453E-A70F-CAEB3A486693}" type="slidenum">
              <a:rPr lang="de-DE" altLang="de-DE" sz="1300"/>
              <a:pPr eaLnBrk="1" hangingPunct="1">
                <a:spcBef>
                  <a:spcPct val="0"/>
                </a:spcBef>
              </a:pPr>
              <a:t>20</a:t>
            </a:fld>
            <a:endParaRPr lang="de-DE" altLang="de-DE" sz="13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1737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931F0E-1B9A-4A0E-AA3F-7E764CA9FD8A}" type="slidenum">
              <a:rPr lang="de-DE" altLang="de-DE" sz="1300"/>
              <a:pPr eaLnBrk="1" hangingPunct="1">
                <a:spcBef>
                  <a:spcPct val="0"/>
                </a:spcBef>
              </a:pPr>
              <a:t>21</a:t>
            </a:fld>
            <a:endParaRPr lang="de-DE" altLang="de-DE" sz="13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77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54348E-3DB3-48B4-ACEB-E7BB65AB3351}" type="slidenum">
              <a:rPr lang="de-DE" altLang="de-DE" sz="1300"/>
              <a:pPr eaLnBrk="1" hangingPunct="1">
                <a:spcBef>
                  <a:spcPct val="0"/>
                </a:spcBef>
              </a:pPr>
              <a:t>22</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278601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54348E-3DB3-48B4-ACEB-E7BB65AB3351}"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278601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C0B64A-9B80-443F-9CFF-F06F96C5FF27}" type="slidenum">
              <a:rPr lang="de-DE" altLang="de-DE" sz="1300"/>
              <a:pPr eaLnBrk="1" hangingPunct="1">
                <a:spcBef>
                  <a:spcPct val="0"/>
                </a:spcBef>
              </a:pPr>
              <a:t>24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077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25</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26</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27</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466104-BC00-41CA-A3A0-EC11F633FFF7}" type="slidenum">
              <a:rPr lang="de-DE" altLang="de-DE" sz="1300"/>
              <a:pPr eaLnBrk="1" hangingPunct="1">
                <a:spcBef>
                  <a:spcPct val="0"/>
                </a:spcBef>
              </a:pPr>
              <a:t>28</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7053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1F93DF-7DBB-451D-94C3-8A65037EAE80}" type="slidenum">
              <a:rPr lang="de-DE" altLang="de-DE" sz="1300"/>
              <a:pPr eaLnBrk="1" hangingPunct="1">
                <a:spcBef>
                  <a:spcPct val="0"/>
                </a:spcBef>
              </a:pPr>
              <a:t>29</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794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EB21D-3187-4065-A02D-F2AEB4FF0317}" type="slidenum">
              <a:rPr lang="de-DE" altLang="de-DE" sz="1300"/>
              <a:pPr eaLnBrk="1" hangingPunct="1">
                <a:spcBef>
                  <a:spcPct val="0"/>
                </a:spcBef>
              </a:pPr>
              <a:t>30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666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D3F79D-7CD4-45DF-8A8C-B4E0DE2AA7A6}" type="slidenum">
              <a:rPr lang="de-DE" altLang="de-DE" sz="1300"/>
              <a:pPr eaLnBrk="1" hangingPunct="1">
                <a:spcBef>
                  <a:spcPct val="0"/>
                </a:spcBef>
              </a:pPr>
              <a:t>31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373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C8D794-F7EC-4BC6-A92F-577B1970D129}" type="slidenum">
              <a:rPr lang="de-DE" altLang="de-DE" sz="1300"/>
              <a:pPr eaLnBrk="1" hangingPunct="1">
                <a:spcBef>
                  <a:spcPct val="0"/>
                </a:spcBef>
              </a:pPr>
              <a:t>32</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0237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BE934A-1FBA-4F6D-87E0-4A80D3FD95D1}" type="slidenum">
              <a:rPr lang="de-DE" altLang="de-DE" sz="1300"/>
              <a:pP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645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C4F24-C673-482F-9B61-E16C3F90F3E7}" type="slidenum">
              <a:rPr lang="de-DE" altLang="de-DE" sz="1300"/>
              <a:pPr eaLnBrk="1" hangingPunct="1">
                <a:spcBef>
                  <a:spcPct val="0"/>
                </a:spcBef>
              </a:pPr>
              <a:t>34</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362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0CAC7B-CE9C-4CB3-AC9D-FA21CEEBFE7A}" type="slidenum">
              <a:rPr lang="de-DE" altLang="de-DE" sz="1300"/>
              <a:pPr eaLnBrk="1" hangingPunct="1">
                <a:spcBef>
                  <a:spcPct val="0"/>
                </a:spcBef>
              </a:pPr>
              <a:t>35</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835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76B0BE-AAA6-4EB0-B087-974B6B1FEE4E}"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6546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733379-CBA7-4F17-9CDC-55DA15321CAD}" type="slidenum">
              <a:rPr lang="de-DE" altLang="de-DE" sz="1300"/>
              <a:pPr eaLnBrk="1" hangingPunct="1">
                <a:spcBef>
                  <a:spcPct val="0"/>
                </a:spcBef>
              </a:pPr>
              <a:t>37</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886985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38</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6167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39</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4367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2447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392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37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53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44</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0400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0607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B5876D8C-0F51-4B84-B883-A5A343F9D4A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46</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338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47</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7250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4CD4F8-C2C7-450F-986D-FA7854D6ED66}" type="slidenum">
              <a:rPr lang="de-DE" altLang="de-DE" sz="1300"/>
              <a:pPr eaLnBrk="1" hangingPunct="1">
                <a:spcBef>
                  <a:spcPct val="0"/>
                </a:spcBef>
              </a:pPr>
              <a:t>48</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1659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E9D86B-E7A9-4361-8302-2E36985A442B}" type="slidenum">
              <a:rPr lang="de-DE" altLang="de-DE" sz="1300"/>
              <a:pPr eaLnBrk="1" hangingPunct="1">
                <a:spcBef>
                  <a:spcPct val="0"/>
                </a:spcBef>
              </a:pPr>
              <a:t>49</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32718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89A670-5A5A-4FFB-A636-BEBED97737C1}" type="slidenum">
              <a:rPr lang="de-DE" altLang="de-DE" sz="1300"/>
              <a:pPr eaLnBrk="1" hangingPunct="1">
                <a:spcBef>
                  <a:spcPct val="0"/>
                </a:spcBef>
              </a:pPr>
              <a:t>50</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871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F443E6-1D6F-4070-8DE6-C8BD93198D48}" type="slidenum">
              <a:rPr lang="de-DE" altLang="de-DE" sz="1300"/>
              <a:pPr eaLnBrk="1" hangingPunct="1">
                <a:spcBef>
                  <a:spcPct val="0"/>
                </a:spcBef>
              </a:pPr>
              <a:t>51</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4846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9750DA-7A80-4125-8549-6435541C03F9}" type="slidenum">
              <a:rPr lang="de-DE" altLang="de-DE" sz="1300"/>
              <a:pPr eaLnBrk="1" hangingPunct="1">
                <a:spcBef>
                  <a:spcPct val="0"/>
                </a:spcBef>
              </a:pPr>
              <a:t>52</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7348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180CD-7E97-40FF-8A63-CBB6B800364C}" type="slidenum">
              <a:rPr lang="de-DE" altLang="de-DE" sz="1300"/>
              <a:pPr eaLnBrk="1" hangingPunct="1">
                <a:spcBef>
                  <a:spcPct val="0"/>
                </a:spcBef>
              </a:pPr>
              <a:t>53</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8840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4BC0E-15CD-4719-9D61-6FA14E88B8C7}" type="slidenum">
              <a:rPr lang="de-DE" altLang="de-DE" sz="1300"/>
              <a:pPr eaLnBrk="1" hangingPunct="1">
                <a:spcBef>
                  <a:spcPct val="0"/>
                </a:spcBef>
              </a:pPr>
              <a:t>54</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971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876D8C-0F51-4B84-B883-A5A343F9D4A7}" type="slidenum">
              <a:rPr lang="de-DE" altLang="de-DE" sz="1300"/>
              <a:pPr eaLnBrk="1" hangingPunct="1">
                <a:spcBef>
                  <a:spcPct val="0"/>
                </a:spcBef>
              </a:pPr>
              <a:t>55</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9345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A062A4-AEE8-4CAB-A332-A54D6E9C7E32}" type="slidenum">
              <a:rPr lang="de-DE" altLang="de-DE" sz="1300"/>
              <a:pPr eaLnBrk="1" hangingPunct="1">
                <a:spcBef>
                  <a:spcPct val="0"/>
                </a:spcBef>
              </a:pPr>
              <a:t>56</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2921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69A591-2E0C-4361-A558-A168620CC189}" type="slidenum">
              <a:rPr lang="de-DE" altLang="de-DE" sz="1300"/>
              <a:pPr eaLnBrk="1" hangingPunct="1">
                <a:spcBef>
                  <a:spcPct val="0"/>
                </a:spcBef>
              </a:pPr>
              <a:t>57</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6339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2C2AA9-75D9-47D8-BAE8-E138E5C84EB3}" type="slidenum">
              <a:rPr lang="de-DE" altLang="de-DE" sz="1300"/>
              <a:pPr eaLnBrk="1" hangingPunct="1">
                <a:spcBef>
                  <a:spcPct val="0"/>
                </a:spcBef>
              </a:pPr>
              <a:t>58</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6286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F8622-3190-4A15-9496-9D131F090D70}" type="slidenum">
              <a:rPr lang="de-DE" altLang="de-DE" sz="1300"/>
              <a:pPr eaLnBrk="1" hangingPunct="1">
                <a:spcBef>
                  <a:spcPct val="0"/>
                </a:spcBef>
              </a:pPr>
              <a:t>59</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33830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6DCEBC-8E60-44EF-BF1E-28CF213E7BAC}" type="slidenum">
              <a:rPr lang="de-DE" altLang="de-DE" sz="1300"/>
              <a:pPr eaLnBrk="1" hangingPunct="1">
                <a:spcBef>
                  <a:spcPct val="0"/>
                </a:spcBef>
              </a:pPr>
              <a:t>60</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18427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CAD2C-02F6-4BD4-9338-1032BED0A529}" type="slidenum">
              <a:rPr lang="de-DE" altLang="de-DE" sz="1300"/>
              <a:pPr eaLnBrk="1" hangingPunct="1">
                <a:spcBef>
                  <a:spcPct val="0"/>
                </a:spcBef>
              </a:pPr>
              <a:t>61</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43990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32DBC-D325-4082-8AD9-1D43286780A5}" type="slidenum">
              <a:rPr lang="de-DE" altLang="de-DE" sz="1300"/>
              <a:pPr eaLnBrk="1" hangingPunct="1">
                <a:spcBef>
                  <a:spcPct val="0"/>
                </a:spcBef>
              </a:pPr>
              <a:t>62</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29282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6F978-4FAE-473E-B035-47B137B0B51B}" type="slidenum">
              <a:rPr lang="de-DE" altLang="de-DE" sz="1300"/>
              <a:pPr eaLnBrk="1" hangingPunct="1">
                <a:spcBef>
                  <a:spcPct val="0"/>
                </a:spcBef>
              </a:pPr>
              <a:t>63</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3604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E30B3D-D00F-4BF8-BAF4-0F2CB87E952D}" type="slidenum">
              <a:rPr lang="de-DE" altLang="de-DE" sz="1300"/>
              <a:pPr eaLnBrk="1" hangingPunct="1">
                <a:spcBef>
                  <a:spcPct val="0"/>
                </a:spcBef>
              </a:pPr>
              <a:t>64</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537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76020-4459-4EB1-929D-EC2CCE57913C}" type="slidenum">
              <a:rPr lang="de-DE" altLang="de-DE" sz="1300"/>
              <a:pPr eaLnBrk="1" hangingPunct="1">
                <a:spcBef>
                  <a:spcPct val="0"/>
                </a:spcBef>
              </a:pPr>
              <a:t>65</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2094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832F1-BCA5-489D-A1F9-981F2168A5A7}" type="slidenum">
              <a:rPr lang="de-DE" altLang="de-DE" sz="1300"/>
              <a:pPr eaLnBrk="1" hangingPunct="1">
                <a:spcBef>
                  <a:spcPct val="0"/>
                </a:spcBef>
              </a:pPr>
              <a:t>66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7587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53110-DA75-468E-9AC3-92EF384C6DF9}" type="slidenum">
              <a:rPr lang="de-DE" altLang="de-DE" sz="1300"/>
              <a:pPr eaLnBrk="1" hangingPunct="1">
                <a:spcBef>
                  <a:spcPct val="0"/>
                </a:spcBef>
              </a:pPr>
              <a:t>67</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5729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1A44-88B6-4E29-B2FF-2CCDADC4D327}" type="slidenum">
              <a:rPr lang="de-DE" altLang="de-DE" sz="1300"/>
              <a:pPr eaLnBrk="1" hangingPunct="1">
                <a:spcBef>
                  <a:spcPct val="0"/>
                </a:spcBef>
              </a:pPr>
              <a:t>68</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47843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884D7E-1A2D-4190-A239-954CAA9669E3}" type="slidenum">
              <a:rPr lang="de-DE" altLang="de-DE" sz="1300"/>
              <a:pPr eaLnBrk="1" hangingPunct="1">
                <a:spcBef>
                  <a:spcPct val="0"/>
                </a:spcBef>
              </a:pPr>
              <a:t>69</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3205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F8D1-E0DA-40CC-BD2C-0E5869F6724A}" type="slidenum">
              <a:rPr lang="de-DE" altLang="de-DE" sz="1300"/>
              <a:pPr eaLnBrk="1" hangingPunct="1">
                <a:spcBef>
                  <a:spcPct val="0"/>
                </a:spcBef>
              </a:pPr>
              <a:t>70</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5521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F585DE-3E5C-4FDE-BA3D-F617B57D465C}" type="slidenum">
              <a:rPr lang="de-DE" altLang="de-DE" sz="1300"/>
              <a:pPr eaLnBrk="1" hangingPunct="1">
                <a:spcBef>
                  <a:spcPct val="0"/>
                </a:spcBef>
              </a:pPr>
              <a:t>71</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97748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2CA8F-5515-4E44-9BB8-88A5F50C1B03}" type="slidenum">
              <a:rPr lang="de-DE" altLang="de-DE" sz="1300"/>
              <a:pPr eaLnBrk="1" hangingPunct="1">
                <a:spcBef>
                  <a:spcPct val="0"/>
                </a:spcBef>
              </a:pPr>
              <a:t>72</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95707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1C59B7-F5F0-4401-BDF9-18A79EE7B720}" type="slidenum">
              <a:rPr lang="de-DE" altLang="de-DE" sz="1300"/>
              <a:pPr eaLnBrk="1" hangingPunct="1">
                <a:spcBef>
                  <a:spcPct val="0"/>
                </a:spcBef>
              </a:pPr>
              <a:t>74</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2468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9EF397-11BC-41C6-9FCE-A8F7DEFC47F2}" type="slidenum">
              <a:rPr lang="de-DE" altLang="de-DE" sz="1300"/>
              <a:pPr eaLnBrk="1" hangingPunct="1">
                <a:spcBef>
                  <a:spcPct val="0"/>
                </a:spcBef>
              </a:pPr>
              <a:t>75</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8258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D45C61-5D35-4352-80CA-221C8E96E65E}" type="slidenum">
              <a:rPr lang="de-DE" altLang="de-DE" sz="1300"/>
              <a:pPr eaLnBrk="1" hangingPunct="1">
                <a:spcBef>
                  <a:spcPct val="0"/>
                </a:spcBef>
              </a:pPr>
              <a:t>76</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96267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03C976-663C-41FB-9BE4-18B2CE07F0B1}" type="slidenum">
              <a:rPr lang="de-DE" altLang="de-DE" sz="1300"/>
              <a:pPr eaLnBrk="1" hangingPunct="1">
                <a:spcBef>
                  <a:spcPct val="0"/>
                </a:spcBef>
              </a:pPr>
              <a:t>77</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5096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49CF6-9175-48FC-94BE-03EF947A7FF8}" type="slidenum">
              <a:rPr lang="de-DE" altLang="de-DE" sz="1300"/>
              <a:pPr eaLnBrk="1" hangingPunct="1">
                <a:spcBef>
                  <a:spcPct val="0"/>
                </a:spcBef>
              </a:pPr>
              <a:t>78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8990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C8D936-A4C3-490A-B842-F56D5C4296AF}" type="slidenum">
              <a:rPr lang="de-DE" altLang="de-DE" sz="1300"/>
              <a:pPr eaLnBrk="1" hangingPunct="1">
                <a:spcBef>
                  <a:spcPct val="0"/>
                </a:spcBef>
              </a:pPr>
              <a:t>79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8377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133D54-679F-4ADD-97FF-7A39FD60037F}" type="slidenum">
              <a:rPr lang="de-DE" altLang="de-DE" sz="1300"/>
              <a:pPr eaLnBrk="1" hangingPunct="1">
                <a:spcBef>
                  <a:spcPct val="0"/>
                </a:spcBef>
              </a:pPr>
              <a:t>80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7025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D6F27-9E5B-4A1B-BC10-BE3A011203F6}" type="slidenum">
              <a:rPr lang="de-DE" altLang="de-DE" sz="1300"/>
              <a:pPr eaLnBrk="1" hangingPunct="1">
                <a:spcBef>
                  <a:spcPct val="0"/>
                </a:spcBef>
              </a:pPr>
              <a:t>81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1788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8445B-8136-41B0-B312-7A38A49ECBDA}" type="slidenum">
              <a:rPr lang="de-DE" altLang="de-DE" sz="1300"/>
              <a:pPr eaLnBrk="1" hangingPunct="1">
                <a:spcBef>
                  <a:spcPct val="0"/>
                </a:spcBef>
              </a:pPr>
              <a:t>82</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42021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DDC273-703B-4187-A942-F8A494B0CEA4}" type="slidenum">
              <a:rPr lang="de-DE" altLang="de-DE" sz="1300"/>
              <a:pPr eaLnBrk="1" hangingPunct="1">
                <a:spcBef>
                  <a:spcPct val="0"/>
                </a:spcBef>
              </a:pPr>
              <a:t>83</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588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4A837B-4DEF-41DB-BE3D-0D8EB5067D04}" type="slidenum">
              <a:rPr lang="de-DE" altLang="de-DE" sz="1300"/>
              <a:pPr eaLnBrk="1" hangingPunct="1">
                <a:spcBef>
                  <a:spcPct val="0"/>
                </a:spcBef>
              </a:pPr>
              <a:t>84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2884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87861B-6A44-4910-8040-C177DB5B203B}" type="slidenum">
              <a:rPr lang="de-DE" altLang="de-DE" sz="1300"/>
              <a:pPr eaLnBrk="1" hangingPunct="1">
                <a:spcBef>
                  <a:spcPct val="0"/>
                </a:spcBef>
              </a:pPr>
              <a:t>85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45582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B27228-5BCB-45BD-912A-AEC8B73DC6C5}" type="slidenum">
              <a:rPr lang="de-DE" altLang="de-DE" sz="1300"/>
              <a:pPr eaLnBrk="1" hangingPunct="1">
                <a:spcBef>
                  <a:spcPct val="0"/>
                </a:spcBef>
              </a:pPr>
              <a:t>86</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19732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8921F2-11F2-4844-8804-B571940C1BE7}" type="slidenum">
              <a:rPr lang="de-DE" altLang="de-DE" sz="1300"/>
              <a:pPr eaLnBrk="1" hangingPunct="1">
                <a:spcBef>
                  <a:spcPct val="0"/>
                </a:spcBef>
              </a:pPr>
              <a:t>87</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545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8CD512-0206-45A6-AAB9-2CF00186D9CE}" type="slidenum">
              <a:rPr lang="de-DE" altLang="de-DE" sz="1300"/>
              <a:pPr eaLnBrk="1" hangingPunct="1">
                <a:spcBef>
                  <a:spcPct val="0"/>
                </a:spcBef>
              </a:pPr>
              <a:t>88</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7566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587CCE-C894-4685-8769-B6187DB55812}" type="slidenum">
              <a:rPr lang="de-DE" altLang="de-DE" sz="1300"/>
              <a:pPr eaLnBrk="1" hangingPunct="1">
                <a:spcBef>
                  <a:spcPct val="0"/>
                </a:spcBef>
              </a:pPr>
              <a:t>89</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2795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5793CB-23C7-4846-A670-9491AF3D7D60}" type="slidenum">
              <a:rPr lang="de-DE" altLang="de-DE" sz="1300"/>
              <a:pPr eaLnBrk="1" hangingPunct="1">
                <a:spcBef>
                  <a:spcPct val="0"/>
                </a:spcBef>
              </a:pPr>
              <a:t>90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6432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7495FC-3220-418D-B9F7-48EB2123FD58}" type="slidenum">
              <a:rPr lang="de-DE" altLang="de-DE" sz="1300"/>
              <a:pPr eaLnBrk="1" hangingPunct="1">
                <a:spcBef>
                  <a:spcPct val="0"/>
                </a:spcBef>
              </a:pPr>
              <a:t>91</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52073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38D4C2-9409-40C0-B3D7-70A5EF14BAC8}" type="slidenum">
              <a:rPr lang="de-DE" altLang="de-DE" sz="1300"/>
              <a:pPr eaLnBrk="1" hangingPunct="1">
                <a:spcBef>
                  <a:spcPct val="0"/>
                </a:spcBef>
              </a:pPr>
              <a:t>92</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6491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5A89BC-B15D-4324-8A01-CF1F7F794CC2}" type="slidenum">
              <a:rPr lang="de-DE" altLang="de-DE" sz="1300"/>
              <a:pPr eaLnBrk="1" hangingPunct="1">
                <a:spcBef>
                  <a:spcPct val="0"/>
                </a:spcBef>
              </a:pPr>
              <a:t>93</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06041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CE440-45BF-42AA-897E-9F0ABED56808}" type="slidenum">
              <a:rPr lang="de-DE" altLang="de-DE" sz="1300"/>
              <a:pPr eaLnBrk="1" hangingPunct="1">
                <a:spcBef>
                  <a:spcPct val="0"/>
                </a:spcBef>
              </a:pPr>
              <a:t>94</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58196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CE21B-CA85-4E3E-A47E-889763E8B496}" type="slidenum">
              <a:rPr lang="de-DE" altLang="de-DE" sz="1300"/>
              <a:pPr eaLnBrk="1" hangingPunct="1">
                <a:spcBef>
                  <a:spcPct val="0"/>
                </a:spcBef>
              </a:pPr>
              <a:t>95</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098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506EA0-F7D4-42E0-B14D-91CEF71D1A93}" type="slidenum">
              <a:rPr lang="de-DE" altLang="de-DE" sz="1300"/>
              <a:pPr eaLnBrk="1" hangingPunct="1">
                <a:spcBef>
                  <a:spcPct val="0"/>
                </a:spcBef>
              </a:pPr>
              <a:t>96</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98838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1F0E63-9E5E-4C22-B42E-7938DBC6550F}" type="slidenum">
              <a:rPr lang="de-DE" altLang="de-DE" sz="1300"/>
              <a:pPr eaLnBrk="1" hangingPunct="1">
                <a:spcBef>
                  <a:spcPct val="0"/>
                </a:spcBef>
              </a:pPr>
              <a:t>97</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62009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CDED91-CF41-421F-BFBB-8F0239810DDA}" type="slidenum">
              <a:rPr lang="de-DE" altLang="de-DE" sz="1300"/>
              <a:pPr eaLnBrk="1" hangingPunct="1">
                <a:spcBef>
                  <a:spcPct val="0"/>
                </a:spcBef>
              </a:pPr>
              <a:t>98</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28757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74B463-655E-44E3-98FA-26CA094719E2}" type="slidenum">
              <a:rPr lang="de-DE" altLang="de-DE" sz="1300"/>
              <a:pPr eaLnBrk="1" hangingPunct="1">
                <a:spcBef>
                  <a:spcPct val="0"/>
                </a:spcBef>
              </a:pPr>
              <a:t>99</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93145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75266E-9CFB-4117-9C21-06C683C9A505}" type="slidenum">
              <a:rPr lang="de-DE" altLang="de-DE" sz="1300"/>
              <a:pPr eaLnBrk="1" hangingPunct="1">
                <a:spcBef>
                  <a:spcPct val="0"/>
                </a:spcBef>
              </a:pPr>
              <a:t>100</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640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FA6BB-1FDB-4E57-9E3B-59607212E669}" type="slidenum">
              <a:rPr lang="de-DE" altLang="de-DE" sz="1300"/>
              <a:pPr eaLnBrk="1" hangingPunct="1">
                <a:spcBef>
                  <a:spcPct val="0"/>
                </a:spcBef>
              </a:pPr>
              <a:t>101</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12778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7AA956-91F8-4F2A-B1F7-A80456BD0A52}" type="slidenum">
              <a:rPr lang="de-DE" altLang="de-DE" sz="1300"/>
              <a:pPr eaLnBrk="1" hangingPunct="1">
                <a:spcBef>
                  <a:spcPct val="0"/>
                </a:spcBef>
              </a:pPr>
              <a:t>102</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21311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254F70-7FDA-4770-AFF8-D3AD8FF5816B}" type="slidenum">
              <a:rPr lang="de-DE" altLang="de-DE" sz="1300"/>
              <a:pPr eaLnBrk="1" hangingPunct="1">
                <a:spcBef>
                  <a:spcPct val="0"/>
                </a:spcBef>
              </a:pPr>
              <a:t>103</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6465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9B09DA-69ED-4E6D-8429-CA258AD226BC}" type="slidenum">
              <a:rPr lang="de-DE" altLang="de-DE" sz="1300"/>
              <a:pPr eaLnBrk="1" hangingPunct="1">
                <a:spcBef>
                  <a:spcPct val="0"/>
                </a:spcBef>
              </a:pPr>
              <a:t>104</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7338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B3D4C8-056F-48EB-923F-3A7ACBE572A0}" type="slidenum">
              <a:rPr lang="de-DE" altLang="de-DE" sz="1300"/>
              <a:pPr eaLnBrk="1" hangingPunct="1">
                <a:spcBef>
                  <a:spcPct val="0"/>
                </a:spcBef>
              </a:pPr>
              <a:t>105</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550765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90C48F-0847-497E-B36C-A84143CC398F}" type="slidenum">
              <a:rPr lang="de-DE" altLang="de-DE" sz="1300"/>
              <a:pPr eaLnBrk="1" hangingPunct="1">
                <a:spcBef>
                  <a:spcPct val="0"/>
                </a:spcBef>
              </a:pPr>
              <a:t>106</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3380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4A078-3ADA-4A2C-8F44-B082E47A0F60}" type="slidenum">
              <a:rPr lang="de-DE" altLang="de-DE" sz="1300"/>
              <a:pPr eaLnBrk="1" hangingPunct="1">
                <a:spcBef>
                  <a:spcPct val="0"/>
                </a:spcBef>
              </a:pPr>
              <a:t>107</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2850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37F646-23F8-4375-A663-ED5464A52E1A}" type="slidenum">
              <a:rPr lang="de-DE" altLang="de-DE" sz="1300"/>
              <a:pPr eaLnBrk="1" hangingPunct="1">
                <a:spcBef>
                  <a:spcPct val="0"/>
                </a:spcBef>
              </a:pPr>
              <a:t>108</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2450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F5E47-8EAD-4C5A-8AFB-F44BC3733A74}" type="slidenum">
              <a:rPr lang="de-DE" altLang="de-DE" sz="1300"/>
              <a:pPr eaLnBrk="1" hangingPunct="1">
                <a:spcBef>
                  <a:spcPct val="0"/>
                </a:spcBef>
              </a:pPr>
              <a:t>109</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1839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4220BA-DF3F-4175-BCF0-6C5A9232896F}" type="slidenum">
              <a:rPr lang="de-DE" altLang="de-DE" sz="1300"/>
              <a:pPr eaLnBrk="1" hangingPunct="1">
                <a:spcBef>
                  <a:spcPct val="0"/>
                </a:spcBef>
              </a:pPr>
              <a:t>110</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25730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0C9C86-9BB5-4E13-9165-A49C513683C6}" type="slidenum">
              <a:rPr lang="de-DE" altLang="de-DE" sz="1300"/>
              <a:pPr eaLnBrk="1" hangingPunct="1">
                <a:spcBef>
                  <a:spcPct val="0"/>
                </a:spcBef>
              </a:pPr>
              <a:t>111</a:t>
            </a:fld>
            <a:endParaRPr lang="de-DE" altLang="de-DE" sz="1300"/>
          </a:p>
        </p:txBody>
      </p:sp>
      <p:sp>
        <p:nvSpPr>
          <p:cNvPr id="260099" name="Rectangle 1026"/>
          <p:cNvSpPr>
            <a:spLocks noGrp="1" noRot="1" noChangeAspect="1" noChangeArrowheads="1" noTextEdit="1"/>
          </p:cNvSpPr>
          <p:nvPr>
            <p:ph type="sldImg"/>
          </p:nvPr>
        </p:nvSpPr>
        <p:spPr>
          <a:xfrm>
            <a:off x="139700" y="768350"/>
            <a:ext cx="6821488" cy="3836988"/>
          </a:xfrm>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61760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8EBFBE-8FAE-4D82-98F7-485C76E55316}" type="slidenum">
              <a:rPr lang="de-DE" altLang="de-DE" sz="1300"/>
              <a:pPr eaLnBrk="1" hangingPunct="1">
                <a:spcBef>
                  <a:spcPct val="0"/>
                </a:spcBef>
              </a:pPr>
              <a:t>112</a:t>
            </a:fld>
            <a:endParaRPr lang="de-DE" altLang="de-DE" sz="1300"/>
          </a:p>
        </p:txBody>
      </p:sp>
      <p:sp>
        <p:nvSpPr>
          <p:cNvPr id="261123" name="Rectangle 1026"/>
          <p:cNvSpPr>
            <a:spLocks noGrp="1" noRot="1" noChangeAspect="1" noChangeArrowheads="1" noTextEdit="1"/>
          </p:cNvSpPr>
          <p:nvPr>
            <p:ph type="sldImg"/>
          </p:nvPr>
        </p:nvSpPr>
        <p:spPr>
          <a:xfrm>
            <a:off x="139700" y="768350"/>
            <a:ext cx="6821488" cy="3836988"/>
          </a:xfrm>
          <a:ln/>
        </p:spPr>
      </p:sp>
      <p:sp>
        <p:nvSpPr>
          <p:cNvPr id="261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744191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F4C571-45FB-4822-A38F-B230404F0F3E}" type="slidenum">
              <a:rPr lang="de-DE" altLang="de-DE" sz="1300"/>
              <a:pPr eaLnBrk="1" hangingPunct="1">
                <a:spcBef>
                  <a:spcPct val="0"/>
                </a:spcBef>
              </a:pPr>
              <a:t>113</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2225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199508-A90F-414B-A5A0-82D93B47EE11}" type="slidenum">
              <a:rPr lang="de-DE" altLang="de-DE" sz="1300"/>
              <a:pPr eaLnBrk="1" hangingPunct="1">
                <a:spcBef>
                  <a:spcPct val="0"/>
                </a:spcBef>
              </a:pPr>
              <a:t>114</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94904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BBDE17-0F6A-4167-82B6-52F80A8C2337}" type="slidenum">
              <a:rPr lang="de-DE" altLang="de-DE" sz="1300"/>
              <a:pPr eaLnBrk="1" hangingPunct="1">
                <a:spcBef>
                  <a:spcPct val="0"/>
                </a:spcBef>
              </a:pPr>
              <a:t>115</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72612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C8509D-60B0-4240-A537-6ED8F702C398}" type="slidenum">
              <a:rPr lang="de-DE" altLang="de-DE" sz="1300"/>
              <a:pPr eaLnBrk="1" hangingPunct="1">
                <a:spcBef>
                  <a:spcPct val="0"/>
                </a:spcBef>
              </a:pPr>
              <a:t>116</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26144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5CE7BF-C336-49AC-9FAD-BA4593D43452}" type="slidenum">
              <a:rPr lang="de-DE" altLang="de-DE" sz="1300"/>
              <a:pPr eaLnBrk="1" hangingPunct="1">
                <a:spcBef>
                  <a:spcPct val="0"/>
                </a:spcBef>
              </a:pPr>
              <a:t>117</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1994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9E174E-ED4E-4C2C-BF7C-043163DC04A2}" type="slidenum">
              <a:rPr lang="de-DE" altLang="de-DE" sz="1300"/>
              <a:pPr eaLnBrk="1" hangingPunct="1">
                <a:spcBef>
                  <a:spcPct val="0"/>
                </a:spcBef>
              </a:pPr>
              <a:t>118</a:t>
            </a:fld>
            <a:endParaRPr lang="de-DE" altLang="de-DE" sz="1300"/>
          </a:p>
        </p:txBody>
      </p:sp>
    </p:spTree>
    <p:extLst>
      <p:ext uri="{BB962C8B-B14F-4D97-AF65-F5344CB8AC3E}">
        <p14:creationId xmlns:p14="http://schemas.microsoft.com/office/powerpoint/2010/main" val="11796542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9DD45-28F0-44D7-B75F-8A46A64BF370}" type="slidenum">
              <a:rPr lang="de-DE" altLang="de-DE" sz="1300"/>
              <a:pPr eaLnBrk="1" hangingPunct="1">
                <a:spcBef>
                  <a:spcPct val="0"/>
                </a:spcBef>
              </a:pPr>
              <a:t>119</a:t>
            </a:fld>
            <a:endParaRPr lang="de-DE" altLang="de-DE" sz="1300"/>
          </a:p>
        </p:txBody>
      </p:sp>
    </p:spTree>
    <p:extLst>
      <p:ext uri="{BB962C8B-B14F-4D97-AF65-F5344CB8AC3E}">
        <p14:creationId xmlns:p14="http://schemas.microsoft.com/office/powerpoint/2010/main" val="20652050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7C3C57-3918-4B2B-B6DF-DAEFF0454848}" type="slidenum">
              <a:rPr lang="de-DE" altLang="de-DE" sz="1300"/>
              <a:pPr eaLnBrk="1" hangingPunct="1">
                <a:spcBef>
                  <a:spcPct val="0"/>
                </a:spcBef>
              </a:pPr>
              <a:t>120</a:t>
            </a:fld>
            <a:endParaRPr lang="de-DE" altLang="de-DE" sz="1300"/>
          </a:p>
        </p:txBody>
      </p:sp>
    </p:spTree>
    <p:extLst>
      <p:ext uri="{BB962C8B-B14F-4D97-AF65-F5344CB8AC3E}">
        <p14:creationId xmlns:p14="http://schemas.microsoft.com/office/powerpoint/2010/main" val="34689703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CAAC1-FC16-4B76-82BB-6AF199B1F4DF}" type="slidenum">
              <a:rPr lang="de-DE" altLang="de-DE" sz="1300"/>
              <a:pPr eaLnBrk="1" hangingPunct="1">
                <a:spcBef>
                  <a:spcPct val="0"/>
                </a:spcBef>
              </a:pPr>
              <a:t>121</a:t>
            </a:fld>
            <a:endParaRPr lang="de-DE" altLang="de-DE" sz="1300"/>
          </a:p>
        </p:txBody>
      </p:sp>
    </p:spTree>
    <p:extLst>
      <p:ext uri="{BB962C8B-B14F-4D97-AF65-F5344CB8AC3E}">
        <p14:creationId xmlns:p14="http://schemas.microsoft.com/office/powerpoint/2010/main" val="95596602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4A86BD-84EA-469B-B992-D8C7BDEDD96A}" type="slidenum">
              <a:rPr lang="de-DE" altLang="de-DE" sz="1300"/>
              <a:pPr eaLnBrk="1" hangingPunct="1">
                <a:spcBef>
                  <a:spcPct val="0"/>
                </a:spcBef>
              </a:pPr>
              <a:t>122</a:t>
            </a:fld>
            <a:endParaRPr lang="de-DE" altLang="de-DE" sz="1300"/>
          </a:p>
        </p:txBody>
      </p:sp>
    </p:spTree>
    <p:extLst>
      <p:ext uri="{BB962C8B-B14F-4D97-AF65-F5344CB8AC3E}">
        <p14:creationId xmlns:p14="http://schemas.microsoft.com/office/powerpoint/2010/main" val="30550054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6A4C9F-18A9-4083-B572-26F9D857D12B}" type="slidenum">
              <a:rPr lang="de-DE" altLang="de-DE" sz="1300"/>
              <a:pPr eaLnBrk="1" hangingPunct="1">
                <a:spcBef>
                  <a:spcPct val="0"/>
                </a:spcBef>
              </a:pPr>
              <a:t>123</a:t>
            </a:fld>
            <a:endParaRPr lang="de-DE" altLang="de-DE" sz="1300"/>
          </a:p>
        </p:txBody>
      </p:sp>
    </p:spTree>
    <p:extLst>
      <p:ext uri="{BB962C8B-B14F-4D97-AF65-F5344CB8AC3E}">
        <p14:creationId xmlns:p14="http://schemas.microsoft.com/office/powerpoint/2010/main" val="209374691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616AA-BBB5-4542-8175-5D538D7EFD1B}" type="slidenum">
              <a:rPr lang="de-DE" altLang="de-DE" sz="1300"/>
              <a:pPr eaLnBrk="1" hangingPunct="1">
                <a:spcBef>
                  <a:spcPct val="0"/>
                </a:spcBef>
              </a:pPr>
              <a:t>124</a:t>
            </a:fld>
            <a:endParaRPr lang="de-DE" altLang="de-DE" sz="1300"/>
          </a:p>
        </p:txBody>
      </p:sp>
    </p:spTree>
    <p:extLst>
      <p:ext uri="{BB962C8B-B14F-4D97-AF65-F5344CB8AC3E}">
        <p14:creationId xmlns:p14="http://schemas.microsoft.com/office/powerpoint/2010/main" val="20726069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9D7FBA-62CD-46A3-8425-7BB38609B05A}" type="slidenum">
              <a:rPr lang="de-DE" altLang="de-DE" sz="1300"/>
              <a:pPr eaLnBrk="1" hangingPunct="1">
                <a:spcBef>
                  <a:spcPct val="0"/>
                </a:spcBef>
              </a:pPr>
              <a:t>125</a:t>
            </a:fld>
            <a:endParaRPr lang="de-DE" altLang="de-DE" sz="1300"/>
          </a:p>
        </p:txBody>
      </p:sp>
    </p:spTree>
    <p:extLst>
      <p:ext uri="{BB962C8B-B14F-4D97-AF65-F5344CB8AC3E}">
        <p14:creationId xmlns:p14="http://schemas.microsoft.com/office/powerpoint/2010/main" val="413888559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E7522-5CE1-4C86-AE46-FE3D4B9AFE2B}" type="slidenum">
              <a:rPr lang="de-DE" altLang="de-DE" sz="1300"/>
              <a:pPr eaLnBrk="1" hangingPunct="1">
                <a:spcBef>
                  <a:spcPct val="0"/>
                </a:spcBef>
              </a:pPr>
              <a:t>126</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45566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94AA22-428D-4A08-A4A9-032CE49356E9}" type="slidenum">
              <a:rPr lang="de-DE" altLang="de-DE" sz="1300"/>
              <a:pPr eaLnBrk="1" hangingPunct="1">
                <a:spcBef>
                  <a:spcPct val="0"/>
                </a:spcBef>
              </a:pPr>
              <a:t>127</a:t>
            </a:fld>
            <a:endParaRPr lang="de-DE" altLang="de-DE" sz="1300"/>
          </a:p>
        </p:txBody>
      </p:sp>
      <p:sp>
        <p:nvSpPr>
          <p:cNvPr id="276483" name="Rectangle 1026"/>
          <p:cNvSpPr>
            <a:spLocks noGrp="1" noRot="1" noChangeAspect="1" noChangeArrowheads="1" noTextEdit="1"/>
          </p:cNvSpPr>
          <p:nvPr>
            <p:ph type="sldImg"/>
          </p:nvPr>
        </p:nvSpPr>
        <p:spPr>
          <a:xfrm>
            <a:off x="139700" y="768350"/>
            <a:ext cx="6821488" cy="3836988"/>
          </a:xfrm>
          <a:ln/>
        </p:spPr>
      </p:sp>
      <p:sp>
        <p:nvSpPr>
          <p:cNvPr id="2764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892997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EAA4D6-1785-46E1-891C-34D3A28ABB1C}" type="slidenum">
              <a:rPr lang="de-DE" altLang="de-DE" sz="1300"/>
              <a:pPr eaLnBrk="1" hangingPunct="1">
                <a:spcBef>
                  <a:spcPct val="0"/>
                </a:spcBef>
              </a:pPr>
              <a:t>128</a:t>
            </a:fld>
            <a:endParaRPr lang="de-DE" altLang="de-DE" sz="1300"/>
          </a:p>
        </p:txBody>
      </p:sp>
      <p:sp>
        <p:nvSpPr>
          <p:cNvPr id="277507" name="Rectangle 1026"/>
          <p:cNvSpPr>
            <a:spLocks noGrp="1" noRot="1" noChangeAspect="1" noChangeArrowheads="1" noTextEdit="1"/>
          </p:cNvSpPr>
          <p:nvPr>
            <p:ph type="sldImg"/>
          </p:nvPr>
        </p:nvSpPr>
        <p:spPr>
          <a:xfrm>
            <a:off x="139700" y="768350"/>
            <a:ext cx="6821488"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4838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20A8A-8873-4B17-9FE7-19FEE542536D}" type="slidenum">
              <a:rPr lang="de-DE" altLang="de-DE" sz="1300"/>
              <a:pPr eaLnBrk="1" hangingPunct="1">
                <a:spcBef>
                  <a:spcPct val="0"/>
                </a:spcBef>
              </a:pPr>
              <a:t>129</a:t>
            </a:fld>
            <a:endParaRPr lang="de-DE" altLang="de-DE" sz="1300"/>
          </a:p>
        </p:txBody>
      </p:sp>
    </p:spTree>
    <p:extLst>
      <p:ext uri="{BB962C8B-B14F-4D97-AF65-F5344CB8AC3E}">
        <p14:creationId xmlns:p14="http://schemas.microsoft.com/office/powerpoint/2010/main" val="232870040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10F22-6993-490A-95D8-830728FE90F4}" type="slidenum">
              <a:rPr lang="de-DE" altLang="de-DE" sz="1300"/>
              <a:pPr eaLnBrk="1" hangingPunct="1">
                <a:spcBef>
                  <a:spcPct val="0"/>
                </a:spcBef>
              </a:pPr>
              <a:t>130</a:t>
            </a:fld>
            <a:endParaRPr lang="de-DE" altLang="de-DE" sz="1300"/>
          </a:p>
        </p:txBody>
      </p:sp>
    </p:spTree>
    <p:extLst>
      <p:ext uri="{BB962C8B-B14F-4D97-AF65-F5344CB8AC3E}">
        <p14:creationId xmlns:p14="http://schemas.microsoft.com/office/powerpoint/2010/main" val="249926853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AF2307-A44F-42F3-A752-CAC8CA03EA25}" type="slidenum">
              <a:rPr lang="de-DE" altLang="de-DE" sz="1300"/>
              <a:pPr eaLnBrk="1" hangingPunct="1">
                <a:spcBef>
                  <a:spcPct val="0"/>
                </a:spcBef>
              </a:pPr>
              <a:t>131</a:t>
            </a:fld>
            <a:endParaRPr lang="de-DE" altLang="de-DE" sz="1300"/>
          </a:p>
        </p:txBody>
      </p:sp>
    </p:spTree>
    <p:extLst>
      <p:ext uri="{BB962C8B-B14F-4D97-AF65-F5344CB8AC3E}">
        <p14:creationId xmlns:p14="http://schemas.microsoft.com/office/powerpoint/2010/main" val="23190878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1A797-0CA6-4BD4-80A1-21091A2F3321}" type="slidenum">
              <a:rPr lang="de-DE" altLang="de-DE" sz="1300"/>
              <a:pPr eaLnBrk="1" hangingPunct="1">
                <a:spcBef>
                  <a:spcPct val="0"/>
                </a:spcBef>
              </a:pPr>
              <a:t>132</a:t>
            </a:fld>
            <a:endParaRPr lang="de-DE" altLang="de-DE" sz="1300"/>
          </a:p>
        </p:txBody>
      </p:sp>
    </p:spTree>
    <p:extLst>
      <p:ext uri="{BB962C8B-B14F-4D97-AF65-F5344CB8AC3E}">
        <p14:creationId xmlns:p14="http://schemas.microsoft.com/office/powerpoint/2010/main" val="337392122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B2F7C3-1C19-4421-973E-F5709BC09702}" type="slidenum">
              <a:rPr lang="de-DE" altLang="de-DE" sz="1300"/>
              <a:pPr eaLnBrk="1" hangingPunct="1">
                <a:spcBef>
                  <a:spcPct val="0"/>
                </a:spcBef>
              </a:pPr>
              <a:t>133</a:t>
            </a:fld>
            <a:endParaRPr lang="de-DE" altLang="de-DE" sz="1300"/>
          </a:p>
        </p:txBody>
      </p:sp>
    </p:spTree>
    <p:extLst>
      <p:ext uri="{BB962C8B-B14F-4D97-AF65-F5344CB8AC3E}">
        <p14:creationId xmlns:p14="http://schemas.microsoft.com/office/powerpoint/2010/main" val="373462112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7FEBA6-1263-4061-B58E-DC89FEEA7177}" type="slidenum">
              <a:rPr lang="de-DE" altLang="de-DE" sz="1300"/>
              <a:pPr eaLnBrk="1" hangingPunct="1">
                <a:spcBef>
                  <a:spcPct val="0"/>
                </a:spcBef>
              </a:pPr>
              <a:t>134</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70708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C7EC4-B9F5-4DC3-A144-9C76B443F62F}" type="slidenum">
              <a:rPr lang="de-DE" altLang="de-DE" sz="1300"/>
              <a:pPr eaLnBrk="1" hangingPunct="1">
                <a:spcBef>
                  <a:spcPct val="0"/>
                </a:spcBef>
              </a:pPr>
              <a:t>135</a:t>
            </a:fld>
            <a:endParaRPr lang="de-DE" altLang="de-DE" sz="1300"/>
          </a:p>
        </p:txBody>
      </p:sp>
      <p:sp>
        <p:nvSpPr>
          <p:cNvPr id="284675" name="Rectangle 1026"/>
          <p:cNvSpPr>
            <a:spLocks noGrp="1" noRot="1" noChangeAspect="1" noChangeArrowheads="1" noTextEdit="1"/>
          </p:cNvSpPr>
          <p:nvPr>
            <p:ph type="sldImg"/>
          </p:nvPr>
        </p:nvSpPr>
        <p:spPr>
          <a:xfrm>
            <a:off x="139700" y="768350"/>
            <a:ext cx="6821488" cy="3836988"/>
          </a:xfrm>
          <a:ln/>
        </p:spPr>
      </p:sp>
      <p:sp>
        <p:nvSpPr>
          <p:cNvPr id="2846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821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AAC6DF-ACBA-429A-8B10-16BDBFFC2195}" type="slidenum">
              <a:rPr lang="de-DE" altLang="de-DE" sz="1300"/>
              <a:pPr eaLnBrk="1" hangingPunct="1">
                <a:spcBef>
                  <a:spcPct val="0"/>
                </a:spcBef>
              </a:pPr>
              <a:t>136</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0586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AB4820-A7FA-4881-84CE-A3BF0507FFC5}" type="slidenum">
              <a:rPr lang="de-DE" altLang="de-DE" sz="1300"/>
              <a:pPr eaLnBrk="1" hangingPunct="1">
                <a:spcBef>
                  <a:spcPct val="0"/>
                </a:spcBef>
              </a:pPr>
              <a:t>137</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33155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43488-9013-40BA-87E0-BE0306443F31}" type="slidenum">
              <a:rPr lang="de-DE" altLang="de-DE" sz="1300"/>
              <a:pPr eaLnBrk="1" hangingPunct="1">
                <a:spcBef>
                  <a:spcPct val="0"/>
                </a:spcBef>
              </a:pPr>
              <a:t>138</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1146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139</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140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141</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142</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143</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144</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145</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0790C0-3FEB-487F-920E-72EE121363EE}" type="slidenum">
              <a:rPr lang="de-DE" altLang="de-DE" sz="1300"/>
              <a:pPr eaLnBrk="1" hangingPunct="1">
                <a:spcBef>
                  <a:spcPct val="0"/>
                </a:spcBef>
              </a:pPr>
              <a:t>147</a:t>
            </a:fld>
            <a:endParaRPr lang="de-DE" altLang="de-DE" sz="1300"/>
          </a:p>
        </p:txBody>
      </p:sp>
      <p:sp>
        <p:nvSpPr>
          <p:cNvPr id="2959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A2F45A7-44A0-4D6D-83AB-5F4F32F95A98}" type="slidenum">
              <a:rPr lang="de-DE" altLang="de-DE" sz="1300"/>
              <a:pPr algn="r" eaLnBrk="1" hangingPunct="1">
                <a:spcBef>
                  <a:spcPct val="0"/>
                </a:spcBef>
              </a:pPr>
              <a:t>147</a:t>
            </a:fld>
            <a:endParaRPr lang="de-DE" altLang="de-DE" sz="1300"/>
          </a:p>
        </p:txBody>
      </p:sp>
      <p:sp>
        <p:nvSpPr>
          <p:cNvPr id="295940" name="Rectangle 2"/>
          <p:cNvSpPr>
            <a:spLocks noGrp="1" noRot="1" noChangeAspect="1" noChangeArrowheads="1" noTextEdit="1"/>
          </p:cNvSpPr>
          <p:nvPr>
            <p:ph type="sldImg"/>
          </p:nvPr>
        </p:nvSpPr>
        <p:spPr>
          <a:xfrm>
            <a:off x="139700" y="768350"/>
            <a:ext cx="6821488" cy="3836988"/>
          </a:xfrm>
          <a:ln/>
        </p:spPr>
      </p:sp>
      <p:sp>
        <p:nvSpPr>
          <p:cNvPr id="295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24688926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D60C3-3137-40AB-960F-BF4BA4D18941}" type="slidenum">
              <a:rPr lang="de-DE" altLang="fr-FR" sz="1300">
                <a:solidFill>
                  <a:srgbClr val="000000"/>
                </a:solidFill>
              </a:rPr>
              <a:pPr eaLnBrk="1" hangingPunct="1">
                <a:spcBef>
                  <a:spcPct val="0"/>
                </a:spcBef>
              </a:pPr>
              <a:t>148</a:t>
            </a:fld>
            <a:endParaRPr lang="de-DE" altLang="fr-F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3539067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A8112A-30BC-445D-B1F1-B747C0F5D4BC}" type="slidenum">
              <a:rPr lang="de-DE" altLang="fr-FR" sz="1300">
                <a:solidFill>
                  <a:srgbClr val="000000"/>
                </a:solidFill>
              </a:rPr>
              <a:pPr eaLnBrk="1" hangingPunct="1">
                <a:spcBef>
                  <a:spcPct val="0"/>
                </a:spcBef>
              </a:pPr>
              <a:t>149</a:t>
            </a:fld>
            <a:endParaRPr lang="de-DE" altLang="fr-FR" sz="1300">
              <a:solidFill>
                <a:srgbClr val="000000"/>
              </a:solidFill>
            </a:endParaRPr>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422382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E07EC3-CB18-44AC-89D7-68B66F8A9C74}" type="slidenum">
              <a:rPr lang="de-DE" altLang="fr-FR" sz="1300">
                <a:solidFill>
                  <a:srgbClr val="000000"/>
                </a:solidFill>
              </a:rPr>
              <a:pPr eaLnBrk="1" hangingPunct="1">
                <a:spcBef>
                  <a:spcPct val="0"/>
                </a:spcBef>
              </a:pPr>
              <a:t>150</a:t>
            </a:fld>
            <a:endParaRPr lang="de-DE" altLang="fr-FR" sz="1300">
              <a:solidFill>
                <a:srgbClr val="000000"/>
              </a:solidFill>
            </a:endParaRPr>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7123703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07CC15-05BA-4DDC-822D-45068D1E336D}" type="slidenum">
              <a:rPr lang="de-DE" altLang="fr-FR" sz="1300">
                <a:solidFill>
                  <a:srgbClr val="000000"/>
                </a:solidFill>
              </a:rPr>
              <a:pPr eaLnBrk="1" hangingPunct="1">
                <a:spcBef>
                  <a:spcPct val="0"/>
                </a:spcBef>
              </a:pPr>
              <a:t>151</a:t>
            </a:fld>
            <a:endParaRPr lang="de-DE" altLang="fr-FR" sz="1300">
              <a:solidFill>
                <a:srgbClr val="000000"/>
              </a:solidFill>
            </a:endParaRPr>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8077762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C8AA54-F894-4D5B-8AEA-0D086B5082C4}" type="slidenum">
              <a:rPr lang="de-DE" altLang="fr-FR" sz="1300">
                <a:solidFill>
                  <a:srgbClr val="000000"/>
                </a:solidFill>
              </a:rPr>
              <a:pPr eaLnBrk="1" hangingPunct="1">
                <a:spcBef>
                  <a:spcPct val="0"/>
                </a:spcBef>
              </a:pPr>
              <a:t>152</a:t>
            </a:fld>
            <a:endParaRPr lang="de-DE" altLang="fr-FR" sz="1300">
              <a:solidFill>
                <a:srgbClr val="000000"/>
              </a:solidFill>
            </a:endParaRPr>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4297180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E2B33-C8A0-44E3-AC4F-B31C59C5B4C1}" type="slidenum">
              <a:rPr lang="de-DE" altLang="fr-FR" sz="1300">
                <a:solidFill>
                  <a:srgbClr val="000000"/>
                </a:solidFill>
              </a:rPr>
              <a:pPr eaLnBrk="1" hangingPunct="1">
                <a:spcBef>
                  <a:spcPct val="0"/>
                </a:spcBef>
              </a:pPr>
              <a:t>153</a:t>
            </a:fld>
            <a:endParaRPr lang="de-DE" altLang="fr-FR" sz="1300">
              <a:solidFill>
                <a:srgbClr val="000000"/>
              </a:solidFill>
            </a:endParaRPr>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92179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8B98A-3554-4983-B327-5F6D3FFFD344}" type="slidenum">
              <a:rPr lang="de-DE" altLang="fr-FR" sz="1300">
                <a:solidFill>
                  <a:srgbClr val="000000"/>
                </a:solidFill>
              </a:rPr>
              <a:pPr eaLnBrk="1" hangingPunct="1">
                <a:spcBef>
                  <a:spcPct val="0"/>
                </a:spcBef>
              </a:pPr>
              <a:t>154</a:t>
            </a:fld>
            <a:endParaRPr lang="de-DE" altLang="fr-FR" sz="1300">
              <a:solidFill>
                <a:srgbClr val="000000"/>
              </a:solidFill>
            </a:endParaRPr>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363692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155</a:t>
            </a:fld>
            <a:endParaRPr lang="de-DE" altLang="de-DE"/>
          </a:p>
        </p:txBody>
      </p:sp>
    </p:spTree>
    <p:extLst>
      <p:ext uri="{BB962C8B-B14F-4D97-AF65-F5344CB8AC3E}">
        <p14:creationId xmlns:p14="http://schemas.microsoft.com/office/powerpoint/2010/main" val="131627478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156</a:t>
            </a:fld>
            <a:endParaRPr lang="de-DE" altLang="de-DE"/>
          </a:p>
        </p:txBody>
      </p:sp>
    </p:spTree>
    <p:extLst>
      <p:ext uri="{BB962C8B-B14F-4D97-AF65-F5344CB8AC3E}">
        <p14:creationId xmlns:p14="http://schemas.microsoft.com/office/powerpoint/2010/main" val="2939835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6688D643-0DDE-432B-A10F-78781C5C72B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29F56D0-AC8E-411F-A231-17A456A2B3A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B4D223A1-D6DD-475C-9722-329F20D0701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6688D643-0DDE-432B-A10F-78781C5C72B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6688D643-0DDE-432B-A10F-78781C5C72B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fld id="{35F4732A-6939-4011-8A12-F7BBCC49CF7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DF5BE18F-E08F-4F7B-B270-2AD1A2E6BC3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688D643-0DDE-432B-A10F-78781C5C72B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7.xml"/><Relationship Id="rId1" Type="http://schemas.openxmlformats.org/officeDocument/2006/relationships/slideLayout" Target="../slideLayouts/slideLayout10.xml"/><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4.xml"/><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5.xml"/><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8.xml"/><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6.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nl-NL" dirty="0"/>
              <a:t>Sauter aux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624028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p:txBody>
      </p:sp>
      <p:sp>
        <p:nvSpPr>
          <p:cNvPr id="3" name="Footer Placeholder 2"/>
          <p:cNvSpPr>
            <a:spLocks noGrp="1"/>
          </p:cNvSpPr>
          <p:nvPr>
            <p:ph type="ftr" sz="quarter" idx="11"/>
          </p:nvPr>
        </p:nvSpPr>
        <p:spPr/>
        <p:txBody>
          <a:bodyPr/>
          <a:lstStyle/>
          <a:p>
            <a:pPr>
              <a:defRPr/>
            </a:pPr>
            <a:r>
              <a:rPr lang="fr-FR" dirty="0"/>
              <a:t>Entraînement métacognitifs 2 – Sauter aux conclusions I</a:t>
            </a:r>
            <a:endParaRPr lang="de-DE" dirty="0"/>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a:t>
            </a:fld>
            <a:endParaRPr lang="de-DE" altLang="de-DE"/>
          </a:p>
        </p:txBody>
      </p:sp>
    </p:spTree>
    <p:extLst>
      <p:ext uri="{BB962C8B-B14F-4D97-AF65-F5344CB8AC3E}">
        <p14:creationId xmlns:p14="http://schemas.microsoft.com/office/powerpoint/2010/main" val="585806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a:t>
            </a:fld>
            <a:endParaRPr lang="de-DE" altLang="de-DE"/>
          </a:p>
        </p:txBody>
      </p:sp>
    </p:spTree>
    <p:extLst>
      <p:ext uri="{BB962C8B-B14F-4D97-AF65-F5344CB8AC3E}">
        <p14:creationId xmlns:p14="http://schemas.microsoft.com/office/powerpoint/2010/main" val="159594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a:t>
            </a:fld>
            <a:endParaRPr lang="de-DE" altLang="de-DE"/>
          </a:p>
        </p:txBody>
      </p:sp>
    </p:spTree>
    <p:extLst>
      <p:ext uri="{BB962C8B-B14F-4D97-AF65-F5344CB8AC3E}">
        <p14:creationId xmlns:p14="http://schemas.microsoft.com/office/powerpoint/2010/main" val="183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a:t>
            </a:fld>
            <a:endParaRPr lang="de-DE" altLang="de-DE"/>
          </a:p>
        </p:txBody>
      </p:sp>
    </p:spTree>
    <p:extLst>
      <p:ext uri="{BB962C8B-B14F-4D97-AF65-F5344CB8AC3E}">
        <p14:creationId xmlns:p14="http://schemas.microsoft.com/office/powerpoint/2010/main" val="1500563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minutie exagérée (qui est aussi une perte de temps!)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a:t>
            </a:fld>
            <a:endParaRPr lang="de-DE" altLang="de-DE"/>
          </a:p>
        </p:txBody>
      </p:sp>
    </p:spTree>
    <p:extLst>
      <p:ext uri="{BB962C8B-B14F-4D97-AF65-F5344CB8AC3E}">
        <p14:creationId xmlns:p14="http://schemas.microsoft.com/office/powerpoint/2010/main" val="254261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7</a:t>
            </a:fld>
            <a:endParaRPr lang="de-DE" altLang="de-DE"/>
          </a:p>
        </p:txBody>
      </p:sp>
      <p:graphicFrame>
        <p:nvGraphicFramePr>
          <p:cNvPr id="8" name="Group 25"/>
          <p:cNvGraphicFramePr>
            <a:graphicFrameLocks noGrp="1"/>
          </p:cNvGraphicFramePr>
          <p:nvPr>
            <p:extLst>
              <p:ext uri="{D42A27DB-BD31-4B8C-83A1-F6EECF244321}">
                <p14:modId xmlns:p14="http://schemas.microsoft.com/office/powerpoint/2010/main" val="1394475516"/>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31816">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Est-ce du feu?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1" i="0" u="none" strike="noStrike" cap="none" normalizeH="0" baseline="0" dirty="0">
                          <a:ln>
                            <a:noFill/>
                          </a:ln>
                          <a:solidFill>
                            <a:srgbClr val="004992"/>
                          </a:solidFill>
                          <a:effectLst/>
                          <a:latin typeface="Calibri Light"/>
                        </a:rPr>
                        <a:t>??? – Que feriez-vous?</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dirty="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Est-il saoul?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8</a:t>
            </a:fld>
            <a:endParaRPr lang="de-DE" altLang="de-DE"/>
          </a:p>
        </p:txBody>
      </p:sp>
      <p:sp>
        <p:nvSpPr>
          <p:cNvPr id="11286" name="Rectangle 24"/>
          <p:cNvSpPr>
            <a:spLocks noChangeArrowheads="1"/>
          </p:cNvSpPr>
          <p:nvPr/>
        </p:nvSpPr>
        <p:spPr bwMode="auto">
          <a:xfrm>
            <a:off x="6002314" y="4005264"/>
            <a:ext cx="6048891" cy="2160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2000" b="1">
                <a:solidFill>
                  <a:srgbClr val="006699"/>
                </a:solidFill>
                <a:latin typeface="Calibri Light"/>
              </a:rPr>
              <a:t>???</a:t>
            </a:r>
            <a:endParaRPr lang="en-US" altLang="de-DE" sz="2000" b="1">
              <a:solidFill>
                <a:srgbClr val="006699"/>
              </a:solidFill>
              <a:latin typeface="Calibri Light"/>
            </a:endParaRPr>
          </a:p>
        </p:txBody>
      </p:sp>
      <p:graphicFrame>
        <p:nvGraphicFramePr>
          <p:cNvPr id="7" name="Group 25"/>
          <p:cNvGraphicFramePr>
            <a:graphicFrameLocks noGrp="1"/>
          </p:cNvGraphicFramePr>
          <p:nvPr>
            <p:extLst>
              <p:ext uri="{D42A27DB-BD31-4B8C-83A1-F6EECF244321}">
                <p14:modId xmlns:p14="http://schemas.microsoft.com/office/powerpoint/2010/main" val="915321899"/>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Est-ce du feu?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a:t>
                      </a:r>
                      <a:r>
                        <a:rPr kumimoji="0" lang="fr-FR" sz="2000" b="0" i="0" u="none" strike="noStrike" cap="none" normalizeH="0" baseline="0" dirty="0">
                          <a:ln>
                            <a:noFill/>
                          </a:ln>
                          <a:solidFill>
                            <a:srgbClr val="333333"/>
                          </a:solidFill>
                          <a:effectLst/>
                          <a:latin typeface="Calibri Light"/>
                        </a:rPr>
                        <a:t> Proverbe: «Il n'y a pas de fumée sans feu!». </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En cas de doute, alertez les pompiers: les conséquences d'une omission seraient plus lourdes que celles d'une fausse alerte.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Est-il saoul?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9</a:t>
            </a:fld>
            <a:endParaRPr lang="de-DE" altLang="de-DE"/>
          </a:p>
        </p:txBody>
      </p:sp>
      <p:sp>
        <p:nvSpPr>
          <p:cNvPr id="11286" name="Rectangle 24"/>
          <p:cNvSpPr>
            <a:spLocks noChangeArrowheads="1"/>
          </p:cNvSpPr>
          <p:nvPr/>
        </p:nvSpPr>
        <p:spPr bwMode="auto">
          <a:xfrm>
            <a:off x="6002314" y="4005264"/>
            <a:ext cx="6048891" cy="2160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2000" b="1">
                <a:solidFill>
                  <a:srgbClr val="006699"/>
                </a:solidFill>
                <a:latin typeface="Calibri Light"/>
              </a:rPr>
              <a:t>???</a:t>
            </a:r>
            <a:endParaRPr lang="en-US" altLang="de-DE" sz="2000" b="1">
              <a:solidFill>
                <a:srgbClr val="006699"/>
              </a:solidFill>
              <a:latin typeface="Calibri Light"/>
            </a:endParaRPr>
          </a:p>
        </p:txBody>
      </p:sp>
      <p:graphicFrame>
        <p:nvGraphicFramePr>
          <p:cNvPr id="7" name="Group 25"/>
          <p:cNvGraphicFramePr>
            <a:graphicFrameLocks noGrp="1"/>
          </p:cNvGraphicFramePr>
          <p:nvPr>
            <p:extLst>
              <p:ext uri="{D42A27DB-BD31-4B8C-83A1-F6EECF244321}">
                <p14:modId xmlns:p14="http://schemas.microsoft.com/office/powerpoint/2010/main" val="741117366"/>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Est-ce du feu?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a:t>
                      </a:r>
                      <a:r>
                        <a:rPr kumimoji="0" lang="fr-FR" sz="2000" b="0" i="0" u="none" strike="noStrike" cap="none" normalizeH="0" baseline="0" dirty="0">
                          <a:ln>
                            <a:noFill/>
                          </a:ln>
                          <a:solidFill>
                            <a:srgbClr val="333333"/>
                          </a:solidFill>
                          <a:effectLst/>
                          <a:latin typeface="Calibri Light"/>
                        </a:rPr>
                        <a:t> Proverbe: «Il n'y a pas de fumée sans feu!». </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En cas de doute, alertez les pompiers: les conséquences d'une omission seraient plus lourdes que celles d'une fausse alerte.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Est-il saoul?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C'est possible </a:t>
                      </a:r>
                      <a:r>
                        <a:rPr kumimoji="0" lang="fr-FR" sz="2000" b="0" i="0" u="none" strike="noStrike" cap="none" normalizeH="0" baseline="0" dirty="0">
                          <a:ln>
                            <a:noFill/>
                          </a:ln>
                          <a:solidFill>
                            <a:srgbClr val="333333"/>
                          </a:solidFill>
                          <a:effectLst/>
                          <a:latin typeface="Calibri Light"/>
                        </a:rPr>
                        <a:t>– mais il existe une série d'autres explications possibles (Désorientation, apoplexie ou perte de conscience etc.). Ne pas considérer certaines explications pourrait nous amener à faire du tort à la personne.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77539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93" name="Group 17"/>
          <p:cNvGraphicFramePr>
            <a:graphicFrameLocks noGrp="1"/>
          </p:cNvGraphicFramePr>
          <p:nvPr>
            <p:extLst>
              <p:ext uri="{D42A27DB-BD31-4B8C-83A1-F6EECF244321}">
                <p14:modId xmlns:p14="http://schemas.microsoft.com/office/powerpoint/2010/main" val="3767837100"/>
              </p:ext>
            </p:extLst>
          </p:nvPr>
        </p:nvGraphicFramePr>
        <p:xfrm>
          <a:off x="408955" y="2248940"/>
          <a:ext cx="11376000" cy="3499000"/>
        </p:xfrm>
        <a:graphic>
          <a:graphicData uri="http://schemas.openxmlformats.org/drawingml/2006/table">
            <a:tbl>
              <a:tblPr>
                <a:tableStyleId>{21E4AEA4-8DFA-4A89-87EB-49C32662AFE0}</a:tableStyleId>
              </a:tblPr>
              <a:tblGrid>
                <a:gridCol w="2275200">
                  <a:extLst>
                    <a:ext uri="{9D8B030D-6E8A-4147-A177-3AD203B41FA5}">
                      <a16:colId xmlns:a16="http://schemas.microsoft.com/office/drawing/2014/main" val="20000"/>
                    </a:ext>
                  </a:extLst>
                </a:gridCol>
                <a:gridCol w="91008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FFFFFF"/>
                          </a:solidFill>
                          <a:effectLst/>
                          <a:latin typeface="Calibri Light"/>
                        </a:rPr>
                        <a:t>Secteur</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FFFFFF"/>
                          </a:solidFill>
                          <a:effectLst/>
                          <a:latin typeface="Calibri Light"/>
                        </a:rPr>
                        <a:t>Exemple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6699"/>
                          </a:solidFill>
                          <a:effectLst/>
                          <a:latin typeface="Calibri Light"/>
                        </a:rPr>
                        <a:t>Politique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7 juillet 2005: attentat à la bombe, Londres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Peu après l’incident, la police a abattu par erreur un homme innocent de nationalité brésilienne.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peau foncée, sac à dos, fuyait devant la police).</a:t>
                      </a:r>
                      <a:r>
                        <a:rPr kumimoji="0" lang="fr-FR" sz="2400" b="0" i="0" u="none" strike="noStrike" cap="none" normalizeH="0" baseline="0" dirty="0">
                          <a:ln>
                            <a:noFill/>
                          </a:ln>
                          <a:solidFill>
                            <a:srgbClr val="006699"/>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11 mars 2004: attentat à la bombe, Madrid</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Le gouvernement espagnol était convaincu depuis plusieurs jours que le groupe terroriste ETA était à l’origine des attentats.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l’ETA avait commis des attentats terroristes par le passé.</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 name="Title 5"/>
          <p:cNvSpPr>
            <a:spLocks noGrp="1"/>
          </p:cNvSpPr>
          <p:nvPr>
            <p:ph type="title"/>
          </p:nvPr>
        </p:nvSpPr>
        <p:spPr/>
        <p:txBody>
          <a:bodyPr/>
          <a:lstStyle/>
          <a:p>
            <a:r>
              <a:rPr lang="en-US" sz="3600" dirty="0" err="1">
                <a:solidFill>
                  <a:srgbClr val="004992"/>
                </a:solidFill>
                <a:latin typeface="Calibri Light"/>
              </a:rPr>
              <a:t>Agir</a:t>
            </a:r>
            <a:r>
              <a:rPr lang="en-US" sz="3600" dirty="0">
                <a:solidFill>
                  <a:srgbClr val="004992"/>
                </a:solidFill>
                <a:latin typeface="Calibri Light"/>
              </a:rPr>
              <a:t> sans </a:t>
            </a:r>
            <a:r>
              <a:rPr lang="en-US" sz="3600" dirty="0" err="1">
                <a:solidFill>
                  <a:srgbClr val="004992"/>
                </a:solidFill>
                <a:latin typeface="Calibri Light"/>
              </a:rPr>
              <a:t>réfléchir</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109536667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Politique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3040322501"/>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Politique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fr-FR" sz="2000" b="0" i="0" u="none" strike="noStrike" kern="1200" cap="none" normalizeH="0" baseline="0" dirty="0">
                          <a:ln>
                            <a:noFill/>
                          </a:ln>
                          <a:solidFill>
                            <a:srgbClr val="333333"/>
                          </a:solidFill>
                          <a:effectLst/>
                          <a:latin typeface="Calibri Light"/>
                          <a:ea typeface="+mn-ea"/>
                          <a:cs typeface="+mn-cs"/>
                        </a:rPr>
                        <a:t>Les gens tirent souvent des conclusions hâtives quand ils entendent parler d’un crime dans les médias. Selon leur orientation politique, ils peuvent rapidement attribuer certaines intentions au criminel.</a:t>
                      </a:r>
                    </a:p>
                    <a:p>
                      <a:pPr rtl="0"/>
                      <a:endParaRPr kumimoji="0" lang="fr-FR" sz="2000" b="0" i="0" u="none" strike="noStrike" kern="1200" cap="none" normalizeH="0" baseline="0" dirty="0">
                        <a:ln>
                          <a:noFill/>
                        </a:ln>
                        <a:solidFill>
                          <a:srgbClr val="333333"/>
                        </a:solidFill>
                        <a:effectLst/>
                        <a:latin typeface="Calibri Light"/>
                        <a:ea typeface="+mn-ea"/>
                        <a:cs typeface="+mn-cs"/>
                      </a:endParaRPr>
                    </a:p>
                    <a:p>
                      <a:pPr rtl="0"/>
                      <a:r>
                        <a:rPr kumimoji="0" lang="fr-FR" sz="2000" b="0" i="0" u="none" strike="noStrike" kern="1200" cap="none" normalizeH="0" baseline="0" dirty="0">
                          <a:ln>
                            <a:noFill/>
                          </a:ln>
                          <a:solidFill>
                            <a:srgbClr val="333333"/>
                          </a:solidFill>
                          <a:effectLst/>
                          <a:latin typeface="Calibri Light"/>
                          <a:ea typeface="+mn-ea"/>
                          <a:cs typeface="+mn-cs"/>
                        </a:rPr>
                        <a:t>Exemple : </a:t>
                      </a:r>
                    </a:p>
                    <a:p>
                      <a:pPr rtl="0"/>
                      <a:r>
                        <a:rPr kumimoji="0" lang="fr-FR" sz="2000" b="0" i="0" u="none" strike="noStrike" kern="1200" cap="none" normalizeH="0" baseline="0" dirty="0">
                          <a:ln>
                            <a:noFill/>
                          </a:ln>
                          <a:solidFill>
                            <a:srgbClr val="333333"/>
                          </a:solidFill>
                          <a:effectLst/>
                          <a:latin typeface="Calibri Light"/>
                          <a:ea typeface="+mn-ea"/>
                          <a:cs typeface="+mn-cs"/>
                        </a:rPr>
                        <a:t>quand le meurtrier et la victime sont d’origine ethnique ou religieuse différente, de nombreuses personnes pensent que le racisme et l’extrémisme sont la vraie raison du crime.</a:t>
                      </a:r>
                    </a:p>
                    <a:p>
                      <a:pPr rtl="0"/>
                      <a:endParaRPr kumimoji="0" lang="fr-FR" sz="2000" b="0" i="0" u="none" strike="noStrike" kern="1200" cap="none" normalizeH="0" baseline="0" dirty="0">
                        <a:ln>
                          <a:noFill/>
                        </a:ln>
                        <a:solidFill>
                          <a:srgbClr val="333333"/>
                        </a:solidFill>
                        <a:effectLst/>
                        <a:latin typeface="Calibri Light"/>
                        <a:ea typeface="+mn-ea"/>
                        <a:cs typeface="+mn-cs"/>
                      </a:endParaRPr>
                    </a:p>
                    <a:p>
                      <a:pPr rtl="0"/>
                      <a:r>
                        <a:rPr kumimoji="0" lang="fr-FR" sz="2000" b="0" i="0" u="none" strike="noStrike" kern="1200" cap="none" normalizeH="0" baseline="0" dirty="0">
                          <a:ln>
                            <a:noFill/>
                          </a:ln>
                          <a:solidFill>
                            <a:srgbClr val="333333"/>
                          </a:solidFill>
                          <a:effectLst/>
                          <a:latin typeface="Calibri Light"/>
                          <a:ea typeface="+mn-ea"/>
                          <a:cs typeface="+mn-cs"/>
                        </a:rPr>
                        <a:t>Parfois, il s’avère que c’est vrai. Or souvent, de telles suppositions sont faites trop vites dans le débat public et les points de vue alternatifs sont rarement considérés.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77118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93" name="Group 17"/>
          <p:cNvGraphicFramePr>
            <a:graphicFrameLocks noGrp="1"/>
          </p:cNvGraphicFramePr>
          <p:nvPr>
            <p:extLst>
              <p:ext uri="{D42A27DB-BD31-4B8C-83A1-F6EECF244321}">
                <p14:modId xmlns:p14="http://schemas.microsoft.com/office/powerpoint/2010/main" val="1568916985"/>
              </p:ext>
            </p:extLst>
          </p:nvPr>
        </p:nvGraphicFramePr>
        <p:xfrm>
          <a:off x="408955" y="2248940"/>
          <a:ext cx="11376000" cy="3499000"/>
        </p:xfrm>
        <a:graphic>
          <a:graphicData uri="http://schemas.openxmlformats.org/drawingml/2006/table">
            <a:tbl>
              <a:tblPr>
                <a:tableStyleId>{21E4AEA4-8DFA-4A89-87EB-49C32662AFE0}</a:tableStyleId>
              </a:tblPr>
              <a:tblGrid>
                <a:gridCol w="2275200">
                  <a:extLst>
                    <a:ext uri="{9D8B030D-6E8A-4147-A177-3AD203B41FA5}">
                      <a16:colId xmlns:a16="http://schemas.microsoft.com/office/drawing/2014/main" val="20000"/>
                    </a:ext>
                  </a:extLst>
                </a:gridCol>
                <a:gridCol w="91008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FFFFFF"/>
                          </a:solidFill>
                          <a:effectLst/>
                          <a:latin typeface="Calibri Light"/>
                        </a:rPr>
                        <a:t>Secteur</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FFFFFF"/>
                          </a:solidFill>
                          <a:effectLst/>
                          <a:latin typeface="Calibri Light"/>
                        </a:rPr>
                        <a:t>Exemple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6699"/>
                          </a:solidFill>
                          <a:effectLst/>
                          <a:latin typeface="Calibri Light"/>
                        </a:rPr>
                        <a:t>Politique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7 juillet 2005: attentat à la bombe, Londres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Peu après l’incident, la police a abattu par erreur un homme innocent de nationalité brésilienne.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peau foncée, sac à dos, fuyait devant la police).</a:t>
                      </a:r>
                      <a:r>
                        <a:rPr kumimoji="0" lang="fr-FR" sz="2400" b="0" i="0" u="none" strike="noStrike" cap="none" normalizeH="0" baseline="0" dirty="0">
                          <a:ln>
                            <a:noFill/>
                          </a:ln>
                          <a:solidFill>
                            <a:srgbClr val="006699"/>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11 mars 2004: attentat à la bombe, Madrid</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Le gouvernement espagnol était convaincu depuis plusieurs jours que le groupe terroriste ETA était à l’origine des attentats.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l’ETA avait commis des attentats terroristes par le passé.</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 name="Title 5"/>
          <p:cNvSpPr>
            <a:spLocks noGrp="1"/>
          </p:cNvSpPr>
          <p:nvPr>
            <p:ph type="title"/>
          </p:nvPr>
        </p:nvSpPr>
        <p:spPr/>
        <p:txBody>
          <a:bodyPr/>
          <a:lstStyle/>
          <a:p>
            <a:r>
              <a:rPr lang="en-US" sz="3600" dirty="0" err="1">
                <a:solidFill>
                  <a:srgbClr val="004992"/>
                </a:solidFill>
                <a:latin typeface="Calibri Light"/>
              </a:rPr>
              <a:t>Agir</a:t>
            </a:r>
            <a:r>
              <a:rPr lang="en-US" sz="3600" dirty="0">
                <a:solidFill>
                  <a:srgbClr val="004992"/>
                </a:solidFill>
                <a:latin typeface="Calibri Light"/>
              </a:rPr>
              <a:t> sans </a:t>
            </a:r>
            <a:r>
              <a:rPr lang="en-US" sz="3600" dirty="0" err="1">
                <a:solidFill>
                  <a:srgbClr val="004992"/>
                </a:solidFill>
                <a:latin typeface="Calibri Light"/>
              </a:rPr>
              <a:t>réfléchir</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267762726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Médecine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386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21488866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Médecine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004992"/>
                          </a:solidFill>
                          <a:effectLst/>
                          <a:latin typeface="Calibri Light"/>
                        </a:rPr>
                        <a:t>Symptôme isolé </a:t>
                      </a:r>
                      <a:r>
                        <a:rPr kumimoji="0" lang="fr-FR" sz="2000" b="0" i="0" u="none" strike="noStrike" cap="none" normalizeH="0" baseline="0" dirty="0">
                          <a:ln>
                            <a:noFill/>
                          </a:ln>
                          <a:solidFill>
                            <a:srgbClr val="004992"/>
                          </a:solidFill>
                          <a:effectLst/>
                          <a:latin typeface="Times New Roman"/>
                          <a:sym typeface="Wingdings" panose="05000000000000000000" pitchFamily="2" charset="2"/>
                        </a:rPr>
                        <a:t>→</a:t>
                      </a:r>
                      <a:r>
                        <a:rPr kumimoji="0" lang="fr-FR" sz="2000" b="0" i="0" u="none" strike="noStrike" cap="none" normalizeH="0" baseline="0" dirty="0">
                          <a:ln>
                            <a:noFill/>
                          </a:ln>
                          <a:solidFill>
                            <a:srgbClr val="004992"/>
                          </a:solidFill>
                          <a:effectLst/>
                          <a:latin typeface="Calibri Light"/>
                        </a:rPr>
                        <a:t> diagnostic?</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Un épisode de crise est souvent confondu avec l’épilepsie (alors que de telles crises peuvent se produire après un sevrage d’alcool ou encore lors de fortes fièvres).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09962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88435556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Médecine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004992"/>
                          </a:solidFill>
                          <a:effectLst/>
                          <a:latin typeface="Calibri Light"/>
                        </a:rPr>
                        <a:t>Symptôme isolé </a:t>
                      </a:r>
                      <a:r>
                        <a:rPr kumimoji="0" lang="fr-FR" sz="2000" b="0" i="0" u="none" strike="noStrike" cap="none" normalizeH="0" baseline="0" dirty="0">
                          <a:ln>
                            <a:noFill/>
                          </a:ln>
                          <a:solidFill>
                            <a:srgbClr val="004992"/>
                          </a:solidFill>
                          <a:effectLst/>
                          <a:latin typeface="Times New Roman"/>
                          <a:sym typeface="Wingdings" panose="05000000000000000000" pitchFamily="2" charset="2"/>
                        </a:rPr>
                        <a:t>→</a:t>
                      </a:r>
                      <a:r>
                        <a:rPr kumimoji="0" lang="fr-FR" sz="2000" b="0" i="0" u="none" strike="noStrike" cap="none" normalizeH="0" baseline="0" dirty="0">
                          <a:ln>
                            <a:noFill/>
                          </a:ln>
                          <a:solidFill>
                            <a:srgbClr val="004992"/>
                          </a:solidFill>
                          <a:effectLst/>
                          <a:latin typeface="Calibri Light"/>
                        </a:rPr>
                        <a:t> diagnostic?</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Un épisode de crise est souvent confondu avec l’épilepsie (alors que de telles crises peuvent se produire après un sevrage d’alcool ou encore lors de fortes fièvres).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A l’inverse, certaines maladies sont ignorées en raison d’un achèvement trop rapide du diagnostic (p. ex. le cancer).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88125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fr-FR" sz="3600" dirty="0">
                <a:solidFill>
                  <a:srgbClr val="004992"/>
                </a:solidFill>
                <a:latin typeface="Calibri Light"/>
              </a:rPr>
              <a:t>Agir sans réfléchir</a:t>
            </a:r>
            <a:br>
              <a:rPr lang="fr-FR" sz="3600" dirty="0">
                <a:solidFill>
                  <a:srgbClr val="004992"/>
                </a:solidFill>
                <a:latin typeface="Calibri Light"/>
              </a:rPr>
            </a:br>
            <a:r>
              <a:rPr lang="fr-FR" dirty="0">
                <a:solidFill>
                  <a:srgbClr val="004992"/>
                </a:solidFill>
                <a:latin typeface="Calibri Light"/>
              </a:rPr>
              <a:t>– Légendes modernes </a:t>
            </a:r>
            <a:r>
              <a:rPr lang="fr-FR" dirty="0">
                <a:solidFill>
                  <a:srgbClr val="004992"/>
                </a:solidFill>
              </a:rPr>
              <a:t>–</a:t>
            </a:r>
            <a:br>
              <a:rPr lang="fr-FR" dirty="0">
                <a:solidFill>
                  <a:srgbClr val="004992"/>
                </a:solidFill>
              </a:rPr>
            </a:br>
            <a:r>
              <a:rPr lang="fr-FR" sz="2400" dirty="0">
                <a:solidFill>
                  <a:srgbClr val="004992"/>
                </a:solidFill>
              </a:rPr>
              <a:t>(pour un exercice alternatif, regardez la fin de la présentation)</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1126683703"/>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1" i="0" u="none" strike="noStrike" cap="none" normalizeH="0" baseline="0" dirty="0">
                          <a:ln>
                            <a:noFill/>
                          </a:ln>
                          <a:solidFill>
                            <a:srgbClr val="004992"/>
                          </a:solidFill>
                          <a:effectLst/>
                          <a:latin typeface="Calibri Light"/>
                        </a:rPr>
                        <a:t>???</a:t>
                      </a:r>
                      <a:r>
                        <a:rPr kumimoji="0" lang="fr-FR" sz="1800" b="1" i="0" u="none" strike="noStrike" cap="none" normalizeH="0" baseline="0" dirty="0">
                          <a:ln>
                            <a:noFill/>
                          </a:ln>
                          <a:solidFill>
                            <a:srgbClr val="333333"/>
                          </a:solidFill>
                          <a:effectLst/>
                          <a:latin typeface="Calibri Light"/>
                        </a:rPr>
                        <a:t> </a:t>
                      </a:r>
                      <a:r>
                        <a:rPr kumimoji="0" lang="fr-FR" sz="1800" b="0" i="0" u="none" strike="noStrike" cap="none" normalizeH="0" baseline="0" dirty="0">
                          <a:ln>
                            <a:noFill/>
                          </a:ln>
                          <a:solidFill>
                            <a:srgbClr val="FFFFFF"/>
                          </a:solidFill>
                          <a:effectLst/>
                          <a:latin typeface="Calibri Light"/>
                        </a:rPr>
                        <a:t>Plus de 70 signes cachés, quelques-uns sur la couverture du </a:t>
                      </a:r>
                      <a:r>
                        <a:rPr kumimoji="0" lang="fr-FR" sz="1800" b="0" i="0" u="none" strike="noStrike" cap="none" normalizeH="0" baseline="0">
                          <a:ln>
                            <a:noFill/>
                          </a:ln>
                          <a:solidFill>
                            <a:srgbClr val="FFFFFF"/>
                          </a:solidFill>
                          <a:effectLst/>
                          <a:latin typeface="Calibri Light"/>
                        </a:rPr>
                        <a:t>disque “Abbey Road” </a:t>
                      </a:r>
                      <a:r>
                        <a:rPr kumimoji="0" lang="fr-FR" sz="1800" b="0" i="0" u="none" strike="noStrike" cap="none" normalizeH="0" baseline="0" dirty="0">
                          <a:ln>
                            <a:noFill/>
                          </a:ln>
                          <a:solidFill>
                            <a:srgbClr val="FFFFFF"/>
                          </a:solidFill>
                          <a:effectLst/>
                          <a:latin typeface="Calibri Light"/>
                        </a:rPr>
                        <a:t>(à droite) prouvent qu'il s'agit d'une doublure:</a:t>
                      </a:r>
                      <a:endParaRPr kumimoji="0" lang="fr-FR" sz="16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La plaque </a:t>
                      </a:r>
                      <a:r>
                        <a:rPr kumimoji="0" lang="fr-FR" sz="1600" b="0" i="0" u="none" strike="noStrike" cap="none" normalizeH="0" baseline="0">
                          <a:ln>
                            <a:noFill/>
                          </a:ln>
                          <a:solidFill>
                            <a:srgbClr val="FFFFFF"/>
                          </a:solidFill>
                          <a:effectLst/>
                          <a:latin typeface="Calibri Light"/>
                        </a:rPr>
                        <a:t>d'immatriculation “LMW” </a:t>
                      </a:r>
                      <a:r>
                        <a:rPr kumimoji="0" lang="fr-FR" sz="1600" b="0" i="0" u="none" strike="noStrike" cap="none" normalizeH="0" baseline="0" dirty="0">
                          <a:ln>
                            <a:noFill/>
                          </a:ln>
                          <a:solidFill>
                            <a:srgbClr val="FFFFFF"/>
                          </a:solidFill>
                          <a:effectLst/>
                          <a:latin typeface="Calibri Light"/>
                        </a:rPr>
                        <a:t>(voir la flèche) </a:t>
                      </a:r>
                      <a:r>
                        <a:rPr kumimoji="0" lang="fr-FR" sz="1600" b="0" i="0" u="none" strike="noStrike" cap="none" normalizeH="0" baseline="0">
                          <a:ln>
                            <a:noFill/>
                          </a:ln>
                          <a:solidFill>
                            <a:srgbClr val="FFFFFF"/>
                          </a:solidFill>
                          <a:effectLst/>
                          <a:latin typeface="Calibri Light"/>
                        </a:rPr>
                        <a:t>signifiant “Linda McCartney weeping” </a:t>
                      </a:r>
                      <a:r>
                        <a:rPr kumimoji="0" lang="fr-FR" sz="1600" b="0" i="0" u="none" strike="noStrike" cap="none" normalizeH="0" baseline="0" dirty="0">
                          <a:ln>
                            <a:noFill/>
                          </a:ln>
                          <a:solidFill>
                            <a:srgbClr val="FFFFFF"/>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 </a:t>
                      </a:r>
                      <a:r>
                        <a:rPr kumimoji="0" lang="fr-FR" sz="1800" b="1" i="0" u="none" strike="noStrike" cap="none" normalizeH="0" baseline="0" dirty="0">
                          <a:ln>
                            <a:noFill/>
                          </a:ln>
                          <a:solidFill>
                            <a:srgbClr val="004992"/>
                          </a:solidFill>
                          <a:effectLst/>
                          <a:latin typeface="Calibri Light"/>
                        </a:rPr>
                        <a:t>???</a:t>
                      </a:r>
                      <a:endParaRPr kumimoji="0" lang="fr-FR"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3551252071"/>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0" i="0" u="none" strike="noStrike" cap="none" normalizeH="0" baseline="0" dirty="0">
                          <a:ln>
                            <a:noFill/>
                          </a:ln>
                          <a:solidFill>
                            <a:srgbClr val="333333"/>
                          </a:solidFill>
                          <a:effectLst/>
                          <a:latin typeface="Calibri Light"/>
                        </a:rPr>
                        <a:t>Plus de 70 signes cachés, quelques-uns sur la couverture du </a:t>
                      </a:r>
                      <a:r>
                        <a:rPr kumimoji="0" lang="fr-FR" sz="1800" b="0" i="0" u="none" strike="noStrike" cap="none" normalizeH="0" baseline="0">
                          <a:ln>
                            <a:noFill/>
                          </a:ln>
                          <a:solidFill>
                            <a:srgbClr val="333333"/>
                          </a:solidFill>
                          <a:effectLst/>
                          <a:latin typeface="Calibri Light"/>
                        </a:rPr>
                        <a:t>disque “Abbey Road” </a:t>
                      </a:r>
                      <a:r>
                        <a:rPr kumimoji="0" lang="fr-FR" sz="1800" b="0" i="0" u="none" strike="noStrike" cap="none" normalizeH="0" baseline="0" dirty="0">
                          <a:ln>
                            <a:noFill/>
                          </a:ln>
                          <a:solidFill>
                            <a:srgbClr val="333333"/>
                          </a:solidFill>
                          <a:effectLst/>
                          <a:latin typeface="Calibri Light"/>
                        </a:rPr>
                        <a:t>(à droite) prouvent qu'il s'agit d'une doublure:</a:t>
                      </a:r>
                      <a:endParaRPr kumimoji="0" lang="fr-FR"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La plaque </a:t>
                      </a:r>
                      <a:r>
                        <a:rPr kumimoji="0" lang="fr-FR" sz="1600" b="0" i="0" u="none" strike="noStrike" cap="none" normalizeH="0" baseline="0">
                          <a:ln>
                            <a:noFill/>
                          </a:ln>
                          <a:solidFill>
                            <a:srgbClr val="333333"/>
                          </a:solidFill>
                          <a:effectLst/>
                          <a:latin typeface="Calibri Light"/>
                        </a:rPr>
                        <a:t>d'immatriculation “LMW” </a:t>
                      </a:r>
                      <a:r>
                        <a:rPr kumimoji="0" lang="fr-FR" sz="1600" b="0" i="0" u="none" strike="noStrike" cap="none" normalizeH="0" baseline="0" dirty="0">
                          <a:ln>
                            <a:noFill/>
                          </a:ln>
                          <a:solidFill>
                            <a:srgbClr val="333333"/>
                          </a:solidFill>
                          <a:effectLst/>
                          <a:latin typeface="Calibri Light"/>
                        </a:rPr>
                        <a:t>(voir la flèche) </a:t>
                      </a:r>
                      <a:r>
                        <a:rPr kumimoji="0" lang="fr-FR" sz="1600" b="0" i="0" u="none" strike="noStrike" cap="none" normalizeH="0" baseline="0">
                          <a:ln>
                            <a:noFill/>
                          </a:ln>
                          <a:solidFill>
                            <a:srgbClr val="333333"/>
                          </a:solidFill>
                          <a:effectLst/>
                          <a:latin typeface="Calibri Light"/>
                        </a:rPr>
                        <a:t>signifiant “Linda McCartney weeping” </a:t>
                      </a:r>
                      <a:r>
                        <a:rPr kumimoji="0" lang="fr-FR" sz="1600" b="0" i="0" u="none" strike="noStrike" cap="none" normalizeH="0" baseline="0" dirty="0">
                          <a:ln>
                            <a:noFill/>
                          </a:ln>
                          <a:solidFill>
                            <a:srgbClr val="333333"/>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 </a:t>
                      </a:r>
                      <a:r>
                        <a:rPr kumimoji="0" lang="fr-FR" sz="1800" b="1" i="0" u="none" strike="noStrike" cap="none" normalizeH="0" baseline="0" dirty="0">
                          <a:ln>
                            <a:noFill/>
                          </a:ln>
                          <a:solidFill>
                            <a:srgbClr val="004992"/>
                          </a:solidFill>
                          <a:effectLst/>
                          <a:latin typeface="Calibri Light"/>
                        </a:rPr>
                        <a:t>???</a:t>
                      </a:r>
                      <a:endParaRPr kumimoji="0" lang="fr-FR"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07954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3302478174"/>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0" i="0" u="none" strike="noStrike" cap="none" normalizeH="0" baseline="0" dirty="0">
                          <a:ln>
                            <a:noFill/>
                          </a:ln>
                          <a:solidFill>
                            <a:srgbClr val="333333"/>
                          </a:solidFill>
                          <a:effectLst/>
                          <a:latin typeface="Calibri Light"/>
                        </a:rPr>
                        <a:t>Plus de 70 signes cachés, quelques-uns sur la couverture du </a:t>
                      </a:r>
                      <a:r>
                        <a:rPr kumimoji="0" lang="fr-FR" sz="1800" b="0" i="0" u="none" strike="noStrike" cap="none" normalizeH="0" baseline="0">
                          <a:ln>
                            <a:noFill/>
                          </a:ln>
                          <a:solidFill>
                            <a:srgbClr val="333333"/>
                          </a:solidFill>
                          <a:effectLst/>
                          <a:latin typeface="Calibri Light"/>
                        </a:rPr>
                        <a:t>disque “Abbey Road” </a:t>
                      </a:r>
                      <a:r>
                        <a:rPr kumimoji="0" lang="fr-FR" sz="1800" b="0" i="0" u="none" strike="noStrike" cap="none" normalizeH="0" baseline="0" dirty="0">
                          <a:ln>
                            <a:noFill/>
                          </a:ln>
                          <a:solidFill>
                            <a:srgbClr val="333333"/>
                          </a:solidFill>
                          <a:effectLst/>
                          <a:latin typeface="Calibri Light"/>
                        </a:rPr>
                        <a:t>(à droite) prouvent qu'il s'agit d'une doublure:</a:t>
                      </a:r>
                      <a:endParaRPr kumimoji="0" lang="fr-FR"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La plaque </a:t>
                      </a:r>
                      <a:r>
                        <a:rPr kumimoji="0" lang="fr-FR" sz="1600" b="0" i="0" u="none" strike="noStrike" cap="none" normalizeH="0" baseline="0">
                          <a:ln>
                            <a:noFill/>
                          </a:ln>
                          <a:solidFill>
                            <a:srgbClr val="333333"/>
                          </a:solidFill>
                          <a:effectLst/>
                          <a:latin typeface="Calibri Light"/>
                        </a:rPr>
                        <a:t>d'immatriculation “LMW” </a:t>
                      </a:r>
                      <a:r>
                        <a:rPr kumimoji="0" lang="fr-FR" sz="1600" b="0" i="0" u="none" strike="noStrike" cap="none" normalizeH="0" baseline="0" dirty="0">
                          <a:ln>
                            <a:noFill/>
                          </a:ln>
                          <a:solidFill>
                            <a:srgbClr val="333333"/>
                          </a:solidFill>
                          <a:effectLst/>
                          <a:latin typeface="Calibri Light"/>
                        </a:rPr>
                        <a:t>(voir la flèche) </a:t>
                      </a:r>
                      <a:r>
                        <a:rPr kumimoji="0" lang="fr-FR" sz="1600" b="0" i="0" u="none" strike="noStrike" cap="none" normalizeH="0" baseline="0">
                          <a:ln>
                            <a:noFill/>
                          </a:ln>
                          <a:solidFill>
                            <a:srgbClr val="333333"/>
                          </a:solidFill>
                          <a:effectLst/>
                          <a:latin typeface="Calibri Light"/>
                        </a:rPr>
                        <a:t>signifiant “Linda McCartney weeping” </a:t>
                      </a:r>
                      <a:r>
                        <a:rPr kumimoji="0" lang="fr-FR" sz="1600" b="0" i="0" u="none" strike="noStrike" cap="none" normalizeH="0" baseline="0" dirty="0">
                          <a:ln>
                            <a:noFill/>
                          </a:ln>
                          <a:solidFill>
                            <a:srgbClr val="333333"/>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a:t>
                      </a:r>
                      <a:endParaRPr kumimoji="0" lang="fr-FR" sz="1600" b="1"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11437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a:t>
            </a:fld>
            <a:endParaRPr lang="de-DE" altLang="de-DE"/>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fr-FR" altLang="de-DE" sz="2400">
                <a:solidFill>
                  <a:srgbClr val="333333"/>
                </a:solidFill>
                <a:latin typeface="Calibri Light"/>
              </a:rPr>
              <a:t>Est-ce que Paul McCartney a été remplacé par une doublure?</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a:solidFill>
                  <a:srgbClr val="333333"/>
                </a:solidFill>
                <a:latin typeface="Calibri Light"/>
              </a:rPr>
              <a:t>McCartneys réplique avec humour à la rumeur de sa mort par le titre d‘un album solo „Paul is live“ (Paul est en vie). Prêtez attention au fait que la couverture de son album ressemble étrangement à celle montrée précédemment. </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Non! </a:t>
            </a:r>
            <a:endParaRPr lang="de-DE" altLang="de-DE" sz="40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lvl="0" defTabSz="914400" fontAlgn="base">
              <a:buClr>
                <a:srgbClr val="004992"/>
              </a:buClr>
            </a:pPr>
            <a:r>
              <a:rPr lang="fr-FR" altLang="de-DE"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Elles sont souvent plus attrayantes que la réalité!</a:t>
            </a:r>
          </a:p>
          <a:p>
            <a:pPr marL="342900" lvl="0" indent="-342900" defTabSz="914400" fontAlgn="base">
              <a:buClr>
                <a:srgbClr val="000000"/>
              </a:buClr>
              <a:buFont typeface="WingDings"/>
              <a:buChar char=""/>
            </a:pPr>
            <a:r>
              <a:rPr lang="fr-FR" altLang="de-DE" sz="2400" dirty="0">
                <a:solidFill>
                  <a:srgbClr val="333333"/>
                </a:solidFill>
                <a:latin typeface="Calibri Light"/>
              </a:rPr>
              <a:t>Elles sont basées sur des affirmations difficiles à vérifier ou à prouver (par exemple, la manière de jouer de la basse de Paul McCartney a changé); or, certaines personnes y croient naïvement.</a:t>
            </a:r>
          </a:p>
          <a:p>
            <a:pPr marL="342900" lvl="0" indent="-342900" defTabSz="914400" fontAlgn="base">
              <a:buClr>
                <a:srgbClr val="000000"/>
              </a:buClr>
              <a:buFont typeface="WingDings"/>
              <a:buChar char=""/>
            </a:pPr>
            <a:r>
              <a:rPr lang="fr-FR" altLang="de-DE" sz="2400" dirty="0">
                <a:solidFill>
                  <a:srgbClr val="333333"/>
                </a:solidFill>
                <a:latin typeface="Calibri Light"/>
              </a:rPr>
              <a:t>Elles font coïncider différentes explications.</a:t>
            </a:r>
          </a:p>
          <a:p>
            <a:pPr marL="342900" lvl="0" indent="-342900" defTabSz="914400" fontAlgn="base">
              <a:buClr>
                <a:srgbClr val="000000"/>
              </a:buClr>
              <a:buFont typeface="WingDings"/>
              <a:buChar char=""/>
            </a:pPr>
            <a:r>
              <a:rPr lang="fr-FR" altLang="de-DE" sz="2400" dirty="0">
                <a:solidFill>
                  <a:srgbClr val="333333"/>
                </a:solidFill>
                <a:latin typeface="Calibri Light"/>
              </a:rPr>
              <a:t>Les légendes sont souvent basées sur des faits sortis de leur contexte. La signification des détails est également largement exagérée (McCartney est bien gaucher, ce qui ne permet néanmoins pas d’exclure la possibilité qu’il tienne une cigarette de la main droite, par ex. à la demande du photographe).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Il y a de nombreux exemples dans l’histoire où les minorités ou les personnes marginales ont été blâmées à tort pour des événements non contrôlables ou catastrophiques (par exemple, au Moyen-Age, un pauvre mendiant pouvait facilement être accusé de sorcellerie, de même que les personnes appartenant à des minorités religieuses comme les juifs).</a:t>
            </a:r>
          </a:p>
          <a:p>
            <a:pPr marL="342900" lvl="0" indent="-342900" defTabSz="914400" fontAlgn="base">
              <a:buClr>
                <a:srgbClr val="000000"/>
              </a:buClr>
              <a:buFont typeface="WingDings"/>
              <a:buChar char=""/>
            </a:pPr>
            <a:r>
              <a:rPr lang="fr-FR" altLang="de-DE" sz="2400" dirty="0">
                <a:solidFill>
                  <a:srgbClr val="333333"/>
                </a:solidFill>
                <a:latin typeface="Calibri Light"/>
              </a:rPr>
              <a:t>Ces explications simples réduisent la tension et la peur et donnent une illusion de contrôle.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a:p>
            <a:pPr marL="342900" indent="-342900">
              <a:buClr>
                <a:srgbClr val="333333"/>
              </a:buClr>
              <a:buFont typeface="WingDings"/>
              <a:buChar char=""/>
            </a:pPr>
            <a:r>
              <a:rPr lang="fr-FR" sz="2400" dirty="0">
                <a:solidFill>
                  <a:srgbClr val="333333"/>
                </a:solidFill>
                <a:latin typeface="Calibri Light"/>
              </a:rPr>
              <a:t>Cette façon de faire conduit fréquemment à commettre des erreurs. Ainsi, il est préférable d’utiliser toute l’information disponible lorsque nous prenons une décision.</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23</a:t>
            </a:fld>
            <a:endParaRPr lang="de-DE" altLang="de-DE"/>
          </a:p>
        </p:txBody>
      </p:sp>
    </p:spTree>
    <p:extLst>
      <p:ext uri="{BB962C8B-B14F-4D97-AF65-F5344CB8AC3E}">
        <p14:creationId xmlns:p14="http://schemas.microsoft.com/office/powerpoint/2010/main" val="150186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saut aux conclusions induit de mauvaises interprétations durant la psychose – exemples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24</a:t>
            </a:fld>
            <a:endParaRPr lang="de-DE" altLang="de-DE"/>
          </a:p>
        </p:txBody>
      </p:sp>
      <p:sp>
        <p:nvSpPr>
          <p:cNvPr id="28698" name="Rechteck 1"/>
          <p:cNvSpPr>
            <a:spLocks noChangeArrowheads="1"/>
          </p:cNvSpPr>
          <p:nvPr/>
        </p:nvSpPr>
        <p:spPr bwMode="auto">
          <a:xfrm>
            <a:off x="408954" y="609329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fr-FR" altLang="de-DE" sz="2000" dirty="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3928408957"/>
              </p:ext>
            </p:extLst>
          </p:nvPr>
        </p:nvGraphicFramePr>
        <p:xfrm>
          <a:off x="408954" y="2295017"/>
          <a:ext cx="11376000" cy="36626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Evénement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rPr>
                        <a:t>Explications durant la psychose</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Autres explications</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Vous entendez un crépitement sur la ligne téléphonique.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La CIA vous surveille.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Le câble est endommagé; sons typiques d’un appel longue distance ou effectué dans un endroit sans réseau durant un appel sur un portable.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La radio joue “Toxic” de Britney Spears.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Signe secret d’une attaque chimique à venir.</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La station de radio est spécialisée dans la musique pop.</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Il y a de la poudre blanche sur la table de la cuisine qui n’était pas là avant?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On tente de vous empoisonner avec de l’anthrax; la police essaie de monter un coup contre vous.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Quelqu’un vient juste de faire la cuisine; personne n’a nettoyé depuis un moment.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25</a:t>
            </a:fld>
            <a:endParaRPr lang="de-DE" altLang="de-DE"/>
          </a:p>
        </p:txBody>
      </p:sp>
    </p:spTree>
    <p:extLst>
      <p:ext uri="{BB962C8B-B14F-4D97-AF65-F5344CB8AC3E}">
        <p14:creationId xmlns:p14="http://schemas.microsoft.com/office/powerpoint/2010/main" val="290565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a:p>
            <a:pPr marL="342900" indent="-342900">
              <a:buClr>
                <a:srgbClr val="000000"/>
              </a:buClr>
              <a:buFont typeface="WingDings"/>
              <a:buChar char=""/>
            </a:pPr>
            <a:r>
              <a:rPr lang="fr-FR" sz="2400" dirty="0">
                <a:solidFill>
                  <a:srgbClr val="004992"/>
                </a:solidFill>
                <a:latin typeface="Calibri Light"/>
              </a:rPr>
              <a:t>Votre tâche consiste à identifier l’objet.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26</a:t>
            </a:fld>
            <a:endParaRPr lang="de-DE" altLang="de-DE"/>
          </a:p>
        </p:txBody>
      </p:sp>
    </p:spTree>
    <p:extLst>
      <p:ext uri="{BB962C8B-B14F-4D97-AF65-F5344CB8AC3E}">
        <p14:creationId xmlns:p14="http://schemas.microsoft.com/office/powerpoint/2010/main" val="1946970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a:p>
            <a:pPr marL="342900" indent="-342900">
              <a:buClr>
                <a:srgbClr val="000000"/>
              </a:buClr>
              <a:buFont typeface="WingDings"/>
              <a:buChar char=""/>
            </a:pPr>
            <a:r>
              <a:rPr lang="fr-FR" sz="2400" dirty="0">
                <a:solidFill>
                  <a:srgbClr val="004992"/>
                </a:solidFill>
                <a:latin typeface="Calibri Light"/>
              </a:rPr>
              <a:t>Votre tâche consiste à identifier l’objet.</a:t>
            </a:r>
          </a:p>
          <a:p>
            <a:pPr marL="342900" indent="-342900">
              <a:buClr>
                <a:srgbClr val="000000"/>
              </a:buClr>
              <a:buFont typeface="WingDings"/>
              <a:buChar char=""/>
            </a:pPr>
            <a:r>
              <a:rPr lang="fr-FR" sz="2400" dirty="0">
                <a:solidFill>
                  <a:srgbClr val="004992"/>
                </a:solidFill>
                <a:latin typeface="Calibri Light"/>
              </a:rPr>
              <a:t>Essayez d’éviter des décisions hâtives ou trop tardives! Discutez ce qui soutient ou contredit une réponse possible!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27</a:t>
            </a:fld>
            <a:endParaRPr lang="de-DE" altLang="de-DE"/>
          </a:p>
        </p:txBody>
      </p:sp>
    </p:spTree>
    <p:extLst>
      <p:ext uri="{BB962C8B-B14F-4D97-AF65-F5344CB8AC3E}">
        <p14:creationId xmlns:p14="http://schemas.microsoft.com/office/powerpoint/2010/main" val="1833569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1</a:t>
            </a:r>
          </a:p>
        </p:txBody>
      </p:sp>
      <p:sp>
        <p:nvSpPr>
          <p:cNvPr id="5" name="Content Placeholder 4"/>
          <p:cNvSpPr>
            <a:spLocks noGrp="1"/>
          </p:cNvSpPr>
          <p:nvPr>
            <p:ph idx="1"/>
          </p:nvPr>
        </p:nvSpPr>
        <p:spPr/>
        <p:txBody>
          <a:bodyPr/>
          <a:lstStyle/>
          <a:p>
            <a:pPr lvl="0" defTabSz="914400" fontAlgn="base"/>
            <a:r>
              <a:rPr lang="fr-FR" altLang="de-DE" sz="2400">
                <a:solidFill>
                  <a:srgbClr val="333333"/>
                </a:solidFill>
                <a:latin typeface="Calibri Light"/>
              </a:rPr>
              <a:t>Plusieurs possibilités de réponses sont proposées.</a:t>
            </a:r>
          </a:p>
          <a:p>
            <a:pPr lvl="0" defTabSz="914400" fontAlgn="base"/>
            <a:r>
              <a:rPr lang="fr-CH" altLang="ko-KR" sz="2400" dirty="0">
                <a:solidFill>
                  <a:srgbClr val="000000"/>
                </a:solidFill>
                <a:latin typeface="Calibri Light"/>
                <a:ea typeface="Batang" pitchFamily="18" charset="-127"/>
                <a:cs typeface="Times New Roman" panose="02020603050405020304" pitchFamily="18" charset="0"/>
              </a:rPr>
              <a:t>S’il-vous-plait, discuter avec le groupe comment chaque option apparaît vraisemblable et du degré de certitude pour prendre une décision.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35F4732A-6939-4011-8A12-F7BBCC49CF76}" type="slidenum">
              <a:rPr lang="de-DE" altLang="de-DE" smtClean="0"/>
              <a:pPr/>
              <a:t>29</a:t>
            </a:fld>
            <a:endParaRPr lang="de-DE" altLang="de-DE"/>
          </a:p>
        </p:txBody>
      </p:sp>
      <p:pic>
        <p:nvPicPr>
          <p:cNvPr id="10"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9"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30</a:t>
            </a:fld>
            <a:endParaRPr lang="de-DE" altLang="de-DE"/>
          </a:p>
        </p:txBody>
      </p:sp>
      <p:pic>
        <p:nvPicPr>
          <p:cNvPr id="11"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31</a:t>
            </a:fld>
            <a:endParaRPr lang="de-DE" altLang="de-DE"/>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32</a:t>
            </a:fld>
            <a:endParaRPr lang="de-DE" altLang="de-DE"/>
          </a:p>
        </p:txBody>
      </p:sp>
      <p:pic>
        <p:nvPicPr>
          <p:cNvPr id="10"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33</a:t>
            </a:fld>
            <a:endParaRPr lang="de-DE" altLang="de-DE"/>
          </a:p>
        </p:txBody>
      </p:sp>
      <p:pic>
        <p:nvPicPr>
          <p:cNvPr id="10"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34</a:t>
            </a:fld>
            <a:endParaRPr lang="de-DE" altLang="de-DE"/>
          </a:p>
        </p:txBody>
      </p:sp>
      <p:pic>
        <p:nvPicPr>
          <p:cNvPr id="10"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35</a:t>
            </a:fld>
            <a:endParaRPr lang="de-DE" altLang="de-DE"/>
          </a:p>
        </p:txBody>
      </p:sp>
      <p:pic>
        <p:nvPicPr>
          <p:cNvPr id="10"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36</a:t>
            </a:fld>
            <a:endParaRPr lang="de-DE" altLang="de-DE"/>
          </a:p>
        </p:txBody>
      </p:sp>
      <p:pic>
        <p:nvPicPr>
          <p:cNvPr id="10"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2</a:t>
            </a:r>
          </a:p>
        </p:txBody>
      </p:sp>
      <p:sp>
        <p:nvSpPr>
          <p:cNvPr id="5" name="Content Placeholder 4"/>
          <p:cNvSpPr>
            <a:spLocks noGrp="1"/>
          </p:cNvSpPr>
          <p:nvPr>
            <p:ph idx="1"/>
          </p:nvPr>
        </p:nvSpPr>
        <p:spPr/>
        <p:txBody>
          <a:bodyPr/>
          <a:lstStyle/>
          <a:p>
            <a:pPr lvl="0" defTabSz="914400" fontAlgn="base"/>
            <a:r>
              <a:rPr lang="fr-FR" altLang="de-DE" sz="2400">
                <a:solidFill>
                  <a:srgbClr val="333333"/>
                </a:solidFill>
                <a:latin typeface="Calibri Light"/>
              </a:rPr>
              <a:t>Ici, aucune hypothèse n'est émise, vous devez amener vos propres propositions au sujet de l'image. </a:t>
            </a:r>
            <a:r>
              <a:rPr lang="fr-FR" altLang="de-DE" sz="2400" dirty="0">
                <a:solidFill>
                  <a:srgbClr val="333333"/>
                </a:solidFill>
                <a:latin typeface="Calibri Light"/>
              </a:rPr>
              <a:t>Sentez-vous libre de proposer plusieurs hypothèses! </a:t>
            </a:r>
            <a:r>
              <a:rPr lang="fr-FR" altLang="ko-KR" sz="2400" dirty="0">
                <a:solidFill>
                  <a:srgbClr val="333333"/>
                </a:solidFill>
                <a:latin typeface="Calibri Light"/>
                <a:ea typeface="Gulim" pitchFamily="34" charset="-127"/>
              </a:rPr>
              <a:t>S’il-vous-plait discuter de vos évaluations dans le groupe!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C4EE2951-DA04-45DE-8A65-171C3AA515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38</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E19B2095-72D1-4DF8-9E12-529023C9F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39</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81185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E6FA221D-225B-4220-AAE4-5030432F40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40</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25493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3712CC83-0F6D-448B-ADF8-86CDF65EA8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41</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3889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0F765B64-5E96-480E-8B2E-3B58D2F63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42</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72685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217A3B4B-8438-452C-BB52-9FC0A95A54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43</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500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CFFA9460-2696-454B-BF14-2A6DFB1C1F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44</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2628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54D3B932-5885-45B0-B218-B5F3C2A004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45</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9029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3</a:t>
            </a: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333333"/>
                </a:solidFill>
                <a:effectLst/>
                <a:uLnTx/>
                <a:uFillTx/>
                <a:latin typeface="Calibri Light"/>
                <a:ea typeface="+mn-ea"/>
                <a:cs typeface="+mn-cs"/>
              </a:rPr>
              <a:t>Entraînement métacognitifs 2 – Sauter aux conclusions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F4732A-6939-4011-8A12-F7BBCC49CF76}"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112897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47</a:t>
            </a:fld>
            <a:endParaRPr lang="de-DE" altLang="de-DE"/>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570606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48</a:t>
            </a:fld>
            <a:endParaRPr lang="de-DE" altLang="de-DE"/>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49</a:t>
            </a:fld>
            <a:endParaRPr lang="de-DE" altLang="de-DE"/>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50</a:t>
            </a:fld>
            <a:endParaRPr lang="de-DE" altLang="de-DE"/>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51</a:t>
            </a:fld>
            <a:endParaRPr lang="de-DE" altLang="de-DE"/>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52</a:t>
            </a:fld>
            <a:endParaRPr lang="de-DE" altLang="de-DE"/>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53</a:t>
            </a:fld>
            <a:endParaRPr lang="de-DE" altLang="de-DE"/>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54</a:t>
            </a:fld>
            <a:endParaRPr lang="de-DE" alt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4</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56</a:t>
            </a:fld>
            <a:endParaRPr lang="de-DE" altLang="de-DE"/>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57</a:t>
            </a:fld>
            <a:endParaRPr lang="de-DE" altLang="de-DE"/>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58</a:t>
            </a:fld>
            <a:endParaRPr lang="de-DE" altLang="de-DE"/>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59</a:t>
            </a:fld>
            <a:endParaRPr lang="de-DE" altLang="de-DE"/>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60</a:t>
            </a:fld>
            <a:endParaRPr lang="de-DE" altLang="de-DE"/>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61</a:t>
            </a:fld>
            <a:endParaRPr lang="de-DE" altLang="de-DE"/>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62</a:t>
            </a:fld>
            <a:endParaRPr lang="de-DE" altLang="de-DE"/>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63</a:t>
            </a:fld>
            <a:endParaRPr lang="de-DE" altLang="de-DE"/>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5</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65</a:t>
            </a:fld>
            <a:endParaRPr lang="de-DE" altLang="de-DE"/>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66</a:t>
            </a:fld>
            <a:endParaRPr lang="de-DE" altLang="de-DE"/>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67</a:t>
            </a:fld>
            <a:endParaRPr lang="de-DE" altLang="de-DE"/>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68</a:t>
            </a:fld>
            <a:endParaRPr lang="de-DE" altLang="de-DE"/>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69</a:t>
            </a:fld>
            <a:endParaRPr lang="de-DE" altLang="de-DE"/>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70</a:t>
            </a:fld>
            <a:endParaRPr lang="de-DE" altLang="de-DE"/>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71</a:t>
            </a:fld>
            <a:endParaRPr lang="de-DE" altLang="de-DE"/>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72</a:t>
            </a:fld>
            <a:endParaRPr lang="de-DE" altLang="de-DE"/>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F29F56D0-AC8E-411F-A231-17A456A2B3AE}" type="slidenum">
              <a:rPr lang="de-DE" altLang="de-DE" smtClean="0"/>
              <a:pPr/>
              <a:t>73</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5561214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6</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75</a:t>
            </a:fld>
            <a:endParaRPr lang="de-DE" altLang="de-DE"/>
          </a:p>
        </p:txBody>
      </p:sp>
      <p:pic>
        <p:nvPicPr>
          <p:cNvPr id="9" name="Picture 7" descr="Drach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76</a:t>
            </a:fld>
            <a:endParaRPr lang="de-DE" altLang="de-DE"/>
          </a:p>
        </p:txBody>
      </p:sp>
      <p:pic>
        <p:nvPicPr>
          <p:cNvPr id="9" name="Picture 6" descr="Dra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77</a:t>
            </a:fld>
            <a:endParaRPr lang="de-DE" altLang="de-DE"/>
          </a:p>
        </p:txBody>
      </p:sp>
      <p:pic>
        <p:nvPicPr>
          <p:cNvPr id="9" name="Picture 6" descr="Drache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78</a:t>
            </a:fld>
            <a:endParaRPr lang="de-DE" altLang="de-DE"/>
          </a:p>
        </p:txBody>
      </p:sp>
      <p:pic>
        <p:nvPicPr>
          <p:cNvPr id="9" name="Picture 8" descr="Drach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7136"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79</a:t>
            </a:fld>
            <a:endParaRPr lang="de-DE" altLang="de-DE"/>
          </a:p>
        </p:txBody>
      </p:sp>
      <p:pic>
        <p:nvPicPr>
          <p:cNvPr id="9" name="Picture 8" descr="Dra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80</a:t>
            </a:fld>
            <a:endParaRPr lang="de-DE" altLang="de-DE"/>
          </a:p>
        </p:txBody>
      </p:sp>
      <p:pic>
        <p:nvPicPr>
          <p:cNvPr id="9" name="Picture 6" descr="Dra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81</a:t>
            </a:fld>
            <a:endParaRPr lang="de-DE" altLang="de-DE"/>
          </a:p>
        </p:txBody>
      </p:sp>
      <p:pic>
        <p:nvPicPr>
          <p:cNvPr id="9" name="Picture 6" descr="Dra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7</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83</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84</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85</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86</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87</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88</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89</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90</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8</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92</a:t>
            </a:fld>
            <a:endParaRPr lang="de-DE" altLang="de-DE"/>
          </a:p>
        </p:txBody>
      </p:sp>
      <p:pic>
        <p:nvPicPr>
          <p:cNvPr id="11"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2" name="Textfeld 1">
            <a:extLst>
              <a:ext uri="{FF2B5EF4-FFF2-40B4-BE49-F238E27FC236}">
                <a16:creationId xmlns:a16="http://schemas.microsoft.com/office/drawing/2014/main" id="{E32F299F-E823-4408-BB7A-E6AB0328F134}"/>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93</a:t>
            </a:fld>
            <a:endParaRPr lang="de-DE" altLang="de-DE"/>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6209FA10-FD15-445E-BBF1-DC7501CAA337}"/>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94</a:t>
            </a:fld>
            <a:endParaRPr lang="de-DE" altLang="de-DE"/>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45B9E3E0-48D6-41B5-B7F2-1CB01147ED22}"/>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95</a:t>
            </a:fld>
            <a:endParaRPr lang="de-DE" altLang="de-DE"/>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02FD55C2-F81E-4DE1-BDC5-52C0C23D1106}"/>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96</a:t>
            </a:fld>
            <a:endParaRPr lang="de-DE" altLang="de-DE"/>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3D3C4B78-FCF9-4EEC-9291-EC5F10074D9F}"/>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97</a:t>
            </a:fld>
            <a:endParaRPr lang="de-DE" altLang="de-DE"/>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A262ACDB-880F-4101-9309-BCFC97986097}"/>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98</a:t>
            </a:fld>
            <a:endParaRPr lang="de-DE" altLang="de-DE"/>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5A9A81B3-4805-48C3-A352-E87C139D31D4}"/>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99</a:t>
            </a:fld>
            <a:endParaRPr lang="de-DE" altLang="de-DE"/>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
        <p:nvSpPr>
          <p:cNvPr id="8" name="Textfeld 7">
            <a:extLst>
              <a:ext uri="{FF2B5EF4-FFF2-40B4-BE49-F238E27FC236}">
                <a16:creationId xmlns:a16="http://schemas.microsoft.com/office/drawing/2014/main" id="{EB646E37-29AF-410A-A786-756D4F1236B6}"/>
              </a:ext>
            </a:extLst>
          </p:cNvPr>
          <p:cNvSpPr txBox="1"/>
          <p:nvPr/>
        </p:nvSpPr>
        <p:spPr bwMode="gray">
          <a:xfrm>
            <a:off x="4585419" y="1916832"/>
            <a:ext cx="504056" cy="504000"/>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9</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101</a:t>
            </a:fld>
            <a:endParaRPr lang="de-DE" alt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102</a:t>
            </a:fld>
            <a:endParaRPr lang="de-DE" altLang="de-DE"/>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103</a:t>
            </a:fld>
            <a:endParaRPr lang="de-DE" altLang="de-DE"/>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104</a:t>
            </a:fld>
            <a:endParaRPr lang="de-DE" altLang="de-DE"/>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105</a:t>
            </a:fld>
            <a:endParaRPr lang="de-DE" altLang="de-DE"/>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106</a:t>
            </a:fld>
            <a:endParaRPr lang="de-DE" altLang="de-DE"/>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107</a:t>
            </a:fld>
            <a:endParaRPr lang="de-DE" altLang="de-DE"/>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108</a:t>
            </a:fld>
            <a:endParaRPr lang="de-DE" altLang="de-DE"/>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a:t>Qu’est qui est présenté sur l’image?</a:t>
            </a:r>
            <a:endParaRPr lang="en-US" sz="360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10</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110</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111</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112</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113</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114</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115</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116</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117</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Exercice</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groupe</a:t>
            </a:r>
            <a:r>
              <a:rPr lang="en-US" sz="3600" dirty="0">
                <a:latin typeface="Calibri Light"/>
              </a:rPr>
              <a:t> 2:</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119</a:t>
            </a:fld>
            <a:endParaRPr lang="de-DE" altLang="de-DE"/>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ChangeArrowheads="1"/>
          </p:cNvSpPr>
          <p:nvPr/>
        </p:nvSpPr>
        <p:spPr bwMode="auto">
          <a:xfrm>
            <a:off x="408955" y="472514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sz="2400" dirty="0">
                <a:latin typeface="Calibri Light"/>
              </a:rPr>
              <a:t>Vieux couple, coupe </a:t>
            </a:r>
            <a:r>
              <a:rPr lang="en-US" sz="2400" dirty="0" err="1">
                <a:latin typeface="Calibri Light"/>
              </a:rPr>
              <a:t>ou</a:t>
            </a:r>
            <a:r>
              <a:rPr lang="en-US" sz="2400" dirty="0">
                <a:latin typeface="Calibri Light"/>
              </a:rPr>
              <a:t> …?</a:t>
            </a:r>
            <a:endParaRPr lang="fr-FR" altLang="de-DE" sz="2400" b="1"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Que </a:t>
            </a:r>
            <a:r>
              <a:rPr lang="en-US" sz="3600" dirty="0" err="1"/>
              <a:t>voyez-vous</a:t>
            </a:r>
            <a:r>
              <a:rPr lang="en-US" sz="3600" dirty="0"/>
              <a: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120</a:t>
            </a:fld>
            <a:endParaRPr lang="de-DE" alt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121</a:t>
            </a:fld>
            <a:endParaRPr lang="de-DE" altLang="de-DE"/>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122</a:t>
            </a:fld>
            <a:endParaRPr lang="de-DE" altLang="de-DE"/>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a:solidFill>
                  <a:srgbClr val="333333"/>
                </a:solidFill>
                <a:latin typeface="Calibri Light"/>
              </a:rPr>
              <a:t>Les décisions hâtives n’impliquent pas forcément que l’on se trompe, </a:t>
            </a:r>
            <a:r>
              <a:rPr lang="fr-FR" altLang="de-DE" sz="2400" u="sng">
                <a:solidFill>
                  <a:srgbClr val="333333"/>
                </a:solidFill>
                <a:latin typeface="Calibri Light"/>
              </a:rPr>
              <a:t>mais parfois</a:t>
            </a:r>
            <a:r>
              <a:rPr lang="fr-FR" altLang="de-DE" sz="2400">
                <a:solidFill>
                  <a:srgbClr val="333333"/>
                </a:solidFill>
                <a:latin typeface="Calibri Light"/>
              </a:rPr>
              <a:t> elles ne prennent en considération qu’une partie de la réalité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a:p>
            <a:pPr lvl="0" algn="ctr" defTabSz="914400" fontAlgn="base"/>
            <a:r>
              <a:rPr lang="fr-FR" altLang="de-DE" sz="2400" b="1" dirty="0">
                <a:solidFill>
                  <a:srgbClr val="004992"/>
                </a:solidFill>
                <a:latin typeface="Calibri Light"/>
              </a:rPr>
              <a:t>Essayez de découvrir tous les détails des images suivantes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125</a:t>
            </a:fld>
            <a:endParaRPr lang="de-DE" altLang="de-DE"/>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126</a:t>
            </a:fld>
            <a:endParaRPr lang="de-DE" altLang="de-DE"/>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dirty="0">
                <a:solidFill>
                  <a:srgbClr val="333333"/>
                </a:solidFill>
                <a:latin typeface="Calibri Light"/>
                <a:ea typeface="+mj-ea"/>
                <a:cs typeface="+mj-cs"/>
              </a:rPr>
              <a:t>Vieille dame, jeune fille, homme avec une moustache?</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127</a:t>
            </a:fld>
            <a:endParaRPr lang="de-DE" altLang="de-DE"/>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128</a:t>
            </a:fld>
            <a:endParaRPr lang="de-DE" altLang="de-DE"/>
          </a:p>
        </p:txBody>
      </p:sp>
      <p:pic>
        <p:nvPicPr>
          <p:cNvPr id="7"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Vieil homme ou cavalier?</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129</a:t>
            </a:fld>
            <a:endParaRPr lang="de-DE" altLang="de-DE"/>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130</a:t>
            </a:fld>
            <a:endParaRPr lang="de-DE" altLang="de-DE"/>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Canard ou lapin?</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131</a:t>
            </a:fld>
            <a:endParaRPr lang="de-DE" altLang="de-DE"/>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132</a:t>
            </a:fld>
            <a:endParaRPr lang="de-DE" altLang="de-DE"/>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Qu'est-ce que cela pourrait représenter à l'envers?</a:t>
            </a:r>
            <a:endParaRPr lang="en-US" sz="2400" dirty="0">
              <a:solidFill>
                <a:srgbClr val="333333"/>
              </a:solidFill>
              <a:latin typeface="Calibri Light"/>
              <a:ea typeface="+mj-ea"/>
              <a:cs typeface="+mj-c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133</a:t>
            </a:fld>
            <a:endParaRPr lang="de-DE" altLang="de-DE"/>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Cheval ou cavalier?</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134</a:t>
            </a:fld>
            <a:endParaRPr lang="de-DE" altLang="de-DE"/>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135</a:t>
            </a:fld>
            <a:endParaRPr lang="de-DE" altLang="de-DE"/>
          </a:p>
        </p:txBody>
      </p:sp>
      <p:pic>
        <p:nvPicPr>
          <p:cNvPr id="7"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Têtes de mort ou boulangère?</a:t>
            </a:r>
            <a:endParaRPr lang="en-US" sz="2400" dirty="0">
              <a:solidFill>
                <a:srgbClr val="333333"/>
              </a:solidFill>
              <a:latin typeface="Calibri Light"/>
              <a:ea typeface="+mj-ea"/>
              <a:cs typeface="+mj-c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136</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Essayez de voir tous les détails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137</a:t>
            </a:fld>
            <a:endParaRPr lang="de-DE" altLang="de-DE"/>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138</a:t>
            </a:fld>
            <a:endParaRPr lang="de-DE" altLang="de-DE"/>
          </a:p>
        </p:txBody>
      </p:sp>
      <p:pic>
        <p:nvPicPr>
          <p:cNvPr id="10"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140</a:t>
            </a:fld>
            <a:endParaRPr lang="de-DE" altLang="de-DE"/>
          </a:p>
        </p:txBody>
      </p:sp>
    </p:spTree>
    <p:extLst>
      <p:ext uri="{BB962C8B-B14F-4D97-AF65-F5344CB8AC3E}">
        <p14:creationId xmlns:p14="http://schemas.microsoft.com/office/powerpoint/2010/main" val="21886712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L’erreur est humaine – soyez préparés à la possibilité de vous tromper!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141</a:t>
            </a:fld>
            <a:endParaRPr lang="de-DE" altLang="de-DE"/>
          </a:p>
        </p:txBody>
      </p:sp>
    </p:spTree>
    <p:extLst>
      <p:ext uri="{BB962C8B-B14F-4D97-AF65-F5344CB8AC3E}">
        <p14:creationId xmlns:p14="http://schemas.microsoft.com/office/powerpoint/2010/main" val="423290105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L’erreur est humaine – soyez préparés à la possibilité de vous tromper!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Basez vos décisions importantes sur des faits solides. Les préjugés rapides </a:t>
            </a:r>
            <a:r>
              <a:rPr lang="fr-FR" altLang="de-DE">
                <a:solidFill>
                  <a:srgbClr val="333333"/>
                </a:solidFill>
                <a:latin typeface="Calibri Light"/>
              </a:rPr>
              <a:t>sont “mauvais conseillers.” </a:t>
            </a:r>
            <a:r>
              <a:rPr lang="fr-FR" altLang="de-DE" dirty="0">
                <a:solidFill>
                  <a:srgbClr val="333333"/>
                </a:solidFill>
                <a:latin typeface="Calibri Light"/>
              </a:rPr>
              <a:t>Il faut toujours considérer les conséquences d'une erreur de jugement.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142</a:t>
            </a:fld>
            <a:endParaRPr lang="de-DE" altLang="de-DE"/>
          </a:p>
        </p:txBody>
      </p:sp>
    </p:spTree>
    <p:extLst>
      <p:ext uri="{BB962C8B-B14F-4D97-AF65-F5344CB8AC3E}">
        <p14:creationId xmlns:p14="http://schemas.microsoft.com/office/powerpoint/2010/main" val="4032507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400" dirty="0">
                <a:solidFill>
                  <a:srgbClr val="004992"/>
                </a:solidFill>
                <a:latin typeface="Calibri Light"/>
                <a:cs typeface="Times New Roman" pitchFamily="18" charset="0"/>
              </a:rPr>
              <a:t>Exemple: </a:t>
            </a:r>
            <a:r>
              <a:rPr lang="fr-FR" sz="2400" dirty="0">
                <a:solidFill>
                  <a:srgbClr val="333333"/>
                </a:solidFill>
                <a:latin typeface="Calibri Light"/>
                <a:cs typeface="Times New Roman" pitchFamily="18" charset="0"/>
              </a:rPr>
              <a:t>alors qu’il participe à une réunion, Carl affirme être le prochain roi d’Allemagne.</a:t>
            </a:r>
          </a:p>
          <a:p>
            <a:pPr lvl="0" defTabSz="914400" fontAlgn="base">
              <a:defRPr/>
            </a:pPr>
            <a:r>
              <a:rPr lang="fr-FR" sz="2400" dirty="0">
                <a:solidFill>
                  <a:srgbClr val="004992"/>
                </a:solidFill>
                <a:latin typeface="Calibri Light"/>
                <a:cs typeface="Times New Roman" pitchFamily="18" charset="0"/>
              </a:rPr>
              <a:t>Contexte: </a:t>
            </a:r>
            <a:r>
              <a:rPr lang="fr-FR" sz="2400" dirty="0">
                <a:solidFill>
                  <a:srgbClr val="333333"/>
                </a:solidFill>
                <a:latin typeface="Calibri Light"/>
                <a:cs typeface="Times New Roman" pitchFamily="18" charset="0"/>
              </a:rPr>
              <a:t>Carl a trouvé un personnage de roi avec une couronne dans un </a:t>
            </a:r>
            <a:r>
              <a:rPr lang="fr-FR" sz="2400" dirty="0" err="1">
                <a:solidFill>
                  <a:srgbClr val="333333"/>
                </a:solidFill>
                <a:latin typeface="Calibri Light"/>
                <a:cs typeface="Times New Roman" pitchFamily="18" charset="0"/>
              </a:rPr>
              <a:t>oeuf</a:t>
            </a:r>
            <a:r>
              <a:rPr lang="fr-FR" sz="2400" dirty="0">
                <a:solidFill>
                  <a:srgbClr val="333333"/>
                </a:solidFill>
                <a:latin typeface="Calibri Light"/>
                <a:cs typeface="Times New Roman" pitchFamily="18" charset="0"/>
              </a:rPr>
              <a:t> surprise.</a:t>
            </a:r>
          </a:p>
          <a:p>
            <a:pPr lvl="0" defTabSz="914400" fontAlgn="base">
              <a:defRPr/>
            </a:pPr>
            <a:r>
              <a:rPr lang="fr-FR" sz="2400" dirty="0">
                <a:solidFill>
                  <a:srgbClr val="004992"/>
                </a:solidFill>
                <a:latin typeface="Calibri Light"/>
                <a:cs typeface="Times New Roman" pitchFamily="18" charset="0"/>
              </a:rPr>
              <a:t>Mais: </a:t>
            </a:r>
            <a:r>
              <a:rPr lang="fr-FR" sz="2400" dirty="0">
                <a:solidFill>
                  <a:srgbClr val="333333"/>
                </a:solidFill>
                <a:latin typeface="Calibri Light"/>
                <a:cs typeface="Times New Roman" pitchFamily="18" charset="0"/>
              </a:rPr>
              <a:t>l n'y a aucun avenir pour la noblesse, la monarchie étant déjà abolie depuis longtemps; et un œuf surprise ne représente pas un indice convaincant du contraire.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144</a:t>
            </a:fld>
            <a:endParaRPr lang="de-DE" altLang="de-DE"/>
          </a:p>
        </p:txBody>
      </p:sp>
    </p:spTree>
    <p:extLst>
      <p:ext uri="{BB962C8B-B14F-4D97-AF65-F5344CB8AC3E}">
        <p14:creationId xmlns:p14="http://schemas.microsoft.com/office/powerpoint/2010/main" val="42263259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400" dirty="0">
                <a:solidFill>
                  <a:srgbClr val="004992"/>
                </a:solidFill>
                <a:latin typeface="Calibri Light"/>
                <a:cs typeface="Times New Roman" pitchFamily="18" charset="0"/>
              </a:rPr>
              <a:t>Exemple: </a:t>
            </a:r>
            <a:r>
              <a:rPr lang="fr-FR" sz="2400" dirty="0">
                <a:solidFill>
                  <a:srgbClr val="333333"/>
                </a:solidFill>
                <a:latin typeface="Calibri Light"/>
                <a:cs typeface="Times New Roman" pitchFamily="18" charset="0"/>
              </a:rPr>
              <a:t>alors qu’il participe à une réunion, Carl affirme être le prochain roi d’Allemagne.</a:t>
            </a:r>
          </a:p>
          <a:p>
            <a:pPr lvl="0" defTabSz="914400" fontAlgn="base">
              <a:defRPr/>
            </a:pPr>
            <a:r>
              <a:rPr lang="fr-FR" sz="2400" dirty="0">
                <a:solidFill>
                  <a:srgbClr val="004992"/>
                </a:solidFill>
                <a:latin typeface="Calibri Light"/>
                <a:cs typeface="Times New Roman" pitchFamily="18" charset="0"/>
              </a:rPr>
              <a:t>Contexte: </a:t>
            </a:r>
            <a:r>
              <a:rPr lang="fr-FR" sz="2400" dirty="0">
                <a:solidFill>
                  <a:srgbClr val="333333"/>
                </a:solidFill>
                <a:latin typeface="Calibri Light"/>
                <a:cs typeface="Times New Roman" pitchFamily="18" charset="0"/>
              </a:rPr>
              <a:t>Carl a trouvé un personnage de roi avec une couronne dans un </a:t>
            </a:r>
            <a:r>
              <a:rPr lang="fr-FR" sz="2400" dirty="0" err="1">
                <a:solidFill>
                  <a:srgbClr val="333333"/>
                </a:solidFill>
                <a:latin typeface="Calibri Light"/>
                <a:cs typeface="Times New Roman" pitchFamily="18" charset="0"/>
              </a:rPr>
              <a:t>oeuf</a:t>
            </a:r>
            <a:r>
              <a:rPr lang="fr-FR" sz="2400" dirty="0">
                <a:solidFill>
                  <a:srgbClr val="333333"/>
                </a:solidFill>
                <a:latin typeface="Calibri Light"/>
                <a:cs typeface="Times New Roman" pitchFamily="18" charset="0"/>
              </a:rPr>
              <a:t> surprise.</a:t>
            </a:r>
          </a:p>
          <a:p>
            <a:pPr lvl="0" defTabSz="914400" fontAlgn="base">
              <a:defRPr/>
            </a:pPr>
            <a:r>
              <a:rPr lang="fr-FR" sz="2400" dirty="0">
                <a:solidFill>
                  <a:srgbClr val="004992"/>
                </a:solidFill>
                <a:latin typeface="Calibri Light"/>
                <a:cs typeface="Times New Roman" pitchFamily="18" charset="0"/>
              </a:rPr>
              <a:t>Mais: </a:t>
            </a:r>
            <a:r>
              <a:rPr lang="fr-FR" sz="2400" dirty="0">
                <a:solidFill>
                  <a:srgbClr val="333333"/>
                </a:solidFill>
                <a:latin typeface="Calibri Light"/>
                <a:cs typeface="Times New Roman" pitchFamily="18" charset="0"/>
              </a:rPr>
              <a:t>l n'y a aucun avenir pour la noblesse, la monarchie étant déjà abolie depuis longtemps; et un œuf surprise ne représente pas un indice convaincant du contraire.</a:t>
            </a:r>
          </a:p>
          <a:p>
            <a:pPr lvl="0" defTabSz="914400" fontAlgn="base">
              <a:defRPr/>
            </a:pPr>
            <a:r>
              <a:rPr lang="fr-FR" sz="2400" dirty="0">
                <a:solidFill>
                  <a:srgbClr val="333333"/>
                </a:solidFill>
                <a:latin typeface="Calibri Light"/>
                <a:cs typeface="Times New Roman" pitchFamily="18" charset="0"/>
              </a:rPr>
              <a:t>Il faudrait toujours pouvoir disposer de plusieurs sources d’information; par ailleurs, toute une série d’explications gagneraient à être discutées avec des personnes de confiance.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145</a:t>
            </a:fld>
            <a:endParaRPr lang="de-DE" altLang="de-DE"/>
          </a:p>
        </p:txBody>
      </p:sp>
    </p:spTree>
    <p:extLst>
      <p:ext uri="{BB962C8B-B14F-4D97-AF65-F5344CB8AC3E}">
        <p14:creationId xmlns:p14="http://schemas.microsoft.com/office/powerpoint/2010/main" val="173109109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F29F56D0-AC8E-411F-A231-17A456A2B3AE}" type="slidenum">
              <a:rPr lang="de-DE" altLang="de-DE" smtClean="0"/>
              <a:pPr/>
              <a:t>146</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9353757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147</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91044185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148</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8274196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149</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8224446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150</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17965353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151</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39762901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152</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30276471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153</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67897104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Clr>
                          <a:srgbClr val="333333"/>
                        </a:buClr>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Clr>
                          <a:srgbClr val="333333"/>
                        </a:buClr>
                        <a:buFont typeface="+mj-lt"/>
                        <a:buAutoNum type="arabicPeriod"/>
                      </a:pPr>
                      <a:r>
                        <a:rPr lang="fr-FR" sz="1800" b="0" dirty="0">
                          <a:latin typeface="Calibri Light"/>
                        </a:rPr>
                        <a:t>Les photographies de nuit ne peuvent pas capturer des faibles sources de lumière en raison de temps </a:t>
                      </a:r>
                      <a:r>
                        <a:rPr lang="fr-FR" sz="1800" b="0">
                          <a:latin typeface="Calibri Light"/>
                        </a:rPr>
                        <a:t>d'exposition </a:t>
                      </a:r>
                      <a:r>
                        <a:rPr lang="fr-FR" sz="1800" b="0">
                          <a:latin typeface="Times New Roman"/>
                          <a:sym typeface="Wingdings" panose="05000000000000000000" pitchFamily="2" charset="2"/>
                        </a:rPr>
                        <a:t>→</a:t>
                      </a:r>
                      <a:r>
                        <a:rPr lang="fr-FR" sz="1800" b="0">
                          <a:latin typeface="Calibri Light"/>
                        </a:rPr>
                        <a:t> </a:t>
                      </a:r>
                      <a:r>
                        <a:rPr lang="fr-FR" sz="1800" b="0" dirty="0">
                          <a:latin typeface="Calibri Light"/>
                        </a:rPr>
                        <a:t>pas d'étoile.</a:t>
                      </a:r>
                    </a:p>
                    <a:p>
                      <a:pPr marL="342900" indent="-342900">
                        <a:lnSpc>
                          <a:spcPct val="100000"/>
                        </a:lnSpc>
                        <a:spcBef>
                          <a:spcPts val="1200"/>
                        </a:spcBef>
                        <a:buClr>
                          <a:srgbClr val="333333"/>
                        </a:buClr>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Clr>
                          <a:srgbClr val="333333"/>
                        </a:buClr>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dirty="0">
                <a:latin typeface="Calibri Light"/>
              </a:rPr>
              <a:t>Le directeur Roland Emmerich (Independence Day): “L'atterrissage sur la lune (...) était tout simplement trop bon. Une telle chose était impossible de mettre en scène dans les années 1960. Même avec l'équipement d'aujourd'hui cela poserait des problèmes”.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154</a:t>
            </a:fld>
            <a:endParaRPr lang="de-DE" alt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dirty="0">
                <a:latin typeface="+mj-lt"/>
              </a:rPr>
              <a:t>Source: La télévision allemande ZDF: “</a:t>
            </a:r>
            <a:r>
              <a:rPr lang="fr-FR" altLang="de-DE" sz="1200" dirty="0" err="1">
                <a:latin typeface="+mj-lt"/>
              </a:rPr>
              <a:t>Vorsicht</a:t>
            </a:r>
            <a:r>
              <a:rPr lang="fr-FR" altLang="de-DE" sz="1200" dirty="0">
                <a:latin typeface="+mj-lt"/>
              </a:rPr>
              <a:t> </a:t>
            </a:r>
            <a:r>
              <a:rPr lang="fr-FR" altLang="de-DE" sz="1200" dirty="0" err="1">
                <a:latin typeface="+mj-lt"/>
              </a:rPr>
              <a:t>Verschwörung</a:t>
            </a:r>
            <a:r>
              <a:rPr lang="fr-FR" altLang="de-DE" sz="1200" dirty="0">
                <a:latin typeface="+mj-lt"/>
              </a:rPr>
              <a:t>” (Méfiez-vous de la conspiration)</a:t>
            </a:r>
            <a:endParaRPr lang="de-DE" altLang="de-DE" sz="1200" dirty="0">
              <a:latin typeface="+mj-lt"/>
            </a:endParaRP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a:solidFill>
                  <a:srgbClr val="000000"/>
                </a:solidFill>
                <a:latin typeface="Calibri Light"/>
                <a:ea typeface="ＭＳ Ｐゴシック" panose="020B0600070205080204" pitchFamily="34" charset="-128"/>
              </a:rPr>
              <a:t>L'alunissage a été truqué par le gouvernement américain?</a:t>
            </a:r>
            <a:endParaRPr lang="de-DE" sz="220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7485</Words>
  <Application>Microsoft Office PowerPoint</Application>
  <PresentationFormat>Benutzerdefiniert</PresentationFormat>
  <Paragraphs>1251</Paragraphs>
  <Slides>156</Slides>
  <Notes>156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156</vt:i4>
      </vt:variant>
    </vt:vector>
  </HeadingPairs>
  <TitlesOfParts>
    <vt:vector size="164" baseType="lpstr">
      <vt:lpstr>Arial</vt:lpstr>
      <vt:lpstr>Calibri</vt:lpstr>
      <vt:lpstr>Calibri Light</vt:lpstr>
      <vt:lpstr>Symbol</vt:lpstr>
      <vt:lpstr>Times New Roman</vt:lpstr>
      <vt:lpstr>Verdana</vt:lpstr>
      <vt:lpstr>WingDings</vt:lpstr>
      <vt:lpstr>UKE_PPT-Vorlage_16zu9</vt:lpstr>
      <vt:lpstr>MCT 2 A – Sauter aux conclusions I</vt:lpstr>
      <vt:lpstr>Perception de la réalité</vt:lpstr>
      <vt:lpstr>Perception de la réalité</vt:lpstr>
      <vt:lpstr>Perception de la réalité</vt:lpstr>
      <vt:lpstr>Perception de la réalité</vt:lpstr>
      <vt:lpstr>Perception de la réalité</vt:lpstr>
      <vt:lpstr>Conclusions sans certitude à 100%</vt:lpstr>
      <vt:lpstr>Conclusions sans certitude à 100%</vt:lpstr>
      <vt:lpstr>Conclusions sans certitude à 100%</vt:lpstr>
      <vt:lpstr>Agir sans réfléchir</vt:lpstr>
      <vt:lpstr>Agir sans réfléchir</vt:lpstr>
      <vt:lpstr>Agir sans réfléchir</vt:lpstr>
      <vt:lpstr>Agir sans réfléchir</vt:lpstr>
      <vt:lpstr>Agir sans réfléchir</vt:lpstr>
      <vt:lpstr>Agir sans réfléchir – Légendes modernes – (pour un exercice alternatif, regardez la fin de la présentation)</vt:lpstr>
      <vt:lpstr>Agir sans réfléchir – Légendes modernes –</vt:lpstr>
      <vt:lpstr>Agir sans réfléchir – Légendes modernes –</vt:lpstr>
      <vt:lpstr>Agir sans réfléchir – Légendes modernes –</vt:lpstr>
      <vt:lpstr>Comment ces théories de conspiration prennent-elles forme?</vt:lpstr>
      <vt:lpstr>Comment ces théories de conspiration prennent-elles forme?</vt:lpstr>
      <vt:lpstr>Comment ces théories de conspiration prennent-elles forme?</vt:lpstr>
      <vt:lpstr>Pourquoi faisons-nous cela?</vt:lpstr>
      <vt:lpstr>Pourquoi faisons-nous cela?</vt:lpstr>
      <vt:lpstr>Comment le saut aux conclusions induit de mauvaises interprétations durant la psychose – exemples</vt:lpstr>
      <vt:lpstr>Exercice (1)</vt:lpstr>
      <vt:lpstr>Exercice (1)</vt:lpstr>
      <vt:lpstr>Exercice (1)</vt:lpstr>
      <vt:lpstr>Image 1</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2</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3</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4</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5</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Facultatif: Clip vidéo</vt:lpstr>
      <vt:lpstr>Image 6</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7</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8</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9</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10</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Exercice en groupe 2:</vt:lpstr>
      <vt:lpstr>Que voyez-vous?</vt:lpstr>
      <vt:lpstr>Que voyez-vous?</vt:lpstr>
      <vt:lpstr>Que voyez-vous?</vt:lpstr>
      <vt:lpstr>Que voyez-vous?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Que voyez-vous?</vt:lpstr>
      <vt:lpstr>Essayez de voir tous les détails</vt:lpstr>
      <vt:lpstr>PowerPoint-Präsentation</vt:lpstr>
      <vt:lpstr>Transfert au quotidien</vt:lpstr>
      <vt:lpstr>Transfert au quotidien</vt:lpstr>
      <vt:lpstr>Transfert au quotidien</vt:lpstr>
      <vt:lpstr>Transfert au quotidien</vt:lpstr>
      <vt:lpstr>Quel rapport avec la psychose?</vt:lpstr>
      <vt:lpstr>Quel rapport avec la psychose?</vt:lpstr>
      <vt:lpstr>Quel rapport avec la psychose?</vt:lpstr>
      <vt:lpstr>Merci de votre attention!</vt:lpstr>
      <vt:lpstr>PowerPoint-Präsentation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384</cp:revision>
  <dcterms:created xsi:type="dcterms:W3CDTF">2002-10-15T10:55:06Z</dcterms:created>
  <dcterms:modified xsi:type="dcterms:W3CDTF">2022-07-26T11:01:31Z</dcterms:modified>
</cp:coreProperties>
</file>