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Lst>
  <p:notesMasterIdLst>
    <p:notesMasterId r:id="rId151"/>
  </p:notesMasterIdLst>
  <p:handoutMasterIdLst>
    <p:handoutMasterId r:id="rId152"/>
  </p:handoutMasterIdLst>
  <p:sldIdLst>
    <p:sldId id="873" r:id="rId2"/>
    <p:sldId id="792" r:id="rId3"/>
    <p:sldId id="852" r:id="rId4"/>
    <p:sldId id="851" r:id="rId5"/>
    <p:sldId id="850" r:id="rId6"/>
    <p:sldId id="849" r:id="rId7"/>
    <p:sldId id="813" r:id="rId8"/>
    <p:sldId id="794" r:id="rId9"/>
    <p:sldId id="853" r:id="rId10"/>
    <p:sldId id="874" r:id="rId11"/>
    <p:sldId id="877" r:id="rId12"/>
    <p:sldId id="876" r:id="rId13"/>
    <p:sldId id="814" r:id="rId14"/>
    <p:sldId id="815" r:id="rId15"/>
    <p:sldId id="859" r:id="rId16"/>
    <p:sldId id="860" r:id="rId17"/>
    <p:sldId id="819" r:id="rId18"/>
    <p:sldId id="858" r:id="rId19"/>
    <p:sldId id="820" r:id="rId20"/>
    <p:sldId id="821" r:id="rId21"/>
    <p:sldId id="822" r:id="rId22"/>
    <p:sldId id="861" r:id="rId23"/>
    <p:sldId id="862" r:id="rId24"/>
    <p:sldId id="769" r:id="rId25"/>
    <p:sldId id="803" r:id="rId26"/>
    <p:sldId id="865" r:id="rId27"/>
    <p:sldId id="864" r:id="rId28"/>
    <p:sldId id="863" r:id="rId29"/>
    <p:sldId id="594" r:id="rId30"/>
    <p:sldId id="425" r:id="rId31"/>
    <p:sldId id="426" r:id="rId32"/>
    <p:sldId id="427" r:id="rId33"/>
    <p:sldId id="428" r:id="rId34"/>
    <p:sldId id="429" r:id="rId35"/>
    <p:sldId id="430" r:id="rId36"/>
    <p:sldId id="431" r:id="rId37"/>
    <p:sldId id="432" r:id="rId38"/>
    <p:sldId id="593" r:id="rId39"/>
    <p:sldId id="595" r:id="rId40"/>
    <p:sldId id="596" r:id="rId41"/>
    <p:sldId id="597" r:id="rId42"/>
    <p:sldId id="598" r:id="rId43"/>
    <p:sldId id="599" r:id="rId44"/>
    <p:sldId id="600" r:id="rId45"/>
    <p:sldId id="601" r:id="rId46"/>
    <p:sldId id="602" r:id="rId47"/>
    <p:sldId id="776" r:id="rId48"/>
    <p:sldId id="840" r:id="rId49"/>
    <p:sldId id="841" r:id="rId50"/>
    <p:sldId id="842" r:id="rId51"/>
    <p:sldId id="843" r:id="rId52"/>
    <p:sldId id="844" r:id="rId53"/>
    <p:sldId id="845" r:id="rId54"/>
    <p:sldId id="846" r:id="rId55"/>
    <p:sldId id="847" r:id="rId56"/>
    <p:sldId id="848" r:id="rId57"/>
    <p:sldId id="441" r:id="rId58"/>
    <p:sldId id="700" r:id="rId59"/>
    <p:sldId id="701" r:id="rId60"/>
    <p:sldId id="702" r:id="rId61"/>
    <p:sldId id="703" r:id="rId62"/>
    <p:sldId id="704" r:id="rId63"/>
    <p:sldId id="705" r:id="rId64"/>
    <p:sldId id="706" r:id="rId65"/>
    <p:sldId id="450" r:id="rId66"/>
    <p:sldId id="754" r:id="rId67"/>
    <p:sldId id="755" r:id="rId68"/>
    <p:sldId id="756" r:id="rId69"/>
    <p:sldId id="757" r:id="rId70"/>
    <p:sldId id="758" r:id="rId71"/>
    <p:sldId id="759" r:id="rId72"/>
    <p:sldId id="760" r:id="rId73"/>
    <p:sldId id="761" r:id="rId74"/>
    <p:sldId id="838" r:id="rId75"/>
    <p:sldId id="708" r:id="rId76"/>
    <p:sldId id="709" r:id="rId77"/>
    <p:sldId id="711" r:id="rId78"/>
    <p:sldId id="712" r:id="rId79"/>
    <p:sldId id="713" r:id="rId80"/>
    <p:sldId id="714" r:id="rId81"/>
    <p:sldId id="715" r:id="rId82"/>
    <p:sldId id="710" r:id="rId83"/>
    <p:sldId id="716" r:id="rId84"/>
    <p:sldId id="651" r:id="rId85"/>
    <p:sldId id="652" r:id="rId86"/>
    <p:sldId id="653" r:id="rId87"/>
    <p:sldId id="654" r:id="rId88"/>
    <p:sldId id="655" r:id="rId89"/>
    <p:sldId id="656" r:id="rId90"/>
    <p:sldId id="657" r:id="rId91"/>
    <p:sldId id="658" r:id="rId92"/>
    <p:sldId id="667" r:id="rId93"/>
    <p:sldId id="618" r:id="rId94"/>
    <p:sldId id="619" r:id="rId95"/>
    <p:sldId id="620" r:id="rId96"/>
    <p:sldId id="621" r:id="rId97"/>
    <p:sldId id="622" r:id="rId98"/>
    <p:sldId id="623" r:id="rId99"/>
    <p:sldId id="624" r:id="rId100"/>
    <p:sldId id="625" r:id="rId101"/>
    <p:sldId id="468" r:id="rId102"/>
    <p:sldId id="626" r:id="rId103"/>
    <p:sldId id="627" r:id="rId104"/>
    <p:sldId id="628" r:id="rId105"/>
    <p:sldId id="629" r:id="rId106"/>
    <p:sldId id="630" r:id="rId107"/>
    <p:sldId id="631" r:id="rId108"/>
    <p:sldId id="632" r:id="rId109"/>
    <p:sldId id="633" r:id="rId110"/>
    <p:sldId id="742" r:id="rId111"/>
    <p:sldId id="734" r:id="rId112"/>
    <p:sldId id="735" r:id="rId113"/>
    <p:sldId id="736" r:id="rId114"/>
    <p:sldId id="737" r:id="rId115"/>
    <p:sldId id="738" r:id="rId116"/>
    <p:sldId id="739" r:id="rId117"/>
    <p:sldId id="740" r:id="rId118"/>
    <p:sldId id="741" r:id="rId119"/>
    <p:sldId id="556" r:id="rId120"/>
    <p:sldId id="557" r:id="rId121"/>
    <p:sldId id="558" r:id="rId122"/>
    <p:sldId id="669" r:id="rId123"/>
    <p:sldId id="668" r:id="rId124"/>
    <p:sldId id="831" r:id="rId125"/>
    <p:sldId id="866" r:id="rId126"/>
    <p:sldId id="670" r:id="rId127"/>
    <p:sldId id="671" r:id="rId128"/>
    <p:sldId id="763" r:id="rId129"/>
    <p:sldId id="764" r:id="rId130"/>
    <p:sldId id="677" r:id="rId131"/>
    <p:sldId id="678" r:id="rId132"/>
    <p:sldId id="679" r:id="rId133"/>
    <p:sldId id="680" r:id="rId134"/>
    <p:sldId id="681" r:id="rId135"/>
    <p:sldId id="765" r:id="rId136"/>
    <p:sldId id="766" r:id="rId137"/>
    <p:sldId id="767" r:id="rId138"/>
    <p:sldId id="721" r:id="rId139"/>
    <p:sldId id="768" r:id="rId140"/>
    <p:sldId id="833" r:id="rId141"/>
    <p:sldId id="870" r:id="rId142"/>
    <p:sldId id="869" r:id="rId143"/>
    <p:sldId id="868" r:id="rId144"/>
    <p:sldId id="867" r:id="rId145"/>
    <p:sldId id="810" r:id="rId146"/>
    <p:sldId id="872" r:id="rId147"/>
    <p:sldId id="871" r:id="rId148"/>
    <p:sldId id="839" r:id="rId149"/>
    <p:sldId id="811" r:id="rId150"/>
  </p:sldIdLst>
  <p:sldSz cx="12195175" cy="6858000"/>
  <p:notesSz cx="6781800" cy="9926638"/>
  <p:embeddedFontLst>
    <p:embeddedFont>
      <p:font typeface="Calibri" panose="020F0502020204030204" pitchFamily="34" charset="0"/>
      <p:regular r:id="rId153"/>
      <p:bold r:id="rId154"/>
      <p:italic r:id="rId155"/>
      <p:boldItalic r:id="rId156"/>
    </p:embeddedFont>
    <p:embeddedFont>
      <p:font typeface="Calibri Light" panose="020F0302020204030204" pitchFamily="34" charset="0"/>
      <p:regular r:id="rId157"/>
      <p:italic r:id="rId158"/>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4" autoAdjust="0"/>
    <p:restoredTop sz="60836" autoAdjust="0"/>
  </p:normalViewPr>
  <p:slideViewPr>
    <p:cSldViewPr>
      <p:cViewPr varScale="1">
        <p:scale>
          <a:sx n="67" d="100"/>
          <a:sy n="67" d="100"/>
        </p:scale>
        <p:origin x="716" y="52"/>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font" Target="fonts/font2.fntdata"/><Relationship Id="rId159"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font" Target="fonts/font1.fntdata"/><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156"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5.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6.fntdata"/></Relationships>
</file>

<file path=ppt/_rels/viewProps.xml.rels><?xml version="1.0" encoding="UTF-8" standalone="yes"?>
<Relationships xmlns="http://schemas.openxmlformats.org/package/2006/relationships"><Relationship Id="rId1"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9C1AB46C-6989-4BE5-BCC7-FC9402F7CF5D}" type="slidenum">
              <a:rPr lang="en-GB" altLang="de-DE"/>
              <a:pPr/>
              <a:t>‹Nr.›</a:t>
            </a:fld>
            <a:endParaRPr lang="en-GB" altLang="de-DE"/>
          </a:p>
        </p:txBody>
      </p:sp>
    </p:spTree>
    <p:extLst>
      <p:ext uri="{BB962C8B-B14F-4D97-AF65-F5344CB8AC3E}">
        <p14:creationId xmlns:p14="http://schemas.microsoft.com/office/powerpoint/2010/main" val="2080169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4643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87BDCE11-E18C-4373-BD43-AFED4701C49E}" type="slidenum">
              <a:rPr lang="de-DE" altLang="de-DE"/>
              <a:pPr/>
              <a:t>‹Nr.›</a:t>
            </a:fld>
            <a:endParaRPr lang="de-DE" altLang="de-DE"/>
          </a:p>
        </p:txBody>
      </p:sp>
    </p:spTree>
    <p:extLst>
      <p:ext uri="{BB962C8B-B14F-4D97-AF65-F5344CB8AC3E}">
        <p14:creationId xmlns:p14="http://schemas.microsoft.com/office/powerpoint/2010/main" val="37130432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2</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3</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4</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5</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6</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5C92A20-345A-4B31-8BE6-413ED981ECEA}" type="slidenum">
              <a:rPr lang="de-DE" altLang="de-DE" sz="1300"/>
              <a:pPr algn="r" eaLnBrk="1" hangingPunct="1">
                <a:spcBef>
                  <a:spcPct val="0"/>
                </a:spcBef>
              </a:pPr>
              <a:t>7</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98898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C8C70A2-7994-4A9E-A3F3-1CA26BEF9270}" type="slidenum">
              <a:rPr lang="de-DE" altLang="de-DE" sz="1300"/>
              <a:pPr algn="r" eaLnBrk="1" hangingPunct="1">
                <a:spcBef>
                  <a:spcPct val="0"/>
                </a:spcBef>
              </a:pPr>
              <a:t>8</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75747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C8C70A2-7994-4A9E-A3F3-1CA26BEF9270}" type="slidenum">
              <a:rPr lang="de-DE" altLang="de-DE" sz="1300"/>
              <a:pPr algn="r" eaLnBrk="1" hangingPunct="1">
                <a:spcBef>
                  <a:spcPct val="0"/>
                </a:spcBef>
              </a:pPr>
              <a:t>9</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75747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0504BE-3A39-4F89-97E5-22FF987265B6}" type="slidenum">
              <a:rPr lang="de-DE" altLang="de-DE" sz="1300"/>
              <a:pPr algn="r" eaLnBrk="1" hangingPunct="1">
                <a:spcBef>
                  <a:spcPct val="0"/>
                </a:spcBef>
              </a:pPr>
              <a:t>10</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9948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0504BE-3A39-4F89-97E5-22FF987265B6}" type="slidenum">
              <a:rPr lang="de-DE" altLang="de-DE" sz="1300"/>
              <a:pPr algn="r" eaLnBrk="1" hangingPunct="1">
                <a:spcBef>
                  <a:spcPct val="0"/>
                </a:spcBef>
              </a:pPr>
              <a:t>11</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352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0504BE-3A39-4F89-97E5-22FF987265B6}" type="slidenum">
              <a:rPr lang="de-DE" altLang="de-DE" sz="1300"/>
              <a:pPr algn="r" eaLnBrk="1" hangingPunct="1">
                <a:spcBef>
                  <a:spcPct val="0"/>
                </a:spcBef>
              </a:pPr>
              <a:t>12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862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AAF9E1-9867-4B12-BBD1-CC9B551E418C}" type="slidenum">
              <a:rPr lang="de-DE" altLang="de-DE" sz="1300">
                <a:solidFill>
                  <a:srgbClr val="000000"/>
                </a:solidFill>
              </a:rPr>
              <a:pPr eaLnBrk="1" hangingPunct="1">
                <a:spcBef>
                  <a:spcPct val="0"/>
                </a:spcBef>
              </a:pPr>
              <a:t>13</a:t>
            </a:fld>
            <a:endParaRPr lang="de-DE" altLang="de-DE" sz="1300">
              <a:solidFill>
                <a:srgbClr val="000000"/>
              </a:solidFill>
            </a:endParaRPr>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714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62154E-F520-42CA-948D-7187F0EC7151}" type="slidenum">
              <a:rPr lang="de-DE" altLang="de-DE" sz="1300">
                <a:solidFill>
                  <a:srgbClr val="000000"/>
                </a:solidFill>
              </a:rPr>
              <a:pPr eaLnBrk="1" hangingPunct="1">
                <a:spcBef>
                  <a:spcPct val="0"/>
                </a:spcBef>
              </a:pPr>
              <a:t>14</a:t>
            </a:fld>
            <a:endParaRPr lang="de-DE" altLang="de-DE" sz="1300">
              <a:solidFill>
                <a:srgbClr val="000000"/>
              </a:solidFill>
            </a:endParaRPr>
          </a:p>
        </p:txBody>
      </p:sp>
      <p:sp>
        <p:nvSpPr>
          <p:cNvPr id="160771" name="Rectangle 2"/>
          <p:cNvSpPr>
            <a:spLocks noGrp="1" noRot="1" noChangeAspect="1" noChangeArrowheads="1" noTextEdit="1"/>
          </p:cNvSpPr>
          <p:nvPr>
            <p:ph type="sldImg"/>
          </p:nvPr>
        </p:nvSpPr>
        <p:spPr>
          <a:xfrm>
            <a:off x="82550" y="744538"/>
            <a:ext cx="6618288"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568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8CB06-7D3C-4EDF-A0A9-651F6D6E9D3B}" type="slidenum">
              <a:rPr lang="de-DE" altLang="de-DE" sz="1300">
                <a:solidFill>
                  <a:srgbClr val="000000"/>
                </a:solidFill>
              </a:rPr>
              <a:pPr eaLnBrk="1" hangingPunct="1">
                <a:spcBef>
                  <a:spcPct val="0"/>
                </a:spcBef>
              </a:pPr>
              <a:t>15</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82550" y="744538"/>
            <a:ext cx="6618288"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9690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8CB06-7D3C-4EDF-A0A9-651F6D6E9D3B}" type="slidenum">
              <a:rPr lang="de-DE" altLang="de-DE" sz="1300">
                <a:solidFill>
                  <a:srgbClr val="000000"/>
                </a:solidFill>
              </a:rPr>
              <a:pPr eaLnBrk="1" hangingPunct="1">
                <a:spcBef>
                  <a:spcPct val="0"/>
                </a:spcBef>
              </a:pPr>
              <a:t>16</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82550" y="744538"/>
            <a:ext cx="6618288"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9690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0E7B2-2153-467F-9E91-B9CE20548383}" type="slidenum">
              <a:rPr lang="de-DE" altLang="de-DE" sz="1300">
                <a:solidFill>
                  <a:srgbClr val="000000"/>
                </a:solidFill>
              </a:rPr>
              <a:pPr eaLnBrk="1" hangingPunct="1">
                <a:spcBef>
                  <a:spcPct val="0"/>
                </a:spcBef>
              </a:pPr>
              <a:t>17</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021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0E7B2-2153-467F-9E91-B9CE20548383}" type="slidenum">
              <a:rPr lang="de-DE" altLang="de-DE" sz="1300">
                <a:solidFill>
                  <a:srgbClr val="000000"/>
                </a:solidFill>
              </a:rPr>
              <a:pPr eaLnBrk="1" hangingPunct="1">
                <a:spcBef>
                  <a:spcPct val="0"/>
                </a:spcBef>
              </a:pPr>
              <a:t>18</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021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B9F462-12AF-42E1-A89C-B0ECDF28D5C2}" type="slidenum">
              <a:rPr lang="de-DE" altLang="de-DE" sz="1300">
                <a:solidFill>
                  <a:srgbClr val="000000"/>
                </a:solidFill>
              </a:rPr>
              <a:pPr eaLnBrk="1" hangingPunct="1">
                <a:spcBef>
                  <a:spcPct val="0"/>
                </a:spcBef>
              </a:pPr>
              <a:t>19</a:t>
            </a:fld>
            <a:endParaRPr lang="de-DE" altLang="de-DE" sz="1300">
              <a:solidFill>
                <a:srgbClr val="000000"/>
              </a:solidFill>
            </a:endParaRPr>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7449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BDCE11-E18C-4373-BD43-AFED4701C49E}" type="slidenum">
              <a:rPr lang="de-DE" altLang="de-DE" smtClean="0"/>
              <a:pPr/>
              <a:t>20</a:t>
            </a:fld>
            <a:endParaRPr lang="de-DE" altLang="de-DE"/>
          </a:p>
        </p:txBody>
      </p:sp>
    </p:spTree>
    <p:extLst>
      <p:ext uri="{BB962C8B-B14F-4D97-AF65-F5344CB8AC3E}">
        <p14:creationId xmlns:p14="http://schemas.microsoft.com/office/powerpoint/2010/main" val="2426858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BDCE11-E18C-4373-BD43-AFED4701C49E}" type="slidenum">
              <a:rPr lang="de-DE" altLang="de-DE" smtClean="0"/>
              <a:pPr/>
              <a:t>21</a:t>
            </a:fld>
            <a:endParaRPr lang="de-DE" altLang="de-DE"/>
          </a:p>
        </p:txBody>
      </p:sp>
    </p:spTree>
    <p:extLst>
      <p:ext uri="{BB962C8B-B14F-4D97-AF65-F5344CB8AC3E}">
        <p14:creationId xmlns:p14="http://schemas.microsoft.com/office/powerpoint/2010/main" val="1954921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D80061-C017-431C-8790-5B40AB9F527D}" type="slidenum">
              <a:rPr lang="de-DE" altLang="de-DE" sz="1300"/>
              <a:pPr algn="r" eaLnBrk="1" hangingPunct="1">
                <a:spcBef>
                  <a:spcPct val="0"/>
                </a:spcBef>
              </a:pPr>
              <a:t>22</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761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D80061-C017-431C-8790-5B40AB9F527D}" type="slidenum">
              <a:rPr lang="de-DE" altLang="de-DE" sz="1300"/>
              <a:pPr algn="r" eaLnBrk="1" hangingPunct="1">
                <a:spcBef>
                  <a:spcPct val="0"/>
                </a:spcBef>
              </a:pPr>
              <a:t>23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761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632E0F-A730-4EC3-9781-D1C9F9765105}" type="slidenum">
              <a:rPr lang="de-DE" altLang="de-DE" sz="1300"/>
              <a:pPr eaLnBrk="1" hangingPunct="1">
                <a:spcBef>
                  <a:spcPct val="0"/>
                </a:spcBef>
              </a:pPr>
              <a:t>24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339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25</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26</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DA035D-3239-46B1-BF8C-FA21C4F5E666}" type="slidenum">
              <a:rPr lang="de-DE" altLang="de-DE" sz="1300"/>
              <a:pPr eaLnBrk="1" hangingPunct="1">
                <a:spcBef>
                  <a:spcPct val="0"/>
                </a:spcBef>
              </a:pPr>
              <a:t>29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91250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D5BF50-FBA5-4918-9945-956C6C1A14A6}" type="slidenum">
              <a:rPr lang="de-DE" altLang="de-DE" sz="1300"/>
              <a:pPr eaLnBrk="1" hangingPunct="1">
                <a:spcBef>
                  <a:spcPct val="0"/>
                </a:spcBef>
              </a:pPr>
              <a:t>30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710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1F5560-7B9C-4E2D-8934-F7BCACC9D9A6}" type="slidenum">
              <a:rPr lang="de-DE" altLang="de-DE" sz="1300"/>
              <a:pPr eaLnBrk="1" hangingPunct="1">
                <a:spcBef>
                  <a:spcPct val="0"/>
                </a:spcBef>
              </a:pPr>
              <a:t>31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7300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66227-C8E6-4848-B22F-6F25824CCBBE}" type="slidenum">
              <a:rPr lang="de-DE" altLang="de-DE" sz="1300"/>
              <a:pPr eaLnBrk="1" hangingPunct="1">
                <a:spcBef>
                  <a:spcPct val="0"/>
                </a:spcBef>
              </a:pPr>
              <a:t>32</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8493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2F30D3-29B2-42DC-9FEC-857218F71BEA}" type="slidenum">
              <a:rPr lang="de-DE" altLang="de-DE" sz="1300"/>
              <a:pPr eaLnBrk="1" hangingPunct="1">
                <a:spcBef>
                  <a:spcPct val="0"/>
                </a:spcBef>
              </a:pPr>
              <a:t>33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6553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58995E-550F-4B19-998E-739852965409}" type="slidenum">
              <a:rPr lang="de-DE" altLang="de-DE" sz="1300"/>
              <a:pPr eaLnBrk="1" hangingPunct="1">
                <a:spcBef>
                  <a:spcPct val="0"/>
                </a:spcBef>
              </a:pPr>
              <a:t>34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9430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0310BF-6371-4B71-BCD0-C1EDFD3C99EF}" type="slidenum">
              <a:rPr lang="de-DE" altLang="de-DE" sz="1300"/>
              <a:pPr eaLnBrk="1" hangingPunct="1">
                <a:spcBef>
                  <a:spcPct val="0"/>
                </a:spcBef>
              </a:pPr>
              <a:t>35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8149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7DB637-C2DE-41AF-8658-3A878BAE1087}" type="slidenum">
              <a:rPr lang="de-DE" altLang="de-DE" sz="1300"/>
              <a:pPr eaLnBrk="1" hangingPunct="1">
                <a:spcBef>
                  <a:spcPct val="0"/>
                </a:spcBef>
              </a:pPr>
              <a:t>36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84019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2412B-167F-4778-9992-DFA32B5C2461}" type="slidenum">
              <a:rPr lang="de-DE" altLang="de-DE" sz="1300"/>
              <a:pPr eaLnBrk="1" hangingPunct="1">
                <a:spcBef>
                  <a:spcPct val="0"/>
                </a:spcBef>
              </a:pPr>
              <a:t>37</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3109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242317-9444-4540-8D27-1509E0F2E5F9}" type="slidenum">
              <a:rPr lang="de-DE" altLang="de-DE" sz="1300"/>
              <a:pPr eaLnBrk="1" hangingPunct="1">
                <a:spcBef>
                  <a:spcPct val="0"/>
                </a:spcBef>
              </a:pPr>
              <a:t>38</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9480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F9CC73-D37F-427D-BB1F-8E06C63E6A14}" type="slidenum">
              <a:rPr lang="de-DE" altLang="de-DE" sz="1300"/>
              <a:pPr eaLnBrk="1" hangingPunct="1">
                <a:spcBef>
                  <a:spcPct val="0"/>
                </a:spcBef>
              </a:pPr>
              <a:t>39</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8868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65BB3-B3BA-4CC4-8D5F-0104D1130DD1}" type="slidenum">
              <a:rPr lang="de-DE" altLang="de-DE" sz="1300"/>
              <a:pPr eaLnBrk="1" hangingPunct="1">
                <a:spcBef>
                  <a:spcPct val="0"/>
                </a:spcBef>
              </a:pPr>
              <a:t>40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7390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55A81-BCEF-4B48-98F1-B43FA12F7CC5}" type="slidenum">
              <a:rPr lang="de-DE" altLang="de-DE" sz="1300"/>
              <a:pPr eaLnBrk="1" hangingPunct="1">
                <a:spcBef>
                  <a:spcPct val="0"/>
                </a:spcBef>
              </a:pPr>
              <a:t>41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3969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44608-04F3-457C-B976-BCF1DEEADFE6}" type="slidenum">
              <a:rPr lang="de-DE" altLang="de-DE" sz="1300"/>
              <a:pPr eaLnBrk="1" hangingPunct="1">
                <a:spcBef>
                  <a:spcPct val="0"/>
                </a:spcBef>
              </a:pPr>
              <a:t>42</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92464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EC377A-C0AC-443F-B7E0-3E98180E0CBC}" type="slidenum">
              <a:rPr lang="de-DE" altLang="de-DE" sz="1300"/>
              <a:pPr eaLnBrk="1" hangingPunct="1">
                <a:spcBef>
                  <a:spcPct val="0"/>
                </a:spcBef>
              </a:pPr>
              <a:t>43</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509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E1209-9D34-473B-843C-F0336652CF2B}" type="slidenum">
              <a:rPr lang="de-DE" altLang="de-DE" sz="1300"/>
              <a:pPr eaLnBrk="1" hangingPunct="1">
                <a:spcBef>
                  <a:spcPct val="0"/>
                </a:spcBef>
              </a:pPr>
              <a:t>44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814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566C8-D489-4577-8FD0-AF1AA35CBD87}" type="slidenum">
              <a:rPr lang="de-DE" altLang="de-DE" sz="1300"/>
              <a:pPr eaLnBrk="1" hangingPunct="1">
                <a:spcBef>
                  <a:spcPct val="0"/>
                </a:spcBef>
              </a:pPr>
              <a:t>45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3941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46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0118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B0D6D7-94FA-4F79-A4A7-41B73682D492}" type="slidenum">
              <a:rPr lang="de-DE" altLang="de-DE" sz="1300"/>
              <a:pPr eaLnBrk="1" hangingPunct="1">
                <a:spcBef>
                  <a:spcPct val="0"/>
                </a:spcBef>
              </a:pPr>
              <a:t>47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0041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F9CC73-D37F-427D-BB1F-8E06C63E6A14}" type="slidenum">
              <a:rPr lang="de-DE" altLang="de-DE" sz="1300"/>
              <a:pPr eaLnBrk="1" hangingPunct="1">
                <a:spcBef>
                  <a:spcPct val="0"/>
                </a:spcBef>
              </a:pPr>
              <a:t>48</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88687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65BB3-B3BA-4CC4-8D5F-0104D1130DD1}" type="slidenum">
              <a:rPr lang="de-DE" altLang="de-DE" sz="1300"/>
              <a:pPr eaLnBrk="1" hangingPunct="1">
                <a:spcBef>
                  <a:spcPct val="0"/>
                </a:spcBef>
              </a:pPr>
              <a:t>49</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7390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55A81-BCEF-4B48-98F1-B43FA12F7CC5}" type="slidenum">
              <a:rPr lang="de-DE" altLang="de-DE" sz="1300"/>
              <a:pPr eaLnBrk="1" hangingPunct="1">
                <a:spcBef>
                  <a:spcPct val="0"/>
                </a:spcBef>
              </a:pPr>
              <a:t>50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39698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44608-04F3-457C-B976-BCF1DEEADFE6}" type="slidenum">
              <a:rPr lang="de-DE" altLang="de-DE" sz="1300"/>
              <a:pPr eaLnBrk="1" hangingPunct="1">
                <a:spcBef>
                  <a:spcPct val="0"/>
                </a:spcBef>
              </a:pPr>
              <a:t>51</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92464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EC377A-C0AC-443F-B7E0-3E98180E0CBC}" type="slidenum">
              <a:rPr lang="de-DE" altLang="de-DE" sz="1300"/>
              <a:pPr eaLnBrk="1" hangingPunct="1">
                <a:spcBef>
                  <a:spcPct val="0"/>
                </a:spcBef>
              </a:pPr>
              <a:t>52</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5098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E1209-9D34-473B-843C-F0336652CF2B}" type="slidenum">
              <a:rPr lang="de-DE" altLang="de-DE" sz="1300"/>
              <a:pPr eaLnBrk="1" hangingPunct="1">
                <a:spcBef>
                  <a:spcPct val="0"/>
                </a:spcBef>
              </a:pPr>
              <a:t>53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8144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566C8-D489-4577-8FD0-AF1AA35CBD87}" type="slidenum">
              <a:rPr lang="de-DE" altLang="de-DE" sz="1300"/>
              <a:pPr eaLnBrk="1" hangingPunct="1">
                <a:spcBef>
                  <a:spcPct val="0"/>
                </a:spcBef>
              </a:pPr>
              <a:t>54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394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55</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0118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B0D6D7-94FA-4F79-A4A7-41B73682D492}" type="slidenum">
              <a:rPr lang="de-DE" altLang="de-DE" sz="1300"/>
              <a:pPr eaLnBrk="1" hangingPunct="1">
                <a:spcBef>
                  <a:spcPct val="0"/>
                </a:spcBef>
              </a:pPr>
              <a:t>56</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0041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92EF6-79E7-47C6-9F03-6650157391F3}" type="slidenum">
              <a:rPr lang="de-DE" altLang="de-DE" sz="1300"/>
              <a:pPr eaLnBrk="1" hangingPunct="1">
                <a:spcBef>
                  <a:spcPct val="0"/>
                </a:spcBef>
              </a:pPr>
              <a:t>57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1936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09625C-318F-4A38-B594-BA6E2F60B80A}" type="slidenum">
              <a:rPr lang="de-DE" altLang="de-DE" sz="1300"/>
              <a:pPr eaLnBrk="1" hangingPunct="1">
                <a:spcBef>
                  <a:spcPct val="0"/>
                </a:spcBef>
              </a:pPr>
              <a:t>58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3101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BA0EF2-528E-4D23-8F88-53C3949FC927}" type="slidenum">
              <a:rPr lang="de-DE" altLang="de-DE" sz="1300"/>
              <a:pPr eaLnBrk="1" hangingPunct="1">
                <a:spcBef>
                  <a:spcPct val="0"/>
                </a:spcBef>
              </a:pPr>
              <a:t>59</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52661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05A709-2D59-488D-BB88-97F76AC06189}" type="slidenum">
              <a:rPr lang="de-DE" altLang="de-DE" sz="1300"/>
              <a:pPr eaLnBrk="1" hangingPunct="1">
                <a:spcBef>
                  <a:spcPct val="0"/>
                </a:spcBef>
              </a:pPr>
              <a:t>60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4578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E032A2-9AEA-42C3-9121-E3CC60145E9B}" type="slidenum">
              <a:rPr lang="de-DE" altLang="de-DE" sz="1300"/>
              <a:pPr eaLnBrk="1" hangingPunct="1">
                <a:spcBef>
                  <a:spcPct val="0"/>
                </a:spcBef>
              </a:pPr>
              <a:t>61</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37993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98CA53-3D0D-4A49-BFE8-DC51E6AFA469}" type="slidenum">
              <a:rPr lang="de-DE" altLang="de-DE" sz="1300"/>
              <a:pPr eaLnBrk="1" hangingPunct="1">
                <a:spcBef>
                  <a:spcPct val="0"/>
                </a:spcBef>
              </a:pPr>
              <a:t>62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87021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75BED3-7947-4673-B1AF-DA59E96B0BF8}" type="slidenum">
              <a:rPr lang="de-DE" altLang="de-DE" sz="1300"/>
              <a:pPr eaLnBrk="1" hangingPunct="1">
                <a:spcBef>
                  <a:spcPct val="0"/>
                </a:spcBef>
              </a:pPr>
              <a:t>63</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93536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C457F3-79F2-4380-84B5-6A4C6A3867C6}" type="slidenum">
              <a:rPr lang="de-DE" altLang="de-DE" sz="1300"/>
              <a:pPr eaLnBrk="1" hangingPunct="1">
                <a:spcBef>
                  <a:spcPct val="0"/>
                </a:spcBef>
              </a:pPr>
              <a:t>64</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8768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CE2F9C-5BC9-4938-98B6-DA2261C374C7}" type="slidenum">
              <a:rPr lang="de-DE" altLang="de-DE" sz="1300"/>
              <a:pPr eaLnBrk="1" hangingPunct="1">
                <a:spcBef>
                  <a:spcPct val="0"/>
                </a:spcBef>
              </a:pPr>
              <a:t>65</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0382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151BBF-F9FD-44AC-A664-7C8FCD9DB41F}" type="slidenum">
              <a:rPr lang="de-DE" altLang="de-DE" sz="1300"/>
              <a:pPr eaLnBrk="1" hangingPunct="1">
                <a:spcBef>
                  <a:spcPct val="0"/>
                </a:spcBef>
              </a:pPr>
              <a:t>66</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31458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D3766F-3A9B-4490-BE9B-93AFBB6D8764}" type="slidenum">
              <a:rPr lang="de-DE" altLang="de-DE" sz="1300"/>
              <a:pPr eaLnBrk="1" hangingPunct="1">
                <a:spcBef>
                  <a:spcPct val="0"/>
                </a:spcBef>
              </a:pPr>
              <a:t>67</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6989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F319CD-2E2E-479C-8644-AA980FF222D5}" type="slidenum">
              <a:rPr lang="de-DE" altLang="de-DE" sz="1300"/>
              <a:pPr eaLnBrk="1" hangingPunct="1">
                <a:spcBef>
                  <a:spcPct val="0"/>
                </a:spcBef>
              </a:pPr>
              <a:t>68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73616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2117A-D680-4E11-9E63-34B4977F4384}" type="slidenum">
              <a:rPr lang="de-DE" altLang="de-DE" sz="1300"/>
              <a:pPr eaLnBrk="1" hangingPunct="1">
                <a:spcBef>
                  <a:spcPct val="0"/>
                </a:spcBef>
              </a:pPr>
              <a:t>69</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32173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506BE0-CB59-4812-B591-A7811D3B0926}" type="slidenum">
              <a:rPr lang="de-DE" altLang="de-DE" sz="1300"/>
              <a:pPr eaLnBrk="1" hangingPunct="1">
                <a:spcBef>
                  <a:spcPct val="0"/>
                </a:spcBef>
              </a:pPr>
              <a:t>70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6154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ACAB9-8FA3-4A0F-B496-833AE7519E46}" type="slidenum">
              <a:rPr lang="de-DE" altLang="de-DE" sz="1300"/>
              <a:pPr eaLnBrk="1" hangingPunct="1">
                <a:spcBef>
                  <a:spcPct val="0"/>
                </a:spcBef>
              </a:pPr>
              <a:t>71</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97637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EDC0BD-D75A-4277-A2DC-09A2B146FB35}" type="slidenum">
              <a:rPr lang="de-DE" altLang="de-DE" sz="1300"/>
              <a:pPr eaLnBrk="1" hangingPunct="1">
                <a:spcBef>
                  <a:spcPct val="0"/>
                </a:spcBef>
              </a:pPr>
              <a:t>72</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8346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134F02-1949-480B-9EE3-5429A7D33634}" type="slidenum">
              <a:rPr lang="de-DE" altLang="de-DE" sz="1300"/>
              <a:pPr eaLnBrk="1" hangingPunct="1">
                <a:spcBef>
                  <a:spcPct val="0"/>
                </a:spcBef>
              </a:pPr>
              <a:t>73</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65554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74</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735B3A-4AD7-4923-B9A3-9F2B8344D3CA}" type="slidenum">
              <a:rPr lang="de-DE" altLang="de-DE" sz="1300"/>
              <a:pPr eaLnBrk="1" hangingPunct="1">
                <a:spcBef>
                  <a:spcPct val="0"/>
                </a:spcBef>
              </a:pPr>
              <a:t>75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01560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BAD983-AADD-44AF-8540-3ED6B8452626}" type="slidenum">
              <a:rPr lang="de-DE" altLang="de-DE" sz="1300"/>
              <a:pPr eaLnBrk="1" hangingPunct="1">
                <a:spcBef>
                  <a:spcPct val="0"/>
                </a:spcBef>
              </a:pPr>
              <a:t>76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21783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5E6F6E-1A12-4857-A36E-7D74842C63BD}" type="slidenum">
              <a:rPr lang="de-DE" altLang="de-DE" sz="1300"/>
              <a:pPr eaLnBrk="1" hangingPunct="1">
                <a:spcBef>
                  <a:spcPct val="0"/>
                </a:spcBef>
              </a:pPr>
              <a:t>77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13283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5A0AF9-FB29-4EEB-B8BE-2612376830A5}" type="slidenum">
              <a:rPr lang="de-DE" altLang="de-DE" sz="1300"/>
              <a:pPr eaLnBrk="1" hangingPunct="1">
                <a:spcBef>
                  <a:spcPct val="0"/>
                </a:spcBef>
              </a:pPr>
              <a:t>78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8624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E31D05-3249-4186-B5DE-ACE475AF1B54}" type="slidenum">
              <a:rPr lang="de-DE" altLang="de-DE" sz="1300"/>
              <a:pPr eaLnBrk="1" hangingPunct="1">
                <a:spcBef>
                  <a:spcPct val="0"/>
                </a:spcBef>
              </a:pPr>
              <a:t>79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12601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3506C-2D23-4781-9317-85F89008C951}" type="slidenum">
              <a:rPr lang="de-DE" altLang="de-DE" sz="1300"/>
              <a:pPr eaLnBrk="1" hangingPunct="1">
                <a:spcBef>
                  <a:spcPct val="0"/>
                </a:spcBef>
              </a:pPr>
              <a:t>80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64918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3F4A4-D5E5-42E2-8CFA-4DED21FD790F}" type="slidenum">
              <a:rPr lang="de-DE" altLang="de-DE" sz="1300"/>
              <a:pPr eaLnBrk="1" hangingPunct="1">
                <a:spcBef>
                  <a:spcPct val="0"/>
                </a:spcBef>
              </a:pPr>
              <a:t>81</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7271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1668CE-BFC5-4DF9-A1B1-B439B70FB9EF}" type="slidenum">
              <a:rPr lang="de-DE" altLang="de-DE" sz="1300"/>
              <a:pPr eaLnBrk="1" hangingPunct="1">
                <a:spcBef>
                  <a:spcPct val="0"/>
                </a:spcBef>
              </a:pPr>
              <a:t>82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865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F90470-C24F-4FD5-BF42-41403A144339}" type="slidenum">
              <a:rPr lang="de-DE" altLang="de-DE" sz="1300"/>
              <a:pPr eaLnBrk="1" hangingPunct="1">
                <a:spcBef>
                  <a:spcPct val="0"/>
                </a:spcBef>
              </a:pPr>
              <a:t>83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626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36AF5-4BBB-4EF4-8486-9E90B9658955}" type="slidenum">
              <a:rPr lang="de-DE" altLang="de-DE" sz="1300"/>
              <a:pPr eaLnBrk="1" hangingPunct="1">
                <a:spcBef>
                  <a:spcPct val="0"/>
                </a:spcBef>
              </a:pPr>
              <a:t>84</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4669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EED1C0-A87F-4B34-BDB0-649AEB1ED013}" type="slidenum">
              <a:rPr lang="de-DE" altLang="de-DE" sz="1300"/>
              <a:pPr eaLnBrk="1" hangingPunct="1">
                <a:spcBef>
                  <a:spcPct val="0"/>
                </a:spcBef>
              </a:pPr>
              <a:t>85</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5908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7521CF-B998-4A57-A9AD-909D064F0D4A}" type="slidenum">
              <a:rPr lang="de-DE" altLang="de-DE" sz="1300"/>
              <a:pPr eaLnBrk="1" hangingPunct="1">
                <a:spcBef>
                  <a:spcPct val="0"/>
                </a:spcBef>
              </a:pPr>
              <a:t>86</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06273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6F7BD-2FDE-4263-8B2E-77681FD0E817}" type="slidenum">
              <a:rPr lang="de-DE" altLang="de-DE" sz="1300"/>
              <a:pPr eaLnBrk="1" hangingPunct="1">
                <a:spcBef>
                  <a:spcPct val="0"/>
                </a:spcBef>
              </a:pPr>
              <a:t>87</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618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9DC1D0-926B-4CE5-AF1C-4B877684B14A}" type="slidenum">
              <a:rPr lang="de-DE" altLang="de-DE" sz="1300"/>
              <a:pPr eaLnBrk="1" hangingPunct="1">
                <a:spcBef>
                  <a:spcPct val="0"/>
                </a:spcBef>
              </a:pPr>
              <a:t>88</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29651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82AF29-781B-4149-8888-4DEACDDA4FDA}" type="slidenum">
              <a:rPr lang="de-DE" altLang="de-DE" sz="1300"/>
              <a:pPr eaLnBrk="1" hangingPunct="1">
                <a:spcBef>
                  <a:spcPct val="0"/>
                </a:spcBef>
              </a:pPr>
              <a:t>89</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13990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1E8229-078E-4FF4-B2BA-ED5A95146597}" type="slidenum">
              <a:rPr lang="de-DE" altLang="de-DE" sz="1300"/>
              <a:pPr eaLnBrk="1" hangingPunct="1">
                <a:spcBef>
                  <a:spcPct val="0"/>
                </a:spcBef>
              </a:pPr>
              <a:t>90</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6603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9F085-B69A-4990-8F49-1E03B2FAFEC2}" type="slidenum">
              <a:rPr lang="de-DE" altLang="de-DE" sz="1300"/>
              <a:pPr eaLnBrk="1" hangingPunct="1">
                <a:spcBef>
                  <a:spcPct val="0"/>
                </a:spcBef>
              </a:pPr>
              <a:t>91</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383363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A431E6-C11E-492C-97C8-1CD61CBE0FAC}" type="slidenum">
              <a:rPr lang="de-DE" altLang="de-DE" sz="1300"/>
              <a:pPr eaLnBrk="1" hangingPunct="1">
                <a:spcBef>
                  <a:spcPct val="0"/>
                </a:spcBef>
              </a:pPr>
              <a:t>92</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52337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E58E1-1B32-468B-BD9D-197987305854}" type="slidenum">
              <a:rPr lang="de-DE" altLang="de-DE" sz="1300"/>
              <a:pPr eaLnBrk="1" hangingPunct="1">
                <a:spcBef>
                  <a:spcPct val="0"/>
                </a:spcBef>
              </a:pPr>
              <a:t>93</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6715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17D77F-9EDC-487A-A8D9-94F6915489F4}" type="slidenum">
              <a:rPr lang="de-DE" altLang="de-DE" sz="1300"/>
              <a:pPr eaLnBrk="1" hangingPunct="1">
                <a:spcBef>
                  <a:spcPct val="0"/>
                </a:spcBef>
              </a:pPr>
              <a:t>94</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27830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59529-AF16-4CF6-B1FC-7C90F64EF076}" type="slidenum">
              <a:rPr lang="de-DE" altLang="de-DE" sz="1300"/>
              <a:pPr eaLnBrk="1" hangingPunct="1">
                <a:spcBef>
                  <a:spcPct val="0"/>
                </a:spcBef>
              </a:pPr>
              <a:t>95</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170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02B661-C3E6-43A0-A51C-50C06D8AE4C1}" type="slidenum">
              <a:rPr lang="de-DE" altLang="de-DE" sz="1300"/>
              <a:pPr eaLnBrk="1" hangingPunct="1">
                <a:spcBef>
                  <a:spcPct val="0"/>
                </a:spcBef>
              </a:pPr>
              <a:t>96</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6202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A27EC5-A26F-488F-AAD9-B5BB0D8A3AAB}" type="slidenum">
              <a:rPr lang="de-DE" altLang="de-DE" sz="1300"/>
              <a:pPr eaLnBrk="1" hangingPunct="1">
                <a:spcBef>
                  <a:spcPct val="0"/>
                </a:spcBef>
              </a:pPr>
              <a:t>97</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646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2C49FE-D686-46E5-906B-996DDAF99BFA}" type="slidenum">
              <a:rPr lang="de-DE" altLang="de-DE" sz="1300"/>
              <a:pPr eaLnBrk="1" hangingPunct="1">
                <a:spcBef>
                  <a:spcPct val="0"/>
                </a:spcBef>
              </a:pPr>
              <a:t>98</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67563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202B2-2EC2-4AE3-886A-1DDF34DED936}" type="slidenum">
              <a:rPr lang="de-DE" altLang="de-DE" sz="1300"/>
              <a:pPr eaLnBrk="1" hangingPunct="1">
                <a:spcBef>
                  <a:spcPct val="0"/>
                </a:spcBef>
              </a:pPr>
              <a:t>99</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46364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150D3-0478-41DB-9EE4-0DB68D28C69D}" type="slidenum">
              <a:rPr lang="de-DE" altLang="de-DE" sz="1300"/>
              <a:pPr eaLnBrk="1" hangingPunct="1">
                <a:spcBef>
                  <a:spcPct val="0"/>
                </a:spcBef>
              </a:pPr>
              <a:t>100</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9392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788E61-45ED-47E1-A168-4B7931C2389D}" type="slidenum">
              <a:rPr lang="de-DE" altLang="de-DE" sz="1300"/>
              <a:pPr eaLnBrk="1" hangingPunct="1">
                <a:spcBef>
                  <a:spcPct val="0"/>
                </a:spcBef>
              </a:pPr>
              <a:t>101</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81322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1166F0-692B-4A60-A4BB-FF1F1891AFF7}" type="slidenum">
              <a:rPr lang="de-DE" altLang="de-DE" sz="1300"/>
              <a:pPr eaLnBrk="1" hangingPunct="1">
                <a:spcBef>
                  <a:spcPct val="0"/>
                </a:spcBef>
              </a:pPr>
              <a:t>102</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7743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4C33C-120A-4555-9BFC-1F9AF6ED8B9C}" type="slidenum">
              <a:rPr lang="de-DE" altLang="de-DE" sz="1300"/>
              <a:pPr eaLnBrk="1" hangingPunct="1">
                <a:spcBef>
                  <a:spcPct val="0"/>
                </a:spcBef>
              </a:pPr>
              <a:t>103</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83033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78F852-2181-42ED-ABB5-553C6758A98E}" type="slidenum">
              <a:rPr lang="de-DE" altLang="de-DE" sz="1300"/>
              <a:pPr eaLnBrk="1" hangingPunct="1">
                <a:spcBef>
                  <a:spcPct val="0"/>
                </a:spcBef>
              </a:pPr>
              <a:t>104</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0219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079C78-3CD5-4292-8BE5-E7D7A8869A64}" type="slidenum">
              <a:rPr lang="de-DE" altLang="de-DE" sz="1300"/>
              <a:pPr eaLnBrk="1" hangingPunct="1">
                <a:spcBef>
                  <a:spcPct val="0"/>
                </a:spcBef>
              </a:pPr>
              <a:t>105</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535663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295D11-C175-4C81-BF93-2DB3C9AEE03A}" type="slidenum">
              <a:rPr lang="de-DE" altLang="de-DE" sz="1300"/>
              <a:pPr eaLnBrk="1" hangingPunct="1">
                <a:spcBef>
                  <a:spcPct val="0"/>
                </a:spcBef>
              </a:pPr>
              <a:t>106</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464944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1CF588-29D3-40CD-9DEA-960AAC2437C3}" type="slidenum">
              <a:rPr lang="de-DE" altLang="de-DE" sz="1300"/>
              <a:pPr eaLnBrk="1" hangingPunct="1">
                <a:spcBef>
                  <a:spcPct val="0"/>
                </a:spcBef>
              </a:pPr>
              <a:t>107</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445169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5D5997-2E58-4EE0-8C87-33B88E2FB370}" type="slidenum">
              <a:rPr lang="de-DE" altLang="de-DE" sz="1300"/>
              <a:pPr eaLnBrk="1" hangingPunct="1">
                <a:spcBef>
                  <a:spcPct val="0"/>
                </a:spcBef>
              </a:pPr>
              <a:t>108</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95541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22B7AA-83DE-4920-8DFA-A16C51C5D84C}" type="slidenum">
              <a:rPr lang="de-DE" altLang="de-DE" sz="1300"/>
              <a:pPr eaLnBrk="1" hangingPunct="1">
                <a:spcBef>
                  <a:spcPct val="0"/>
                </a:spcBef>
              </a:pPr>
              <a:t>109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7404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07711-F007-4408-A067-A0C8F0E13F14}" type="slidenum">
              <a:rPr lang="de-DE" altLang="de-DE" sz="1300"/>
              <a:pPr eaLnBrk="1" hangingPunct="1">
                <a:spcBef>
                  <a:spcPct val="0"/>
                </a:spcBef>
              </a:pPr>
              <a:t>110</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37408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C27488-134D-433E-A17A-33E84AB1A11C}" type="slidenum">
              <a:rPr lang="de-DE" altLang="de-DE" sz="1300"/>
              <a:pPr eaLnBrk="1" hangingPunct="1">
                <a:spcBef>
                  <a:spcPct val="0"/>
                </a:spcBef>
              </a:pPr>
              <a:t>111</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33558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95B668-9ED6-40CC-99FC-03102F49A22C}" type="slidenum">
              <a:rPr lang="de-DE" altLang="de-DE" sz="1300"/>
              <a:pPr eaLnBrk="1" hangingPunct="1">
                <a:spcBef>
                  <a:spcPct val="0"/>
                </a:spcBef>
              </a:pPr>
              <a:t>112</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10712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431460-370D-4815-A48B-F49BE9D39C46}" type="slidenum">
              <a:rPr lang="de-DE" altLang="de-DE" sz="1300"/>
              <a:pPr eaLnBrk="1" hangingPunct="1">
                <a:spcBef>
                  <a:spcPct val="0"/>
                </a:spcBef>
              </a:pPr>
              <a:t>113</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66556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A0E22-ACB6-49B7-B08A-7F8C47F1A9C6}" type="slidenum">
              <a:rPr lang="de-DE" altLang="de-DE" sz="1300"/>
              <a:pPr eaLnBrk="1" hangingPunct="1">
                <a:spcBef>
                  <a:spcPct val="0"/>
                </a:spcBef>
              </a:pPr>
              <a:t>114</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50962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5EE5B-1307-41C4-946C-CD8EEB58ADC0}" type="slidenum">
              <a:rPr lang="de-DE" altLang="de-DE" sz="1300"/>
              <a:pPr eaLnBrk="1" hangingPunct="1">
                <a:spcBef>
                  <a:spcPct val="0"/>
                </a:spcBef>
              </a:pPr>
              <a:t>115</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10234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303CA3-53C5-4458-90F6-AF8F361DACCF}" type="slidenum">
              <a:rPr lang="de-DE" altLang="de-DE" sz="1300"/>
              <a:pPr eaLnBrk="1" hangingPunct="1">
                <a:spcBef>
                  <a:spcPct val="0"/>
                </a:spcBef>
              </a:pPr>
              <a:t>116</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753776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4D0A2-4022-4FEC-88A2-0B75979C2336}" type="slidenum">
              <a:rPr lang="de-DE" altLang="de-DE" sz="1300"/>
              <a:pPr eaLnBrk="1" hangingPunct="1">
                <a:spcBef>
                  <a:spcPct val="0"/>
                </a:spcBef>
              </a:pPr>
              <a:t>117</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9524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D77176-0971-4FA9-9B3F-A730C32C6465}" type="slidenum">
              <a:rPr lang="de-DE" altLang="de-DE" sz="1300"/>
              <a:pPr eaLnBrk="1" hangingPunct="1">
                <a:spcBef>
                  <a:spcPct val="0"/>
                </a:spcBef>
              </a:pPr>
              <a:t>118</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24874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22AC18-40F2-428F-9A9B-9CD989AB71E9}" type="slidenum">
              <a:rPr lang="de-DE" altLang="de-DE" sz="1300"/>
              <a:pPr eaLnBrk="1" hangingPunct="1">
                <a:spcBef>
                  <a:spcPct val="0"/>
                </a:spcBef>
              </a:pPr>
              <a:t>119</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312629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B9495-63E1-4326-B9F5-7D7E329E59AA}" type="slidenum">
              <a:rPr lang="de-DE" altLang="de-DE" sz="1300"/>
              <a:pPr eaLnBrk="1" hangingPunct="1">
                <a:spcBef>
                  <a:spcPct val="0"/>
                </a:spcBef>
              </a:pPr>
              <a:t>120</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33811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F714FF-7FA1-4A1C-A382-52259237EDC0}" type="slidenum">
              <a:rPr lang="de-DE" altLang="de-DE" sz="1300"/>
              <a:pPr eaLnBrk="1" hangingPunct="1">
                <a:spcBef>
                  <a:spcPct val="0"/>
                </a:spcBef>
              </a:pPr>
              <a:t>121</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409941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91E0A1-8B15-451A-BC05-B77E4DE302CC}" type="slidenum">
              <a:rPr lang="de-DE" altLang="de-DE" sz="1300"/>
              <a:pPr eaLnBrk="1" hangingPunct="1">
                <a:spcBef>
                  <a:spcPct val="0"/>
                </a:spcBef>
              </a:pPr>
              <a:t>122</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1241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309A70-7B02-4F5D-8905-C522F56ADB13}" type="slidenum">
              <a:rPr lang="de-DE" altLang="de-DE" sz="1300"/>
              <a:pPr eaLnBrk="1" hangingPunct="1">
                <a:spcBef>
                  <a:spcPct val="0"/>
                </a:spcBef>
              </a:pPr>
              <a:t>123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79467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82B8DE3-3354-4C09-84AB-99F4D15D5C48}" type="slidenum">
              <a:rPr lang="de-DE" altLang="de-DE" sz="1300"/>
              <a:pPr algn="r" eaLnBrk="1" hangingPunct="1">
                <a:spcBef>
                  <a:spcPct val="0"/>
                </a:spcBef>
              </a:pPr>
              <a:t>124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28438697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82B8DE3-3354-4C09-84AB-99F4D15D5C48}" type="slidenum">
              <a:rPr lang="de-DE" altLang="de-DE" sz="1300"/>
              <a:pPr algn="r" eaLnBrk="1" hangingPunct="1">
                <a:spcBef>
                  <a:spcPct val="0"/>
                </a:spcBef>
              </a:pPr>
              <a:t>125</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28438697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68241D-0109-499A-BC98-9BB5C11FF208}" type="slidenum">
              <a:rPr lang="de-DE" altLang="de-DE" sz="1300"/>
              <a:pPr eaLnBrk="1" hangingPunct="1">
                <a:spcBef>
                  <a:spcPct val="0"/>
                </a:spcBef>
              </a:pPr>
              <a:t>126</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47953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E21D01-7820-4560-82CC-75512BC8F33F}" type="slidenum">
              <a:rPr lang="de-DE" altLang="de-DE" sz="1300"/>
              <a:pPr eaLnBrk="1" hangingPunct="1">
                <a:spcBef>
                  <a:spcPct val="0"/>
                </a:spcBef>
              </a:pPr>
              <a:t>127</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09095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1CCE3F-660B-4750-ADE7-5F5963C19292}" type="slidenum">
              <a:rPr lang="de-DE" altLang="de-DE" sz="1300"/>
              <a:pPr eaLnBrk="1" hangingPunct="1">
                <a:spcBef>
                  <a:spcPct val="0"/>
                </a:spcBef>
              </a:pPr>
              <a:t>128</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140449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EDA008-6D5D-40E6-B77A-6A20D96B6CEF}" type="slidenum">
              <a:rPr lang="de-DE" altLang="de-DE" sz="1300"/>
              <a:pPr eaLnBrk="1" hangingPunct="1">
                <a:spcBef>
                  <a:spcPct val="0"/>
                </a:spcBef>
              </a:pPr>
              <a:t>129</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758684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9E8141-C7BC-4E6B-A6DD-C005644B0F6F}" type="slidenum">
              <a:rPr lang="de-DE" altLang="de-DE" sz="1300"/>
              <a:pPr eaLnBrk="1" hangingPunct="1">
                <a:spcBef>
                  <a:spcPct val="0"/>
                </a:spcBef>
              </a:pPr>
              <a:t>130</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758198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5453BF-5559-40F6-8E06-6DC3104663E8}" type="slidenum">
              <a:rPr lang="de-DE" altLang="de-DE" sz="1300"/>
              <a:pPr eaLnBrk="1" hangingPunct="1">
                <a:spcBef>
                  <a:spcPct val="0"/>
                </a:spcBef>
              </a:pPr>
              <a:t>131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027088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887E84-77B6-45A4-817E-94BCBF79639F}" type="slidenum">
              <a:rPr lang="de-DE" altLang="de-DE" sz="1300"/>
              <a:pPr eaLnBrk="1" hangingPunct="1">
                <a:spcBef>
                  <a:spcPct val="0"/>
                </a:spcBef>
              </a:pPr>
              <a:t>132</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58566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0D52F8-9D93-4DE6-8DE6-9AB5AEF36C52}" type="slidenum">
              <a:rPr lang="de-DE" altLang="de-DE" sz="1300"/>
              <a:pPr eaLnBrk="1" hangingPunct="1">
                <a:spcBef>
                  <a:spcPct val="0"/>
                </a:spcBef>
              </a:pPr>
              <a:t>133</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13995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D5FD41-4533-4405-9EEE-B19FA083D2F7}" type="slidenum">
              <a:rPr lang="de-DE" altLang="de-DE" sz="1300"/>
              <a:pPr eaLnBrk="1" hangingPunct="1">
                <a:spcBef>
                  <a:spcPct val="0"/>
                </a:spcBef>
              </a:pPr>
              <a:t>134</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79794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0B20B8-3B9F-46CD-89BB-3403094D0E20}" type="slidenum">
              <a:rPr lang="de-DE" altLang="de-DE" sz="1300"/>
              <a:pPr eaLnBrk="1" hangingPunct="1">
                <a:spcBef>
                  <a:spcPct val="0"/>
                </a:spcBef>
              </a:pPr>
              <a:t>135</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001832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707060-10F8-446C-965E-3385BAAD7F8E}" type="slidenum">
              <a:rPr lang="de-DE" altLang="de-DE" sz="1300"/>
              <a:pPr eaLnBrk="1" hangingPunct="1">
                <a:spcBef>
                  <a:spcPct val="0"/>
                </a:spcBef>
              </a:pPr>
              <a:t>136</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127924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BAA451-4116-4C7D-8CA4-95F2C972B546}" type="slidenum">
              <a:rPr lang="de-DE" altLang="de-DE" sz="1300"/>
              <a:pPr eaLnBrk="1" hangingPunct="1">
                <a:spcBef>
                  <a:spcPct val="0"/>
                </a:spcBef>
              </a:pPr>
              <a:t>137</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9239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A02290-9B77-4717-BB8C-A4A774FB299C}" type="slidenum">
              <a:rPr lang="de-DE" altLang="de-DE" sz="1300"/>
              <a:pPr eaLnBrk="1" hangingPunct="1">
                <a:spcBef>
                  <a:spcPct val="0"/>
                </a:spcBef>
              </a:pPr>
              <a:t>138</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33679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A19C05-3E83-4BDC-8072-A007F0769F28}" type="slidenum">
              <a:rPr lang="de-DE" altLang="de-DE" sz="1300"/>
              <a:pPr eaLnBrk="1" hangingPunct="1">
                <a:spcBef>
                  <a:spcPct val="0"/>
                </a:spcBef>
              </a:pPr>
              <a:t>139</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530302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140</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141</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142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143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144</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FBE0D9-659E-4AB2-9862-653931DDBFB1}" type="slidenum">
              <a:rPr lang="de-DE" altLang="de-DE" sz="1300"/>
              <a:pPr algn="r" eaLnBrk="1" hangingPunct="1">
                <a:spcBef>
                  <a:spcPct val="0"/>
                </a:spcBef>
              </a:pPr>
              <a:t>145</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54611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FBE0D9-659E-4AB2-9862-653931DDBFB1}" type="slidenum">
              <a:rPr lang="de-DE" altLang="de-DE" sz="1300"/>
              <a:pPr algn="r" eaLnBrk="1" hangingPunct="1">
                <a:spcBef>
                  <a:spcPct val="0"/>
                </a:spcBef>
              </a:pPr>
              <a:t>146</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54611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FBE0D9-659E-4AB2-9862-653931DDBFB1}" type="slidenum">
              <a:rPr lang="de-DE" altLang="de-DE" sz="1300"/>
              <a:pPr algn="r" eaLnBrk="1" hangingPunct="1">
                <a:spcBef>
                  <a:spcPct val="0"/>
                </a:spcBef>
              </a:pPr>
              <a:t>147</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54611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472CB44-F37D-4553-8E9F-EC5CBE439180}" type="slidenum">
              <a:rPr lang="de-DE" altLang="de-DE" sz="1300"/>
              <a:pPr algn="r" eaLnBrk="1" hangingPunct="1">
                <a:spcBef>
                  <a:spcPct val="0"/>
                </a:spcBef>
              </a:pPr>
              <a:t>149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973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4" name="Slide Number Placeholder 3"/>
          <p:cNvSpPr>
            <a:spLocks noGrp="1"/>
          </p:cNvSpPr>
          <p:nvPr>
            <p:ph type="sldNum" sz="quarter" idx="12"/>
          </p:nvPr>
        </p:nvSpPr>
        <p:spPr bwMode="gray"/>
        <p:txBody>
          <a:bodyPr/>
          <a:lstStyle>
            <a:lvl1pPr>
              <a:defRPr b="0"/>
            </a:lvl1pPr>
          </a:lstStyle>
          <a:p>
            <a:fld id="{E2E0DEE6-1219-4A26-A46F-FB2A4C92672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2 – ज़ल्दबाज़ी में निष्कर्ष पर पहुँचना -</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4D7277B7-987C-409C-8331-DDFFB5A39F6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7" name="Slide Number Placeholder 6"/>
          <p:cNvSpPr>
            <a:spLocks noGrp="1"/>
          </p:cNvSpPr>
          <p:nvPr>
            <p:ph type="sldNum" sz="quarter" idx="12"/>
          </p:nvPr>
        </p:nvSpPr>
        <p:spPr bwMode="gray"/>
        <p:txBody>
          <a:bodyPr/>
          <a:lstStyle>
            <a:lvl1pPr>
              <a:defRPr b="0"/>
            </a:lvl1pPr>
          </a:lstStyle>
          <a:p>
            <a:fld id="{8BDC4A6A-EBFE-4293-BB14-62BF323DC170}"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7" name="Slide Number Placeholder 6"/>
          <p:cNvSpPr>
            <a:spLocks noGrp="1"/>
          </p:cNvSpPr>
          <p:nvPr>
            <p:ph type="sldNum" sz="quarter" idx="12"/>
          </p:nvPr>
        </p:nvSpPr>
        <p:spPr bwMode="gray"/>
        <p:txBody>
          <a:bodyPr/>
          <a:lstStyle>
            <a:lvl1pPr>
              <a:defRPr b="0"/>
            </a:lvl1pPr>
          </a:lstStyle>
          <a:p>
            <a:fld id="{E2E0DEE6-1219-4A26-A46F-FB2A4C92672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7" name="Slide Number Placeholder 6"/>
          <p:cNvSpPr>
            <a:spLocks noGrp="1"/>
          </p:cNvSpPr>
          <p:nvPr>
            <p:ph type="sldNum" sz="quarter" idx="12"/>
          </p:nvPr>
        </p:nvSpPr>
        <p:spPr bwMode="gray"/>
        <p:txBody>
          <a:bodyPr/>
          <a:lstStyle>
            <a:lvl1pPr>
              <a:defRPr b="0"/>
            </a:lvl1pPr>
          </a:lstStyle>
          <a:p>
            <a:fld id="{E2E0DEE6-1219-4A26-A46F-FB2A4C92672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5" name="Slide Number Placeholder 4"/>
          <p:cNvSpPr>
            <a:spLocks noGrp="1"/>
          </p:cNvSpPr>
          <p:nvPr>
            <p:ph type="sldNum" sz="quarter" idx="12"/>
          </p:nvPr>
        </p:nvSpPr>
        <p:spPr bwMode="gray"/>
        <p:txBody>
          <a:bodyPr/>
          <a:lstStyle>
            <a:lvl1pPr>
              <a:defRPr b="0"/>
            </a:lvl1pPr>
          </a:lstStyle>
          <a:p>
            <a:fld id="{217A8AA5-F6AC-4528-9C0B-6C28FFDF143C}"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4" name="Slide Number Placeholder 3"/>
          <p:cNvSpPr>
            <a:spLocks noGrp="1"/>
          </p:cNvSpPr>
          <p:nvPr>
            <p:ph type="sldNum" sz="quarter" idx="12"/>
          </p:nvPr>
        </p:nvSpPr>
        <p:spPr bwMode="gray"/>
        <p:txBody>
          <a:bodyPr/>
          <a:lstStyle>
            <a:lvl1pPr>
              <a:defRPr b="0"/>
            </a:lvl1pPr>
          </a:lstStyle>
          <a:p>
            <a:fld id="{80252E5F-6014-44E2-8A55-D6A2020F077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2 – ज़ल्दबाज़ी में निष्कर्ष पर पहुँचना -</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2E0DEE6-1219-4A26-A46F-FB2A4C92672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34.xml"/><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35.xml"/><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9.xml"/><Relationship Id="rId1" Type="http://schemas.openxmlformats.org/officeDocument/2006/relationships/slideLayout" Target="../slideLayouts/slideLayout1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8.xml"/><Relationship Id="rId1" Type="http://schemas.openxmlformats.org/officeDocument/2006/relationships/slideLayout" Target="../slideLayouts/slideLayout5.xml"/><Relationship Id="rId4" Type="http://schemas.openxmlformats.org/officeDocument/2006/relationships/image" Target="../media/image101.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hi-IN" altLang="ko-KR" dirty="0">
                <a:latin typeface="+mn-lt"/>
                <a:ea typeface="+mn-ea"/>
                <a:cs typeface="+mn-cs"/>
              </a:rPr>
              <a:t>ज़ल्दबाज़ी में निष्कर्ष पर पहुँचना - </a:t>
            </a:r>
            <a:r>
              <a:rPr lang="en-US" altLang="ko-KR" dirty="0">
                <a:latin typeface="+mn-lt"/>
                <a:ea typeface="+mn-ea"/>
                <a:cs typeface="+mn-cs"/>
              </a:rPr>
              <a:t>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63526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a:t>
            </a:r>
            <a:r>
              <a:rPr lang="de-DE" sz="2400" dirty="0">
                <a:solidFill>
                  <a:srgbClr val="333333"/>
                </a:solidFill>
              </a:rPr>
              <a:t> </a:t>
            </a:r>
            <a:r>
              <a:rPr lang="hi-IN" sz="2400" dirty="0">
                <a:solidFill>
                  <a:srgbClr val="333333"/>
                </a:solidFill>
              </a:rPr>
              <a:t>१००% प्रमाण के ही निष्कर्ष पर पहुँच जाते हैं</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808792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a:t>
            </a:r>
            <a:r>
              <a:rPr lang="de-DE" sz="2400" dirty="0">
                <a:solidFill>
                  <a:srgbClr val="333333"/>
                </a:solidFill>
              </a:rPr>
              <a:t> </a:t>
            </a:r>
            <a:r>
              <a:rPr lang="hi-IN" sz="2400" dirty="0">
                <a:solidFill>
                  <a:srgbClr val="333333"/>
                </a:solidFill>
              </a:rPr>
              <a:t>१००% प्रमाण के ही निष्कर्ष पर पहुँच जाते हैं</a:t>
            </a:r>
            <a:r>
              <a:rPr lang="de-DE" sz="2400" dirty="0">
                <a:solidFill>
                  <a:srgbClr val="333333"/>
                </a:solidFill>
              </a:rPr>
              <a:t>.</a:t>
            </a:r>
            <a:endParaRPr lang="hi-IN"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निम्नांकित के बीच का रास्ता ज्यादा उपयोगी होगा:</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936663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 १००% प्रमाण के ही निष्कर्ष पर पहुँच जाते हैं</a:t>
            </a:r>
          </a:p>
          <a:p>
            <a:pPr marL="342900" indent="-342900" eaLnBrk="1" hangingPunct="1">
              <a:buClr>
                <a:srgbClr val="333333"/>
              </a:buClr>
              <a:buFont typeface="WingDings"/>
              <a:buChar char=""/>
              <a:defRPr/>
            </a:pPr>
            <a:r>
              <a:rPr lang="hi-IN" sz="2400" dirty="0">
                <a:solidFill>
                  <a:srgbClr val="333333"/>
                </a:solidFill>
              </a:rPr>
              <a:t>निम्नांकित के बीच का रास्ता ज्यादा उपयोगी होगा:</a:t>
            </a:r>
            <a:endParaRPr lang="en-US" sz="2400" dirty="0">
              <a:solidFill>
                <a:srgbClr val="333333"/>
              </a:solidFill>
            </a:endParaRPr>
          </a:p>
          <a:p>
            <a:pPr marL="774827" lvl="3" indent="-342900">
              <a:spcBef>
                <a:spcPts val="1999"/>
              </a:spcBef>
              <a:buClr>
                <a:srgbClr val="333333"/>
              </a:buClr>
              <a:buFont typeface="WingDings"/>
              <a:buChar char=""/>
              <a:defRPr/>
            </a:pPr>
            <a:r>
              <a:rPr lang="hi-IN" sz="2400" dirty="0">
                <a:solidFill>
                  <a:srgbClr val="333333"/>
                </a:solidFill>
              </a:rPr>
              <a:t>बहुत ही ज़ल्दबाजी में लिया</a:t>
            </a:r>
            <a:r>
              <a:rPr lang="en-US" sz="2400" dirty="0">
                <a:solidFill>
                  <a:srgbClr val="333333"/>
                </a:solidFill>
              </a:rPr>
              <a:t> </a:t>
            </a:r>
            <a:r>
              <a:rPr lang="hi-IN" sz="2400" dirty="0">
                <a:solidFill>
                  <a:srgbClr val="333333"/>
                </a:solidFill>
              </a:rPr>
              <a:t>गया निर्णय (</a:t>
            </a:r>
            <a:r>
              <a:rPr lang="hi-IN" sz="2400" dirty="0">
                <a:solidFill>
                  <a:srgbClr val="004992"/>
                </a:solidFill>
              </a:rPr>
              <a:t>खतरा:</a:t>
            </a:r>
            <a:r>
              <a:rPr lang="hi-IN" sz="2400" dirty="0">
                <a:solidFill>
                  <a:srgbClr val="333333"/>
                </a:solidFill>
              </a:rPr>
              <a:t> गलत </a:t>
            </a:r>
            <a:r>
              <a:rPr lang="hi-IN" sz="2400">
                <a:solidFill>
                  <a:srgbClr val="333333"/>
                </a:solidFill>
              </a:rPr>
              <a:t>निर्णय)</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272525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 १००% प्रमाण के ही निष्कर्ष पर पहुँच जाते हैं</a:t>
            </a:r>
          </a:p>
          <a:p>
            <a:pPr marL="342900" indent="-342900" eaLnBrk="1" hangingPunct="1">
              <a:buClr>
                <a:srgbClr val="333333"/>
              </a:buClr>
              <a:buFont typeface="WingDings"/>
              <a:buChar char=""/>
              <a:defRPr/>
            </a:pPr>
            <a:r>
              <a:rPr lang="hi-IN" sz="2400" dirty="0">
                <a:solidFill>
                  <a:srgbClr val="333333"/>
                </a:solidFill>
              </a:rPr>
              <a:t>निम्नांकित के बीच का रास्ता ज्यादा उपयोगी होगा:</a:t>
            </a:r>
            <a:endParaRPr lang="en-US" sz="2400" dirty="0">
              <a:solidFill>
                <a:srgbClr val="333333"/>
              </a:solidFill>
            </a:endParaRPr>
          </a:p>
          <a:p>
            <a:pPr marL="774827" lvl="3" indent="-342900">
              <a:spcBef>
                <a:spcPts val="1999"/>
              </a:spcBef>
              <a:buClr>
                <a:srgbClr val="333333"/>
              </a:buClr>
              <a:buFont typeface="WingDings"/>
              <a:buChar char=""/>
              <a:defRPr/>
            </a:pPr>
            <a:r>
              <a:rPr lang="hi-IN" sz="2400" dirty="0">
                <a:solidFill>
                  <a:srgbClr val="333333"/>
                </a:solidFill>
              </a:rPr>
              <a:t>बहुत ही ज़ल्दबाजी में लिया</a:t>
            </a:r>
            <a:r>
              <a:rPr lang="en-US" sz="2400" dirty="0">
                <a:solidFill>
                  <a:srgbClr val="333333"/>
                </a:solidFill>
              </a:rPr>
              <a:t> </a:t>
            </a:r>
            <a:r>
              <a:rPr lang="hi-IN" sz="2400" dirty="0">
                <a:solidFill>
                  <a:srgbClr val="333333"/>
                </a:solidFill>
              </a:rPr>
              <a:t>गया निर्णय (</a:t>
            </a:r>
            <a:r>
              <a:rPr lang="hi-IN" sz="2400" dirty="0">
                <a:solidFill>
                  <a:srgbClr val="004992"/>
                </a:solidFill>
              </a:rPr>
              <a:t>खतरा:</a:t>
            </a:r>
            <a:r>
              <a:rPr lang="hi-IN" sz="2400" dirty="0">
                <a:solidFill>
                  <a:srgbClr val="333333"/>
                </a:solidFill>
              </a:rPr>
              <a:t> गलत निर्णय)</a:t>
            </a:r>
            <a:endParaRPr lang="en-US" sz="2400" dirty="0">
              <a:solidFill>
                <a:srgbClr val="333333"/>
              </a:solidFill>
            </a:endParaRPr>
          </a:p>
          <a:p>
            <a:pPr marL="774827" lvl="3" indent="-342900">
              <a:spcBef>
                <a:spcPts val="1999"/>
              </a:spcBef>
              <a:buClr>
                <a:srgbClr val="333333"/>
              </a:buClr>
              <a:buFont typeface="WingDings"/>
              <a:buChar char=""/>
              <a:defRPr/>
            </a:pPr>
            <a:r>
              <a:rPr lang="hi-IN" sz="2400" dirty="0">
                <a:solidFill>
                  <a:srgbClr val="333333"/>
                </a:solidFill>
              </a:rPr>
              <a:t>अत्याधिक अचूक निर्णय लेने का प्रयास (</a:t>
            </a:r>
            <a:r>
              <a:rPr lang="hi-IN" sz="2400" dirty="0">
                <a:solidFill>
                  <a:srgbClr val="004992"/>
                </a:solidFill>
              </a:rPr>
              <a:t>हानि:</a:t>
            </a:r>
            <a:r>
              <a:rPr lang="hi-IN" sz="2400" dirty="0">
                <a:solidFill>
                  <a:srgbClr val="333333"/>
                </a:solidFill>
              </a:rPr>
              <a:t> समय की बर्बादी)</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09915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i-IN" sz="3600">
                <a:solidFill>
                  <a:srgbClr val="004992"/>
                </a:solidFill>
                <a:latin typeface="+mn-lt"/>
                <a:ea typeface="+mn-ea"/>
                <a:cs typeface="+mn-cs"/>
              </a:rPr>
              <a:t>बिना १००% प्रमाण के लिए गए निर्णय</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488726657"/>
              </p:ext>
            </p:extLst>
          </p:nvPr>
        </p:nvGraphicFramePr>
        <p:xfrm>
          <a:off x="408955" y="2033264"/>
          <a:ext cx="11376000" cy="45720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व्याख्या</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क्या ऐसा सोंचना सही है?</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खिड़की से धुआं निकल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r>
                        <a:rPr kumimoji="0" lang="hi-IN" sz="2400" b="0" i="0" u="none" strike="noStrike" cap="none" normalizeH="0" baseline="0" dirty="0">
                          <a:ln>
                            <a:noFill/>
                          </a:ln>
                          <a:solidFill>
                            <a:srgbClr val="333333"/>
                          </a:solidFill>
                          <a:effectLst/>
                          <a:latin typeface="+mn-lt"/>
                          <a:ea typeface="+mn-ea"/>
                          <a:cs typeface="+mn-cs"/>
                        </a:rPr>
                        <a:t> </a:t>
                      </a:r>
                      <a:r>
                        <a:rPr kumimoji="0" lang="hi-IN" sz="2400" b="1" i="0" u="none" strike="noStrike" cap="none" normalizeH="0" baseline="0" dirty="0">
                          <a:ln>
                            <a:noFill/>
                          </a:ln>
                          <a:solidFill>
                            <a:srgbClr val="333333"/>
                          </a:solidFill>
                          <a:effectLst/>
                          <a:latin typeface="+mn-lt"/>
                          <a:ea typeface="+mn-ea"/>
                          <a:cs typeface="+mn-cs"/>
                        </a:rPr>
                        <a:t>- आप क्या करेंगे?</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774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व्यक्ति हकला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पिया हुआ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i-IN" sz="3600">
                <a:solidFill>
                  <a:srgbClr val="004992"/>
                </a:solidFill>
                <a:latin typeface="+mn-lt"/>
                <a:ea typeface="+mn-ea"/>
                <a:cs typeface="+mn-cs"/>
              </a:rPr>
              <a:t>बिना १००% प्रमाण के लिए गए निर्णय</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905986291"/>
              </p:ext>
            </p:extLst>
          </p:nvPr>
        </p:nvGraphicFramePr>
        <p:xfrm>
          <a:off x="408955" y="2033264"/>
          <a:ext cx="11376000" cy="45720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व्याख्या</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क्या ऐसा सोंचना सही है?</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खिड़की से धुआं निकल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1" i="0" u="none" strike="noStrike" cap="none" normalizeH="0" baseline="0" dirty="0">
                          <a:ln>
                            <a:noFill/>
                          </a:ln>
                          <a:solidFill>
                            <a:srgbClr val="333333"/>
                          </a:solidFill>
                          <a:effectLst/>
                          <a:latin typeface="+mn-lt"/>
                          <a:ea typeface="+mn-ea"/>
                          <a:cs typeface="+mn-cs"/>
                        </a:rPr>
                        <a:t>संभवत</a:t>
                      </a:r>
                      <a:r>
                        <a:rPr kumimoji="0" lang="en-US" sz="2400" b="1" i="0" u="none" strike="noStrike" cap="none" normalizeH="0" baseline="0" dirty="0">
                          <a:ln>
                            <a:noFill/>
                          </a:ln>
                          <a:solidFill>
                            <a:srgbClr val="333333"/>
                          </a:solidFill>
                          <a:effectLst/>
                          <a:latin typeface="+mn-lt"/>
                          <a:ea typeface="+mn-ea"/>
                          <a:cs typeface="+mn-cs"/>
                        </a:rPr>
                        <a:t> –</a:t>
                      </a:r>
                      <a:r>
                        <a:rPr kumimoji="0" lang="hi-IN" sz="2400" b="1"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यह </a:t>
                      </a:r>
                      <a:r>
                        <a:rPr kumimoji="0" lang="hi-IN" sz="2400" b="0" i="0" u="none" strike="noStrike" cap="none" normalizeH="0" baseline="0">
                          <a:ln>
                            <a:noFill/>
                          </a:ln>
                          <a:solidFill>
                            <a:srgbClr val="333333"/>
                          </a:solidFill>
                          <a:effectLst/>
                          <a:latin typeface="+mn-lt"/>
                          <a:ea typeface="+mn-ea"/>
                          <a:cs typeface="+mn-cs"/>
                        </a:rPr>
                        <a:t>लोकोक्ति “आग </a:t>
                      </a:r>
                      <a:r>
                        <a:rPr kumimoji="0" lang="hi-IN" sz="2400" b="0" i="0" u="none" strike="noStrike" cap="none" normalizeH="0" baseline="0" dirty="0">
                          <a:ln>
                            <a:noFill/>
                          </a:ln>
                          <a:solidFill>
                            <a:srgbClr val="333333"/>
                          </a:solidFill>
                          <a:effectLst/>
                          <a:latin typeface="+mn-lt"/>
                          <a:ea typeface="+mn-ea"/>
                          <a:cs typeface="+mn-cs"/>
                        </a:rPr>
                        <a:t>के बिना धुआं नहीं </a:t>
                      </a:r>
                      <a:r>
                        <a:rPr kumimoji="0" lang="hi-IN" sz="2400" b="0" i="0" u="none" strike="noStrike" cap="none" normalizeH="0" baseline="0">
                          <a:ln>
                            <a:noFill/>
                          </a:ln>
                          <a:solidFill>
                            <a:srgbClr val="333333"/>
                          </a:solidFill>
                          <a:effectLst/>
                          <a:latin typeface="+mn-lt"/>
                          <a:ea typeface="+mn-ea"/>
                          <a:cs typeface="+mn-cs"/>
                        </a:rPr>
                        <a:t>होता.”</a:t>
                      </a:r>
                      <a:endParaRPr kumimoji="0" lang="hi-IN"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अग्निशमन विभाग को सूचित करो: लापरवाही करने से बेहतर गलत चेतावनी देना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774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व्यक्ति हकला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पिया हुआ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i-IN" sz="3600">
                <a:solidFill>
                  <a:srgbClr val="004992"/>
                </a:solidFill>
                <a:latin typeface="+mn-lt"/>
                <a:ea typeface="+mn-ea"/>
                <a:cs typeface="+mn-cs"/>
              </a:rPr>
              <a:t>बिना १००% प्रमाण के लिए गए निर्णय</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895546586"/>
              </p:ext>
            </p:extLst>
          </p:nvPr>
        </p:nvGraphicFramePr>
        <p:xfrm>
          <a:off x="408955" y="2033264"/>
          <a:ext cx="11376000" cy="45720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व्याख्या</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क्या ऐसा सोंचना सही है?</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खिड़की से धुआं निकल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1" i="0" u="none" strike="noStrike" cap="none" normalizeH="0" baseline="0" dirty="0">
                          <a:ln>
                            <a:noFill/>
                          </a:ln>
                          <a:solidFill>
                            <a:srgbClr val="333333"/>
                          </a:solidFill>
                          <a:effectLst/>
                          <a:latin typeface="+mn-lt"/>
                          <a:ea typeface="+mn-ea"/>
                          <a:cs typeface="+mn-cs"/>
                        </a:rPr>
                        <a:t>संभवत</a:t>
                      </a:r>
                      <a:r>
                        <a:rPr kumimoji="0" lang="en-US" sz="2400" b="1" i="0" u="none" strike="noStrike" cap="none" normalizeH="0" baseline="0" dirty="0">
                          <a:ln>
                            <a:noFill/>
                          </a:ln>
                          <a:solidFill>
                            <a:srgbClr val="333333"/>
                          </a:solidFill>
                          <a:effectLst/>
                          <a:latin typeface="+mn-lt"/>
                          <a:ea typeface="+mn-ea"/>
                          <a:cs typeface="+mn-cs"/>
                        </a:rPr>
                        <a:t> –</a:t>
                      </a:r>
                      <a:r>
                        <a:rPr kumimoji="0" lang="hi-IN" sz="2400" b="1"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यह </a:t>
                      </a:r>
                      <a:r>
                        <a:rPr kumimoji="0" lang="hi-IN" sz="2400" b="0" i="0" u="none" strike="noStrike" cap="none" normalizeH="0" baseline="0">
                          <a:ln>
                            <a:noFill/>
                          </a:ln>
                          <a:solidFill>
                            <a:srgbClr val="333333"/>
                          </a:solidFill>
                          <a:effectLst/>
                          <a:latin typeface="+mn-lt"/>
                          <a:ea typeface="+mn-ea"/>
                          <a:cs typeface="+mn-cs"/>
                        </a:rPr>
                        <a:t>लोकोक्ति “आग </a:t>
                      </a:r>
                      <a:r>
                        <a:rPr kumimoji="0" lang="hi-IN" sz="2400" b="0" i="0" u="none" strike="noStrike" cap="none" normalizeH="0" baseline="0" dirty="0">
                          <a:ln>
                            <a:noFill/>
                          </a:ln>
                          <a:solidFill>
                            <a:srgbClr val="333333"/>
                          </a:solidFill>
                          <a:effectLst/>
                          <a:latin typeface="+mn-lt"/>
                          <a:ea typeface="+mn-ea"/>
                          <a:cs typeface="+mn-cs"/>
                        </a:rPr>
                        <a:t>के बिना धुआं नहीं </a:t>
                      </a:r>
                      <a:r>
                        <a:rPr kumimoji="0" lang="hi-IN" sz="2400" b="0" i="0" u="none" strike="noStrike" cap="none" normalizeH="0" baseline="0">
                          <a:ln>
                            <a:noFill/>
                          </a:ln>
                          <a:solidFill>
                            <a:srgbClr val="333333"/>
                          </a:solidFill>
                          <a:effectLst/>
                          <a:latin typeface="+mn-lt"/>
                          <a:ea typeface="+mn-ea"/>
                          <a:cs typeface="+mn-cs"/>
                        </a:rPr>
                        <a:t>होता.”</a:t>
                      </a:r>
                      <a:endParaRPr kumimoji="0" lang="hi-IN"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अग्निशमन विभाग को सूचित करो: लापरवाही करने से बेहतर गलत चेतावनी देना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774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व्यक्ति हकला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पिया हुआ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1" i="0" u="none" strike="noStrike" cap="none" normalizeH="0" baseline="0" dirty="0">
                          <a:ln>
                            <a:noFill/>
                          </a:ln>
                          <a:solidFill>
                            <a:srgbClr val="333333"/>
                          </a:solidFill>
                          <a:effectLst/>
                          <a:latin typeface="+mn-lt"/>
                          <a:ea typeface="+mn-ea"/>
                          <a:cs typeface="+mn-cs"/>
                        </a:rPr>
                        <a:t>संभव है – </a:t>
                      </a:r>
                      <a:r>
                        <a:rPr kumimoji="0" lang="hi-IN" sz="2400" b="0" i="0" u="none" strike="noStrike" cap="none" normalizeH="0" baseline="0" dirty="0">
                          <a:ln>
                            <a:noFill/>
                          </a:ln>
                          <a:solidFill>
                            <a:srgbClr val="333333"/>
                          </a:solidFill>
                          <a:effectLst/>
                          <a:latin typeface="+mn-lt"/>
                          <a:ea typeface="+mn-ea"/>
                          <a:cs typeface="+mn-cs"/>
                        </a:rPr>
                        <a:t>हालाँकि - इसके अनेक दुसरे कारण भी हो सकते हैं (जैसे: डीमेंसिया या मस्तिष्कीय आघात की स्थिति में भी ऐसा हो सकता है). अगर आप दूसरी व्याख्याओं के बारे में नहीं सोचेंगे तो आप उसकी बेईज्ज़ती भी कर सकते हैं (जैसे आप घृणा का भाव प्रदर्शित कर सकते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54878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जीते-जागते उदाहरण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173016153"/>
              </p:ext>
            </p:extLst>
          </p:nvPr>
        </p:nvGraphicFramePr>
        <p:xfrm>
          <a:off x="408955" y="2060848"/>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प्रभाग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राजनीति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mn-lt"/>
                          <a:ea typeface="+mn-ea"/>
                          <a:cs typeface="+mn-cs"/>
                        </a:rPr>
                        <a:t>??? </a:t>
                      </a:r>
                      <a:r>
                        <a:rPr kumimoji="0" lang="hi-IN" sz="1800" b="0" i="0" u="none" strike="noStrike" kern="1200" cap="none" normalizeH="0" baseline="0" dirty="0">
                          <a:ln>
                            <a:noFill/>
                          </a:ln>
                          <a:solidFill>
                            <a:schemeClr val="bg1"/>
                          </a:solidFill>
                          <a:effectLst/>
                          <a:latin typeface="+mn-lt"/>
                          <a:ea typeface="+mn-ea"/>
                          <a:cs typeface="+mn-cs"/>
                        </a:rPr>
                        <a:t>डिया में छपे अपराध से संबंधी समाचारों के बारे में लोग अकसर जल्दबाजी में निर्णय पर पहुँच जाते हैं।</a:t>
                      </a:r>
                    </a:p>
                    <a:p>
                      <a:r>
                        <a:rPr kumimoji="0" lang="hi-IN" sz="1800" b="0" i="0" u="none" strike="noStrike" kern="1200" cap="none" normalizeH="0" baseline="0" dirty="0">
                          <a:ln>
                            <a:noFill/>
                          </a:ln>
                          <a:solidFill>
                            <a:schemeClr val="bg1"/>
                          </a:solidFill>
                          <a:effectLst/>
                          <a:latin typeface="+mn-lt"/>
                          <a:ea typeface="+mn-ea"/>
                          <a:cs typeface="+mn-cs"/>
                        </a:rPr>
                        <a:t>उदाहरण: अपराधी के अपराध के ध्येय के बारे में निर्णय पर पहुँचने से पहले लोग अकसर विभिन्न वैकल्पिक संभावनाओं को नजरंदाज करते हैं। उदाहरण के लिए कथित अपराधी की पृष्ठभूमि के आधार पर लोग प्रायः अपराध तथा उसके कारणों के बारे में अनुमान लगाने लगते हैं। कभी-कभी ऐसे अनुमान सही भी हो सकते हैं, परंतु, यह हमेशा अच्छा होता है कि ऐसे किसी निर्णय पर पहुँचने के पहले विभिन्न संभावनाओं पर विचार किया जाए।</a:t>
                      </a:r>
                      <a:endParaRPr kumimoji="0" lang="de-DE" sz="1800" b="0" i="0" u="none" strike="noStrike" kern="1200" cap="none" normalizeH="0" baseline="0" dirty="0">
                        <a:ln>
                          <a:noFill/>
                        </a:ln>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9560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चिकित्सा के क्षेत्र 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09638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जीते-जागते उदाहरण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2060848"/>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प्रभाग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राजनीति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hi-IN" sz="1800" b="0" i="0" u="none" strike="noStrike" kern="1200" cap="none" normalizeH="0" baseline="0" dirty="0">
                          <a:ln>
                            <a:noFill/>
                          </a:ln>
                          <a:solidFill>
                            <a:srgbClr val="333333"/>
                          </a:solidFill>
                          <a:effectLst/>
                          <a:latin typeface="+mn-lt"/>
                          <a:ea typeface="+mn-ea"/>
                          <a:cs typeface="+mn-cs"/>
                        </a:rPr>
                        <a:t>मीडिया में छपे अपराध से संबंधी समाचारों के बारे में लोग अकसर जल्दबाजी में निर्णय पर पहुँच जाते हैं।</a:t>
                      </a:r>
                    </a:p>
                    <a:p>
                      <a:r>
                        <a:rPr kumimoji="0" lang="hi-IN" sz="1800" b="0" i="0" u="none" strike="noStrike" kern="1200" cap="none" normalizeH="0" baseline="0" dirty="0">
                          <a:ln>
                            <a:noFill/>
                          </a:ln>
                          <a:solidFill>
                            <a:srgbClr val="333333"/>
                          </a:solidFill>
                          <a:effectLst/>
                          <a:latin typeface="+mn-lt"/>
                          <a:ea typeface="+mn-ea"/>
                          <a:cs typeface="+mn-cs"/>
                        </a:rPr>
                        <a:t>उदाहरण: अपराधी के अपराध के ध्येय के बारे में निर्णय पर पहुँचने से पहले लोग अकसर विभिन्न वैकल्पिक संभावनाओं को नजरंदाज करते हैं। उदाहरण के लिए कथित अपराधी की पृष्ठभूमि के आधार पर लोग प्रायः अपराध तथा उसके कारणों के बारे में अनुमान लगाने लगते हैं। कभी-कभी ऐसे अनुमान सही भी हो सकते हैं, परंतु, यह हमेशा अच्छा होता है कि ऐसे किसी निर्णय पर पहुँचने के पहले विभिन्न संभावनाओं पर विचार किया जाए।</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9560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चिकित्सा के क्षेत्र 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95916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जीते-जागते उदाहरण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2060848"/>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प्रभाग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राजनीति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hi-IN" sz="1800" b="0" i="0" u="none" strike="noStrike" kern="1200" cap="none" normalizeH="0" baseline="0" dirty="0">
                          <a:ln>
                            <a:noFill/>
                          </a:ln>
                          <a:solidFill>
                            <a:srgbClr val="333333"/>
                          </a:solidFill>
                          <a:effectLst/>
                          <a:latin typeface="+mn-lt"/>
                          <a:ea typeface="+mn-ea"/>
                          <a:cs typeface="+mn-cs"/>
                        </a:rPr>
                        <a:t>मीडिया में छपे अपराध से संबंधी समाचारों के बारे में लोग अकसर जल्दबाजी में निर्णय पर पहुँच जाते हैं।</a:t>
                      </a:r>
                    </a:p>
                    <a:p>
                      <a:r>
                        <a:rPr kumimoji="0" lang="hi-IN" sz="1800" b="0" i="0" u="none" strike="noStrike" kern="1200" cap="none" normalizeH="0" baseline="0" dirty="0">
                          <a:ln>
                            <a:noFill/>
                          </a:ln>
                          <a:solidFill>
                            <a:srgbClr val="333333"/>
                          </a:solidFill>
                          <a:effectLst/>
                          <a:latin typeface="+mn-lt"/>
                          <a:ea typeface="+mn-ea"/>
                          <a:cs typeface="+mn-cs"/>
                        </a:rPr>
                        <a:t>उदाहरण: अपराधी के अपराध के ध्येय के बारे में निर्णय पर पहुँचने से पहले लोग अकसर विभिन्न वैकल्पिक संभावनाओं को नजरंदाज करते हैं। उदाहरण के लिए कथित अपराधी की पृष्ठभूमि के आधार पर लोग प्रायः अपराध तथा उसके कारणों के बारे में अनुमान लगाने लगते हैं। कभी-कभी ऐसे अनुमान सही भी हो सकते हैं, परंतु, यह हमेशा अच्छा होता है कि ऐसे किसी निर्णय पर पहुँचने के पहले विभिन्न संभावनाओं पर विचार किया जाए।</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9560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चिकित्सा के क्षेत्र 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800" b="0" i="0" u="none" strike="noStrike" cap="none" normalizeH="0" baseline="0" dirty="0">
                          <a:ln>
                            <a:noFill/>
                          </a:ln>
                          <a:solidFill>
                            <a:srgbClr val="004992"/>
                          </a:solidFill>
                          <a:effectLst/>
                          <a:latin typeface="+mn-lt"/>
                          <a:ea typeface="+mn-ea"/>
                          <a:cs typeface="+mn-cs"/>
                        </a:rPr>
                        <a:t>एक लक्षण के आधार पर बीमारी की पहचान का प्रयास?</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सीजर के किसी एक दौरे को मिर्गी के रोग के रूप में देखना (उच्च बुखार की भी स्थिति में किसी को ऐसा दौरा आ एकता है)</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दूसरी ओर सटीक जांच के अभाव में बहुत बार बीमारियाँ पकड़ में नहीं आतीं (उदाहरण के लिए कैंसर).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40626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1037827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इसे एक षड़यंत्र मानने वाले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0" i="0" u="none" dirty="0">
                          <a:solidFill>
                            <a:srgbClr val="333333"/>
                          </a:solidFill>
                          <a:latin typeface="+mn-lt"/>
                          <a:ea typeface="+mn-ea"/>
                          <a:cs typeface="+mn-cs"/>
                        </a:rPr>
                        <a:t>इस विचार के पक्ष में तर्क?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8286382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इसे एक षड़यंत्र मानने वाले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0" i="0" u="none" dirty="0">
                          <a:solidFill>
                            <a:srgbClr val="333333"/>
                          </a:solidFill>
                          <a:latin typeface="+mn-lt"/>
                          <a:ea typeface="+mn-ea"/>
                          <a:cs typeface="+mn-cs"/>
                        </a:rPr>
                        <a:t>इसमें अमेरिका के अपने निहित स्वार्थ थे:</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सोविअत यूनियन (रूस) के साथ अन्तरिक्ष यात्रा पर चल रहे प्रतियोगिता में यह अमेरिका </a:t>
                      </a:r>
                      <a:r>
                        <a:rPr lang="hi-IN" sz="1800" b="0" i="0" u="none">
                          <a:solidFill>
                            <a:srgbClr val="333333"/>
                          </a:solidFill>
                          <a:latin typeface="+mn-lt"/>
                          <a:ea typeface="+mn-ea"/>
                          <a:cs typeface="+mn-cs"/>
                        </a:rPr>
                        <a:t>के “तकनिकी विजय” </a:t>
                      </a:r>
                      <a:r>
                        <a:rPr lang="hi-IN" sz="1800" b="0" i="0" u="none" dirty="0">
                          <a:solidFill>
                            <a:srgbClr val="333333"/>
                          </a:solidFill>
                          <a:latin typeface="+mn-lt"/>
                          <a:ea typeface="+mn-ea"/>
                          <a:cs typeface="+mn-cs"/>
                        </a:rPr>
                        <a:t>के समान था जिसने अन्तरिक्ष में कुछ समय पहले एक यान भेजा था।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वियतनाम युद्ध से लोगों का ध्यान हटाने के लिये</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नासा ने खुद चन्द्र-अभियान की झूठी रचना की थी ताकि सरकार से उसे पैसा मिलता रहे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49702678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i-IN" sz="1800" b="1" i="0" u="none" strike="noStrike" cap="none" normalizeH="0" baseline="0" dirty="0">
                          <a:ln>
                            <a:noFill/>
                          </a:ln>
                          <a:solidFill>
                            <a:srgbClr val="333333"/>
                          </a:solidFill>
                          <a:effectLst/>
                          <a:latin typeface="+mn-lt"/>
                          <a:ea typeface="+mn-ea"/>
                          <a:cs typeface="+mn-cs"/>
                        </a:rPr>
                        <a:t>पक्ष: </a:t>
                      </a:r>
                      <a:r>
                        <a:rPr kumimoji="0" lang="hi-IN" sz="18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41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186441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i-IN" sz="1800" b="1" i="0" u="none" strike="noStrike" cap="none" normalizeH="0" baseline="0" dirty="0">
                          <a:ln>
                            <a:noFill/>
                          </a:ln>
                          <a:solidFill>
                            <a:srgbClr val="333333"/>
                          </a:solidFill>
                          <a:effectLst/>
                          <a:latin typeface="+mn-lt"/>
                          <a:ea typeface="+mn-ea"/>
                          <a:cs typeface="+mn-cs"/>
                        </a:rPr>
                        <a:t>पक्ष: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a:ln>
                            <a:noFill/>
                          </a:ln>
                          <a:solidFill>
                            <a:srgbClr val="333333"/>
                          </a:solidFill>
                          <a:effectLst/>
                          <a:latin typeface="+mn-lt"/>
                          <a:ea typeface="+mn-ea"/>
                          <a:cs typeface="+mn-cs"/>
                        </a:rPr>
                        <a:t>“हिलता हुआ झंडा”: </a:t>
                      </a:r>
                      <a:r>
                        <a:rPr kumimoji="0" lang="hi-IN" sz="1800" b="0" i="0" u="none" strike="noStrike" cap="none" normalizeH="0" baseline="0" dirty="0">
                          <a:ln>
                            <a:noFill/>
                          </a:ln>
                          <a:solidFill>
                            <a:srgbClr val="333333"/>
                          </a:solidFill>
                          <a:effectLst/>
                          <a:latin typeface="+mn-lt"/>
                          <a:ea typeface="+mn-ea"/>
                          <a:cs typeface="+mn-cs"/>
                        </a:rPr>
                        <a:t>असंभव क्योंकि चन्द्रमा पर कोई जलवायु/ वातावरण नहीं है</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dirty="0">
                          <a:ln>
                            <a:noFill/>
                          </a:ln>
                          <a:solidFill>
                            <a:srgbClr val="333333"/>
                          </a:solidFill>
                          <a:effectLst/>
                          <a:latin typeface="+mn-lt"/>
                          <a:ea typeface="+mn-ea"/>
                          <a:cs typeface="+mn-cs"/>
                        </a:rPr>
                        <a:t>तारे- रहित आकाश तथा विभिन्न दिशाओं से पड़ते हुए छाये किसी स्टूडियो में इसके फिल्माए जाने की ओर इशारा करते हैं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dirty="0">
                          <a:ln>
                            <a:noFill/>
                          </a:ln>
                          <a:solidFill>
                            <a:srgbClr val="333333"/>
                          </a:solidFill>
                          <a:effectLst/>
                          <a:latin typeface="+mn-lt"/>
                          <a:ea typeface="+mn-ea"/>
                          <a:cs typeface="+mn-cs"/>
                        </a:rPr>
                        <a:t>अन्तरिक्ष-यात्री आर्मस्ट्रोंग का सन्देश: राष्ट्रपति निक्सन के अंतिम वाक्य पर वह बहुत ज़ल्दी ज़वाब दे देते हैं। रेडिओ संकेतों को चन्द्रमा से पृथ्वी पर पहुँचने के लिए आर्मस्ट्रोंग का ज़वाब जितनी ज़ल्दी मिल गया उससे ज्यादा समय चाहिए।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3168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17</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6930775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1" i="0" u="none" dirty="0">
                          <a:solidFill>
                            <a:srgbClr val="333333"/>
                          </a:solidFill>
                          <a:latin typeface="+mn-lt"/>
                          <a:ea typeface="+mn-ea"/>
                          <a:cs typeface="+mn-cs"/>
                        </a:rPr>
                        <a:t>विपक्ष:</a:t>
                      </a:r>
                      <a:r>
                        <a:rPr lang="en-US" sz="1800" b="1" i="0" u="none" dirty="0">
                          <a:solidFill>
                            <a:srgbClr val="333333"/>
                          </a:solidFill>
                          <a:latin typeface="+mn-lt"/>
                          <a:ea typeface="+mn-ea"/>
                          <a:cs typeface="+mn-cs"/>
                        </a:rPr>
                        <a:t> </a:t>
                      </a:r>
                      <a:r>
                        <a:rPr lang="en-US" sz="1800" b="1" i="0" u="none" dirty="0">
                          <a:solidFill>
                            <a:srgbClr val="004992"/>
                          </a:solidFill>
                          <a:latin typeface="+mn-lt"/>
                          <a:ea typeface="+mn-ea"/>
                          <a:cs typeface="+mn-cs"/>
                        </a:rPr>
                        <a:t>???</a:t>
                      </a:r>
                      <a:endParaRPr lang="en-US" sz="1800" b="0" i="0" u="none" dirty="0">
                        <a:solidFill>
                          <a:srgbClr val="004992"/>
                        </a:solidFill>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7106335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1" i="0" u="none" dirty="0">
                          <a:solidFill>
                            <a:srgbClr val="333333"/>
                          </a:solidFill>
                          <a:latin typeface="+mn-lt"/>
                          <a:ea typeface="+mn-ea"/>
                          <a:cs typeface="+mn-cs"/>
                        </a:rPr>
                        <a:t>विपक्ष:</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झंडे का हिलना झंडे के डंडे को चन्द्रमा के धरातल पर स्थापित करने एवं एक सहायक छड के कारण हुआ।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रात्रि में किये गए फोटोग्राफी में उन चीजों के चित्र नहीं आ पाते जिनका प्रकाश श्रोत कमज़ोर हो। ऐसा एक्सपोज़र समय के कारण होता है। तारे इसी कारण इन चित्रों में नहीं दीखते हैं।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छायों का ऐसा प्रतीत होना मानो वे विभिन्न दिशाओं से पड़ रहे हों, ऐसा चाँद के असमान धरातल के कारण होता है।</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राष्ट्रपति निक्सन तथा आर्मस्ट्रांग के बीच के बात-चित को सम्पादित किया गया था ताकि प्रसारण में समय की बचत हो। </a:t>
                      </a:r>
                      <a:endParaRPr lang="en-US" sz="1800" b="0" i="0" u="none" dirty="0">
                        <a:solidFill>
                          <a:srgbClr val="333333"/>
                        </a:solidFill>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7481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721114"/>
            <a:ext cx="11376000" cy="707886"/>
          </a:xfrm>
          <a:prstGeom prst="rect">
            <a:avLst/>
          </a:prstGeom>
        </p:spPr>
        <p:txBody>
          <a:bodyPr wrap="none">
            <a:noAutofit/>
          </a:bodyPr>
          <a:lstStyle/>
          <a:p>
            <a:pPr algn="ctr">
              <a:spcBef>
                <a:spcPts val="0"/>
              </a:spcBef>
            </a:pPr>
            <a:r>
              <a:rPr lang="hi-IN" altLang="de-DE" sz="4000" dirty="0">
                <a:solidFill>
                  <a:srgbClr val="FF0000"/>
                </a:solidFill>
              </a:rPr>
              <a:t>नहीं! </a:t>
            </a:r>
            <a:endParaRPr lang="de-DE" altLang="de-DE" sz="4000" dirty="0"/>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hi-IN" sz="2200">
                <a:solidFill>
                  <a:srgbClr val="000000"/>
                </a:solidFill>
              </a:rPr>
              <a:t>क्या चन्द्र अभियान अमेरिकी सरकार की एक झूठी रची गयी घटना थी?</a:t>
            </a:r>
            <a:endParaRPr lang="de-DE" sz="2200" dirty="0">
              <a:solidFill>
                <a:srgbClr val="000000"/>
              </a:solidFill>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rPr>
              <a:t>Source: German television station ZDF</a:t>
            </a:r>
            <a:r>
              <a:rPr lang="de-DE" altLang="de-DE" sz="1200">
                <a:latin typeface="+mn-lt"/>
              </a:rPr>
              <a:t>: “Vorsicht Verschwörung” </a:t>
            </a:r>
            <a:r>
              <a:rPr lang="de-DE" altLang="de-DE" sz="1200" dirty="0">
                <a:latin typeface="+mn-lt"/>
              </a:rPr>
              <a:t>(Beware conspiracy)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i-IN" altLang="de-DE" sz="2400">
                <a:latin typeface="+mn-lt"/>
              </a:rPr>
              <a:t>निर्देशक रोनाल्ड एम्मेरीच (इंडिपेंडेंस डे): “चन्द्र अभियान बहुत ही अच्छा था। १९६० के दशक में ऐसे किसी घटना का नाट्य सृजन असंभव था। यहाँ तक की आज के उपकरणों से भी ऐसा करना कठिन होगा।”</a:t>
            </a:r>
            <a:endParaRPr lang="de-DE" altLang="de-DE" sz="2400" i="1"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ये वास्तविकता से ज्यादा प्रभावित करने वाले होते हैं।</a:t>
            </a:r>
          </a:p>
          <a:p>
            <a:pPr marL="342900" lvl="0" indent="-342900" defTabSz="914400" fontAlgn="base">
              <a:buClr>
                <a:srgbClr val="333333"/>
              </a:buClr>
              <a:buFont typeface="WingDings"/>
              <a:buChar char=""/>
            </a:pPr>
            <a:r>
              <a:rPr lang="hi-IN" altLang="de-DE" sz="2400" dirty="0">
                <a:solidFill>
                  <a:srgbClr val="333333"/>
                </a:solidFill>
              </a:rPr>
              <a:t>ये ऐसे तथ्यों पर आधारित होते हैं जिन्हें जाँचना कठिन होता है तथा लोग आसानी से इन पर विश्वास कर लेते हैं (उदाहरण के लिए हिलता हुआ झंडा इस बात की ओर इशारा करता है की तस्वीरें पृथ्वी पर ली गयीं)</a:t>
            </a:r>
          </a:p>
          <a:p>
            <a:pPr marL="342900" lvl="0" indent="-342900" defTabSz="914400" fontAlgn="base">
              <a:buClr>
                <a:srgbClr val="333333"/>
              </a:buClr>
              <a:buFont typeface="WingDings"/>
              <a:buChar char=""/>
            </a:pPr>
            <a:r>
              <a:rPr lang="hi-IN" altLang="de-DE" sz="2400" dirty="0">
                <a:solidFill>
                  <a:srgbClr val="333333"/>
                </a:solidFill>
              </a:rPr>
              <a:t>ये दूसरी संभावित व्याख्याओं को छिपा देते हैं (उदाहरण के लिए तारे</a:t>
            </a:r>
            <a:r>
              <a:rPr lang="en-US" altLang="de-DE" sz="2400" dirty="0">
                <a:solidFill>
                  <a:srgbClr val="333333"/>
                </a:solidFill>
              </a:rPr>
              <a:t>-</a:t>
            </a:r>
            <a:r>
              <a:rPr lang="hi-IN" altLang="de-DE" sz="2400" dirty="0">
                <a:solidFill>
                  <a:srgbClr val="333333"/>
                </a:solidFill>
              </a:rPr>
              <a:t>रहित आकाश को रात्रि के फोटोग्राफी से जुडी समस्या से व्याख्या किया जा सकता है)</a:t>
            </a:r>
          </a:p>
          <a:p>
            <a:pPr marL="342900" lvl="0" indent="-342900" defTabSz="914400" fontAlgn="base">
              <a:buClr>
                <a:srgbClr val="333333"/>
              </a:buClr>
              <a:buFont typeface="WingDings"/>
              <a:buChar char=""/>
            </a:pPr>
            <a:r>
              <a:rPr lang="hi-IN" altLang="de-DE" sz="2400" dirty="0">
                <a:solidFill>
                  <a:srgbClr val="333333"/>
                </a:solidFill>
              </a:rPr>
              <a:t>दन्त-कथाएं तथ्यों को दूसरी तरफ मोड़ देते हैं एवं उन्हें आखिरी सीमाओं ले जाते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hi-IN" altLang="de-DE" sz="3600">
                <a:solidFill>
                  <a:srgbClr val="004992"/>
                </a:solidFill>
                <a:latin typeface="+mn-lt"/>
                <a:ea typeface="+mn-ea"/>
                <a:cs typeface="+mn-cs"/>
              </a:rPr>
              <a:t>हम यह सब क्यों कर रहे हैं ?</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अध्ययन यह बताते हैं की वैसे लोग जिन्हें मानसिक रोक है (हालाँकि सभी नहीं) प्रायः </a:t>
            </a:r>
            <a:r>
              <a:rPr lang="hi-IN" altLang="de-DE" sz="2400" dirty="0">
                <a:solidFill>
                  <a:srgbClr val="004992"/>
                </a:solidFill>
              </a:rPr>
              <a:t>अल्पज्ञान के आधार पर निर्णय ले लेते हैं</a:t>
            </a:r>
            <a:r>
              <a:rPr lang="hi-IN"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22</a:t>
            </a:fld>
            <a:endParaRPr lang="de-DE" altLang="de-DE">
              <a:latin typeface="+mn-lt"/>
            </a:endParaRPr>
          </a:p>
        </p:txBody>
      </p:sp>
    </p:spTree>
    <p:extLst>
      <p:ext uri="{BB962C8B-B14F-4D97-AF65-F5344CB8AC3E}">
        <p14:creationId xmlns:p14="http://schemas.microsoft.com/office/powerpoint/2010/main" val="3570336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hi-IN" altLang="de-DE" sz="3600">
                <a:solidFill>
                  <a:srgbClr val="004992"/>
                </a:solidFill>
                <a:latin typeface="+mn-lt"/>
                <a:ea typeface="+mn-ea"/>
                <a:cs typeface="+mn-cs"/>
              </a:rPr>
              <a:t>हम यह सब क्यों कर रहे हैं ?</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अध्ययन यह बताते हैं की वैसे लोग जिन्हें मानसिक रोक है (हालाँकि सभी नहीं) प्रायः </a:t>
            </a:r>
            <a:r>
              <a:rPr lang="hi-IN" altLang="de-DE" sz="2400" dirty="0">
                <a:solidFill>
                  <a:srgbClr val="004992"/>
                </a:solidFill>
              </a:rPr>
              <a:t>अल्पज्ञान के आधार पर निर्णय ले लेते हैं</a:t>
            </a:r>
            <a:r>
              <a:rPr lang="hi-IN"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इस प्रकार के निर्णयों में गलती की संभावना बढ़ जाती है.</a:t>
            </a:r>
            <a:r>
              <a:rPr lang="en-US" altLang="de-DE" sz="2400" dirty="0">
                <a:solidFill>
                  <a:srgbClr val="333333"/>
                </a:solidFill>
              </a:rPr>
              <a:t> </a:t>
            </a:r>
            <a:r>
              <a:rPr lang="hi-IN" altLang="de-DE" sz="2400" dirty="0">
                <a:solidFill>
                  <a:srgbClr val="333333"/>
                </a:solidFill>
              </a:rPr>
              <a:t>अतः वैसे निर्णय </a:t>
            </a:r>
            <a:r>
              <a:rPr lang="hi-IN" altLang="de-DE" sz="2400" dirty="0">
                <a:solidFill>
                  <a:srgbClr val="004992"/>
                </a:solidFill>
              </a:rPr>
              <a:t>जो पूर्ण जानकारी पर आधारित हों</a:t>
            </a:r>
            <a:r>
              <a:rPr lang="hi-IN" altLang="de-DE" sz="2400" dirty="0">
                <a:solidFill>
                  <a:srgbClr val="333333"/>
                </a:solidFill>
              </a:rPr>
              <a:t> वो ही मान्य होते हैं.</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23</a:t>
            </a:fld>
            <a:endParaRPr lang="de-DE" altLang="de-DE">
              <a:latin typeface="+mn-lt"/>
            </a:endParaRPr>
          </a:p>
        </p:txBody>
      </p:sp>
    </p:spTree>
    <p:extLst>
      <p:ext uri="{BB962C8B-B14F-4D97-AF65-F5344CB8AC3E}">
        <p14:creationId xmlns:p14="http://schemas.microsoft.com/office/powerpoint/2010/main" val="1712995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मानसिक बीमारी के दौरान ज़ल्दबाज़ी में निष्कर्षों पर पहुंचना किस प्रकार से गलत व्याख्याओं को ज़न्म देता है - कुछ उदाहरण</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24</a:t>
            </a:fld>
            <a:endParaRPr lang="de-DE" altLang="de-DE">
              <a:latin typeface="+mn-lt"/>
            </a:endParaRPr>
          </a:p>
        </p:txBody>
      </p:sp>
      <p:sp>
        <p:nvSpPr>
          <p:cNvPr id="26650" name="Rechteck 1"/>
          <p:cNvSpPr>
            <a:spLocks noChangeArrowheads="1"/>
          </p:cNvSpPr>
          <p:nvPr/>
        </p:nvSpPr>
        <p:spPr bwMode="auto">
          <a:xfrm>
            <a:off x="408955" y="594928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i-IN" altLang="de-DE" sz="2000" dirty="0">
                <a:solidFill>
                  <a:srgbClr val="004992"/>
                </a:solidFill>
                <a:latin typeface="+mn-lt"/>
              </a:rPr>
              <a:t>क्या आपमें से कोई किसी व्यक्तिगत अनुभव को साझा कर सकता है?</a:t>
            </a:r>
            <a:endParaRPr lang="de-DE" altLang="de-DE" sz="2000" dirty="0">
              <a:solidFill>
                <a:srgbClr val="004992"/>
              </a:solidFill>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294959511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मानसिक बीमारी के दौरान व्याख्या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अन्य व्याख्याएँ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फोन में आपको पटाखों की तरह आवाज़ सुनाई पड़ी.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गुप्तचर एजेंसी आप को मारने की कोशिश कर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फोन लाइन में कोई परेशानी है. जिसके कारण खडखडाहट की यह आवाज़ आ रही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रेडियो में “खल्लास” गाना बज़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भविष्य में होने वाले हमलों का शायद यह गुप्त संकेत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रेडियो स्टेशन से इस तरह के पॉप गाने अक्सर प्रसारित किये जाते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रसोई के टेबल पर पड़ी सफ़ेद धुल जो पहले नहीं हुआ करती 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ज़हरीले कीटाणुओं से आप पर हमला किया जा रहा है, या अवैध पदार्थों के द्वारा पुलिस आपको फसाने की कोशिश कर रही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कोई यहाँ कुछ कम कर रहा होगा और उसने ठीक से सफाई नहीं की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25</a:t>
            </a:fld>
            <a:endParaRPr lang="de-DE" altLang="de-DE">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dirty="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p>
          <a:p>
            <a:pPr marL="342900" lvl="0" indent="-342900">
              <a:buClr>
                <a:srgbClr val="333333"/>
              </a:buClr>
              <a:buFont typeface="WingDings"/>
              <a:buChar char=""/>
              <a:tabLst>
                <a:tab pos="82550" algn="l"/>
                <a:tab pos="623888" algn="l"/>
              </a:tabLst>
            </a:pPr>
            <a:r>
              <a:rPr lang="hi-IN" altLang="de-DE" sz="2400" dirty="0">
                <a:solidFill>
                  <a:srgbClr val="333333"/>
                </a:solidFill>
              </a:rPr>
              <a:t>आपका काम उस</a:t>
            </a:r>
            <a:r>
              <a:rPr lang="en-US" altLang="de-DE" sz="2400" dirty="0">
                <a:solidFill>
                  <a:srgbClr val="333333"/>
                </a:solidFill>
              </a:rPr>
              <a:t> </a:t>
            </a:r>
            <a:r>
              <a:rPr lang="hi-IN" altLang="de-DE" sz="2400" dirty="0">
                <a:solidFill>
                  <a:srgbClr val="333333"/>
                </a:solidFill>
              </a:rPr>
              <a:t>वस्तु</a:t>
            </a:r>
            <a:r>
              <a:rPr lang="en-US" altLang="de-DE" sz="2400" dirty="0">
                <a:solidFill>
                  <a:srgbClr val="333333"/>
                </a:solidFill>
              </a:rPr>
              <a:t> </a:t>
            </a:r>
            <a:r>
              <a:rPr lang="hi-IN" altLang="de-DE" sz="2400" dirty="0">
                <a:solidFill>
                  <a:srgbClr val="333333"/>
                </a:solidFill>
              </a:rPr>
              <a:t>को पहचानना </a:t>
            </a:r>
            <a:r>
              <a:rPr lang="hi-IN" altLang="de-DE" sz="2400">
                <a:solidFill>
                  <a:srgbClr val="333333"/>
                </a:solidFill>
              </a:rPr>
              <a:t>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26</a:t>
            </a:fld>
            <a:endParaRPr lang="de-DE" altLang="de-DE">
              <a:latin typeface="+mn-lt"/>
            </a:endParaRPr>
          </a:p>
        </p:txBody>
      </p:sp>
    </p:spTree>
    <p:extLst>
      <p:ext uri="{BB962C8B-B14F-4D97-AF65-F5344CB8AC3E}">
        <p14:creationId xmlns:p14="http://schemas.microsoft.com/office/powerpoint/2010/main" val="2380880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p>
          <a:p>
            <a:pPr marL="342900" lvl="0" indent="-342900">
              <a:buClr>
                <a:srgbClr val="333333"/>
              </a:buClr>
              <a:buFont typeface="WingDings"/>
              <a:buChar char=""/>
              <a:tabLst>
                <a:tab pos="82550" algn="l"/>
                <a:tab pos="623888" algn="l"/>
              </a:tabLst>
            </a:pPr>
            <a:r>
              <a:rPr lang="hi-IN" altLang="de-DE" sz="2400" dirty="0">
                <a:solidFill>
                  <a:srgbClr val="333333"/>
                </a:solidFill>
              </a:rPr>
              <a:t>आपका काम उस</a:t>
            </a:r>
            <a:r>
              <a:rPr lang="en-US" altLang="de-DE" sz="2400" dirty="0">
                <a:solidFill>
                  <a:srgbClr val="333333"/>
                </a:solidFill>
              </a:rPr>
              <a:t> </a:t>
            </a:r>
            <a:r>
              <a:rPr lang="hi-IN" altLang="de-DE" sz="2400" dirty="0">
                <a:solidFill>
                  <a:srgbClr val="333333"/>
                </a:solidFill>
              </a:rPr>
              <a:t>वस्तु</a:t>
            </a:r>
            <a:r>
              <a:rPr lang="en-US" altLang="de-DE" sz="2400" dirty="0">
                <a:solidFill>
                  <a:srgbClr val="333333"/>
                </a:solidFill>
              </a:rPr>
              <a:t> </a:t>
            </a:r>
            <a:r>
              <a:rPr lang="hi-IN" altLang="de-DE" sz="2400" dirty="0">
                <a:solidFill>
                  <a:srgbClr val="333333"/>
                </a:solidFill>
              </a:rPr>
              <a:t>को पहचानना है.</a:t>
            </a:r>
            <a:endParaRPr lang="en-US" altLang="de-DE" sz="2400" dirty="0">
              <a:solidFill>
                <a:srgbClr val="333333"/>
              </a:solidFill>
            </a:endParaRPr>
          </a:p>
          <a:p>
            <a:pPr marL="342900" lvl="0" indent="-342900">
              <a:buClr>
                <a:srgbClr val="333333"/>
              </a:buClr>
              <a:buFont typeface="WingDings"/>
              <a:buChar char=""/>
              <a:tabLst>
                <a:tab pos="82550" algn="l"/>
                <a:tab pos="623888" algn="l"/>
              </a:tabLst>
            </a:pPr>
            <a:r>
              <a:rPr lang="hi-IN" altLang="de-DE" sz="2400" dirty="0">
                <a:solidFill>
                  <a:srgbClr val="333333"/>
                </a:solidFill>
              </a:rPr>
              <a:t>निर्णय लेने में ज़ल्दबाज़ी एवं देरी दोनों से बचना </a:t>
            </a:r>
            <a:r>
              <a:rPr lang="hi-IN" altLang="de-DE" sz="2400">
                <a:solidFill>
                  <a:srgbClr val="333333"/>
                </a:solidFill>
              </a:rPr>
              <a:t>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27</a:t>
            </a:fld>
            <a:endParaRPr lang="de-DE" altLang="de-DE">
              <a:latin typeface="+mn-lt"/>
            </a:endParaRPr>
          </a:p>
        </p:txBody>
      </p:sp>
    </p:spTree>
    <p:extLst>
      <p:ext uri="{BB962C8B-B14F-4D97-AF65-F5344CB8AC3E}">
        <p14:creationId xmlns:p14="http://schemas.microsoft.com/office/powerpoint/2010/main" val="2342432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p>
          <a:p>
            <a:pPr marL="342900" lvl="0" indent="-342900">
              <a:buClr>
                <a:srgbClr val="333333"/>
              </a:buClr>
              <a:buFont typeface="WingDings"/>
              <a:buChar char=""/>
              <a:tabLst>
                <a:tab pos="82550" algn="l"/>
                <a:tab pos="623888" algn="l"/>
              </a:tabLst>
            </a:pPr>
            <a:r>
              <a:rPr lang="hi-IN" altLang="de-DE" sz="2400" dirty="0">
                <a:solidFill>
                  <a:srgbClr val="333333"/>
                </a:solidFill>
              </a:rPr>
              <a:t>आपका काम उस</a:t>
            </a:r>
            <a:r>
              <a:rPr lang="en-US" altLang="de-DE" sz="2400" dirty="0">
                <a:solidFill>
                  <a:srgbClr val="333333"/>
                </a:solidFill>
              </a:rPr>
              <a:t> </a:t>
            </a:r>
            <a:r>
              <a:rPr lang="hi-IN" altLang="de-DE" sz="2400" dirty="0">
                <a:solidFill>
                  <a:srgbClr val="333333"/>
                </a:solidFill>
              </a:rPr>
              <a:t>वस्तु</a:t>
            </a:r>
            <a:r>
              <a:rPr lang="en-US" altLang="de-DE" sz="2400" dirty="0">
                <a:solidFill>
                  <a:srgbClr val="333333"/>
                </a:solidFill>
              </a:rPr>
              <a:t> </a:t>
            </a:r>
            <a:r>
              <a:rPr lang="hi-IN" altLang="de-DE" sz="2400" dirty="0">
                <a:solidFill>
                  <a:srgbClr val="333333"/>
                </a:solidFill>
              </a:rPr>
              <a:t>को पहचानना है.</a:t>
            </a:r>
            <a:endParaRPr lang="en-US" altLang="de-DE" sz="2400" dirty="0">
              <a:solidFill>
                <a:srgbClr val="333333"/>
              </a:solidFill>
            </a:endParaRPr>
          </a:p>
          <a:p>
            <a:pPr marL="342900" lvl="0" indent="-342900">
              <a:buClr>
                <a:srgbClr val="333333"/>
              </a:buClr>
              <a:buFont typeface="WingDings"/>
              <a:buChar char=""/>
              <a:tabLst>
                <a:tab pos="82550" algn="l"/>
                <a:tab pos="623888" algn="l"/>
              </a:tabLst>
            </a:pPr>
            <a:r>
              <a:rPr lang="hi-IN" altLang="de-DE" sz="2400" dirty="0">
                <a:solidFill>
                  <a:srgbClr val="333333"/>
                </a:solidFill>
              </a:rPr>
              <a:t>निर्णय लेने में ज़ल्दबाज़ी एवं देरी दोनों से बचना है.</a:t>
            </a:r>
            <a:endParaRPr lang="en-US" altLang="de-DE" sz="2400" dirty="0">
              <a:solidFill>
                <a:srgbClr val="333333"/>
              </a:solidFill>
            </a:endParaRPr>
          </a:p>
          <a:p>
            <a:pPr marL="342900" lvl="0" indent="-342900">
              <a:buClr>
                <a:srgbClr val="333333"/>
              </a:buClr>
              <a:buFont typeface="WingDings"/>
              <a:buChar char=""/>
              <a:tabLst>
                <a:tab pos="82550" algn="l"/>
                <a:tab pos="623888" algn="l"/>
              </a:tabLst>
            </a:pPr>
            <a:r>
              <a:rPr lang="hi-IN" altLang="de-DE" sz="2400" dirty="0">
                <a:solidFill>
                  <a:srgbClr val="333333"/>
                </a:solidFill>
              </a:rPr>
              <a:t>प्रत्येक विकल्प के पक्ष तथा विपक्ष में प्रमाणों पर चर्चा करनी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28</a:t>
            </a:fld>
            <a:endParaRPr lang="de-DE" altLang="de-DE">
              <a:latin typeface="+mn-lt"/>
            </a:endParaRPr>
          </a:p>
        </p:txBody>
      </p:sp>
    </p:spTree>
    <p:extLst>
      <p:ext uri="{BB962C8B-B14F-4D97-AF65-F5344CB8AC3E}">
        <p14:creationId xmlns:p14="http://schemas.microsoft.com/office/powerpoint/2010/main" val="4288489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१</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कई विकल्प दिए जा रहे</a:t>
            </a:r>
            <a:r>
              <a:rPr lang="en-US" altLang="de-DE" sz="2400" dirty="0">
                <a:solidFill>
                  <a:srgbClr val="333333"/>
                </a:solidFill>
              </a:rPr>
              <a:t> </a:t>
            </a:r>
            <a:r>
              <a:rPr lang="hi-IN" altLang="de-DE" sz="2400" dirty="0">
                <a:solidFill>
                  <a:srgbClr val="333333"/>
                </a:solidFill>
              </a:rPr>
              <a:t>हैं. कृपया अपने समूह के साथ आप इन विकल्पों के संभानाओं की चर्चा करें तथा आप किसी निर्णय तक पहुँचने में अपने आप को कितना आश्वस्त मानते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30</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31</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32</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33</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34</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35</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36</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37</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a:solidFill>
                  <a:srgbClr val="333333"/>
                </a:solidFill>
              </a:rPr>
              <a:t>इस अभ्यास में प्रतिक्रिया के चुनाव के लिए कोई विकल्प नहीं दिए जायेंगे.</a:t>
            </a:r>
            <a:r>
              <a:rPr lang="en-US" altLang="de-DE" sz="2400" dirty="0">
                <a:solidFill>
                  <a:srgbClr val="333333"/>
                </a:solidFill>
              </a:rPr>
              <a:t> </a:t>
            </a:r>
            <a:r>
              <a:rPr lang="hi-IN" altLang="de-DE" sz="2400" dirty="0">
                <a:solidFill>
                  <a:srgbClr val="333333"/>
                </a:solidFill>
              </a:rPr>
              <a:t>आपको चित्र के बारे में अपनी विचारें ज़ाहिर करनी है. कृपया अपने मूल्यांकनों की अपने समूह के साथ चर्चा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39</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dirty="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dirty="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40</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41</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42</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43</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44</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45</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46</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47</a:t>
            </a:fld>
            <a:endParaRPr lang="de-DE" altLang="de-DE">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48</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164859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49</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27031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50</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277335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51</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251387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52</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839018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53</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125520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54</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21422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55</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0067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4</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56</a:t>
            </a:fld>
            <a:endParaRPr lang="de-DE" altLang="de-DE">
              <a:latin typeface="+mn-lt"/>
            </a:endParaRPr>
          </a:p>
        </p:txBody>
      </p:sp>
    </p:spTree>
    <p:extLst>
      <p:ext uri="{BB962C8B-B14F-4D97-AF65-F5344CB8AC3E}">
        <p14:creationId xmlns:p14="http://schemas.microsoft.com/office/powerpoint/2010/main" val="15293675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57</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58</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59</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60</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61</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62</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63</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64</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5</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66</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67</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68</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69</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70</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71</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72</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73</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dirty="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dirty="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4D7277B7-987C-409C-8331-DDFFB5A39F68}" type="slidenum">
              <a:rPr lang="de-DE" altLang="de-DE" smtClean="0">
                <a:latin typeface="+mn-lt"/>
              </a:rPr>
              <a:pPr/>
              <a:t>74</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hi-IN" altLang="ko-KR" sz="1800" i="1" spc="-5" dirty="0">
                <a:solidFill>
                  <a:srgbClr val="333333"/>
                </a:solidFill>
              </a:rPr>
              <a:t>प्रशिक्षकों के लिए</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hi-IN" altLang="ko-KR" sz="1800"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sz="1800" dirty="0">
                <a:solidFill>
                  <a:srgbClr val="333333"/>
                </a:solidFill>
              </a:rPr>
              <a:t>के लिए उपयुक्त न हों. कृपया विडिओ को दिखलाने के पहले</a:t>
            </a:r>
            <a:r>
              <a:rPr lang="en-US" altLang="ko-KR" sz="1800" dirty="0">
                <a:solidFill>
                  <a:srgbClr val="333333"/>
                </a:solidFill>
              </a:rPr>
              <a:t> </a:t>
            </a:r>
            <a:r>
              <a:rPr lang="hi-IN" altLang="ko-KR" sz="1800" dirty="0">
                <a:solidFill>
                  <a:srgbClr val="333333"/>
                </a:solidFill>
              </a:rPr>
              <a:t>स्वयं इसकी उपयुक्तता, जिन लोगों को आप इसे दिखलाने जा रहे हैं उनके सन्दर्भ में, सुनिश्चित कर लें</a:t>
            </a:r>
            <a:r>
              <a:rPr lang="en-US" altLang="ko-KR" sz="1800" dirty="0">
                <a:solidFill>
                  <a:srgbClr val="333333"/>
                </a:solidFill>
              </a:rPr>
              <a:t>.</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4276057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6</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80</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81</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82</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7</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85</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86</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87</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89</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90</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91</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8</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92</a:t>
            </a:fld>
            <a:endParaRPr lang="de-DE" altLang="de-DE">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93</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94</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95</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96</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97</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98</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99</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100</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9</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101</a:t>
            </a:fld>
            <a:endParaRPr lang="de-DE" altLang="de-DE">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103</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104</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105</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106</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107</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108</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109</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a:t>
            </a:r>
            <a:r>
              <a:rPr lang="en-US" sz="3600" dirty="0">
                <a:latin typeface="+mn-lt"/>
                <a:ea typeface="+mn-ea"/>
                <a:cs typeface="+mn-cs"/>
              </a:rPr>
              <a:t>10</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110</a:t>
            </a:fld>
            <a:endParaRPr lang="de-DE" altLang="de-DE">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112</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113</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114</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115</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116</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117</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118</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२</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119</a:t>
            </a:fld>
            <a:endParaRPr lang="de-DE" altLang="de-DE">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120</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121</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बूढ़े दंपत्ती, जाम (प्याला), या ...?</a:t>
            </a:r>
            <a:endParaRPr lang="en-US" sz="2400" dirty="0">
              <a:solidFill>
                <a:srgbClr val="333333"/>
              </a:solidFill>
              <a:latin typeface="+mn-lt"/>
              <a:ea typeface="+mn-ea"/>
            </a:endParaRPr>
          </a:p>
        </p:txBody>
      </p:sp>
      <p:sp>
        <p:nvSpPr>
          <p:cNvPr id="5" name="Title 4"/>
          <p:cNvSpPr>
            <a:spLocks noGrp="1"/>
          </p:cNvSpPr>
          <p:nvPr>
            <p:ph type="title"/>
          </p:nvPr>
        </p:nvSpPr>
        <p:spPr/>
        <p:txBody>
          <a:bodyPr/>
          <a:lstStyle/>
          <a:p>
            <a:r>
              <a:rPr lang="hi-IN" sz="3600">
                <a:solidFill>
                  <a:srgbClr val="004992"/>
                </a:solidFill>
                <a:latin typeface="+mn-lt"/>
                <a:ea typeface="+mn-ea"/>
                <a:cs typeface="+mn-cs"/>
              </a:rPr>
              <a:t>अब आप क्या देख रहे हैं ?</a:t>
            </a:r>
            <a:endParaRPr lang="en-US" sz="3600">
              <a:solidFill>
                <a:srgbClr val="004992"/>
              </a:solidFill>
              <a:latin typeface="+mn-lt"/>
              <a:ea typeface="+mn-ea"/>
              <a:cs typeface="+mn-c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122</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123</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i-IN" altLang="de-DE" sz="2400" dirty="0">
                <a:solidFill>
                  <a:srgbClr val="333333"/>
                </a:solidFill>
              </a:rPr>
              <a:t>ज़ल्दबाजी में लिए गए निर्णय हमेशा गलत नहीं होते हैं, परन्तु कभी-कभी ये तथ्यों को अपूर्णता से सामने रखते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124</a:t>
            </a:fld>
            <a:endParaRPr lang="de-DE" altLang="de-DE">
              <a:latin typeface="+mn-l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i-IN" altLang="de-DE" sz="2400" dirty="0">
                <a:solidFill>
                  <a:srgbClr val="333333"/>
                </a:solidFill>
              </a:rPr>
              <a:t>ज़ल्दबाजी में लिए गए निर्णय हमेशा गलत नहीं होते हैं, परन्तु कभी-कभी ये तथ्यों को अपूर्णता से सामने रखते हैं!</a:t>
            </a:r>
          </a:p>
          <a:p>
            <a:pPr lvl="0" algn="ctr" defTabSz="914377"/>
            <a:r>
              <a:rPr lang="hi-IN" sz="2400" dirty="0">
                <a:solidFill>
                  <a:srgbClr val="004992"/>
                </a:solidFill>
              </a:rPr>
              <a:t>अब आने वाले चित्रों में ध्यान से सारे पहलूओं को खोजने का प्रयास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125</a:t>
            </a:fld>
            <a:endParaRPr lang="de-DE" altLang="de-DE">
              <a:latin typeface="+mn-lt"/>
            </a:endParaRPr>
          </a:p>
        </p:txBody>
      </p:sp>
    </p:spTree>
    <p:extLst>
      <p:ext uri="{BB962C8B-B14F-4D97-AF65-F5344CB8AC3E}">
        <p14:creationId xmlns:p14="http://schemas.microsoft.com/office/powerpoint/2010/main" val="35521079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126</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127</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बूढी औरत, जवान औरत, मूछों वाला आदमी?</a:t>
            </a:r>
            <a:endParaRPr lang="en-US" sz="2400" dirty="0">
              <a:solidFill>
                <a:srgbClr val="333333"/>
              </a:solidFill>
              <a:latin typeface="+mn-lt"/>
              <a:ea typeface="+mn-e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128</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129</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बुढा आदमी या घुड़सवार?</a:t>
            </a:r>
            <a:endParaRPr lang="en-US" sz="2400" dirty="0">
              <a:solidFill>
                <a:srgbClr val="333333"/>
              </a:solidFill>
              <a:latin typeface="+mn-lt"/>
              <a:ea typeface="+mn-ea"/>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130</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131</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बत्तख या खरगोश?</a:t>
            </a:r>
            <a:endParaRPr lang="en-US" sz="2400" dirty="0">
              <a:solidFill>
                <a:srgbClr val="333333"/>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132</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133</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क्या दिखेगा अगर आप चित्र को उल्टा घुमा दें?</a:t>
            </a:r>
            <a:endParaRPr lang="en-US" sz="24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134</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घोड़ा या घुडसवार?</a:t>
            </a:r>
            <a:endParaRPr lang="en-US" sz="2400" dirty="0">
              <a:solidFill>
                <a:srgbClr val="333333"/>
              </a:solidFill>
              <a:latin typeface="+mn-lt"/>
              <a:ea typeface="+mn-ea"/>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135</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136</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खोपड़ी या बेकरी?</a:t>
            </a:r>
            <a:endParaRPr lang="en-US" sz="2400" dirty="0">
              <a:solidFill>
                <a:srgbClr val="333333"/>
              </a:solidFill>
              <a:latin typeface="+mn-lt"/>
              <a:ea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137</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ध्यान से चित्र के सारे पहलूओं को खोजने का प्रयास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138</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139</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140</a:t>
            </a:fld>
            <a:endParaRPr lang="de-DE" altLang="de-DE">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a:t>
            </a:r>
            <a:r>
              <a:rPr lang="hi-IN" altLang="de-DE" sz="2000">
                <a:solidFill>
                  <a:srgbClr val="333333"/>
                </a:solidFill>
              </a:rPr>
              <a:t>है</a:t>
            </a:r>
            <a:r>
              <a:rPr lang="en-US" altLang="de-DE" sz="2000">
                <a:solidFill>
                  <a:srgbClr val="004992"/>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hi-IN" altLang="de-DE" sz="2000">
                <a:solidFill>
                  <a:srgbClr val="333333"/>
                </a:solidFill>
              </a:rPr>
              <a:t>!)</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679484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है</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de-DE" altLang="de-DE"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कम</a:t>
            </a:r>
            <a:r>
              <a:rPr lang="en-US" altLang="de-DE" sz="2000" dirty="0">
                <a:solidFill>
                  <a:srgbClr val="333333"/>
                </a:solidFill>
              </a:rPr>
              <a:t> </a:t>
            </a:r>
            <a:r>
              <a:rPr lang="hi-IN" altLang="de-DE" sz="2000" dirty="0">
                <a:solidFill>
                  <a:srgbClr val="333333"/>
                </a:solidFill>
              </a:rPr>
              <a:t>महत्व</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चीजों</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बारे</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ज़ल्दी निर्णय</a:t>
            </a:r>
            <a:r>
              <a:rPr lang="en-US" altLang="de-DE" sz="2000" dirty="0">
                <a:solidFill>
                  <a:srgbClr val="333333"/>
                </a:solidFill>
              </a:rPr>
              <a:t> </a:t>
            </a:r>
            <a:r>
              <a:rPr lang="hi-IN" altLang="de-DE" sz="2000" dirty="0">
                <a:solidFill>
                  <a:srgbClr val="333333"/>
                </a:solidFill>
              </a:rPr>
              <a:t>ले</a:t>
            </a:r>
            <a:r>
              <a:rPr lang="en-US" altLang="de-DE" sz="2000" dirty="0">
                <a:solidFill>
                  <a:srgbClr val="333333"/>
                </a:solidFill>
              </a:rPr>
              <a:t> </a:t>
            </a:r>
            <a:r>
              <a:rPr lang="hi-IN" altLang="de-DE" sz="2000" dirty="0">
                <a:solidFill>
                  <a:srgbClr val="333333"/>
                </a:solidFill>
              </a:rPr>
              <a:t>सकते</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आज</a:t>
            </a:r>
            <a:r>
              <a:rPr lang="en-US" altLang="de-DE" sz="2000" dirty="0">
                <a:solidFill>
                  <a:srgbClr val="333333"/>
                </a:solidFill>
              </a:rPr>
              <a:t> </a:t>
            </a:r>
            <a:r>
              <a:rPr lang="hi-IN" altLang="de-DE" sz="2000" dirty="0">
                <a:solidFill>
                  <a:srgbClr val="333333"/>
                </a:solidFill>
              </a:rPr>
              <a:t>कौन</a:t>
            </a:r>
            <a:r>
              <a:rPr lang="en-US" altLang="de-DE" sz="2000" dirty="0">
                <a:solidFill>
                  <a:srgbClr val="333333"/>
                </a:solidFill>
              </a:rPr>
              <a:t> </a:t>
            </a:r>
            <a:r>
              <a:rPr lang="hi-IN" altLang="de-DE" sz="2000" dirty="0">
                <a:solidFill>
                  <a:srgbClr val="333333"/>
                </a:solidFill>
              </a:rPr>
              <a:t>सी</a:t>
            </a:r>
            <a:r>
              <a:rPr lang="en-US" altLang="de-DE" sz="2000" dirty="0">
                <a:solidFill>
                  <a:srgbClr val="333333"/>
                </a:solidFill>
              </a:rPr>
              <a:t> </a:t>
            </a:r>
            <a:r>
              <a:rPr lang="hi-IN" altLang="de-DE" sz="2000" dirty="0">
                <a:solidFill>
                  <a:srgbClr val="333333"/>
                </a:solidFill>
              </a:rPr>
              <a:t>सब्जी</a:t>
            </a:r>
            <a:r>
              <a:rPr lang="en-US" altLang="de-DE" sz="2000" dirty="0">
                <a:solidFill>
                  <a:srgbClr val="333333"/>
                </a:solidFill>
              </a:rPr>
              <a:t> </a:t>
            </a:r>
            <a:r>
              <a:rPr lang="hi-IN" altLang="de-DE" sz="2000" dirty="0">
                <a:solidFill>
                  <a:srgbClr val="333333"/>
                </a:solidFill>
              </a:rPr>
              <a:t>खरीदनी है).</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142</a:t>
            </a:fld>
            <a:endParaRPr lang="de-DE" altLang="de-DE">
              <a:latin typeface="+mn-lt"/>
            </a:endParaRPr>
          </a:p>
        </p:txBody>
      </p:sp>
    </p:spTree>
    <p:extLst>
      <p:ext uri="{BB962C8B-B14F-4D97-AF65-F5344CB8AC3E}">
        <p14:creationId xmlns:p14="http://schemas.microsoft.com/office/powerpoint/2010/main" val="73807596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है</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de-DE" altLang="de-DE"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कम</a:t>
            </a:r>
            <a:r>
              <a:rPr lang="en-US" altLang="de-DE" sz="2000" dirty="0">
                <a:solidFill>
                  <a:srgbClr val="333333"/>
                </a:solidFill>
              </a:rPr>
              <a:t> </a:t>
            </a:r>
            <a:r>
              <a:rPr lang="hi-IN" altLang="de-DE" sz="2000" dirty="0">
                <a:solidFill>
                  <a:srgbClr val="333333"/>
                </a:solidFill>
              </a:rPr>
              <a:t>महत्व</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चीजों</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बारे</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ज़ल्दी निर्णय</a:t>
            </a:r>
            <a:r>
              <a:rPr lang="en-US" altLang="de-DE" sz="2000" dirty="0">
                <a:solidFill>
                  <a:srgbClr val="333333"/>
                </a:solidFill>
              </a:rPr>
              <a:t> </a:t>
            </a:r>
            <a:r>
              <a:rPr lang="hi-IN" altLang="de-DE" sz="2000" dirty="0">
                <a:solidFill>
                  <a:srgbClr val="333333"/>
                </a:solidFill>
              </a:rPr>
              <a:t>ले</a:t>
            </a:r>
            <a:r>
              <a:rPr lang="en-US" altLang="de-DE" sz="2000" dirty="0">
                <a:solidFill>
                  <a:srgbClr val="333333"/>
                </a:solidFill>
              </a:rPr>
              <a:t> </a:t>
            </a:r>
            <a:r>
              <a:rPr lang="hi-IN" altLang="de-DE" sz="2000" dirty="0">
                <a:solidFill>
                  <a:srgbClr val="333333"/>
                </a:solidFill>
              </a:rPr>
              <a:t>सकते</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आज</a:t>
            </a:r>
            <a:r>
              <a:rPr lang="en-US" altLang="de-DE" sz="2000" dirty="0">
                <a:solidFill>
                  <a:srgbClr val="333333"/>
                </a:solidFill>
              </a:rPr>
              <a:t> </a:t>
            </a:r>
            <a:r>
              <a:rPr lang="hi-IN" altLang="de-DE" sz="2000" dirty="0">
                <a:solidFill>
                  <a:srgbClr val="333333"/>
                </a:solidFill>
              </a:rPr>
              <a:t>कौन</a:t>
            </a:r>
            <a:r>
              <a:rPr lang="en-US" altLang="de-DE" sz="2000" dirty="0">
                <a:solidFill>
                  <a:srgbClr val="333333"/>
                </a:solidFill>
              </a:rPr>
              <a:t> </a:t>
            </a:r>
            <a:r>
              <a:rPr lang="hi-IN" altLang="de-DE" sz="2000" dirty="0">
                <a:solidFill>
                  <a:srgbClr val="333333"/>
                </a:solidFill>
              </a:rPr>
              <a:t>सी</a:t>
            </a:r>
            <a:r>
              <a:rPr lang="en-US" altLang="de-DE" sz="2000" dirty="0">
                <a:solidFill>
                  <a:srgbClr val="333333"/>
                </a:solidFill>
              </a:rPr>
              <a:t> </a:t>
            </a:r>
            <a:r>
              <a:rPr lang="hi-IN" altLang="de-DE" sz="2000" dirty="0">
                <a:solidFill>
                  <a:srgbClr val="333333"/>
                </a:solidFill>
              </a:rPr>
              <a:t>सब्जी</a:t>
            </a:r>
            <a:r>
              <a:rPr lang="en-US" altLang="de-DE" sz="2000" dirty="0">
                <a:solidFill>
                  <a:srgbClr val="333333"/>
                </a:solidFill>
              </a:rPr>
              <a:t> </a:t>
            </a:r>
            <a:r>
              <a:rPr lang="hi-IN" altLang="de-DE" sz="2000" dirty="0">
                <a:solidFill>
                  <a:srgbClr val="333333"/>
                </a:solidFill>
              </a:rPr>
              <a:t>खरीदनी है).</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मानव गलतियाँ कर सकता है -इस बात के लिए तैयार रहें की आप गलत हो सकते हैं!</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18390028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है</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de-DE" altLang="de-DE"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कम</a:t>
            </a:r>
            <a:r>
              <a:rPr lang="en-US" altLang="de-DE" sz="2000" dirty="0">
                <a:solidFill>
                  <a:srgbClr val="333333"/>
                </a:solidFill>
              </a:rPr>
              <a:t> </a:t>
            </a:r>
            <a:r>
              <a:rPr lang="hi-IN" altLang="de-DE" sz="2000" dirty="0">
                <a:solidFill>
                  <a:srgbClr val="333333"/>
                </a:solidFill>
              </a:rPr>
              <a:t>महत्व</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चीजों</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बारे</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ज़ल्दी निर्णय</a:t>
            </a:r>
            <a:r>
              <a:rPr lang="en-US" altLang="de-DE" sz="2000" dirty="0">
                <a:solidFill>
                  <a:srgbClr val="333333"/>
                </a:solidFill>
              </a:rPr>
              <a:t> </a:t>
            </a:r>
            <a:r>
              <a:rPr lang="hi-IN" altLang="de-DE" sz="2000" dirty="0">
                <a:solidFill>
                  <a:srgbClr val="333333"/>
                </a:solidFill>
              </a:rPr>
              <a:t>ले</a:t>
            </a:r>
            <a:r>
              <a:rPr lang="en-US" altLang="de-DE" sz="2000" dirty="0">
                <a:solidFill>
                  <a:srgbClr val="333333"/>
                </a:solidFill>
              </a:rPr>
              <a:t> </a:t>
            </a:r>
            <a:r>
              <a:rPr lang="hi-IN" altLang="de-DE" sz="2000" dirty="0">
                <a:solidFill>
                  <a:srgbClr val="333333"/>
                </a:solidFill>
              </a:rPr>
              <a:t>सकते</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आज</a:t>
            </a:r>
            <a:r>
              <a:rPr lang="en-US" altLang="de-DE" sz="2000" dirty="0">
                <a:solidFill>
                  <a:srgbClr val="333333"/>
                </a:solidFill>
              </a:rPr>
              <a:t> </a:t>
            </a:r>
            <a:r>
              <a:rPr lang="hi-IN" altLang="de-DE" sz="2000" dirty="0">
                <a:solidFill>
                  <a:srgbClr val="333333"/>
                </a:solidFill>
              </a:rPr>
              <a:t>कौन</a:t>
            </a:r>
            <a:r>
              <a:rPr lang="en-US" altLang="de-DE" sz="2000" dirty="0">
                <a:solidFill>
                  <a:srgbClr val="333333"/>
                </a:solidFill>
              </a:rPr>
              <a:t> </a:t>
            </a:r>
            <a:r>
              <a:rPr lang="hi-IN" altLang="de-DE" sz="2000" dirty="0">
                <a:solidFill>
                  <a:srgbClr val="333333"/>
                </a:solidFill>
              </a:rPr>
              <a:t>सी</a:t>
            </a:r>
            <a:r>
              <a:rPr lang="en-US" altLang="de-DE" sz="2000" dirty="0">
                <a:solidFill>
                  <a:srgbClr val="333333"/>
                </a:solidFill>
              </a:rPr>
              <a:t> </a:t>
            </a:r>
            <a:r>
              <a:rPr lang="hi-IN" altLang="de-DE" sz="2000" dirty="0">
                <a:solidFill>
                  <a:srgbClr val="333333"/>
                </a:solidFill>
              </a:rPr>
              <a:t>सब्जी</a:t>
            </a:r>
            <a:r>
              <a:rPr lang="en-US" altLang="de-DE" sz="2000" dirty="0">
                <a:solidFill>
                  <a:srgbClr val="333333"/>
                </a:solidFill>
              </a:rPr>
              <a:t> </a:t>
            </a:r>
            <a:r>
              <a:rPr lang="hi-IN" altLang="de-DE" sz="2000" dirty="0">
                <a:solidFill>
                  <a:srgbClr val="333333"/>
                </a:solidFill>
              </a:rPr>
              <a:t>खरीदनी है).</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मानव गलतियाँ कर सकता है -इस बात के लिए तैयार रहें की आप गलत हो सकते हैं!</a:t>
            </a:r>
          </a:p>
          <a:p>
            <a:pPr marL="342900" lvl="0" indent="-342900" defTabSz="914400" fontAlgn="base">
              <a:lnSpc>
                <a:spcPct val="100000"/>
              </a:lnSpc>
              <a:spcBef>
                <a:spcPts val="1200"/>
              </a:spcBef>
              <a:buClr>
                <a:srgbClr val="333333"/>
              </a:buClr>
              <a:buFont typeface="WingDings"/>
              <a:buChar char=""/>
            </a:pPr>
            <a:r>
              <a:rPr lang="hi-IN" altLang="en-US" sz="2000" dirty="0">
                <a:solidFill>
                  <a:srgbClr val="333333"/>
                </a:solidFill>
              </a:rPr>
              <a:t>महत्वपूर्ण निर्णयों को दृढ़ तथ्यों के आधार पर लें. सिर्फ अनुमान “बुरे सलाहकार” होते हैं. हमेशा गलत निर्णयों के परिणामों को ध्यान में रखें.</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146542788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मनोविकार से इसका क्या सम्बन्ध है?</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मनोविकार से पीड़ित अनेक</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ज़ल्दबाज़ी में निर्णयों पर पहुँच जाते हैं तथा किसी चीज़ के बारे में मत बना लेते हैं.</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5" name="Slide Number Placeholder 4"/>
          <p:cNvSpPr>
            <a:spLocks noGrp="1"/>
          </p:cNvSpPr>
          <p:nvPr>
            <p:ph type="sldNum" sz="quarter" idx="12"/>
          </p:nvPr>
        </p:nvSpPr>
        <p:spPr/>
        <p:txBody>
          <a:bodyPr/>
          <a:lstStyle/>
          <a:p>
            <a:fld id="{217A8AA5-F6AC-4528-9C0B-6C28FFDF143C}" type="slidenum">
              <a:rPr lang="de-DE" altLang="de-DE" smtClean="0">
                <a:latin typeface="+mn-lt"/>
              </a:rPr>
              <a:pPr/>
              <a:t>145</a:t>
            </a:fld>
            <a:endParaRPr lang="de-DE" altLang="de-DE">
              <a:latin typeface="+mn-lt"/>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मनोविकार से इसका क्या सम्बन्ध है?</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मनोविकार से पीड़ित अनेक</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ज़ल्दबाज़ी में निर्णयों पर पहुँच जाते हैं तथा किसी चीज़ के बारे में मत बना लेते हैं.</a:t>
            </a:r>
            <a:endParaRPr lang="en-US" altLang="de-DE" sz="2400" dirty="0">
              <a:solidFill>
                <a:srgbClr val="333333"/>
              </a:solidFill>
            </a:endParaRPr>
          </a:p>
          <a:p>
            <a:pPr lvl="0" defTabSz="914400" fontAlgn="base"/>
            <a:r>
              <a:rPr lang="hi-IN" altLang="de-DE" sz="2400" dirty="0">
                <a:solidFill>
                  <a:srgbClr val="004992"/>
                </a:solidFill>
              </a:rPr>
              <a:t>उदाहरण: </a:t>
            </a:r>
            <a:r>
              <a:rPr lang="hi-IN" altLang="de-DE" sz="2400" dirty="0">
                <a:solidFill>
                  <a:srgbClr val="333333"/>
                </a:solidFill>
              </a:rPr>
              <a:t>काज़ल को ऐसा लगता है की उसे राष्ट्रपति बनने के इशारे मिल रहे हैं.</a:t>
            </a:r>
          </a:p>
          <a:p>
            <a:pPr lvl="0" defTabSz="914400" fontAlgn="base"/>
            <a:r>
              <a:rPr lang="hi-IN" altLang="de-DE" sz="2400" dirty="0">
                <a:solidFill>
                  <a:srgbClr val="004992"/>
                </a:solidFill>
              </a:rPr>
              <a:t>पृष्ठभूमि: </a:t>
            </a:r>
            <a:r>
              <a:rPr lang="hi-IN" altLang="de-DE" sz="2400" dirty="0">
                <a:solidFill>
                  <a:srgbClr val="333333"/>
                </a:solidFill>
              </a:rPr>
              <a:t>टेलीविजन पर एक कार्यकर्म देखते समय काजल को ऐसा</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की उसे</a:t>
            </a:r>
            <a:r>
              <a:rPr lang="en-US" altLang="de-DE" sz="2400" dirty="0">
                <a:solidFill>
                  <a:srgbClr val="333333"/>
                </a:solidFill>
              </a:rPr>
              <a:t> </a:t>
            </a:r>
            <a:r>
              <a:rPr lang="hi-IN" altLang="de-DE" sz="2400" dirty="0">
                <a:solidFill>
                  <a:srgbClr val="333333"/>
                </a:solidFill>
              </a:rPr>
              <a:t>खास</a:t>
            </a:r>
            <a:r>
              <a:rPr lang="en-US" altLang="de-DE" sz="2400" dirty="0">
                <a:solidFill>
                  <a:srgbClr val="333333"/>
                </a:solidFill>
              </a:rPr>
              <a:t> </a:t>
            </a:r>
            <a:r>
              <a:rPr lang="hi-IN" altLang="de-DE" sz="2400" dirty="0">
                <a:solidFill>
                  <a:srgbClr val="333333"/>
                </a:solidFill>
              </a:rPr>
              <a:t>संकेत</a:t>
            </a:r>
            <a:r>
              <a:rPr lang="en-US" altLang="de-DE" sz="2400" dirty="0">
                <a:solidFill>
                  <a:srgbClr val="333333"/>
                </a:solidFill>
              </a:rPr>
              <a:t> </a:t>
            </a:r>
            <a:r>
              <a:rPr lang="hi-IN" altLang="de-DE" sz="2400" dirty="0">
                <a:solidFill>
                  <a:srgbClr val="333333"/>
                </a:solidFill>
              </a:rPr>
              <a:t>दिए</a:t>
            </a:r>
            <a:r>
              <a:rPr lang="en-US" altLang="de-DE" sz="2400" dirty="0">
                <a:solidFill>
                  <a:srgbClr val="333333"/>
                </a:solidFill>
              </a:rPr>
              <a:t> </a:t>
            </a:r>
            <a:r>
              <a:rPr lang="hi-IN" altLang="de-DE" sz="2400" dirty="0">
                <a:solidFill>
                  <a:srgbClr val="333333"/>
                </a:solidFill>
              </a:rPr>
              <a:t>जा</a:t>
            </a:r>
            <a:r>
              <a:rPr lang="en-US" altLang="de-DE" sz="2400" dirty="0">
                <a:solidFill>
                  <a:srgbClr val="333333"/>
                </a:solidFill>
              </a:rPr>
              <a:t> </a:t>
            </a:r>
            <a:r>
              <a:rPr lang="hi-IN" altLang="de-DE" sz="2400" dirty="0">
                <a:solidFill>
                  <a:srgbClr val="333333"/>
                </a:solidFill>
              </a:rPr>
              <a:t>रहे है.</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5" name="Slide Number Placeholder 4"/>
          <p:cNvSpPr>
            <a:spLocks noGrp="1"/>
          </p:cNvSpPr>
          <p:nvPr>
            <p:ph type="sldNum" sz="quarter" idx="12"/>
          </p:nvPr>
        </p:nvSpPr>
        <p:spPr/>
        <p:txBody>
          <a:bodyPr/>
          <a:lstStyle/>
          <a:p>
            <a:fld id="{217A8AA5-F6AC-4528-9C0B-6C28FFDF143C}" type="slidenum">
              <a:rPr lang="de-DE" altLang="de-DE" smtClean="0">
                <a:latin typeface="+mn-lt"/>
              </a:rPr>
              <a:pPr/>
              <a:t>146</a:t>
            </a:fld>
            <a:endParaRPr lang="de-DE" altLang="de-DE">
              <a:latin typeface="+mn-lt"/>
            </a:endParaRPr>
          </a:p>
        </p:txBody>
      </p:sp>
    </p:spTree>
    <p:extLst>
      <p:ext uri="{BB962C8B-B14F-4D97-AF65-F5344CB8AC3E}">
        <p14:creationId xmlns:p14="http://schemas.microsoft.com/office/powerpoint/2010/main" val="4902241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मनोविकार से इसका क्या सम्बन्ध है?</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मनोविकार से पीड़ित अनेक</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ज़ल्दबाज़ी में निर्णयों पर पहुँच जाते हैं तथा किसी चीज़ के बारे में मत बना लेते हैं.</a:t>
            </a:r>
            <a:endParaRPr lang="en-US" altLang="de-DE" sz="2400" dirty="0">
              <a:solidFill>
                <a:srgbClr val="333333"/>
              </a:solidFill>
            </a:endParaRPr>
          </a:p>
          <a:p>
            <a:pPr lvl="0" defTabSz="914400" fontAlgn="base"/>
            <a:r>
              <a:rPr lang="hi-IN" altLang="de-DE" sz="2400" dirty="0">
                <a:solidFill>
                  <a:srgbClr val="004992"/>
                </a:solidFill>
              </a:rPr>
              <a:t>उदाहरण: </a:t>
            </a:r>
            <a:r>
              <a:rPr lang="hi-IN" altLang="de-DE" sz="2400" dirty="0">
                <a:solidFill>
                  <a:srgbClr val="333333"/>
                </a:solidFill>
              </a:rPr>
              <a:t>काज़ल को ऐसा लगता है की उसे राष्ट्रपति बनने के इशारे मिल रहे हैं.</a:t>
            </a:r>
          </a:p>
          <a:p>
            <a:pPr lvl="0" defTabSz="914400" fontAlgn="base"/>
            <a:r>
              <a:rPr lang="hi-IN" altLang="de-DE" sz="2400" dirty="0">
                <a:solidFill>
                  <a:srgbClr val="004992"/>
                </a:solidFill>
              </a:rPr>
              <a:t>पृष्ठभूमि: </a:t>
            </a:r>
            <a:r>
              <a:rPr lang="hi-IN" altLang="de-DE" sz="2400" dirty="0">
                <a:solidFill>
                  <a:srgbClr val="333333"/>
                </a:solidFill>
              </a:rPr>
              <a:t>टेलीविजन पर एक कार्यकर्म देखते समय काजल को ऐसा</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की उसे</a:t>
            </a:r>
            <a:r>
              <a:rPr lang="en-US" altLang="de-DE" sz="2400" dirty="0">
                <a:solidFill>
                  <a:srgbClr val="333333"/>
                </a:solidFill>
              </a:rPr>
              <a:t> </a:t>
            </a:r>
            <a:r>
              <a:rPr lang="hi-IN" altLang="de-DE" sz="2400" dirty="0">
                <a:solidFill>
                  <a:srgbClr val="333333"/>
                </a:solidFill>
              </a:rPr>
              <a:t>खास</a:t>
            </a:r>
            <a:r>
              <a:rPr lang="en-US" altLang="de-DE" sz="2400" dirty="0">
                <a:solidFill>
                  <a:srgbClr val="333333"/>
                </a:solidFill>
              </a:rPr>
              <a:t> </a:t>
            </a:r>
            <a:r>
              <a:rPr lang="hi-IN" altLang="de-DE" sz="2400" dirty="0">
                <a:solidFill>
                  <a:srgbClr val="333333"/>
                </a:solidFill>
              </a:rPr>
              <a:t>संकेत</a:t>
            </a:r>
            <a:r>
              <a:rPr lang="en-US" altLang="de-DE" sz="2400" dirty="0">
                <a:solidFill>
                  <a:srgbClr val="333333"/>
                </a:solidFill>
              </a:rPr>
              <a:t> </a:t>
            </a:r>
            <a:r>
              <a:rPr lang="hi-IN" altLang="de-DE" sz="2400" dirty="0">
                <a:solidFill>
                  <a:srgbClr val="333333"/>
                </a:solidFill>
              </a:rPr>
              <a:t>दिए</a:t>
            </a:r>
            <a:r>
              <a:rPr lang="en-US" altLang="de-DE" sz="2400" dirty="0">
                <a:solidFill>
                  <a:srgbClr val="333333"/>
                </a:solidFill>
              </a:rPr>
              <a:t> </a:t>
            </a:r>
            <a:r>
              <a:rPr lang="hi-IN" altLang="de-DE" sz="2400" dirty="0">
                <a:solidFill>
                  <a:srgbClr val="333333"/>
                </a:solidFill>
              </a:rPr>
              <a:t>जा</a:t>
            </a:r>
            <a:r>
              <a:rPr lang="en-US" altLang="de-DE" sz="2400" dirty="0">
                <a:solidFill>
                  <a:srgbClr val="333333"/>
                </a:solidFill>
              </a:rPr>
              <a:t> </a:t>
            </a:r>
            <a:r>
              <a:rPr lang="hi-IN" altLang="de-DE" sz="2400" dirty="0">
                <a:solidFill>
                  <a:srgbClr val="333333"/>
                </a:solidFill>
              </a:rPr>
              <a:t>रहे है.</a:t>
            </a:r>
          </a:p>
          <a:p>
            <a:pPr lvl="0" defTabSz="914400" fontAlgn="base"/>
            <a:r>
              <a:rPr lang="hi-IN" altLang="de-DE" sz="2400" dirty="0">
                <a:solidFill>
                  <a:srgbClr val="004992"/>
                </a:solidFill>
              </a:rPr>
              <a:t>लेकिन:</a:t>
            </a:r>
            <a:r>
              <a:rPr lang="en-US" altLang="de-DE" sz="2400" b="1" dirty="0">
                <a:solidFill>
                  <a:srgbClr val="004992"/>
                </a:solidFill>
              </a:rPr>
              <a:t> </a:t>
            </a:r>
            <a:r>
              <a:rPr lang="hi-IN" altLang="de-DE" sz="2400" dirty="0">
                <a:solidFill>
                  <a:srgbClr val="333333"/>
                </a:solidFill>
              </a:rPr>
              <a:t>हम</a:t>
            </a:r>
            <a:r>
              <a:rPr lang="en-US" altLang="de-DE" sz="2400" dirty="0">
                <a:solidFill>
                  <a:srgbClr val="333333"/>
                </a:solidFill>
              </a:rPr>
              <a:t> </a:t>
            </a:r>
            <a:r>
              <a:rPr lang="hi-IN" altLang="de-DE" sz="2400" dirty="0">
                <a:solidFill>
                  <a:srgbClr val="333333"/>
                </a:solidFill>
              </a:rPr>
              <a:t>सब</a:t>
            </a:r>
            <a:r>
              <a:rPr lang="en-US" altLang="de-DE" sz="2400" dirty="0">
                <a:solidFill>
                  <a:srgbClr val="333333"/>
                </a:solidFill>
              </a:rPr>
              <a:t> </a:t>
            </a:r>
            <a:r>
              <a:rPr lang="hi-IN" altLang="de-DE" sz="2400" dirty="0">
                <a:solidFill>
                  <a:srgbClr val="333333"/>
                </a:solidFill>
              </a:rPr>
              <a:t>जानते</a:t>
            </a:r>
            <a:r>
              <a:rPr lang="en-US" altLang="de-DE" sz="2400" dirty="0">
                <a:solidFill>
                  <a:srgbClr val="333333"/>
                </a:solidFill>
              </a:rPr>
              <a:t> </a:t>
            </a:r>
            <a:r>
              <a:rPr lang="hi-IN" altLang="de-DE" sz="2400" dirty="0">
                <a:solidFill>
                  <a:srgbClr val="333333"/>
                </a:solidFill>
              </a:rPr>
              <a:t>हैं की राष्ट्रपति बनने की एक</a:t>
            </a:r>
            <a:r>
              <a:rPr lang="en-US" altLang="de-DE" sz="2400" dirty="0">
                <a:solidFill>
                  <a:srgbClr val="333333"/>
                </a:solidFill>
              </a:rPr>
              <a:t> </a:t>
            </a:r>
            <a:r>
              <a:rPr lang="hi-IN" altLang="de-DE" sz="2400" dirty="0">
                <a:solidFill>
                  <a:srgbClr val="333333"/>
                </a:solidFill>
              </a:rPr>
              <a:t>प्रक्रिया</a:t>
            </a:r>
            <a:r>
              <a:rPr lang="en-US" altLang="de-DE" sz="2400" dirty="0">
                <a:solidFill>
                  <a:srgbClr val="333333"/>
                </a:solidFill>
              </a:rPr>
              <a:t> </a:t>
            </a:r>
            <a:r>
              <a:rPr lang="hi-IN" altLang="de-DE" sz="2400" dirty="0">
                <a:solidFill>
                  <a:srgbClr val="333333"/>
                </a:solidFill>
              </a:rPr>
              <a:t>होती है तथा इस</a:t>
            </a:r>
            <a:r>
              <a:rPr lang="en-US" altLang="de-DE" sz="2400" dirty="0">
                <a:solidFill>
                  <a:srgbClr val="333333"/>
                </a:solidFill>
              </a:rPr>
              <a:t> </a:t>
            </a:r>
            <a:r>
              <a:rPr lang="hi-IN" altLang="de-DE" sz="2400" dirty="0">
                <a:solidFill>
                  <a:srgbClr val="333333"/>
                </a:solidFill>
              </a:rPr>
              <a:t>तरह</a:t>
            </a:r>
            <a:r>
              <a:rPr lang="en-US" altLang="de-DE" sz="2400" dirty="0">
                <a:solidFill>
                  <a:srgbClr val="333333"/>
                </a:solidFill>
              </a:rPr>
              <a:t> </a:t>
            </a:r>
            <a:r>
              <a:rPr lang="hi-IN" altLang="de-DE" sz="2400" dirty="0">
                <a:solidFill>
                  <a:srgbClr val="333333"/>
                </a:solidFill>
              </a:rPr>
              <a:t>से</a:t>
            </a:r>
            <a:r>
              <a:rPr lang="en-US" altLang="de-DE" sz="2400" dirty="0">
                <a:solidFill>
                  <a:srgbClr val="333333"/>
                </a:solidFill>
              </a:rPr>
              <a:t> </a:t>
            </a:r>
            <a:r>
              <a:rPr lang="hi-IN" altLang="de-DE" sz="2400" dirty="0">
                <a:solidFill>
                  <a:srgbClr val="333333"/>
                </a:solidFill>
              </a:rPr>
              <a:t>संकेतों के</a:t>
            </a:r>
            <a:r>
              <a:rPr lang="en-US" altLang="de-DE" sz="2400" dirty="0">
                <a:solidFill>
                  <a:srgbClr val="333333"/>
                </a:solidFill>
              </a:rPr>
              <a:t> </a:t>
            </a:r>
            <a:r>
              <a:rPr lang="hi-IN" altLang="de-DE" sz="2400" dirty="0">
                <a:solidFill>
                  <a:srgbClr val="333333"/>
                </a:solidFill>
              </a:rPr>
              <a:t>माध्यम से</a:t>
            </a:r>
            <a:r>
              <a:rPr lang="en-US" altLang="de-DE" sz="2400" dirty="0">
                <a:solidFill>
                  <a:srgbClr val="333333"/>
                </a:solidFill>
              </a:rPr>
              <a:t> </a:t>
            </a:r>
            <a:r>
              <a:rPr lang="hi-IN" altLang="de-DE" sz="2400" dirty="0">
                <a:solidFill>
                  <a:srgbClr val="333333"/>
                </a:solidFill>
              </a:rPr>
              <a:t>किसी को राष्ट्रपति नहीं</a:t>
            </a:r>
            <a:r>
              <a:rPr lang="en-US" altLang="de-DE" sz="2400" dirty="0">
                <a:solidFill>
                  <a:srgbClr val="333333"/>
                </a:solidFill>
              </a:rPr>
              <a:t> </a:t>
            </a:r>
            <a:r>
              <a:rPr lang="hi-IN" altLang="de-DE" sz="2400" dirty="0">
                <a:solidFill>
                  <a:srgbClr val="333333"/>
                </a:solidFill>
              </a:rPr>
              <a:t>बनाया</a:t>
            </a:r>
            <a:r>
              <a:rPr lang="en-US" altLang="de-DE" sz="2400" dirty="0">
                <a:solidFill>
                  <a:srgbClr val="333333"/>
                </a:solidFill>
              </a:rPr>
              <a:t> </a:t>
            </a:r>
            <a:r>
              <a:rPr lang="hi-IN" altLang="de-DE" sz="2400" dirty="0">
                <a:solidFill>
                  <a:srgbClr val="333333"/>
                </a:solidFill>
              </a:rPr>
              <a:t>जा</a:t>
            </a:r>
            <a:r>
              <a:rPr lang="en-US" altLang="de-DE" sz="2400" dirty="0">
                <a:solidFill>
                  <a:srgbClr val="333333"/>
                </a:solidFill>
              </a:rPr>
              <a:t> </a:t>
            </a:r>
            <a:r>
              <a:rPr lang="hi-IN" altLang="de-DE" sz="2400" dirty="0">
                <a:solidFill>
                  <a:srgbClr val="333333"/>
                </a:solidFill>
              </a:rPr>
              <a:t>सकता.</a:t>
            </a:r>
            <a:r>
              <a:rPr lang="en-US" altLang="de-DE" sz="2400" dirty="0">
                <a:solidFill>
                  <a:srgbClr val="333333"/>
                </a:solidFill>
              </a:rPr>
              <a:t>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5" name="Slide Number Placeholder 4"/>
          <p:cNvSpPr>
            <a:spLocks noGrp="1"/>
          </p:cNvSpPr>
          <p:nvPr>
            <p:ph type="sldNum" sz="quarter" idx="12"/>
          </p:nvPr>
        </p:nvSpPr>
        <p:spPr/>
        <p:txBody>
          <a:bodyPr/>
          <a:lstStyle/>
          <a:p>
            <a:fld id="{217A8AA5-F6AC-4528-9C0B-6C28FFDF143C}" type="slidenum">
              <a:rPr lang="de-DE" altLang="de-DE" smtClean="0">
                <a:latin typeface="+mn-lt"/>
              </a:rPr>
              <a:pPr/>
              <a:t>147</a:t>
            </a:fld>
            <a:endParaRPr lang="de-DE" altLang="de-DE">
              <a:latin typeface="+mn-lt"/>
            </a:endParaRPr>
          </a:p>
        </p:txBody>
      </p:sp>
    </p:spTree>
    <p:extLst>
      <p:ext uri="{BB962C8B-B14F-4D97-AF65-F5344CB8AC3E}">
        <p14:creationId xmlns:p14="http://schemas.microsoft.com/office/powerpoint/2010/main" val="152863075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4D7277B7-987C-409C-8331-DDFFB5A39F68}" type="slidenum">
              <a:rPr lang="de-DE" altLang="de-DE" smtClean="0">
                <a:latin typeface="+mn-lt"/>
              </a:rPr>
              <a:pPr/>
              <a:t>148</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59872641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149</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69980743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PP by </a:t>
                      </a:r>
                      <a:r>
                        <a:rPr kumimoji="0" lang="en-US" sz="1000" b="0" i="0" u="none" strike="noStrike" cap="none" normalizeH="0" baseline="0" dirty="0" err="1">
                          <a:ln>
                            <a:noFill/>
                          </a:ln>
                          <a:solidFill>
                            <a:srgbClr val="333333"/>
                          </a:solidFill>
                          <a:effectLst/>
                          <a:latin typeface="+mn-lt"/>
                          <a:ea typeface="+mn-ea"/>
                          <a:cs typeface="+mn-cs"/>
                        </a:rPr>
                        <a:t>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7658</Words>
  <Application>Microsoft Office PowerPoint</Application>
  <PresentationFormat>Benutzerdefiniert</PresentationFormat>
  <Paragraphs>1188</Paragraphs>
  <Slides>149</Slides>
  <Notes>149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149</vt:i4>
      </vt:variant>
    </vt:vector>
  </HeadingPairs>
  <TitlesOfParts>
    <vt:vector size="156" baseType="lpstr">
      <vt:lpstr>Calibri</vt:lpstr>
      <vt:lpstr>Calibri Light</vt:lpstr>
      <vt:lpstr>Times New Roman</vt:lpstr>
      <vt:lpstr>Arial</vt:lpstr>
      <vt:lpstr>Symbol</vt:lpstr>
      <vt:lpstr>Wingdings</vt:lpstr>
      <vt:lpstr>UKE_PPT-Vorlage_16zu9</vt:lpstr>
      <vt:lpstr>MCT 2 A – ज़ल्दबाज़ी में निष्कर्ष पर पहुँचना - I</vt:lpstr>
      <vt:lpstr>ज़ल्दबाज़ी में निष्कर्ष पर पहुँचना</vt:lpstr>
      <vt:lpstr>ज़ल्दबाज़ी में निष्कर्ष पर पहुँचना</vt:lpstr>
      <vt:lpstr>ज़ल्दबाज़ी में निष्कर्ष पर पहुँचना</vt:lpstr>
      <vt:lpstr>ज़ल्दबाज़ी में निष्कर्ष पर पहुँचना</vt:lpstr>
      <vt:lpstr>ज़ल्दबाज़ी में निष्कर्ष पर पहुँचना</vt:lpstr>
      <vt:lpstr>बिना १००% प्रमाण के लिए गए निर्णय</vt:lpstr>
      <vt:lpstr>बिना १००% प्रमाण के लिए गए निर्णय</vt:lpstr>
      <vt:lpstr>बिना १००% प्रमाण के लिए गए निर्णय</vt:lpstr>
      <vt:lpstr>ज़ल्दबाज़ी में लिए गए निर्णय के जीते-जागते उदाहरण</vt:lpstr>
      <vt:lpstr>ज़ल्दबाज़ी में लिए गए निर्णय के जीते-जागते उदाहरण</vt:lpstr>
      <vt:lpstr>ज़ल्दबाज़ी में लिए गए निर्णय के जीते-जागते उदाहरण</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इस तरह की दन्त-कथाएँ तथा साजिश के सिधांत कैसे ज़न्म लेते हैं?</vt:lpstr>
      <vt:lpstr>इस तरह की दन्त-कथाएँ तथा साजिश के सिधांत कैसे ज़न्म लेते हैं?</vt:lpstr>
      <vt:lpstr>हम यह सब क्यों कर रहे हैं ?</vt:lpstr>
      <vt:lpstr>हम यह सब क्यों कर रहे हैं ?</vt:lpstr>
      <vt:lpstr>मानसिक बीमारी के दौरान ज़ल्दबाज़ी में निष्कर्षों पर पहुंचना किस प्रकार से गलत व्याख्याओं को ज़न्म देता है - कुछ उदाहरण</vt:lpstr>
      <vt:lpstr>अभ्यास (१)</vt:lpstr>
      <vt:lpstr>अभ्यास (१)</vt:lpstr>
      <vt:lpstr>अभ्यास (१)</vt:lpstr>
      <vt:lpstr>अभ्यास (१)</vt:lpstr>
      <vt:lpstr>चित्र १</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२</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3</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4</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5</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वैकल्पिक: विडिओ क्लिप</vt:lpstr>
      <vt:lpstr>चित्र 6</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7</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8</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9</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10</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२</vt:lpstr>
      <vt:lpstr>आप क्या देख रहे हैं ?</vt:lpstr>
      <vt:lpstr>अब आप क्या देख रहे हैं ?</vt:lpstr>
      <vt:lpstr>आप क्या देख रहे हैं ?</vt:lpstr>
      <vt:lpstr>आप क्या देख रहे हैं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आप क्या देख रहे हैं ?</vt:lpstr>
      <vt:lpstr>ध्यान से चित्र के सारे पहलूओं को खोजने का प्रयास करें!</vt:lpstr>
      <vt:lpstr>PowerPoint-Präsentation</vt:lpstr>
      <vt:lpstr>दैनिक जीवन में इनका उपयोग</vt:lpstr>
      <vt:lpstr>दैनिक जीवन में इनका उपयोग</vt:lpstr>
      <vt:lpstr>दैनिक जीवन में इनका उपयोग</vt:lpstr>
      <vt:lpstr>दैनिक जीवन में इनका उपयोग</vt:lpstr>
      <vt:lpstr>दैनिक जीवन में इनका उपयोग</vt:lpstr>
      <vt:lpstr>मनोविकार से इसका क्या सम्बन्ध है?</vt:lpstr>
      <vt:lpstr>मनोविकार से इसका क्या सम्बन्ध है?</vt:lpstr>
      <vt:lpstr>मनोविकार से इसका क्या सम्बन्ध है?</vt:lpstr>
      <vt:lpstr>ध्यान देने के लिए आपका धन्यवाद!</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355</cp:revision>
  <dcterms:created xsi:type="dcterms:W3CDTF">2002-10-15T10:55:06Z</dcterms:created>
  <dcterms:modified xsi:type="dcterms:W3CDTF">2022-08-29T09:35:34Z</dcterms:modified>
</cp:coreProperties>
</file>