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5" r:id="rId1"/>
    <p:sldMasterId id="2147483758" r:id="rId2"/>
  </p:sldMasterIdLst>
  <p:notesMasterIdLst>
    <p:notesMasterId r:id="rId125"/>
  </p:notesMasterIdLst>
  <p:handoutMasterIdLst>
    <p:handoutMasterId r:id="rId126"/>
  </p:handoutMasterIdLst>
  <p:sldIdLst>
    <p:sldId id="778" r:id="rId3"/>
    <p:sldId id="376" r:id="rId4"/>
    <p:sldId id="377" r:id="rId5"/>
    <p:sldId id="535" r:id="rId6"/>
    <p:sldId id="536" r:id="rId7"/>
    <p:sldId id="763" r:id="rId8"/>
    <p:sldId id="781" r:id="rId9"/>
    <p:sldId id="780" r:id="rId10"/>
    <p:sldId id="779" r:id="rId11"/>
    <p:sldId id="749" r:id="rId12"/>
    <p:sldId id="766" r:id="rId13"/>
    <p:sldId id="576" r:id="rId14"/>
    <p:sldId id="383" r:id="rId15"/>
    <p:sldId id="384" r:id="rId16"/>
    <p:sldId id="385" r:id="rId17"/>
    <p:sldId id="542" r:id="rId18"/>
    <p:sldId id="543" r:id="rId19"/>
    <p:sldId id="562" r:id="rId20"/>
    <p:sldId id="563" r:id="rId21"/>
    <p:sldId id="546" r:id="rId22"/>
    <p:sldId id="547" r:id="rId23"/>
    <p:sldId id="750" r:id="rId24"/>
    <p:sldId id="769" r:id="rId25"/>
    <p:sldId id="768" r:id="rId26"/>
    <p:sldId id="767" r:id="rId27"/>
    <p:sldId id="395" r:id="rId28"/>
    <p:sldId id="396" r:id="rId29"/>
    <p:sldId id="397" r:id="rId30"/>
    <p:sldId id="716" r:id="rId31"/>
    <p:sldId id="717" r:id="rId32"/>
    <p:sldId id="718" r:id="rId33"/>
    <p:sldId id="719" r:id="rId34"/>
    <p:sldId id="402" r:id="rId35"/>
    <p:sldId id="403" r:id="rId36"/>
    <p:sldId id="404" r:id="rId37"/>
    <p:sldId id="405" r:id="rId38"/>
    <p:sldId id="761" r:id="rId39"/>
    <p:sldId id="568" r:id="rId40"/>
    <p:sldId id="569" r:id="rId41"/>
    <p:sldId id="420" r:id="rId42"/>
    <p:sldId id="421" r:id="rId43"/>
    <p:sldId id="434" r:id="rId44"/>
    <p:sldId id="435" r:id="rId45"/>
    <p:sldId id="438" r:id="rId46"/>
    <p:sldId id="439" r:id="rId47"/>
    <p:sldId id="552" r:id="rId48"/>
    <p:sldId id="553" r:id="rId49"/>
    <p:sldId id="564" r:id="rId50"/>
    <p:sldId id="565" r:id="rId51"/>
    <p:sldId id="753" r:id="rId52"/>
    <p:sldId id="771" r:id="rId53"/>
    <p:sldId id="770" r:id="rId54"/>
    <p:sldId id="651" r:id="rId55"/>
    <p:sldId id="652" r:id="rId56"/>
    <p:sldId id="653" r:id="rId57"/>
    <p:sldId id="654" r:id="rId58"/>
    <p:sldId id="655" r:id="rId59"/>
    <p:sldId id="656" r:id="rId60"/>
    <p:sldId id="657" r:id="rId61"/>
    <p:sldId id="658" r:id="rId62"/>
    <p:sldId id="659" r:id="rId63"/>
    <p:sldId id="660" r:id="rId64"/>
    <p:sldId id="661" r:id="rId65"/>
    <p:sldId id="662" r:id="rId66"/>
    <p:sldId id="663" r:id="rId67"/>
    <p:sldId id="664" r:id="rId68"/>
    <p:sldId id="665" r:id="rId69"/>
    <p:sldId id="666" r:id="rId70"/>
    <p:sldId id="667" r:id="rId71"/>
    <p:sldId id="668" r:id="rId72"/>
    <p:sldId id="669" r:id="rId73"/>
    <p:sldId id="670" r:id="rId74"/>
    <p:sldId id="671" r:id="rId75"/>
    <p:sldId id="672" r:id="rId76"/>
    <p:sldId id="673" r:id="rId77"/>
    <p:sldId id="674" r:id="rId78"/>
    <p:sldId id="675" r:id="rId79"/>
    <p:sldId id="676" r:id="rId80"/>
    <p:sldId id="677" r:id="rId81"/>
    <p:sldId id="678" r:id="rId82"/>
    <p:sldId id="679" r:id="rId83"/>
    <p:sldId id="680" r:id="rId84"/>
    <p:sldId id="681" r:id="rId85"/>
    <p:sldId id="682" r:id="rId86"/>
    <p:sldId id="683" r:id="rId87"/>
    <p:sldId id="684" r:id="rId88"/>
    <p:sldId id="685" r:id="rId89"/>
    <p:sldId id="686" r:id="rId90"/>
    <p:sldId id="687" r:id="rId91"/>
    <p:sldId id="688" r:id="rId92"/>
    <p:sldId id="689" r:id="rId93"/>
    <p:sldId id="690" r:id="rId94"/>
    <p:sldId id="691" r:id="rId95"/>
    <p:sldId id="756" r:id="rId96"/>
    <p:sldId id="773" r:id="rId97"/>
    <p:sldId id="772" r:id="rId98"/>
    <p:sldId id="695" r:id="rId99"/>
    <p:sldId id="696" r:id="rId100"/>
    <p:sldId id="697" r:id="rId101"/>
    <p:sldId id="698" r:id="rId102"/>
    <p:sldId id="699" r:id="rId103"/>
    <p:sldId id="700" r:id="rId104"/>
    <p:sldId id="701" r:id="rId105"/>
    <p:sldId id="702" r:id="rId106"/>
    <p:sldId id="703" r:id="rId107"/>
    <p:sldId id="704" r:id="rId108"/>
    <p:sldId id="705" r:id="rId109"/>
    <p:sldId id="706" r:id="rId110"/>
    <p:sldId id="707" r:id="rId111"/>
    <p:sldId id="708" r:id="rId112"/>
    <p:sldId id="709" r:id="rId113"/>
    <p:sldId id="710" r:id="rId114"/>
    <p:sldId id="726" r:id="rId115"/>
    <p:sldId id="776" r:id="rId116"/>
    <p:sldId id="775" r:id="rId117"/>
    <p:sldId id="774" r:id="rId118"/>
    <p:sldId id="561" r:id="rId119"/>
    <p:sldId id="777" r:id="rId120"/>
    <p:sldId id="762" r:id="rId121"/>
    <p:sldId id="743" r:id="rId122"/>
    <p:sldId id="744" r:id="rId123"/>
    <p:sldId id="745" r:id="rId124"/>
  </p:sldIdLst>
  <p:sldSz cx="12195175" cy="6858000"/>
  <p:notesSz cx="7099300" cy="10234613"/>
  <p:embeddedFontLst>
    <p:embeddedFont>
      <p:font typeface="Calibri Light" panose="020F0302020204030204" pitchFamily="34" charset="0"/>
      <p:regular r:id="rId127"/>
      <p:italic r:id="rId128"/>
    </p:embeddedFont>
  </p:embeddedFontLst>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4065">
          <p15:clr>
            <a:srgbClr val="A4A3A4"/>
          </p15:clr>
        </p15:guide>
        <p15:guide id="2" pos="612">
          <p15:clr>
            <a:srgbClr val="A4A3A4"/>
          </p15:clr>
        </p15:guide>
        <p15:guide id="3" pos="8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800" autoAdjust="0"/>
    <p:restoredTop sz="94660"/>
  </p:normalViewPr>
  <p:slideViewPr>
    <p:cSldViewPr>
      <p:cViewPr varScale="1">
        <p:scale>
          <a:sx n="67" d="100"/>
          <a:sy n="67" d="100"/>
        </p:scale>
        <p:origin x="728" y="52"/>
      </p:cViewPr>
      <p:guideLst>
        <p:guide orient="horz" pos="4065"/>
        <p:guide pos="612"/>
        <p:guide pos="816"/>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00" d="100"/>
        <a:sy n="100" d="100"/>
      </p:scale>
      <p:origin x="0" y="1665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font" Target="fonts/font2.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font" Target="fonts/font1.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s>
</file>

<file path=ppt/_rels/viewProps.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05170DE8-F211-4963-ABB0-A7FBBE6749C1}" type="slidenum">
              <a:rPr lang="en-GB" altLang="de-DE"/>
              <a:pPr/>
              <a:t>‹Nr.›</a:t>
            </a:fld>
            <a:endParaRPr lang="en-GB" altLang="de-DE"/>
          </a:p>
        </p:txBody>
      </p:sp>
    </p:spTree>
    <p:extLst>
      <p:ext uri="{BB962C8B-B14F-4D97-AF65-F5344CB8AC3E}">
        <p14:creationId xmlns:p14="http://schemas.microsoft.com/office/powerpoint/2010/main" val="4721020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US"/>
          </a:p>
        </p:txBody>
      </p:sp>
      <p:sp>
        <p:nvSpPr>
          <p:cNvPr id="14131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3402B985-1FA6-4AAB-925D-EFFB564612B7}" type="slidenum">
              <a:rPr lang="en-US" altLang="de-DE"/>
              <a:pPr/>
              <a:t>‹Nr.›</a:t>
            </a:fld>
            <a:endParaRPr lang="en-US" altLang="de-DE"/>
          </a:p>
        </p:txBody>
      </p:sp>
    </p:spTree>
    <p:extLst>
      <p:ext uri="{BB962C8B-B14F-4D97-AF65-F5344CB8AC3E}">
        <p14:creationId xmlns:p14="http://schemas.microsoft.com/office/powerpoint/2010/main" val="27656850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422729-9AF3-4D97-BEEB-51F54DD3FD25}" type="slidenum">
              <a:rPr lang="en-US" altLang="de-DE" sz="1300">
                <a:cs typeface="Times New Roman" panose="02020603050405020304" pitchFamily="18" charset="0"/>
              </a:rPr>
              <a:pPr eaLnBrk="1" hangingPunct="1">
                <a:spcBef>
                  <a:spcPct val="0"/>
                </a:spcBef>
              </a:pPr>
              <a:t>2</a:t>
            </a:fld>
            <a:endParaRPr lang="en-US" altLang="de-DE" sz="1300">
              <a:cs typeface="Times New Roman" panose="02020603050405020304" pitchFamily="18" charset="0"/>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7690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A1C28E1-2C0C-48C5-AEB4-67E4A2811BF7}" type="slidenum">
              <a:rPr lang="en-US" altLang="de-DE" sz="1300">
                <a:cs typeface="Times New Roman" panose="02020603050405020304" pitchFamily="18" charset="0"/>
              </a:rPr>
              <a:pPr eaLnBrk="1" hangingPunct="1">
                <a:spcBef>
                  <a:spcPct val="0"/>
                </a:spcBef>
              </a:pPr>
              <a:t>3</a:t>
            </a:fld>
            <a:endParaRPr lang="en-US" altLang="de-DE" sz="1300">
              <a:cs typeface="Times New Roman" panose="02020603050405020304" pitchFamily="18" charset="0"/>
            </a:endParaRPr>
          </a:p>
        </p:txBody>
      </p:sp>
      <p:sp>
        <p:nvSpPr>
          <p:cNvPr id="144387" name="Rectangle 1026"/>
          <p:cNvSpPr>
            <a:spLocks noGrp="1" noRot="1" noChangeAspect="1" noChangeArrowheads="1" noTextEdit="1"/>
          </p:cNvSpPr>
          <p:nvPr>
            <p:ph type="sldImg"/>
          </p:nvPr>
        </p:nvSpPr>
        <p:spPr>
          <a:xfrm>
            <a:off x="138113" y="768350"/>
            <a:ext cx="6823075" cy="3836988"/>
          </a:xfrm>
          <a:ln/>
        </p:spPr>
      </p:sp>
      <p:sp>
        <p:nvSpPr>
          <p:cNvPr id="1443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0914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485A46A-0CBF-4075-9763-C61CB9F92D0B}" type="slidenum">
              <a:rPr lang="en-US" altLang="de-DE" sz="1300">
                <a:cs typeface="Times New Roman" panose="02020603050405020304" pitchFamily="18" charset="0"/>
              </a:rPr>
              <a:pPr eaLnBrk="1" hangingPunct="1">
                <a:spcBef>
                  <a:spcPct val="0"/>
                </a:spcBef>
              </a:pPr>
              <a:t>4</a:t>
            </a:fld>
            <a:endParaRPr lang="en-US" altLang="de-DE" sz="1300">
              <a:cs typeface="Times New Roman" panose="02020603050405020304" pitchFamily="18" charset="0"/>
            </a:endParaRPr>
          </a:p>
        </p:txBody>
      </p:sp>
      <p:sp>
        <p:nvSpPr>
          <p:cNvPr id="145411" name="Rectangle 1026"/>
          <p:cNvSpPr>
            <a:spLocks noGrp="1" noRot="1" noChangeAspect="1" noChangeArrowheads="1" noTextEdit="1"/>
          </p:cNvSpPr>
          <p:nvPr>
            <p:ph type="sldImg"/>
          </p:nvPr>
        </p:nvSpPr>
        <p:spPr>
          <a:xfrm>
            <a:off x="138113" y="768350"/>
            <a:ext cx="6823075" cy="3836988"/>
          </a:xfrm>
          <a:ln/>
        </p:spPr>
      </p:sp>
      <p:sp>
        <p:nvSpPr>
          <p:cNvPr id="1454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17812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B6672E4-CA14-4773-A10D-772F592055D5}" type="slidenum">
              <a:rPr lang="en-US" altLang="de-DE" sz="1300">
                <a:cs typeface="Times New Roman" panose="02020603050405020304" pitchFamily="18" charset="0"/>
              </a:rPr>
              <a:pPr eaLnBrk="1" hangingPunct="1">
                <a:spcBef>
                  <a:spcPct val="0"/>
                </a:spcBef>
              </a:pPr>
              <a:t>5</a:t>
            </a:fld>
            <a:endParaRPr lang="en-US" altLang="de-DE" sz="1300">
              <a:cs typeface="Times New Roman" panose="02020603050405020304" pitchFamily="18" charset="0"/>
            </a:endParaRPr>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4775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C1A3D0F-A670-4FAA-AE5F-F761CBF177EB}" type="slidenum">
              <a:rPr lang="en-US" altLang="de-DE" sz="1300">
                <a:cs typeface="Times New Roman" panose="02020603050405020304" pitchFamily="18" charset="0"/>
              </a:rPr>
              <a:pPr eaLnBrk="1" hangingPunct="1">
                <a:spcBef>
                  <a:spcPct val="0"/>
                </a:spcBef>
              </a:pPr>
              <a:t>6</a:t>
            </a:fld>
            <a:endParaRPr lang="en-US" altLang="de-DE" sz="13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3412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C1A3D0F-A670-4FAA-AE5F-F761CBF177EB}" type="slidenum">
              <a:rPr lang="en-US" altLang="de-DE" sz="1300">
                <a:cs typeface="Times New Roman" panose="02020603050405020304" pitchFamily="18" charset="0"/>
              </a:rPr>
              <a:pPr eaLnBrk="1" hangingPunct="1">
                <a:spcBef>
                  <a:spcPct val="0"/>
                </a:spcBef>
              </a:pPr>
              <a:t>7</a:t>
            </a:fld>
            <a:endParaRPr lang="en-US" altLang="de-DE" sz="13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3412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C1A3D0F-A670-4FAA-AE5F-F761CBF177EB}" type="slidenum">
              <a:rPr lang="en-US" altLang="de-DE" sz="1300">
                <a:cs typeface="Times New Roman" panose="02020603050405020304" pitchFamily="18" charset="0"/>
              </a:rPr>
              <a:pPr eaLnBrk="1" hangingPunct="1">
                <a:spcBef>
                  <a:spcPct val="0"/>
                </a:spcBef>
              </a:pPr>
              <a:t>8</a:t>
            </a:fld>
            <a:endParaRPr lang="en-US" altLang="de-DE" sz="13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3412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C1A3D0F-A670-4FAA-AE5F-F761CBF177EB}" type="slidenum">
              <a:rPr lang="en-US" altLang="de-DE" sz="1300">
                <a:cs typeface="Times New Roman" panose="02020603050405020304" pitchFamily="18" charset="0"/>
              </a:rPr>
              <a:pPr eaLnBrk="1" hangingPunct="1">
                <a:spcBef>
                  <a:spcPct val="0"/>
                </a:spcBef>
              </a:pPr>
              <a:t>9</a:t>
            </a:fld>
            <a:endParaRPr lang="en-US" altLang="de-DE" sz="13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3412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F50A9FC-E321-48EF-B29C-705644B62AC7}" type="slidenum">
              <a:rPr lang="en-US" altLang="de-DE" sz="1300">
                <a:cs typeface="Times New Roman" panose="02020603050405020304" pitchFamily="18" charset="0"/>
              </a:rPr>
              <a:pPr eaLnBrk="1" hangingPunct="1">
                <a:spcBef>
                  <a:spcPct val="0"/>
                </a:spcBef>
              </a:pPr>
              <a:t>10</a:t>
            </a:fld>
            <a:endParaRPr lang="en-US" altLang="de-DE" sz="1300">
              <a:cs typeface="Times New Roman" panose="02020603050405020304" pitchFamily="18" charset="0"/>
            </a:endParaRPr>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20815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F50A9FC-E321-48EF-B29C-705644B62AC7}" type="slidenum">
              <a:rPr lang="en-US" altLang="de-DE" sz="1300">
                <a:cs typeface="Times New Roman" panose="02020603050405020304" pitchFamily="18" charset="0"/>
              </a:rPr>
              <a:pPr eaLnBrk="1" hangingPunct="1">
                <a:spcBef>
                  <a:spcPct val="0"/>
                </a:spcBef>
              </a:pPr>
              <a:t>11</a:t>
            </a:fld>
            <a:endParaRPr lang="en-US" altLang="de-DE" sz="1300">
              <a:cs typeface="Times New Roman" panose="02020603050405020304" pitchFamily="18" charset="0"/>
            </a:endParaRPr>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20815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F63D84D-FDEE-4D1C-8301-B100011779BD}" type="slidenum">
              <a:rPr lang="en-US" altLang="de-DE" sz="1300">
                <a:cs typeface="Times New Roman" panose="02020603050405020304" pitchFamily="18" charset="0"/>
              </a:rPr>
              <a:pPr eaLnBrk="1" hangingPunct="1">
                <a:spcBef>
                  <a:spcPct val="0"/>
                </a:spcBef>
              </a:pPr>
              <a:t>12</a:t>
            </a:fld>
            <a:endParaRPr lang="en-US" altLang="de-DE" sz="1300">
              <a:cs typeface="Times New Roman" panose="02020603050405020304" pitchFamily="18" charset="0"/>
            </a:endParaRPr>
          </a:p>
        </p:txBody>
      </p:sp>
      <p:sp>
        <p:nvSpPr>
          <p:cNvPr id="153603" name="Rectangle 2"/>
          <p:cNvSpPr>
            <a:spLocks noGrp="1" noRot="1" noChangeAspect="1" noChangeArrowheads="1" noTextEdit="1"/>
          </p:cNvSpPr>
          <p:nvPr>
            <p:ph type="sldImg"/>
          </p:nvPr>
        </p:nvSpPr>
        <p:spPr>
          <a:xfrm>
            <a:off x="139700" y="768350"/>
            <a:ext cx="6821488"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3117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C14F9DF-7D9D-4829-BC1E-0AC77749863E}" type="slidenum">
              <a:rPr lang="en-US" altLang="de-DE" sz="1300">
                <a:cs typeface="Times New Roman" panose="02020603050405020304" pitchFamily="18" charset="0"/>
              </a:rPr>
              <a:pPr eaLnBrk="1" hangingPunct="1">
                <a:spcBef>
                  <a:spcPct val="0"/>
                </a:spcBef>
              </a:pPr>
              <a:t>13</a:t>
            </a:fld>
            <a:endParaRPr lang="en-US" altLang="de-DE" sz="1300">
              <a:cs typeface="Times New Roman" panose="02020603050405020304" pitchFamily="18" charset="0"/>
            </a:endParaRPr>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68796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4E098E5-0E36-4F3B-86B1-8849AAA77711}" type="slidenum">
              <a:rPr lang="en-US" altLang="de-DE" sz="1300">
                <a:cs typeface="Times New Roman" panose="02020603050405020304" pitchFamily="18" charset="0"/>
              </a:rPr>
              <a:pPr eaLnBrk="1" hangingPunct="1">
                <a:spcBef>
                  <a:spcPct val="0"/>
                </a:spcBef>
              </a:pPr>
              <a:t>14</a:t>
            </a:fld>
            <a:endParaRPr lang="en-US" altLang="de-DE" sz="1300">
              <a:cs typeface="Times New Roman" panose="02020603050405020304" pitchFamily="18"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18920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E997F73-0C34-43F0-9594-B10EC98C1C98}" type="slidenum">
              <a:rPr lang="en-US" altLang="de-DE" sz="1300">
                <a:cs typeface="Times New Roman" panose="02020603050405020304" pitchFamily="18" charset="0"/>
              </a:rPr>
              <a:pPr eaLnBrk="1" hangingPunct="1">
                <a:spcBef>
                  <a:spcPct val="0"/>
                </a:spcBef>
              </a:pPr>
              <a:t>15</a:t>
            </a:fld>
            <a:endParaRPr lang="en-US" altLang="de-DE" sz="13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22618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E34EE8-C73A-4B81-A380-9C0E4B7E6D1B}" type="slidenum">
              <a:rPr lang="en-US" altLang="de-DE" sz="1300">
                <a:cs typeface="Times New Roman" panose="02020603050405020304" pitchFamily="18" charset="0"/>
              </a:rPr>
              <a:pPr eaLnBrk="1" hangingPunct="1">
                <a:spcBef>
                  <a:spcPct val="0"/>
                </a:spcBef>
              </a:pPr>
              <a:t>16</a:t>
            </a:fld>
            <a:endParaRPr lang="en-US" altLang="de-DE" sz="1300">
              <a:cs typeface="Times New Roman" panose="02020603050405020304" pitchFamily="18" charset="0"/>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1574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F8AF563-31B2-4620-9CA6-0F2BEF3F6E2E}" type="slidenum">
              <a:rPr lang="en-US" altLang="de-DE" sz="1300">
                <a:cs typeface="Times New Roman" panose="02020603050405020304" pitchFamily="18" charset="0"/>
              </a:rPr>
              <a:pPr eaLnBrk="1" hangingPunct="1">
                <a:spcBef>
                  <a:spcPct val="0"/>
                </a:spcBef>
              </a:pPr>
              <a:t>17</a:t>
            </a:fld>
            <a:endParaRPr lang="en-US" altLang="de-DE" sz="13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74175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A30E4D4-D515-4B2E-B2EC-813C1614A014}" type="slidenum">
              <a:rPr lang="en-US" altLang="de-DE" sz="1300">
                <a:cs typeface="Times New Roman" panose="02020603050405020304" pitchFamily="18" charset="0"/>
              </a:rPr>
              <a:pPr eaLnBrk="1" hangingPunct="1">
                <a:spcBef>
                  <a:spcPct val="0"/>
                </a:spcBef>
              </a:pPr>
              <a:t>18</a:t>
            </a:fld>
            <a:endParaRPr lang="en-US" altLang="de-DE" sz="1300">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78545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F313ADE-D162-4FD0-A768-BB7A58FD6749}" type="slidenum">
              <a:rPr lang="en-US" altLang="de-DE" sz="1300">
                <a:cs typeface="Times New Roman" panose="02020603050405020304" pitchFamily="18" charset="0"/>
              </a:rPr>
              <a:pPr eaLnBrk="1" hangingPunct="1">
                <a:spcBef>
                  <a:spcPct val="0"/>
                </a:spcBef>
              </a:pPr>
              <a:t>19</a:t>
            </a:fld>
            <a:endParaRPr lang="en-US" altLang="de-DE" sz="13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84097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6513A57-79F9-48AA-93EF-FBF6BFD03F86}" type="slidenum">
              <a:rPr lang="en-US" altLang="de-DE" sz="1300">
                <a:cs typeface="Times New Roman" panose="02020603050405020304" pitchFamily="18" charset="0"/>
              </a:rPr>
              <a:pPr eaLnBrk="1" hangingPunct="1">
                <a:spcBef>
                  <a:spcPct val="0"/>
                </a:spcBef>
              </a:pPr>
              <a:t>20</a:t>
            </a:fld>
            <a:endParaRPr lang="en-US" altLang="de-DE" sz="1300">
              <a:cs typeface="Times New Roman" panose="02020603050405020304" pitchFamily="18" charset="0"/>
            </a:endParaRPr>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13240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2238082-5828-477D-AE0A-224C055AA8B4}" type="slidenum">
              <a:rPr lang="en-US" altLang="de-DE" sz="1300">
                <a:cs typeface="Times New Roman" panose="02020603050405020304" pitchFamily="18" charset="0"/>
              </a:rPr>
              <a:pPr eaLnBrk="1" hangingPunct="1">
                <a:spcBef>
                  <a:spcPct val="0"/>
                </a:spcBef>
              </a:pPr>
              <a:t>21</a:t>
            </a:fld>
            <a:endParaRPr lang="en-US" altLang="de-DE" sz="13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03223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7FD2159-4725-47E0-B73E-E329BDBBFE78}" type="slidenum">
              <a:rPr lang="en-US" altLang="de-DE" sz="1300">
                <a:cs typeface="Times New Roman" panose="02020603050405020304" pitchFamily="18" charset="0"/>
              </a:rPr>
              <a:pPr eaLnBrk="1" hangingPunct="1">
                <a:spcBef>
                  <a:spcPct val="0"/>
                </a:spcBef>
              </a:pPr>
              <a:t>22</a:t>
            </a:fld>
            <a:endParaRPr lang="en-US" altLang="de-DE" sz="13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96342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7FD2159-4725-47E0-B73E-E329BDBBFE78}" type="slidenum">
              <a:rPr lang="en-US" altLang="de-DE" sz="1300">
                <a:cs typeface="Times New Roman" panose="02020603050405020304" pitchFamily="18" charset="0"/>
              </a:rPr>
              <a:pPr eaLnBrk="1" hangingPunct="1">
                <a:spcBef>
                  <a:spcPct val="0"/>
                </a:spcBef>
              </a:pPr>
              <a:t>23</a:t>
            </a:fld>
            <a:endParaRPr lang="en-US" altLang="de-DE" sz="13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96342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7FD2159-4725-47E0-B73E-E329BDBBFE78}" type="slidenum">
              <a:rPr lang="en-US" altLang="de-DE" sz="1300">
                <a:cs typeface="Times New Roman" panose="02020603050405020304" pitchFamily="18" charset="0"/>
              </a:rPr>
              <a:pPr eaLnBrk="1" hangingPunct="1">
                <a:spcBef>
                  <a:spcPct val="0"/>
                </a:spcBef>
              </a:pPr>
              <a:t>24</a:t>
            </a:fld>
            <a:endParaRPr lang="en-US" altLang="de-DE" sz="13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96342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7FD2159-4725-47E0-B73E-E329BDBBFE78}" type="slidenum">
              <a:rPr lang="en-US" altLang="de-DE" sz="1300">
                <a:cs typeface="Times New Roman" panose="02020603050405020304" pitchFamily="18" charset="0"/>
              </a:rPr>
              <a:pPr eaLnBrk="1" hangingPunct="1">
                <a:spcBef>
                  <a:spcPct val="0"/>
                </a:spcBef>
              </a:pPr>
              <a:t>25</a:t>
            </a:fld>
            <a:endParaRPr lang="en-US" altLang="de-DE" sz="13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96342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C34C7A7-266D-4166-9C6E-65F494E3476A}" type="slidenum">
              <a:rPr lang="en-US" altLang="de-DE" sz="1300">
                <a:cs typeface="Times New Roman" panose="02020603050405020304" pitchFamily="18" charset="0"/>
              </a:rPr>
              <a:pPr eaLnBrk="1" hangingPunct="1">
                <a:spcBef>
                  <a:spcPct val="0"/>
                </a:spcBef>
              </a:pPr>
              <a:t>26</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33038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C7BBD6F-3C5A-427F-A231-52A81F312B27}" type="slidenum">
              <a:rPr lang="en-US" altLang="de-DE" sz="1300">
                <a:cs typeface="Times New Roman" panose="02020603050405020304" pitchFamily="18" charset="0"/>
              </a:rPr>
              <a:pPr eaLnBrk="1" hangingPunct="1">
                <a:spcBef>
                  <a:spcPct val="0"/>
                </a:spcBef>
              </a:pPr>
              <a:t>27</a:t>
            </a:fld>
            <a:endParaRPr lang="en-US" altLang="de-DE" sz="1300">
              <a:cs typeface="Times New Roman" panose="02020603050405020304" pitchFamily="18" charset="0"/>
            </a:endParaRPr>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34211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2432A62-4C9E-4000-9939-466724801B26}" type="slidenum">
              <a:rPr lang="en-US" altLang="de-DE" sz="1300">
                <a:cs typeface="Times New Roman" panose="02020603050405020304" pitchFamily="18" charset="0"/>
              </a:rPr>
              <a:pPr eaLnBrk="1" hangingPunct="1">
                <a:spcBef>
                  <a:spcPct val="0"/>
                </a:spcBef>
              </a:pPr>
              <a:t>28</a:t>
            </a:fld>
            <a:endParaRPr lang="en-US" altLang="de-DE" sz="1300">
              <a:cs typeface="Times New Roman" panose="02020603050405020304" pitchFamily="18" charset="0"/>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4109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2E5872E-076B-4F82-BD77-E1C03B8C6FF3}" type="slidenum">
              <a:rPr lang="en-US" altLang="de-DE" sz="1300">
                <a:cs typeface="Times New Roman" panose="02020603050405020304" pitchFamily="18" charset="0"/>
              </a:rPr>
              <a:pPr eaLnBrk="1" hangingPunct="1">
                <a:spcBef>
                  <a:spcPct val="0"/>
                </a:spcBef>
              </a:pPr>
              <a:t>29</a:t>
            </a:fld>
            <a:endParaRPr lang="en-US" altLang="de-DE" sz="1300">
              <a:cs typeface="Times New Roman" panose="02020603050405020304" pitchFamily="18" charset="0"/>
            </a:endParaRPr>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13050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A3A2483-63EF-4329-B322-2A003A369FCE}" type="slidenum">
              <a:rPr lang="en-US" altLang="de-DE" sz="1300">
                <a:cs typeface="Times New Roman" panose="02020603050405020304" pitchFamily="18" charset="0"/>
              </a:rPr>
              <a:pPr eaLnBrk="1" hangingPunct="1">
                <a:spcBef>
                  <a:spcPct val="0"/>
                </a:spcBef>
              </a:pPr>
              <a:t>30</a:t>
            </a:fld>
            <a:endParaRPr lang="en-US" altLang="de-DE" sz="13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89471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02F8FC6-2AD0-4347-9785-77C083AC6F1B}" type="slidenum">
              <a:rPr lang="en-US" altLang="de-DE" sz="1300">
                <a:cs typeface="Times New Roman" panose="02020603050405020304" pitchFamily="18" charset="0"/>
              </a:rPr>
              <a:pPr eaLnBrk="1" hangingPunct="1">
                <a:spcBef>
                  <a:spcPct val="0"/>
                </a:spcBef>
              </a:pPr>
              <a:t>31</a:t>
            </a:fld>
            <a:endParaRPr lang="en-US" altLang="de-DE" sz="1300">
              <a:cs typeface="Times New Roman" panose="02020603050405020304" pitchFamily="18" charset="0"/>
            </a:endParaRPr>
          </a:p>
        </p:txBody>
      </p:sp>
      <p:sp>
        <p:nvSpPr>
          <p:cNvPr id="17305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BC90ECD-6F4F-4EC7-8B82-E283096F157F}" type="slidenum">
              <a:rPr lang="en-US" altLang="de-DE" sz="1300">
                <a:cs typeface="Times New Roman" panose="02020603050405020304" pitchFamily="18" charset="0"/>
              </a:rPr>
              <a:pPr algn="r" eaLnBrk="1" hangingPunct="1">
                <a:spcBef>
                  <a:spcPct val="0"/>
                </a:spcBef>
              </a:pPr>
              <a:t>31</a:t>
            </a:fld>
            <a:endParaRPr lang="en-US" altLang="de-DE" sz="1300">
              <a:cs typeface="Times New Roman" panose="02020603050405020304" pitchFamily="18" charset="0"/>
            </a:endParaRPr>
          </a:p>
        </p:txBody>
      </p:sp>
      <p:sp>
        <p:nvSpPr>
          <p:cNvPr id="173060" name="Rectangle 2"/>
          <p:cNvSpPr>
            <a:spLocks noGrp="1" noRot="1" noChangeAspect="1" noChangeArrowheads="1" noTextEdit="1"/>
          </p:cNvSpPr>
          <p:nvPr>
            <p:ph type="sldImg"/>
          </p:nvPr>
        </p:nvSpPr>
        <p:spPr>
          <a:xfrm>
            <a:off x="139700" y="768350"/>
            <a:ext cx="6821488" cy="3836988"/>
          </a:xfrm>
          <a:ln/>
        </p:spPr>
      </p:sp>
      <p:sp>
        <p:nvSpPr>
          <p:cNvPr id="1730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23472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B2156E5-DD61-46BB-B410-294703804867}" type="slidenum">
              <a:rPr lang="en-US" altLang="de-DE" sz="1300">
                <a:cs typeface="Times New Roman" panose="02020603050405020304" pitchFamily="18" charset="0"/>
              </a:rPr>
              <a:pPr eaLnBrk="1" hangingPunct="1">
                <a:spcBef>
                  <a:spcPct val="0"/>
                </a:spcBef>
              </a:pPr>
              <a:t>32</a:t>
            </a:fld>
            <a:endParaRPr lang="en-US" altLang="de-DE" sz="1300">
              <a:cs typeface="Times New Roman" panose="02020603050405020304" pitchFamily="18" charset="0"/>
            </a:endParaRPr>
          </a:p>
        </p:txBody>
      </p:sp>
      <p:sp>
        <p:nvSpPr>
          <p:cNvPr id="17408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0F0C7565-F163-4F3E-A381-A2F21FB74940}" type="slidenum">
              <a:rPr lang="en-US" altLang="de-DE" sz="1300">
                <a:cs typeface="Times New Roman" panose="02020603050405020304" pitchFamily="18" charset="0"/>
              </a:rPr>
              <a:pPr algn="r" eaLnBrk="1" hangingPunct="1">
                <a:spcBef>
                  <a:spcPct val="0"/>
                </a:spcBef>
              </a:pPr>
              <a:t>32</a:t>
            </a:fld>
            <a:endParaRPr lang="en-US" altLang="de-DE" sz="1300">
              <a:cs typeface="Times New Roman" panose="02020603050405020304" pitchFamily="18" charset="0"/>
            </a:endParaRPr>
          </a:p>
        </p:txBody>
      </p:sp>
      <p:sp>
        <p:nvSpPr>
          <p:cNvPr id="174084" name="Rectangle 2"/>
          <p:cNvSpPr>
            <a:spLocks noGrp="1" noRot="1" noChangeAspect="1" noChangeArrowheads="1" noTextEdit="1"/>
          </p:cNvSpPr>
          <p:nvPr>
            <p:ph type="sldImg"/>
          </p:nvPr>
        </p:nvSpPr>
        <p:spPr>
          <a:xfrm>
            <a:off x="139700" y="768350"/>
            <a:ext cx="6821488" cy="3836988"/>
          </a:xfrm>
          <a:ln/>
        </p:spPr>
      </p:sp>
      <p:sp>
        <p:nvSpPr>
          <p:cNvPr id="1740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65626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9CD2A9B-037C-4175-AA93-00033A44C993}" type="slidenum">
              <a:rPr lang="en-US" altLang="de-DE" sz="1300">
                <a:cs typeface="Times New Roman" panose="02020603050405020304" pitchFamily="18" charset="0"/>
              </a:rPr>
              <a:pPr eaLnBrk="1" hangingPunct="1">
                <a:spcBef>
                  <a:spcPct val="0"/>
                </a:spcBef>
              </a:pPr>
              <a:t>33</a:t>
            </a:fld>
            <a:endParaRPr lang="en-US" altLang="de-DE" sz="1300">
              <a:cs typeface="Times New Roman" panose="02020603050405020304" pitchFamily="18" charset="0"/>
            </a:endParaRPr>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15586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483FBED-6B2E-4C3E-8C16-7D72587F11D3}" type="slidenum">
              <a:rPr lang="en-US" altLang="de-DE" sz="1300">
                <a:cs typeface="Times New Roman" panose="02020603050405020304" pitchFamily="18" charset="0"/>
              </a:rPr>
              <a:pPr eaLnBrk="1" hangingPunct="1">
                <a:spcBef>
                  <a:spcPct val="0"/>
                </a:spcBef>
              </a:pPr>
              <a:t>34</a:t>
            </a:fld>
            <a:endParaRPr lang="en-US" altLang="de-DE" sz="1300">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53869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6303651-C32A-43DB-9404-0DCBEA1B1DF4}" type="slidenum">
              <a:rPr lang="en-US" altLang="de-DE" sz="1300">
                <a:cs typeface="Times New Roman" panose="02020603050405020304" pitchFamily="18" charset="0"/>
              </a:rPr>
              <a:pPr eaLnBrk="1" hangingPunct="1">
                <a:spcBef>
                  <a:spcPct val="0"/>
                </a:spcBef>
              </a:pPr>
              <a:t>35</a:t>
            </a:fld>
            <a:endParaRPr lang="en-US" altLang="de-DE" sz="1300">
              <a:cs typeface="Times New Roman" panose="02020603050405020304" pitchFamily="18" charset="0"/>
            </a:endParaRPr>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49185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173F784-37D0-4C83-B74F-2CC9C5736A25}" type="slidenum">
              <a:rPr lang="en-US" altLang="de-DE" sz="1300">
                <a:cs typeface="Times New Roman" panose="02020603050405020304" pitchFamily="18" charset="0"/>
              </a:rPr>
              <a:pPr eaLnBrk="1" hangingPunct="1">
                <a:spcBef>
                  <a:spcPct val="0"/>
                </a:spcBef>
              </a:pPr>
              <a:t>36</a:t>
            </a:fld>
            <a:endParaRPr lang="en-US" altLang="de-DE" sz="1300">
              <a:cs typeface="Times New Roman" panose="02020603050405020304" pitchFamily="18" charset="0"/>
            </a:endParaRPr>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00329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0EC0398-C54E-4E3C-853D-75EE3021A7F9}" type="slidenum">
              <a:rPr lang="en-US" altLang="de-DE" sz="1300">
                <a:cs typeface="Times New Roman" panose="02020603050405020304" pitchFamily="18" charset="0"/>
              </a:rPr>
              <a:pPr eaLnBrk="1" hangingPunct="1">
                <a:spcBef>
                  <a:spcPct val="0"/>
                </a:spcBef>
              </a:pPr>
              <a:t>38</a:t>
            </a:fld>
            <a:endParaRPr lang="en-US" altLang="de-DE" sz="13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03150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DD78D0A-C0A5-4F3F-8619-AE720E40DC77}" type="slidenum">
              <a:rPr lang="en-US" altLang="de-DE" sz="1300">
                <a:cs typeface="Times New Roman" panose="02020603050405020304" pitchFamily="18" charset="0"/>
              </a:rPr>
              <a:pPr eaLnBrk="1" hangingPunct="1">
                <a:spcBef>
                  <a:spcPct val="0"/>
                </a:spcBef>
              </a:pPr>
              <a:t>39</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35340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203DDAC-BD7D-4D36-9F21-2710385032DB}" type="slidenum">
              <a:rPr lang="en-US" altLang="de-DE" sz="1300">
                <a:cs typeface="Times New Roman" panose="02020603050405020304" pitchFamily="18" charset="0"/>
              </a:rPr>
              <a:pPr eaLnBrk="1" hangingPunct="1">
                <a:spcBef>
                  <a:spcPct val="0"/>
                </a:spcBef>
              </a:pPr>
              <a:t>40</a:t>
            </a:fld>
            <a:endParaRPr lang="en-US" altLang="de-DE" sz="1300">
              <a:cs typeface="Times New Roman" panose="02020603050405020304" pitchFamily="18" charset="0"/>
            </a:endParaRPr>
          </a:p>
        </p:txBody>
      </p:sp>
      <p:sp>
        <p:nvSpPr>
          <p:cNvPr id="181251" name="Rectangle 1026"/>
          <p:cNvSpPr>
            <a:spLocks noGrp="1" noRot="1" noChangeAspect="1" noChangeArrowheads="1" noTextEdit="1"/>
          </p:cNvSpPr>
          <p:nvPr>
            <p:ph type="sldImg"/>
          </p:nvPr>
        </p:nvSpPr>
        <p:spPr>
          <a:xfrm>
            <a:off x="138113" y="768350"/>
            <a:ext cx="6823075" cy="3836988"/>
          </a:xfrm>
          <a:ln/>
        </p:spPr>
      </p:sp>
      <p:sp>
        <p:nvSpPr>
          <p:cNvPr id="1812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92358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12CD29E-C199-4D59-A2F9-78CCE2A16C05}" type="slidenum">
              <a:rPr lang="en-US" altLang="de-DE" sz="1300">
                <a:cs typeface="Times New Roman" panose="02020603050405020304" pitchFamily="18" charset="0"/>
              </a:rPr>
              <a:pPr eaLnBrk="1" hangingPunct="1">
                <a:spcBef>
                  <a:spcPct val="0"/>
                </a:spcBef>
              </a:pPr>
              <a:t>41</a:t>
            </a:fld>
            <a:endParaRPr lang="en-US" altLang="de-DE" sz="1300">
              <a:cs typeface="Times New Roman" panose="02020603050405020304" pitchFamily="18" charset="0"/>
            </a:endParaRPr>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85944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C06671C-DD3A-4203-82CC-E38B46A44533}" type="slidenum">
              <a:rPr lang="en-US" altLang="de-DE" sz="1300">
                <a:cs typeface="Times New Roman" panose="02020603050405020304" pitchFamily="18" charset="0"/>
              </a:rPr>
              <a:pPr eaLnBrk="1" hangingPunct="1">
                <a:spcBef>
                  <a:spcPct val="0"/>
                </a:spcBef>
              </a:pPr>
              <a:t>42</a:t>
            </a:fld>
            <a:endParaRPr lang="en-US" altLang="de-DE" sz="1300">
              <a:cs typeface="Times New Roman" panose="02020603050405020304" pitchFamily="18" charset="0"/>
            </a:endParaRPr>
          </a:p>
        </p:txBody>
      </p:sp>
      <p:sp>
        <p:nvSpPr>
          <p:cNvPr id="183299" name="Rectangle 1026"/>
          <p:cNvSpPr>
            <a:spLocks noGrp="1" noRot="1" noChangeAspect="1" noChangeArrowheads="1" noTextEdit="1"/>
          </p:cNvSpPr>
          <p:nvPr>
            <p:ph type="sldImg"/>
          </p:nvPr>
        </p:nvSpPr>
        <p:spPr>
          <a:xfrm>
            <a:off x="138113" y="768350"/>
            <a:ext cx="6823075" cy="3836988"/>
          </a:xfrm>
          <a:ln/>
        </p:spPr>
      </p:sp>
      <p:sp>
        <p:nvSpPr>
          <p:cNvPr id="1833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6355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9C59A80-E301-4553-BC8A-C368F40BDD71}" type="slidenum">
              <a:rPr lang="en-US" altLang="de-DE" sz="1300">
                <a:cs typeface="Times New Roman" panose="02020603050405020304" pitchFamily="18" charset="0"/>
              </a:rPr>
              <a:pPr eaLnBrk="1" hangingPunct="1">
                <a:spcBef>
                  <a:spcPct val="0"/>
                </a:spcBef>
              </a:pPr>
              <a:t>43</a:t>
            </a:fld>
            <a:endParaRPr lang="en-US" altLang="de-DE" sz="1300">
              <a:cs typeface="Times New Roman" panose="02020603050405020304" pitchFamily="18" charset="0"/>
            </a:endParaRPr>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39041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D915C00-D930-4B41-BE9A-AFCCF7F56540}" type="slidenum">
              <a:rPr lang="en-US" altLang="de-DE" sz="1300">
                <a:cs typeface="Times New Roman" panose="02020603050405020304" pitchFamily="18" charset="0"/>
              </a:rPr>
              <a:pPr eaLnBrk="1" hangingPunct="1">
                <a:spcBef>
                  <a:spcPct val="0"/>
                </a:spcBef>
              </a:pPr>
              <a:t>44</a:t>
            </a:fld>
            <a:endParaRPr lang="en-US" altLang="de-DE" sz="1300">
              <a:cs typeface="Times New Roman" panose="02020603050405020304" pitchFamily="18" charset="0"/>
            </a:endParaRPr>
          </a:p>
        </p:txBody>
      </p:sp>
      <p:sp>
        <p:nvSpPr>
          <p:cNvPr id="185347" name="Rectangle 1026"/>
          <p:cNvSpPr>
            <a:spLocks noGrp="1" noRot="1" noChangeAspect="1" noChangeArrowheads="1" noTextEdit="1"/>
          </p:cNvSpPr>
          <p:nvPr>
            <p:ph type="sldImg"/>
          </p:nvPr>
        </p:nvSpPr>
        <p:spPr>
          <a:xfrm>
            <a:off x="138113" y="768350"/>
            <a:ext cx="6823075" cy="3836988"/>
          </a:xfrm>
          <a:ln/>
        </p:spPr>
      </p:sp>
      <p:sp>
        <p:nvSpPr>
          <p:cNvPr id="1853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99985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904BC0E-4264-4F51-9E6C-673823A3BDDB}" type="slidenum">
              <a:rPr lang="en-US" altLang="de-DE" sz="1300">
                <a:cs typeface="Times New Roman" panose="02020603050405020304" pitchFamily="18" charset="0"/>
              </a:rPr>
              <a:pPr eaLnBrk="1" hangingPunct="1">
                <a:spcBef>
                  <a:spcPct val="0"/>
                </a:spcBef>
              </a:pPr>
              <a:t>45</a:t>
            </a:fld>
            <a:endParaRPr lang="en-US" altLang="de-DE" sz="13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69352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C96B419-D750-4BBF-9A22-61ACD428AF0E}" type="slidenum">
              <a:rPr lang="en-US" altLang="de-DE" sz="1300">
                <a:cs typeface="Times New Roman" panose="02020603050405020304" pitchFamily="18" charset="0"/>
              </a:rPr>
              <a:pPr eaLnBrk="1" hangingPunct="1">
                <a:spcBef>
                  <a:spcPct val="0"/>
                </a:spcBef>
              </a:pPr>
              <a:t>46</a:t>
            </a:fld>
            <a:endParaRPr lang="en-US" altLang="de-DE" sz="1300">
              <a:cs typeface="Times New Roman" panose="02020603050405020304" pitchFamily="18" charset="0"/>
            </a:endParaRPr>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04730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31BDBBF-6ECE-4684-983B-4C3370AA1B66}" type="slidenum">
              <a:rPr lang="en-US" altLang="de-DE" sz="1300">
                <a:cs typeface="Times New Roman" panose="02020603050405020304" pitchFamily="18" charset="0"/>
              </a:rPr>
              <a:pPr eaLnBrk="1" hangingPunct="1">
                <a:spcBef>
                  <a:spcPct val="0"/>
                </a:spcBef>
              </a:pPr>
              <a:t>47</a:t>
            </a:fld>
            <a:endParaRPr lang="en-US" altLang="de-DE" sz="1300">
              <a:cs typeface="Times New Roman" panose="02020603050405020304" pitchFamily="18" charset="0"/>
            </a:endParaRPr>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7348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0ACFE1B-209E-45A2-8F2A-5AC710C1A1BE}" type="slidenum">
              <a:rPr lang="en-US" altLang="de-DE" sz="1300">
                <a:cs typeface="Times New Roman" panose="02020603050405020304" pitchFamily="18" charset="0"/>
              </a:rPr>
              <a:pPr eaLnBrk="1" hangingPunct="1">
                <a:spcBef>
                  <a:spcPct val="0"/>
                </a:spcBef>
              </a:pPr>
              <a:t>48</a:t>
            </a:fld>
            <a:endParaRPr lang="en-US" altLang="de-DE" sz="1300">
              <a:cs typeface="Times New Roman" panose="02020603050405020304" pitchFamily="18" charset="0"/>
            </a:endParaRPr>
          </a:p>
        </p:txBody>
      </p:sp>
      <p:sp>
        <p:nvSpPr>
          <p:cNvPr id="1894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94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97704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F873BED-BF18-4092-B89B-71984A773958}" type="slidenum">
              <a:rPr lang="en-US" altLang="de-DE" sz="1300">
                <a:cs typeface="Times New Roman" panose="02020603050405020304" pitchFamily="18" charset="0"/>
              </a:rPr>
              <a:pPr eaLnBrk="1" hangingPunct="1">
                <a:spcBef>
                  <a:spcPct val="0"/>
                </a:spcBef>
              </a:pPr>
              <a:t>49</a:t>
            </a:fld>
            <a:endParaRPr lang="en-US" altLang="de-DE" sz="13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04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16724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BA5C760-6579-437E-9789-D53A2378C664}" type="slidenum">
              <a:rPr lang="en-US" altLang="de-DE" sz="1300">
                <a:cs typeface="Times New Roman" panose="02020603050405020304" pitchFamily="18" charset="0"/>
              </a:rPr>
              <a:pPr eaLnBrk="1" hangingPunct="1">
                <a:spcBef>
                  <a:spcPct val="0"/>
                </a:spcBef>
              </a:pPr>
              <a:t>50</a:t>
            </a:fld>
            <a:endParaRPr lang="en-US" altLang="de-DE" sz="1300">
              <a:cs typeface="Times New Roman" panose="02020603050405020304" pitchFamily="18" charset="0"/>
            </a:endParaRPr>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02366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BA5C760-6579-437E-9789-D53A2378C664}" type="slidenum">
              <a:rPr lang="en-US" altLang="de-DE" sz="1300">
                <a:cs typeface="Times New Roman" panose="02020603050405020304" pitchFamily="18" charset="0"/>
              </a:rPr>
              <a:pPr eaLnBrk="1" hangingPunct="1">
                <a:spcBef>
                  <a:spcPct val="0"/>
                </a:spcBef>
              </a:pPr>
              <a:t>51</a:t>
            </a:fld>
            <a:endParaRPr lang="en-US" altLang="de-DE" sz="1300">
              <a:cs typeface="Times New Roman" panose="02020603050405020304" pitchFamily="18" charset="0"/>
            </a:endParaRPr>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02366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BA5C760-6579-437E-9789-D53A2378C664}" type="slidenum">
              <a:rPr lang="en-US" altLang="de-DE" sz="1300">
                <a:cs typeface="Times New Roman" panose="02020603050405020304" pitchFamily="18" charset="0"/>
              </a:rPr>
              <a:pPr eaLnBrk="1" hangingPunct="1">
                <a:spcBef>
                  <a:spcPct val="0"/>
                </a:spcBef>
              </a:pPr>
              <a:t>52</a:t>
            </a:fld>
            <a:endParaRPr lang="en-US" altLang="de-DE" sz="1300">
              <a:cs typeface="Times New Roman" panose="02020603050405020304" pitchFamily="18" charset="0"/>
            </a:endParaRPr>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02366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8543E97-3314-4DCF-9E3B-826075320EDB}" type="slidenum">
              <a:rPr lang="en-US" altLang="de-DE" sz="1300">
                <a:cs typeface="Times New Roman" panose="02020603050405020304" pitchFamily="18" charset="0"/>
              </a:rPr>
              <a:pPr eaLnBrk="1" hangingPunct="1">
                <a:spcBef>
                  <a:spcPct val="0"/>
                </a:spcBef>
              </a:pPr>
              <a:t>53</a:t>
            </a:fld>
            <a:endParaRPr lang="en-US" altLang="de-DE" sz="1300">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21203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A8CED1A-AD2B-4257-A365-BD74FF6ADEEA}" type="slidenum">
              <a:rPr lang="en-US" altLang="de-DE" sz="1300">
                <a:cs typeface="Times New Roman" panose="02020603050405020304" pitchFamily="18" charset="0"/>
              </a:rPr>
              <a:pPr eaLnBrk="1" hangingPunct="1">
                <a:spcBef>
                  <a:spcPct val="0"/>
                </a:spcBef>
              </a:pPr>
              <a:t>54</a:t>
            </a:fld>
            <a:endParaRPr lang="en-US" altLang="de-DE" sz="1300">
              <a:cs typeface="Times New Roman" panose="02020603050405020304" pitchFamily="18" charset="0"/>
            </a:endParaRPr>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800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32CFCE4-143C-4C22-95F2-433B8DA73F6C}" type="slidenum">
              <a:rPr lang="en-US" altLang="de-DE" sz="1300">
                <a:cs typeface="Times New Roman" panose="02020603050405020304" pitchFamily="18" charset="0"/>
              </a:rPr>
              <a:pPr eaLnBrk="1" hangingPunct="1">
                <a:spcBef>
                  <a:spcPct val="0"/>
                </a:spcBef>
              </a:pPr>
              <a:t>55</a:t>
            </a:fld>
            <a:endParaRPr lang="en-US" altLang="de-DE" sz="1300">
              <a:cs typeface="Times New Roman" panose="02020603050405020304" pitchFamily="18" charset="0"/>
            </a:endParaRPr>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21814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CEDB23B-280D-4750-801D-87B8D3F98D9B}" type="slidenum">
              <a:rPr lang="en-US" altLang="de-DE" sz="1300">
                <a:cs typeface="Times New Roman" panose="02020603050405020304" pitchFamily="18" charset="0"/>
              </a:rPr>
              <a:pPr eaLnBrk="1" hangingPunct="1">
                <a:spcBef>
                  <a:spcPct val="0"/>
                </a:spcBef>
              </a:pPr>
              <a:t>56</a:t>
            </a:fld>
            <a:endParaRPr lang="en-US" altLang="de-DE" sz="1300">
              <a:cs typeface="Times New Roman" panose="02020603050405020304" pitchFamily="18" charset="0"/>
            </a:endParaRPr>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96767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D18837C-650D-46F9-952D-53F75A631003}" type="slidenum">
              <a:rPr lang="en-US" altLang="de-DE" sz="1300">
                <a:cs typeface="Times New Roman" panose="02020603050405020304" pitchFamily="18" charset="0"/>
              </a:rPr>
              <a:pPr eaLnBrk="1" hangingPunct="1">
                <a:spcBef>
                  <a:spcPct val="0"/>
                </a:spcBef>
              </a:pPr>
              <a:t>57</a:t>
            </a:fld>
            <a:endParaRPr lang="en-US" altLang="de-DE" sz="1300">
              <a:cs typeface="Times New Roman" panose="02020603050405020304" pitchFamily="18" charset="0"/>
            </a:endParaRPr>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854436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819F931-2F06-4BF1-89B5-145A11D52F5E}" type="slidenum">
              <a:rPr lang="en-US" altLang="de-DE" sz="1300">
                <a:cs typeface="Times New Roman" panose="02020603050405020304" pitchFamily="18" charset="0"/>
              </a:rPr>
              <a:pPr eaLnBrk="1" hangingPunct="1">
                <a:spcBef>
                  <a:spcPct val="0"/>
                </a:spcBef>
              </a:pPr>
              <a:t>58</a:t>
            </a:fld>
            <a:endParaRPr lang="en-US" altLang="de-DE" sz="1300">
              <a:cs typeface="Times New Roman" panose="02020603050405020304" pitchFamily="18" charset="0"/>
            </a:endParaRPr>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74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0AEEA09-255F-41AD-A9D2-C83512223859}" type="slidenum">
              <a:rPr lang="en-US" altLang="de-DE" sz="1300">
                <a:cs typeface="Times New Roman" panose="02020603050405020304" pitchFamily="18" charset="0"/>
              </a:rPr>
              <a:pPr eaLnBrk="1" hangingPunct="1">
                <a:spcBef>
                  <a:spcPct val="0"/>
                </a:spcBef>
              </a:pPr>
              <a:t>59</a:t>
            </a:fld>
            <a:endParaRPr lang="en-US" altLang="de-DE" sz="1300">
              <a:cs typeface="Times New Roman" panose="02020603050405020304" pitchFamily="18" charset="0"/>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46446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B0728F7-C2D1-4C0F-917E-062D6126EF33}" type="slidenum">
              <a:rPr lang="en-US" altLang="de-DE" sz="1300">
                <a:cs typeface="Times New Roman" panose="02020603050405020304" pitchFamily="18" charset="0"/>
              </a:rPr>
              <a:pPr eaLnBrk="1" hangingPunct="1">
                <a:spcBef>
                  <a:spcPct val="0"/>
                </a:spcBef>
              </a:pPr>
              <a:t>60</a:t>
            </a:fld>
            <a:endParaRPr lang="en-US" altLang="de-DE" sz="1300">
              <a:cs typeface="Times New Roman" panose="02020603050405020304" pitchFamily="18" charset="0"/>
            </a:endParaRPr>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1104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E805043-98E7-48E8-9F2F-E80FF932F0B9}" type="slidenum">
              <a:rPr lang="en-US" altLang="de-DE" sz="1300">
                <a:cs typeface="Times New Roman" panose="02020603050405020304" pitchFamily="18" charset="0"/>
              </a:rPr>
              <a:pPr eaLnBrk="1" hangingPunct="1">
                <a:spcBef>
                  <a:spcPct val="0"/>
                </a:spcBef>
              </a:pPr>
              <a:t>61</a:t>
            </a:fld>
            <a:endParaRPr lang="en-US" altLang="de-DE" sz="1300">
              <a:cs typeface="Times New Roman" panose="02020603050405020304" pitchFamily="18" charset="0"/>
            </a:endParaRPr>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73874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263D2FA-3808-4793-BF3B-F21761E2DE30}" type="slidenum">
              <a:rPr lang="en-US" altLang="de-DE" sz="1300">
                <a:cs typeface="Times New Roman" panose="02020603050405020304" pitchFamily="18" charset="0"/>
              </a:rPr>
              <a:pPr eaLnBrk="1" hangingPunct="1">
                <a:spcBef>
                  <a:spcPct val="0"/>
                </a:spcBef>
              </a:pPr>
              <a:t>62</a:t>
            </a:fld>
            <a:endParaRPr lang="en-US" altLang="de-DE" sz="1300">
              <a:cs typeface="Times New Roman" panose="02020603050405020304" pitchFamily="18" charset="0"/>
            </a:endParaRPr>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541594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31ED17A-C3AB-4588-B768-C3C07C83F93F}" type="slidenum">
              <a:rPr lang="en-US" altLang="de-DE" sz="1300">
                <a:cs typeface="Times New Roman" panose="02020603050405020304" pitchFamily="18" charset="0"/>
              </a:rPr>
              <a:pPr eaLnBrk="1" hangingPunct="1">
                <a:spcBef>
                  <a:spcPct val="0"/>
                </a:spcBef>
              </a:pPr>
              <a:t>63</a:t>
            </a:fld>
            <a:endParaRPr lang="en-US" altLang="de-DE" sz="1300">
              <a:cs typeface="Times New Roman" panose="02020603050405020304" pitchFamily="18" charset="0"/>
            </a:endParaRPr>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340231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ABC8CA7-C8D7-4766-B94B-F7E1CBB86772}" type="slidenum">
              <a:rPr lang="en-US" altLang="de-DE" sz="1300">
                <a:cs typeface="Times New Roman" panose="02020603050405020304" pitchFamily="18" charset="0"/>
              </a:rPr>
              <a:pPr eaLnBrk="1" hangingPunct="1">
                <a:spcBef>
                  <a:spcPct val="0"/>
                </a:spcBef>
              </a:pPr>
              <a:t>64</a:t>
            </a:fld>
            <a:endParaRPr lang="en-US" altLang="de-DE" sz="1300">
              <a:cs typeface="Times New Roman" panose="02020603050405020304" pitchFamily="18" charset="0"/>
            </a:endParaRPr>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86075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81EFCF1-2557-4117-879E-51122BCADB47}" type="slidenum">
              <a:rPr lang="en-US" altLang="de-DE" sz="1300">
                <a:cs typeface="Times New Roman" panose="02020603050405020304" pitchFamily="18" charset="0"/>
              </a:rPr>
              <a:pPr eaLnBrk="1" hangingPunct="1">
                <a:spcBef>
                  <a:spcPct val="0"/>
                </a:spcBef>
              </a:pPr>
              <a:t>65</a:t>
            </a:fld>
            <a:endParaRPr lang="en-US" altLang="de-DE" sz="1300">
              <a:cs typeface="Times New Roman" panose="02020603050405020304" pitchFamily="18" charset="0"/>
            </a:endParaRPr>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32480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2B17467-42ED-4340-876E-CEE2B64AAFEE}" type="slidenum">
              <a:rPr lang="en-US" altLang="de-DE" sz="1300">
                <a:cs typeface="Times New Roman" panose="02020603050405020304" pitchFamily="18" charset="0"/>
              </a:rPr>
              <a:pPr eaLnBrk="1" hangingPunct="1">
                <a:spcBef>
                  <a:spcPct val="0"/>
                </a:spcBef>
              </a:pPr>
              <a:t>66</a:t>
            </a:fld>
            <a:endParaRPr lang="en-US" altLang="de-DE" sz="1300">
              <a:cs typeface="Times New Roman" panose="02020603050405020304" pitchFamily="18" charset="0"/>
            </a:endParaRPr>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18685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86403DD-C0EE-4D22-9D65-0F2B71939619}" type="slidenum">
              <a:rPr lang="en-US" altLang="de-DE" sz="1300">
                <a:cs typeface="Times New Roman" panose="02020603050405020304" pitchFamily="18" charset="0"/>
              </a:rPr>
              <a:pPr eaLnBrk="1" hangingPunct="1">
                <a:spcBef>
                  <a:spcPct val="0"/>
                </a:spcBef>
              </a:pPr>
              <a:t>67</a:t>
            </a:fld>
            <a:endParaRPr lang="en-US" altLang="de-DE" sz="1300">
              <a:cs typeface="Times New Roman" panose="02020603050405020304" pitchFamily="18" charset="0"/>
            </a:endParaRPr>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200690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E3B1B99-8C30-4846-8DEC-AB28012FA172}" type="slidenum">
              <a:rPr lang="en-US" altLang="de-DE" sz="1300">
                <a:cs typeface="Times New Roman" panose="02020603050405020304" pitchFamily="18" charset="0"/>
              </a:rPr>
              <a:pPr eaLnBrk="1" hangingPunct="1">
                <a:spcBef>
                  <a:spcPct val="0"/>
                </a:spcBef>
              </a:pPr>
              <a:t>68</a:t>
            </a:fld>
            <a:endParaRPr lang="en-US" altLang="de-DE" sz="1300">
              <a:cs typeface="Times New Roman" panose="02020603050405020304" pitchFamily="18" charset="0"/>
            </a:endParaRPr>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84856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0E4CEFE-2679-4D18-AA4C-2F11D000EC0C}" type="slidenum">
              <a:rPr lang="en-US" altLang="de-DE" sz="1300">
                <a:cs typeface="Times New Roman" panose="02020603050405020304" pitchFamily="18" charset="0"/>
              </a:rPr>
              <a:pPr eaLnBrk="1" hangingPunct="1">
                <a:spcBef>
                  <a:spcPct val="0"/>
                </a:spcBef>
              </a:pPr>
              <a:t>69</a:t>
            </a:fld>
            <a:endParaRPr lang="en-US" altLang="de-DE" sz="1300">
              <a:cs typeface="Times New Roman" panose="02020603050405020304" pitchFamily="18" charset="0"/>
            </a:endParaRPr>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536916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3C297CA-1B19-443C-B870-ACF6CA836FDA}" type="slidenum">
              <a:rPr lang="en-US" altLang="de-DE" sz="1300">
                <a:cs typeface="Times New Roman" panose="02020603050405020304" pitchFamily="18" charset="0"/>
              </a:rPr>
              <a:pPr eaLnBrk="1" hangingPunct="1">
                <a:spcBef>
                  <a:spcPct val="0"/>
                </a:spcBef>
              </a:pPr>
              <a:t>70</a:t>
            </a:fld>
            <a:endParaRPr lang="en-US" altLang="de-DE" sz="1300">
              <a:cs typeface="Times New Roman" panose="02020603050405020304" pitchFamily="18" charset="0"/>
            </a:endParaRPr>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738610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B8AB940-833D-4876-857B-FE249A690F3C}" type="slidenum">
              <a:rPr lang="en-US" altLang="de-DE" sz="1300">
                <a:cs typeface="Times New Roman" panose="02020603050405020304" pitchFamily="18" charset="0"/>
              </a:rPr>
              <a:pPr eaLnBrk="1" hangingPunct="1">
                <a:spcBef>
                  <a:spcPct val="0"/>
                </a:spcBef>
              </a:pPr>
              <a:t>71</a:t>
            </a:fld>
            <a:endParaRPr lang="en-US" altLang="de-DE" sz="1300">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161129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EF0E249-35B0-4795-941B-C811BF565087}" type="slidenum">
              <a:rPr lang="en-US" altLang="de-DE" sz="1300">
                <a:cs typeface="Times New Roman" panose="02020603050405020304" pitchFamily="18" charset="0"/>
              </a:rPr>
              <a:pPr eaLnBrk="1" hangingPunct="1">
                <a:spcBef>
                  <a:spcPct val="0"/>
                </a:spcBef>
              </a:pPr>
              <a:t>72</a:t>
            </a:fld>
            <a:endParaRPr lang="en-US" altLang="de-DE" sz="1300">
              <a:cs typeface="Times New Roman" panose="02020603050405020304" pitchFamily="18" charset="0"/>
            </a:endParaRPr>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440145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A9710A5-EDB4-4E4C-8299-C414106C7250}" type="slidenum">
              <a:rPr lang="en-US" altLang="de-DE" sz="1300">
                <a:cs typeface="Times New Roman" panose="02020603050405020304" pitchFamily="18" charset="0"/>
              </a:rPr>
              <a:pPr eaLnBrk="1" hangingPunct="1">
                <a:spcBef>
                  <a:spcPct val="0"/>
                </a:spcBef>
              </a:pPr>
              <a:t>73</a:t>
            </a:fld>
            <a:endParaRPr lang="en-US" altLang="de-DE" sz="1300">
              <a:cs typeface="Times New Roman" panose="02020603050405020304" pitchFamily="18" charset="0"/>
            </a:endParaRPr>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083780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59D38A0-F8F4-4707-B059-4CD4DE5CDFBD}" type="slidenum">
              <a:rPr lang="en-US" altLang="de-DE" sz="1300">
                <a:cs typeface="Times New Roman" panose="02020603050405020304" pitchFamily="18" charset="0"/>
              </a:rPr>
              <a:pPr eaLnBrk="1" hangingPunct="1">
                <a:spcBef>
                  <a:spcPct val="0"/>
                </a:spcBef>
              </a:pPr>
              <a:t>74</a:t>
            </a:fld>
            <a:endParaRPr lang="en-US" altLang="de-DE" sz="1300">
              <a:cs typeface="Times New Roman" panose="02020603050405020304" pitchFamily="18" charset="0"/>
            </a:endParaRPr>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71241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F3351DA-43F4-4746-92D4-9B8E259F8415}" type="slidenum">
              <a:rPr lang="en-US" altLang="de-DE" sz="1300">
                <a:cs typeface="Times New Roman" panose="02020603050405020304" pitchFamily="18" charset="0"/>
              </a:rPr>
              <a:pPr eaLnBrk="1" hangingPunct="1">
                <a:spcBef>
                  <a:spcPct val="0"/>
                </a:spcBef>
              </a:pPr>
              <a:t>75</a:t>
            </a:fld>
            <a:endParaRPr lang="en-US" altLang="de-DE" sz="1300">
              <a:cs typeface="Times New Roman" panose="02020603050405020304" pitchFamily="18" charset="0"/>
            </a:endParaRPr>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733593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0592195-25D6-42BE-9C91-3DFCCF3F542C}" type="slidenum">
              <a:rPr lang="en-US" altLang="de-DE" sz="1300">
                <a:cs typeface="Times New Roman" panose="02020603050405020304" pitchFamily="18" charset="0"/>
              </a:rPr>
              <a:pPr eaLnBrk="1" hangingPunct="1">
                <a:spcBef>
                  <a:spcPct val="0"/>
                </a:spcBef>
              </a:pPr>
              <a:t>76</a:t>
            </a:fld>
            <a:endParaRPr lang="en-US" altLang="de-DE" sz="1300">
              <a:cs typeface="Times New Roman" panose="02020603050405020304" pitchFamily="18" charset="0"/>
            </a:endParaRPr>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13915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FAEAF02-4D9C-43D8-AB6F-A0294E1B82DF}" type="slidenum">
              <a:rPr lang="en-US" altLang="de-DE" sz="1300">
                <a:cs typeface="Times New Roman" panose="02020603050405020304" pitchFamily="18" charset="0"/>
              </a:rPr>
              <a:pPr eaLnBrk="1" hangingPunct="1">
                <a:spcBef>
                  <a:spcPct val="0"/>
                </a:spcBef>
              </a:pPr>
              <a:t>77</a:t>
            </a:fld>
            <a:endParaRPr lang="en-US" altLang="de-DE" sz="1300">
              <a:cs typeface="Times New Roman" panose="02020603050405020304" pitchFamily="18" charset="0"/>
            </a:endParaRPr>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55952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F4D63C2-657F-43AA-8823-7D542667719A}" type="slidenum">
              <a:rPr lang="en-US" altLang="de-DE" sz="1300">
                <a:cs typeface="Times New Roman" panose="02020603050405020304" pitchFamily="18" charset="0"/>
              </a:rPr>
              <a:pPr eaLnBrk="1" hangingPunct="1">
                <a:spcBef>
                  <a:spcPct val="0"/>
                </a:spcBef>
              </a:pPr>
              <a:t>78</a:t>
            </a:fld>
            <a:endParaRPr lang="en-US" altLang="de-DE" sz="1300">
              <a:cs typeface="Times New Roman" panose="02020603050405020304" pitchFamily="18" charset="0"/>
            </a:endParaRPr>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726260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09DF12E-E06A-4D10-BE8B-45D0B4FD6537}" type="slidenum">
              <a:rPr lang="en-US" altLang="de-DE" sz="1300">
                <a:cs typeface="Times New Roman" panose="02020603050405020304" pitchFamily="18" charset="0"/>
              </a:rPr>
              <a:pPr eaLnBrk="1" hangingPunct="1">
                <a:spcBef>
                  <a:spcPct val="0"/>
                </a:spcBef>
              </a:pPr>
              <a:t>79</a:t>
            </a:fld>
            <a:endParaRPr lang="en-US" altLang="de-DE" sz="1300">
              <a:cs typeface="Times New Roman" panose="02020603050405020304" pitchFamily="18" charset="0"/>
            </a:endParaRPr>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752326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817082E-B4C5-4B26-9BDC-D0337939B1B6}" type="slidenum">
              <a:rPr lang="en-US" altLang="de-DE" sz="1300">
                <a:cs typeface="Times New Roman" panose="02020603050405020304" pitchFamily="18" charset="0"/>
              </a:rPr>
              <a:pPr eaLnBrk="1" hangingPunct="1">
                <a:spcBef>
                  <a:spcPct val="0"/>
                </a:spcBef>
              </a:pPr>
              <a:t>80</a:t>
            </a:fld>
            <a:endParaRPr lang="en-US" altLang="de-DE" sz="1300">
              <a:cs typeface="Times New Roman" panose="02020603050405020304" pitchFamily="18" charset="0"/>
            </a:endParaRPr>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767216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6D1EBD4-E7B8-4F7E-B908-055C4B78C7E9}" type="slidenum">
              <a:rPr lang="en-US" altLang="de-DE" sz="1300">
                <a:cs typeface="Times New Roman" panose="02020603050405020304" pitchFamily="18" charset="0"/>
              </a:rPr>
              <a:pPr eaLnBrk="1" hangingPunct="1">
                <a:spcBef>
                  <a:spcPct val="0"/>
                </a:spcBef>
              </a:pPr>
              <a:t>81</a:t>
            </a:fld>
            <a:endParaRPr lang="en-US" altLang="de-DE" sz="1300">
              <a:cs typeface="Times New Roman" panose="02020603050405020304" pitchFamily="18" charset="0"/>
            </a:endParaRPr>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037671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9D7D0BD-A1EB-410C-B4D4-49B6A341B4AE}" type="slidenum">
              <a:rPr lang="en-US" altLang="de-DE" sz="1300">
                <a:cs typeface="Times New Roman" panose="02020603050405020304" pitchFamily="18" charset="0"/>
              </a:rPr>
              <a:pPr eaLnBrk="1" hangingPunct="1">
                <a:spcBef>
                  <a:spcPct val="0"/>
                </a:spcBef>
              </a:pPr>
              <a:t>82</a:t>
            </a:fld>
            <a:endParaRPr lang="en-US" altLang="de-DE" sz="1300">
              <a:cs typeface="Times New Roman" panose="02020603050405020304" pitchFamily="18" charset="0"/>
            </a:endParaRPr>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288690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8F4CD1E-B1D3-495C-830C-F6260DF0EE06}" type="slidenum">
              <a:rPr lang="en-US" altLang="de-DE" sz="1300">
                <a:cs typeface="Times New Roman" panose="02020603050405020304" pitchFamily="18" charset="0"/>
              </a:rPr>
              <a:pPr eaLnBrk="1" hangingPunct="1">
                <a:spcBef>
                  <a:spcPct val="0"/>
                </a:spcBef>
              </a:pPr>
              <a:t>83</a:t>
            </a:fld>
            <a:endParaRPr lang="en-US" altLang="de-DE" sz="1300">
              <a:cs typeface="Times New Roman" panose="02020603050405020304" pitchFamily="18" charset="0"/>
            </a:endParaRPr>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471580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AD32C61-14F0-46E3-BA0C-ACBC1FDED83D}" type="slidenum">
              <a:rPr lang="en-US" altLang="de-DE" sz="1300">
                <a:cs typeface="Times New Roman" panose="02020603050405020304" pitchFamily="18" charset="0"/>
              </a:rPr>
              <a:pPr eaLnBrk="1" hangingPunct="1">
                <a:spcBef>
                  <a:spcPct val="0"/>
                </a:spcBef>
              </a:pPr>
              <a:t>84</a:t>
            </a:fld>
            <a:endParaRPr lang="en-US" altLang="de-DE" sz="1300">
              <a:cs typeface="Times New Roman" panose="02020603050405020304" pitchFamily="18" charset="0"/>
            </a:endParaRPr>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797128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814C5B3-B78D-4DBF-975B-D4095EACB2DA}" type="slidenum">
              <a:rPr lang="en-US" altLang="de-DE" sz="1300">
                <a:cs typeface="Times New Roman" panose="02020603050405020304" pitchFamily="18" charset="0"/>
              </a:rPr>
              <a:pPr eaLnBrk="1" hangingPunct="1">
                <a:spcBef>
                  <a:spcPct val="0"/>
                </a:spcBef>
              </a:pPr>
              <a:t>85</a:t>
            </a:fld>
            <a:endParaRPr lang="en-US" altLang="de-DE" sz="1300">
              <a:cs typeface="Times New Roman" panose="02020603050405020304" pitchFamily="18" charset="0"/>
            </a:endParaRPr>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115369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B500E54-D14D-4079-AC71-9E4B98CAF55B}" type="slidenum">
              <a:rPr lang="en-US" altLang="de-DE" sz="1300">
                <a:cs typeface="Times New Roman" panose="02020603050405020304" pitchFamily="18" charset="0"/>
              </a:rPr>
              <a:pPr eaLnBrk="1" hangingPunct="1">
                <a:spcBef>
                  <a:spcPct val="0"/>
                </a:spcBef>
              </a:pPr>
              <a:t>86</a:t>
            </a:fld>
            <a:endParaRPr lang="en-US" altLang="de-DE" sz="1300">
              <a:cs typeface="Times New Roman" panose="02020603050405020304" pitchFamily="18" charset="0"/>
            </a:endParaRPr>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60482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3C71027-9B2D-4D04-A9BD-54131F159F48}" type="slidenum">
              <a:rPr lang="en-US" altLang="de-DE" sz="1300">
                <a:cs typeface="Times New Roman" panose="02020603050405020304" pitchFamily="18" charset="0"/>
              </a:rPr>
              <a:pPr eaLnBrk="1" hangingPunct="1">
                <a:spcBef>
                  <a:spcPct val="0"/>
                </a:spcBef>
              </a:pPr>
              <a:t>87</a:t>
            </a:fld>
            <a:endParaRPr lang="en-US" altLang="de-DE" sz="1300">
              <a:cs typeface="Times New Roman" panose="02020603050405020304" pitchFamily="18" charset="0"/>
            </a:endParaRPr>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982205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9693B3-8C31-4A9F-9FCE-DE6C5DD25E0A}" type="slidenum">
              <a:rPr lang="en-US" altLang="de-DE" sz="1300">
                <a:cs typeface="Times New Roman" panose="02020603050405020304" pitchFamily="18" charset="0"/>
              </a:rPr>
              <a:pPr eaLnBrk="1" hangingPunct="1">
                <a:spcBef>
                  <a:spcPct val="0"/>
                </a:spcBef>
              </a:pPr>
              <a:t>88</a:t>
            </a:fld>
            <a:endParaRPr lang="en-US" altLang="de-DE" sz="1300">
              <a:cs typeface="Times New Roman" panose="02020603050405020304" pitchFamily="18" charset="0"/>
            </a:endParaRPr>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63695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3DFA6CB-E74A-4E4E-8B0C-AFB04DAF69FD}" type="slidenum">
              <a:rPr lang="en-US" altLang="de-DE" sz="1300">
                <a:cs typeface="Times New Roman" panose="02020603050405020304" pitchFamily="18" charset="0"/>
              </a:rPr>
              <a:pPr eaLnBrk="1" hangingPunct="1">
                <a:spcBef>
                  <a:spcPct val="0"/>
                </a:spcBef>
              </a:pPr>
              <a:t>89</a:t>
            </a:fld>
            <a:endParaRPr lang="en-US" altLang="de-DE" sz="1300">
              <a:cs typeface="Times New Roman" panose="02020603050405020304" pitchFamily="18" charset="0"/>
            </a:endParaRPr>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318402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8FBD7D6-B58A-4DDF-8B2E-A208280E0646}" type="slidenum">
              <a:rPr lang="en-US" altLang="de-DE" sz="1300">
                <a:cs typeface="Times New Roman" panose="02020603050405020304" pitchFamily="18" charset="0"/>
              </a:rPr>
              <a:pPr eaLnBrk="1" hangingPunct="1">
                <a:spcBef>
                  <a:spcPct val="0"/>
                </a:spcBef>
              </a:pPr>
              <a:t>90</a:t>
            </a:fld>
            <a:endParaRPr lang="en-US" altLang="de-DE" sz="1300">
              <a:cs typeface="Times New Roman" panose="02020603050405020304" pitchFamily="18" charset="0"/>
            </a:endParaRPr>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93987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8D4A614-752A-4553-A00B-BCE67FCBDED6}" type="slidenum">
              <a:rPr lang="en-US" altLang="de-DE" sz="1300">
                <a:cs typeface="Times New Roman" panose="02020603050405020304" pitchFamily="18" charset="0"/>
              </a:rPr>
              <a:pPr eaLnBrk="1" hangingPunct="1">
                <a:spcBef>
                  <a:spcPct val="0"/>
                </a:spcBef>
              </a:pPr>
              <a:t>91</a:t>
            </a:fld>
            <a:endParaRPr lang="en-US" altLang="de-DE" sz="1300">
              <a:cs typeface="Times New Roman" panose="02020603050405020304" pitchFamily="18" charset="0"/>
            </a:endParaRPr>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191929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5162484-66E1-4E67-987B-E05F7CF65E19}" type="slidenum">
              <a:rPr lang="en-US" altLang="de-DE" sz="1300">
                <a:cs typeface="Times New Roman" panose="02020603050405020304" pitchFamily="18" charset="0"/>
              </a:rPr>
              <a:pPr eaLnBrk="1" hangingPunct="1">
                <a:spcBef>
                  <a:spcPct val="0"/>
                </a:spcBef>
              </a:pPr>
              <a:t>92</a:t>
            </a:fld>
            <a:endParaRPr lang="en-US" altLang="de-DE" sz="1300">
              <a:cs typeface="Times New Roman" panose="02020603050405020304" pitchFamily="18" charset="0"/>
            </a:endParaRPr>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725603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DE9A6AE-70F4-40ED-8FAD-E10583D23CEF}" type="slidenum">
              <a:rPr lang="en-US" altLang="de-DE" sz="1300">
                <a:cs typeface="Times New Roman" panose="02020603050405020304" pitchFamily="18" charset="0"/>
              </a:rPr>
              <a:pPr eaLnBrk="1" hangingPunct="1">
                <a:spcBef>
                  <a:spcPct val="0"/>
                </a:spcBef>
              </a:pPr>
              <a:t>93</a:t>
            </a:fld>
            <a:endParaRPr lang="en-US" altLang="de-DE" sz="1300">
              <a:cs typeface="Times New Roman" panose="02020603050405020304" pitchFamily="18" charset="0"/>
            </a:endParaRPr>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550712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187C296-12BE-4B99-BB49-295001DC6789}" type="slidenum">
              <a:rPr lang="en-US" altLang="de-DE" sz="1300">
                <a:cs typeface="Times New Roman" panose="02020603050405020304" pitchFamily="18" charset="0"/>
              </a:rPr>
              <a:pPr eaLnBrk="1" hangingPunct="1">
                <a:spcBef>
                  <a:spcPct val="0"/>
                </a:spcBef>
              </a:pPr>
              <a:t>94</a:t>
            </a:fld>
            <a:endParaRPr lang="en-US" altLang="de-DE" sz="1300">
              <a:cs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251773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187C296-12BE-4B99-BB49-295001DC6789}" type="slidenum">
              <a:rPr lang="en-US" altLang="de-DE" sz="1300">
                <a:cs typeface="Times New Roman" panose="02020603050405020304" pitchFamily="18" charset="0"/>
              </a:rPr>
              <a:pPr eaLnBrk="1" hangingPunct="1">
                <a:spcBef>
                  <a:spcPct val="0"/>
                </a:spcBef>
              </a:pPr>
              <a:t>95</a:t>
            </a:fld>
            <a:endParaRPr lang="en-US" altLang="de-DE" sz="1300">
              <a:cs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251773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187C296-12BE-4B99-BB49-295001DC6789}" type="slidenum">
              <a:rPr lang="en-US" altLang="de-DE" sz="1300">
                <a:cs typeface="Times New Roman" panose="02020603050405020304" pitchFamily="18" charset="0"/>
              </a:rPr>
              <a:pPr eaLnBrk="1" hangingPunct="1">
                <a:spcBef>
                  <a:spcPct val="0"/>
                </a:spcBef>
              </a:pPr>
              <a:t>96</a:t>
            </a:fld>
            <a:endParaRPr lang="en-US" altLang="de-DE" sz="1300">
              <a:cs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251773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48D7F05-2935-4C91-AC09-0B96684A1D71}" type="slidenum">
              <a:rPr lang="en-US" altLang="de-DE" sz="1300">
                <a:cs typeface="Times New Roman" panose="02020603050405020304" pitchFamily="18" charset="0"/>
              </a:rPr>
              <a:pPr eaLnBrk="1" hangingPunct="1">
                <a:spcBef>
                  <a:spcPct val="0"/>
                </a:spcBef>
              </a:pPr>
              <a:t>97</a:t>
            </a:fld>
            <a:endParaRPr lang="en-US" altLang="de-DE"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459670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3CAB099-2E85-4A9B-BEB3-8740B035C864}" type="slidenum">
              <a:rPr lang="en-US" altLang="de-DE" sz="1300">
                <a:cs typeface="Times New Roman" panose="02020603050405020304" pitchFamily="18" charset="0"/>
              </a:rPr>
              <a:pPr eaLnBrk="1" hangingPunct="1">
                <a:spcBef>
                  <a:spcPct val="0"/>
                </a:spcBef>
              </a:pPr>
              <a:t>98</a:t>
            </a:fld>
            <a:endParaRPr lang="en-US" altLang="de-DE" sz="1300">
              <a:cs typeface="Times New Roman" panose="02020603050405020304" pitchFamily="18" charset="0"/>
            </a:endParaRPr>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42773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CAE22EB-1864-4B1E-91EE-651ED9CA2841}" type="slidenum">
              <a:rPr lang="en-US" altLang="de-DE" sz="1300">
                <a:cs typeface="Times New Roman" panose="02020603050405020304" pitchFamily="18" charset="0"/>
              </a:rPr>
              <a:pPr eaLnBrk="1" hangingPunct="1">
                <a:spcBef>
                  <a:spcPct val="0"/>
                </a:spcBef>
              </a:pPr>
              <a:t>99</a:t>
            </a:fld>
            <a:endParaRPr lang="en-US" altLang="de-DE" sz="1300">
              <a:cs typeface="Times New Roman" panose="02020603050405020304" pitchFamily="18" charset="0"/>
            </a:endParaRPr>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132150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A556A79-3583-447C-BA6D-5854396172CB}" type="slidenum">
              <a:rPr lang="en-US" altLang="de-DE" sz="1300">
                <a:cs typeface="Times New Roman" panose="02020603050405020304" pitchFamily="18" charset="0"/>
              </a:rPr>
              <a:pPr eaLnBrk="1" hangingPunct="1">
                <a:spcBef>
                  <a:spcPct val="0"/>
                </a:spcBef>
              </a:pPr>
              <a:t>100</a:t>
            </a:fld>
            <a:endParaRPr lang="en-US" altLang="de-DE" sz="1300">
              <a:cs typeface="Times New Roman" panose="02020603050405020304" pitchFamily="18" charset="0"/>
            </a:endParaRPr>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952481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FBDF766-B331-411E-81AE-D7C4CBEBA38C}" type="slidenum">
              <a:rPr lang="en-US" altLang="de-DE" sz="1300">
                <a:cs typeface="Times New Roman" panose="02020603050405020304" pitchFamily="18" charset="0"/>
              </a:rPr>
              <a:pPr eaLnBrk="1" hangingPunct="1">
                <a:spcBef>
                  <a:spcPct val="0"/>
                </a:spcBef>
              </a:pPr>
              <a:t>101</a:t>
            </a:fld>
            <a:endParaRPr lang="en-US" altLang="de-DE" sz="1300">
              <a:cs typeface="Times New Roman" panose="02020603050405020304" pitchFamily="18" charset="0"/>
            </a:endParaRPr>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350985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007445F-9471-4844-86D3-E988D56640D3}" type="slidenum">
              <a:rPr lang="en-US" altLang="de-DE" sz="1300">
                <a:cs typeface="Times New Roman" panose="02020603050405020304" pitchFamily="18" charset="0"/>
              </a:rPr>
              <a:pPr eaLnBrk="1" hangingPunct="1">
                <a:spcBef>
                  <a:spcPct val="0"/>
                </a:spcBef>
              </a:pPr>
              <a:t>102</a:t>
            </a:fld>
            <a:endParaRPr lang="en-US" altLang="de-DE" sz="1300">
              <a:cs typeface="Times New Roman" panose="02020603050405020304" pitchFamily="18" charset="0"/>
            </a:endParaRPr>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118387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E53CBFB-4228-4811-B5AB-D680D6F127C2}" type="slidenum">
              <a:rPr lang="en-US" altLang="de-DE" sz="1300">
                <a:cs typeface="Times New Roman" panose="02020603050405020304" pitchFamily="18" charset="0"/>
              </a:rPr>
              <a:pPr eaLnBrk="1" hangingPunct="1">
                <a:spcBef>
                  <a:spcPct val="0"/>
                </a:spcBef>
              </a:pPr>
              <a:t>103</a:t>
            </a:fld>
            <a:endParaRPr lang="en-US" altLang="de-DE" sz="1300">
              <a:cs typeface="Times New Roman" panose="02020603050405020304" pitchFamily="18" charset="0"/>
            </a:endParaRPr>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950546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E2EA169-735A-4F25-8421-B76EA197FCA7}" type="slidenum">
              <a:rPr lang="en-US" altLang="de-DE" sz="1300">
                <a:cs typeface="Times New Roman" panose="02020603050405020304" pitchFamily="18" charset="0"/>
              </a:rPr>
              <a:pPr eaLnBrk="1" hangingPunct="1">
                <a:spcBef>
                  <a:spcPct val="0"/>
                </a:spcBef>
              </a:pPr>
              <a:t>104</a:t>
            </a:fld>
            <a:endParaRPr lang="en-US" altLang="de-DE" sz="1300">
              <a:cs typeface="Times New Roman" panose="02020603050405020304" pitchFamily="18" charset="0"/>
            </a:endParaRPr>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56214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F7E65FD-19B3-4F71-8EEA-CFA52A60CCEA}" type="slidenum">
              <a:rPr lang="en-US" altLang="de-DE" sz="1300">
                <a:cs typeface="Times New Roman" panose="02020603050405020304" pitchFamily="18" charset="0"/>
              </a:rPr>
              <a:pPr eaLnBrk="1" hangingPunct="1">
                <a:spcBef>
                  <a:spcPct val="0"/>
                </a:spcBef>
              </a:pPr>
              <a:t>105</a:t>
            </a:fld>
            <a:endParaRPr lang="en-US" altLang="de-DE" sz="1300">
              <a:cs typeface="Times New Roman" panose="02020603050405020304" pitchFamily="18" charset="0"/>
            </a:endParaRPr>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017321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CCFEBA9-B793-42F7-8804-9D8338D237B7}" type="slidenum">
              <a:rPr lang="en-US" altLang="de-DE" sz="1300">
                <a:cs typeface="Times New Roman" panose="02020603050405020304" pitchFamily="18" charset="0"/>
              </a:rPr>
              <a:pPr eaLnBrk="1" hangingPunct="1">
                <a:spcBef>
                  <a:spcPct val="0"/>
                </a:spcBef>
              </a:pPr>
              <a:t>106</a:t>
            </a:fld>
            <a:endParaRPr lang="en-US" altLang="de-DE" sz="1300">
              <a:cs typeface="Times New Roman" panose="02020603050405020304" pitchFamily="18" charset="0"/>
            </a:endParaRPr>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538051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FD15FEA-45CF-4010-ACE9-0244EB9EA825}" type="slidenum">
              <a:rPr lang="en-US" altLang="de-DE" sz="1300">
                <a:cs typeface="Times New Roman" panose="02020603050405020304" pitchFamily="18" charset="0"/>
              </a:rPr>
              <a:pPr eaLnBrk="1" hangingPunct="1">
                <a:spcBef>
                  <a:spcPct val="0"/>
                </a:spcBef>
              </a:pPr>
              <a:t>107</a:t>
            </a:fld>
            <a:endParaRPr lang="en-US" altLang="de-DE" sz="1300">
              <a:cs typeface="Times New Roman" panose="02020603050405020304" pitchFamily="18" charset="0"/>
            </a:endParaRPr>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978205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D58CA71-8FD7-4E60-8755-732A2795089D}" type="slidenum">
              <a:rPr lang="en-US" altLang="de-DE" sz="1300">
                <a:cs typeface="Times New Roman" panose="02020603050405020304" pitchFamily="18" charset="0"/>
              </a:rPr>
              <a:pPr eaLnBrk="1" hangingPunct="1">
                <a:spcBef>
                  <a:spcPct val="0"/>
                </a:spcBef>
              </a:pPr>
              <a:t>108</a:t>
            </a:fld>
            <a:endParaRPr lang="en-US" altLang="de-DE" sz="1300">
              <a:cs typeface="Times New Roman" panose="02020603050405020304" pitchFamily="18" charset="0"/>
            </a:endParaRPr>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838290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A5937CF-1144-4C2E-A105-BCFF584D4531}" type="slidenum">
              <a:rPr lang="en-US" altLang="de-DE" sz="1300">
                <a:cs typeface="Times New Roman" panose="02020603050405020304" pitchFamily="18" charset="0"/>
              </a:rPr>
              <a:pPr eaLnBrk="1" hangingPunct="1">
                <a:spcBef>
                  <a:spcPct val="0"/>
                </a:spcBef>
              </a:pPr>
              <a:t>109</a:t>
            </a:fld>
            <a:endParaRPr lang="en-US" altLang="de-DE" sz="1300">
              <a:cs typeface="Times New Roman" panose="02020603050405020304" pitchFamily="18" charset="0"/>
            </a:endParaRPr>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704068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7A7D091-1646-4752-8C99-6827C3C332DB}" type="slidenum">
              <a:rPr lang="en-US" altLang="de-DE" sz="1300">
                <a:cs typeface="Times New Roman" panose="02020603050405020304" pitchFamily="18" charset="0"/>
              </a:rPr>
              <a:pPr eaLnBrk="1" hangingPunct="1">
                <a:spcBef>
                  <a:spcPct val="0"/>
                </a:spcBef>
              </a:pPr>
              <a:t>110</a:t>
            </a:fld>
            <a:endParaRPr lang="en-US" altLang="de-DE" sz="1300">
              <a:cs typeface="Times New Roman" panose="02020603050405020304" pitchFamily="18" charset="0"/>
            </a:endParaRPr>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514337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5D41916-EDB7-4DBC-BBAA-C1B939146A92}" type="slidenum">
              <a:rPr lang="en-US" altLang="de-DE" sz="1300">
                <a:cs typeface="Times New Roman" panose="02020603050405020304" pitchFamily="18" charset="0"/>
              </a:rPr>
              <a:pPr eaLnBrk="1" hangingPunct="1">
                <a:spcBef>
                  <a:spcPct val="0"/>
                </a:spcBef>
              </a:pPr>
              <a:t>111</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334871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38E3EC2-DE20-4B4E-A5FB-9D0F825E156C}" type="slidenum">
              <a:rPr lang="en-US" altLang="de-DE" sz="1300">
                <a:cs typeface="Times New Roman" panose="02020603050405020304" pitchFamily="18" charset="0"/>
              </a:rPr>
              <a:pPr eaLnBrk="1" hangingPunct="1">
                <a:spcBef>
                  <a:spcPct val="0"/>
                </a:spcBef>
              </a:pPr>
              <a:t>112</a:t>
            </a:fld>
            <a:endParaRPr lang="en-US" altLang="de-DE" sz="1300">
              <a:cs typeface="Times New Roman" panose="02020603050405020304" pitchFamily="18" charset="0"/>
            </a:endParaRPr>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03410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21DBD85-7899-468C-8F3A-D250921B1F1B}" type="slidenum">
              <a:rPr lang="en-US" altLang="de-DE" sz="1300">
                <a:cs typeface="Times New Roman" panose="02020603050405020304" pitchFamily="18" charset="0"/>
              </a:rPr>
              <a:pPr eaLnBrk="1" hangingPunct="1">
                <a:spcBef>
                  <a:spcPct val="0"/>
                </a:spcBef>
              </a:pPr>
              <a:t>113</a:t>
            </a:fld>
            <a:endParaRPr lang="en-US" altLang="de-DE" sz="1300">
              <a:cs typeface="Times New Roman" panose="02020603050405020304" pitchFamily="18" charset="0"/>
            </a:endParaRPr>
          </a:p>
        </p:txBody>
      </p:sp>
      <p:sp>
        <p:nvSpPr>
          <p:cNvPr id="259075" name="Rectangle 2"/>
          <p:cNvSpPr>
            <a:spLocks noGrp="1" noRot="1" noChangeAspect="1" noChangeArrowheads="1" noTextEdit="1"/>
          </p:cNvSpPr>
          <p:nvPr>
            <p:ph type="sldImg"/>
          </p:nvPr>
        </p:nvSpPr>
        <p:spPr>
          <a:xfrm>
            <a:off x="138113" y="768350"/>
            <a:ext cx="6823075"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168390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21DBD85-7899-468C-8F3A-D250921B1F1B}" type="slidenum">
              <a:rPr lang="en-US" altLang="de-DE" sz="1300">
                <a:cs typeface="Times New Roman" panose="02020603050405020304" pitchFamily="18" charset="0"/>
              </a:rPr>
              <a:pPr eaLnBrk="1" hangingPunct="1">
                <a:spcBef>
                  <a:spcPct val="0"/>
                </a:spcBef>
              </a:pPr>
              <a:t>114</a:t>
            </a:fld>
            <a:endParaRPr lang="en-US" altLang="de-DE" sz="1300">
              <a:cs typeface="Times New Roman" panose="02020603050405020304" pitchFamily="18" charset="0"/>
            </a:endParaRPr>
          </a:p>
        </p:txBody>
      </p:sp>
      <p:sp>
        <p:nvSpPr>
          <p:cNvPr id="259075" name="Rectangle 2"/>
          <p:cNvSpPr>
            <a:spLocks noGrp="1" noRot="1" noChangeAspect="1" noChangeArrowheads="1" noTextEdit="1"/>
          </p:cNvSpPr>
          <p:nvPr>
            <p:ph type="sldImg"/>
          </p:nvPr>
        </p:nvSpPr>
        <p:spPr>
          <a:xfrm>
            <a:off x="138113" y="768350"/>
            <a:ext cx="6823075"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168390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21DBD85-7899-468C-8F3A-D250921B1F1B}" type="slidenum">
              <a:rPr lang="en-US" altLang="de-DE" sz="1300">
                <a:cs typeface="Times New Roman" panose="02020603050405020304" pitchFamily="18" charset="0"/>
              </a:rPr>
              <a:pPr eaLnBrk="1" hangingPunct="1">
                <a:spcBef>
                  <a:spcPct val="0"/>
                </a:spcBef>
              </a:pPr>
              <a:t>115</a:t>
            </a:fld>
            <a:endParaRPr lang="en-US" altLang="de-DE" sz="1300">
              <a:cs typeface="Times New Roman" panose="02020603050405020304" pitchFamily="18" charset="0"/>
            </a:endParaRPr>
          </a:p>
        </p:txBody>
      </p:sp>
      <p:sp>
        <p:nvSpPr>
          <p:cNvPr id="259075" name="Rectangle 2"/>
          <p:cNvSpPr>
            <a:spLocks noGrp="1" noRot="1" noChangeAspect="1" noChangeArrowheads="1" noTextEdit="1"/>
          </p:cNvSpPr>
          <p:nvPr>
            <p:ph type="sldImg"/>
          </p:nvPr>
        </p:nvSpPr>
        <p:spPr>
          <a:xfrm>
            <a:off x="138113" y="768350"/>
            <a:ext cx="6823075"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168390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21DBD85-7899-468C-8F3A-D250921B1F1B}" type="slidenum">
              <a:rPr lang="en-US" altLang="de-DE" sz="1300">
                <a:cs typeface="Times New Roman" panose="02020603050405020304" pitchFamily="18" charset="0"/>
              </a:rPr>
              <a:pPr eaLnBrk="1" hangingPunct="1">
                <a:spcBef>
                  <a:spcPct val="0"/>
                </a:spcBef>
              </a:pPr>
              <a:t>116</a:t>
            </a:fld>
            <a:endParaRPr lang="en-US" altLang="de-DE" sz="1300">
              <a:cs typeface="Times New Roman" panose="02020603050405020304" pitchFamily="18" charset="0"/>
            </a:endParaRPr>
          </a:p>
        </p:txBody>
      </p:sp>
      <p:sp>
        <p:nvSpPr>
          <p:cNvPr id="259075" name="Rectangle 2"/>
          <p:cNvSpPr>
            <a:spLocks noGrp="1" noRot="1" noChangeAspect="1" noChangeArrowheads="1" noTextEdit="1"/>
          </p:cNvSpPr>
          <p:nvPr>
            <p:ph type="sldImg"/>
          </p:nvPr>
        </p:nvSpPr>
        <p:spPr>
          <a:xfrm>
            <a:off x="138113" y="768350"/>
            <a:ext cx="6823075"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168390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0E7EF44-7641-43AC-B87A-E7F47287E5BB}" type="slidenum">
              <a:rPr lang="en-US" altLang="de-DE" sz="1300">
                <a:cs typeface="Times New Roman" panose="02020603050405020304" pitchFamily="18" charset="0"/>
              </a:rPr>
              <a:pPr eaLnBrk="1" hangingPunct="1">
                <a:spcBef>
                  <a:spcPct val="0"/>
                </a:spcBef>
              </a:pPr>
              <a:t>117</a:t>
            </a:fld>
            <a:endParaRPr lang="en-US" altLang="de-DE" sz="1300">
              <a:cs typeface="Times New Roman" panose="02020603050405020304" pitchFamily="18" charset="0"/>
            </a:endParaRPr>
          </a:p>
        </p:txBody>
      </p:sp>
      <p:sp>
        <p:nvSpPr>
          <p:cNvPr id="261123" name="Rectangle 2"/>
          <p:cNvSpPr>
            <a:spLocks noGrp="1" noRot="1" noChangeAspect="1" noChangeArrowheads="1" noTextEdit="1"/>
          </p:cNvSpPr>
          <p:nvPr>
            <p:ph type="sldImg"/>
          </p:nvPr>
        </p:nvSpPr>
        <p:spPr>
          <a:xfrm>
            <a:off x="138113" y="768350"/>
            <a:ext cx="6823075"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83277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0E7EF44-7641-43AC-B87A-E7F47287E5BB}" type="slidenum">
              <a:rPr lang="en-US" altLang="de-DE" sz="1300">
                <a:cs typeface="Times New Roman" panose="02020603050405020304" pitchFamily="18" charset="0"/>
              </a:rPr>
              <a:pPr eaLnBrk="1" hangingPunct="1">
                <a:spcBef>
                  <a:spcPct val="0"/>
                </a:spcBef>
              </a:pPr>
              <a:t>118</a:t>
            </a:fld>
            <a:endParaRPr lang="en-US" altLang="de-DE" sz="1300">
              <a:cs typeface="Times New Roman" panose="02020603050405020304" pitchFamily="18" charset="0"/>
            </a:endParaRPr>
          </a:p>
        </p:txBody>
      </p:sp>
      <p:sp>
        <p:nvSpPr>
          <p:cNvPr id="261123" name="Rectangle 2"/>
          <p:cNvSpPr>
            <a:spLocks noGrp="1" noRot="1" noChangeAspect="1" noChangeArrowheads="1" noTextEdit="1"/>
          </p:cNvSpPr>
          <p:nvPr>
            <p:ph type="sldImg"/>
          </p:nvPr>
        </p:nvSpPr>
        <p:spPr>
          <a:xfrm>
            <a:off x="138113" y="768350"/>
            <a:ext cx="6823075"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83277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064B52-772B-441A-9B96-BBD9408E79B1}" type="slidenum">
              <a:rPr lang="en-US" altLang="de-DE" sz="1300">
                <a:cs typeface="Times New Roman" panose="02020603050405020304" pitchFamily="18" charset="0"/>
              </a:rPr>
              <a:pPr eaLnBrk="1" hangingPunct="1">
                <a:spcBef>
                  <a:spcPct val="0"/>
                </a:spcBef>
              </a:pPr>
              <a:t>120</a:t>
            </a:fld>
            <a:endParaRPr lang="en-US" altLang="de-DE" sz="1300">
              <a:cs typeface="Times New Roman" panose="02020603050405020304" pitchFamily="18" charset="0"/>
            </a:endParaRPr>
          </a:p>
        </p:txBody>
      </p:sp>
      <p:sp>
        <p:nvSpPr>
          <p:cNvPr id="263171" name="Rectangle 2"/>
          <p:cNvSpPr>
            <a:spLocks noGrp="1" noRot="1" noChangeAspect="1" noChangeArrowheads="1" noTextEdit="1"/>
          </p:cNvSpPr>
          <p:nvPr>
            <p:ph type="sldImg"/>
          </p:nvPr>
        </p:nvSpPr>
        <p:spPr>
          <a:xfrm>
            <a:off x="138113" y="768350"/>
            <a:ext cx="6823075"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547802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3D136EB-7BF9-440C-8993-3757B48C5558}" type="slidenum">
              <a:rPr lang="en-US" altLang="de-DE" sz="1300">
                <a:cs typeface="Times New Roman" panose="02020603050405020304" pitchFamily="18" charset="0"/>
              </a:rPr>
              <a:pPr eaLnBrk="1" hangingPunct="1">
                <a:spcBef>
                  <a:spcPct val="0"/>
                </a:spcBef>
              </a:pPr>
              <a:t>121</a:t>
            </a:fld>
            <a:endParaRPr lang="en-US" altLang="de-DE" sz="1300">
              <a:cs typeface="Times New Roman" panose="02020603050405020304" pitchFamily="18" charset="0"/>
            </a:endParaRPr>
          </a:p>
        </p:txBody>
      </p:sp>
      <p:sp>
        <p:nvSpPr>
          <p:cNvPr id="264195" name="Rectangle 2"/>
          <p:cNvSpPr>
            <a:spLocks noGrp="1" noRot="1" noChangeAspect="1" noChangeArrowheads="1" noTextEdit="1"/>
          </p:cNvSpPr>
          <p:nvPr>
            <p:ph type="sldImg"/>
          </p:nvPr>
        </p:nvSpPr>
        <p:spPr>
          <a:xfrm>
            <a:off x="138113" y="768350"/>
            <a:ext cx="6823075"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172700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347E28F-D598-4462-9F07-2B0C0122956C}" type="slidenum">
              <a:rPr lang="en-US" altLang="de-DE" sz="1300">
                <a:cs typeface="Times New Roman" panose="02020603050405020304" pitchFamily="18" charset="0"/>
              </a:rPr>
              <a:pPr eaLnBrk="1" hangingPunct="1">
                <a:spcBef>
                  <a:spcPct val="0"/>
                </a:spcBef>
              </a:pPr>
              <a:t>122</a:t>
            </a:fld>
            <a:endParaRPr lang="en-US" altLang="de-DE" sz="1300">
              <a:cs typeface="Times New Roman" panose="02020603050405020304" pitchFamily="18" charset="0"/>
            </a:endParaRPr>
          </a:p>
        </p:txBody>
      </p:sp>
      <p:sp>
        <p:nvSpPr>
          <p:cNvPr id="265219" name="Rectangle 2"/>
          <p:cNvSpPr>
            <a:spLocks noGrp="1" noRot="1" noChangeAspect="1" noChangeArrowheads="1" noTextEdit="1"/>
          </p:cNvSpPr>
          <p:nvPr>
            <p:ph type="sldImg"/>
          </p:nvPr>
        </p:nvSpPr>
        <p:spPr>
          <a:xfrm>
            <a:off x="138113" y="768350"/>
            <a:ext cx="6823075"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35839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4 – Untuk Bersikap Empati...I</a:t>
            </a:r>
          </a:p>
        </p:txBody>
      </p:sp>
      <p:sp>
        <p:nvSpPr>
          <p:cNvPr id="4" name="Slide Number Placeholder 3"/>
          <p:cNvSpPr>
            <a:spLocks noGrp="1"/>
          </p:cNvSpPr>
          <p:nvPr>
            <p:ph type="sldNum" sz="quarter" idx="12"/>
          </p:nvPr>
        </p:nvSpPr>
        <p:spPr bwMode="gray"/>
        <p:txBody>
          <a:bodyPr/>
          <a:lstStyle>
            <a:lvl1pPr>
              <a:defRPr b="0"/>
            </a:lvl1pPr>
          </a:lstStyle>
          <a:p>
            <a:fld id="{D4DDC6AF-E239-4174-AEC6-3F07F0C73697}"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Pelatihan Terapi Metakognitif 4 – Untuk Bersikap Empati...I</a:t>
            </a:r>
          </a:p>
        </p:txBody>
      </p:sp>
      <p:sp>
        <p:nvSpPr>
          <p:cNvPr id="6" name="Slide Number Placeholder 5"/>
          <p:cNvSpPr>
            <a:spLocks noGrp="1"/>
          </p:cNvSpPr>
          <p:nvPr>
            <p:ph type="sldNum" sz="quarter" idx="12"/>
          </p:nvPr>
        </p:nvSpPr>
        <p:spPr bwMode="gray"/>
        <p:txBody>
          <a:bodyPr>
            <a:noAutofit/>
          </a:bodyPr>
          <a:lstStyle>
            <a:lvl1pPr>
              <a:defRPr b="0"/>
            </a:lvl1pPr>
          </a:lstStyle>
          <a:p>
            <a:fld id="{48490CD0-F73F-4C29-9E70-088E2DD60B0A}"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4 – Untuk Bersikap Empati...I</a:t>
            </a:r>
          </a:p>
        </p:txBody>
      </p:sp>
      <p:sp>
        <p:nvSpPr>
          <p:cNvPr id="7" name="Slide Number Placeholder 6"/>
          <p:cNvSpPr>
            <a:spLocks noGrp="1"/>
          </p:cNvSpPr>
          <p:nvPr>
            <p:ph type="sldNum" sz="quarter" idx="12"/>
          </p:nvPr>
        </p:nvSpPr>
        <p:spPr bwMode="gray"/>
        <p:txBody>
          <a:bodyPr/>
          <a:lstStyle>
            <a:lvl1pPr>
              <a:defRPr b="0"/>
            </a:lvl1pPr>
          </a:lstStyle>
          <a:p>
            <a:fld id="{FC94147B-BE46-4940-B248-68E286AA941C}"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4 – Untuk Bersikap Empati...I</a:t>
            </a:r>
          </a:p>
        </p:txBody>
      </p:sp>
      <p:sp>
        <p:nvSpPr>
          <p:cNvPr id="7" name="Slide Number Placeholder 6"/>
          <p:cNvSpPr>
            <a:spLocks noGrp="1"/>
          </p:cNvSpPr>
          <p:nvPr>
            <p:ph type="sldNum" sz="quarter" idx="12"/>
          </p:nvPr>
        </p:nvSpPr>
        <p:spPr bwMode="gray"/>
        <p:txBody>
          <a:bodyPr/>
          <a:lstStyle>
            <a:lvl1pPr>
              <a:defRPr b="0"/>
            </a:lvl1pPr>
          </a:lstStyle>
          <a:p>
            <a:fld id="{D4DDC6AF-E239-4174-AEC6-3F07F0C7369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4 – Untuk Bersikap Empati...I</a:t>
            </a:r>
          </a:p>
        </p:txBody>
      </p:sp>
      <p:sp>
        <p:nvSpPr>
          <p:cNvPr id="7" name="Slide Number Placeholder 6"/>
          <p:cNvSpPr>
            <a:spLocks noGrp="1"/>
          </p:cNvSpPr>
          <p:nvPr>
            <p:ph type="sldNum" sz="quarter" idx="12"/>
          </p:nvPr>
        </p:nvSpPr>
        <p:spPr bwMode="gray"/>
        <p:txBody>
          <a:bodyPr/>
          <a:lstStyle>
            <a:lvl1pPr>
              <a:defRPr b="0"/>
            </a:lvl1pPr>
          </a:lstStyle>
          <a:p>
            <a:fld id="{D4DDC6AF-E239-4174-AEC6-3F07F0C7369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Pelatihan Terapi Metakognitif 4 – Untuk Bersikap Empati...I</a:t>
            </a:r>
          </a:p>
        </p:txBody>
      </p:sp>
      <p:sp>
        <p:nvSpPr>
          <p:cNvPr id="5" name="Slide Number Placeholder 4"/>
          <p:cNvSpPr>
            <a:spLocks noGrp="1"/>
          </p:cNvSpPr>
          <p:nvPr>
            <p:ph type="sldNum" sz="quarter" idx="12"/>
          </p:nvPr>
        </p:nvSpPr>
        <p:spPr bwMode="gray"/>
        <p:txBody>
          <a:bodyPr/>
          <a:lstStyle>
            <a:lvl1pPr>
              <a:defRPr b="0"/>
            </a:lvl1pPr>
          </a:lstStyle>
          <a:p>
            <a:fld id="{EB74BE30-FA80-433F-BF15-2D79A4E48937}"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4 – Untuk Bersikap Empati...I</a:t>
            </a:r>
          </a:p>
        </p:txBody>
      </p:sp>
      <p:sp>
        <p:nvSpPr>
          <p:cNvPr id="4" name="Slide Number Placeholder 3"/>
          <p:cNvSpPr>
            <a:spLocks noGrp="1"/>
          </p:cNvSpPr>
          <p:nvPr>
            <p:ph type="sldNum" sz="quarter" idx="12"/>
          </p:nvPr>
        </p:nvSpPr>
        <p:spPr bwMode="gray"/>
        <p:txBody>
          <a:bodyPr/>
          <a:lstStyle>
            <a:lvl1pPr>
              <a:defRPr b="0"/>
            </a:lvl1pPr>
          </a:lstStyle>
          <a:p>
            <a:fld id="{EAC6A24E-355E-4E31-BF0D-6EE31EAF2179}"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8859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3486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err="1">
                <a:solidFill>
                  <a:srgbClr val="333333"/>
                </a:solidFill>
                <a:latin typeface="Calibri Light"/>
              </a:rPr>
              <a:t>Penggunaan</a:t>
            </a:r>
            <a:r>
              <a:rPr lang="en-US" altLang="ko-KR" sz="1000" dirty="0">
                <a:solidFill>
                  <a:srgbClr val="333333"/>
                </a:solidFill>
                <a:latin typeface="Calibri Light"/>
              </a:rPr>
              <a:t> </a:t>
            </a:r>
            <a:r>
              <a:rPr lang="en-US" altLang="ko-KR" sz="1000" dirty="0" err="1">
                <a:solidFill>
                  <a:srgbClr val="333333"/>
                </a:solidFill>
                <a:latin typeface="Calibri Light"/>
              </a:rPr>
              <a:t>gambar</a:t>
            </a:r>
            <a:r>
              <a:rPr lang="en-US" altLang="ko-KR" sz="1000" dirty="0">
                <a:solidFill>
                  <a:srgbClr val="333333"/>
                </a:solidFill>
                <a:latin typeface="Calibri Light"/>
              </a:rPr>
              <a:t> di </a:t>
            </a:r>
            <a:r>
              <a:rPr lang="en-US" altLang="ko-KR" sz="1000" dirty="0" err="1">
                <a:solidFill>
                  <a:srgbClr val="333333"/>
                </a:solidFill>
                <a:latin typeface="Calibri Light"/>
              </a:rPr>
              <a:t>modul</a:t>
            </a:r>
            <a:r>
              <a:rPr lang="en-US" altLang="ko-KR" sz="1000" dirty="0">
                <a:solidFill>
                  <a:srgbClr val="333333"/>
                </a:solidFill>
                <a:latin typeface="Calibri Light"/>
              </a:rPr>
              <a:t> </a:t>
            </a:r>
            <a:r>
              <a:rPr lang="en-US" altLang="ko-KR" sz="1000" dirty="0" err="1">
                <a:solidFill>
                  <a:srgbClr val="333333"/>
                </a:solidFill>
                <a:latin typeface="Calibri Light"/>
              </a:rPr>
              <a:t>ini</a:t>
            </a:r>
            <a:r>
              <a:rPr lang="en-US" altLang="ko-KR" sz="1000" dirty="0">
                <a:solidFill>
                  <a:srgbClr val="333333"/>
                </a:solidFill>
                <a:latin typeface="Calibri Light"/>
              </a:rPr>
              <a:t> </a:t>
            </a:r>
            <a:r>
              <a:rPr lang="en-US" altLang="ko-KR" sz="1000" dirty="0" err="1">
                <a:solidFill>
                  <a:srgbClr val="333333"/>
                </a:solidFill>
                <a:latin typeface="Calibri Light"/>
              </a:rPr>
              <a:t>sudah</a:t>
            </a:r>
            <a:r>
              <a:rPr lang="en-US" altLang="ko-KR" sz="1000" dirty="0">
                <a:solidFill>
                  <a:srgbClr val="333333"/>
                </a:solidFill>
                <a:latin typeface="Calibri Light"/>
              </a:rPr>
              <a:t> </a:t>
            </a:r>
            <a:r>
              <a:rPr lang="en-US" altLang="ko-KR" sz="1000" dirty="0" err="1">
                <a:solidFill>
                  <a:srgbClr val="333333"/>
                </a:solidFill>
                <a:latin typeface="Calibri Light"/>
              </a:rPr>
              <a:t>mendapat</a:t>
            </a:r>
            <a:r>
              <a:rPr lang="en-US" altLang="ko-KR" sz="1000" dirty="0">
                <a:solidFill>
                  <a:srgbClr val="333333"/>
                </a:solidFill>
                <a:latin typeface="Calibri Light"/>
              </a:rPr>
              <a:t> </a:t>
            </a:r>
            <a:r>
              <a:rPr lang="en-US" altLang="ko-KR" sz="1000" dirty="0" err="1">
                <a:solidFill>
                  <a:srgbClr val="333333"/>
                </a:solidFill>
                <a:latin typeface="Calibri Light"/>
              </a:rPr>
              <a:t>ijin</a:t>
            </a:r>
            <a:r>
              <a:rPr lang="en-US" altLang="ko-KR" sz="1000" dirty="0">
                <a:solidFill>
                  <a:srgbClr val="333333"/>
                </a:solidFill>
                <a:latin typeface="Calibri Light"/>
              </a:rPr>
              <a:t> </a:t>
            </a:r>
            <a:r>
              <a:rPr lang="en-US" altLang="ko-KR" sz="1000" dirty="0" err="1">
                <a:solidFill>
                  <a:srgbClr val="333333"/>
                </a:solidFill>
                <a:latin typeface="Calibri Light"/>
              </a:rPr>
              <a:t>dari</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dan</a:t>
            </a:r>
            <a:r>
              <a:rPr lang="en-US" altLang="ko-KR" sz="1000" dirty="0">
                <a:solidFill>
                  <a:srgbClr val="333333"/>
                </a:solidFill>
                <a:latin typeface="Calibri Light"/>
              </a:rPr>
              <a:t> </a:t>
            </a:r>
            <a:r>
              <a:rPr lang="en-US" altLang="ko-KR" sz="1000" dirty="0" err="1">
                <a:solidFill>
                  <a:srgbClr val="333333"/>
                </a:solidFill>
                <a:latin typeface="Calibri Light"/>
              </a:rPr>
              <a:t>pemegang</a:t>
            </a:r>
            <a:r>
              <a:rPr lang="en-US" altLang="ko-KR" sz="1000" dirty="0">
                <a:solidFill>
                  <a:srgbClr val="333333"/>
                </a:solidFill>
                <a:latin typeface="Calibri Light"/>
              </a:rPr>
              <a:t> </a:t>
            </a:r>
            <a:r>
              <a:rPr lang="en-US" altLang="ko-KR" sz="1000" dirty="0" err="1">
                <a:solidFill>
                  <a:srgbClr val="333333"/>
                </a:solidFill>
                <a:latin typeface="Calibri Light"/>
              </a:rPr>
              <a:t>hak</a:t>
            </a:r>
            <a:r>
              <a:rPr lang="en-US" altLang="ko-KR" sz="1000" dirty="0">
                <a:solidFill>
                  <a:srgbClr val="333333"/>
                </a:solidFill>
                <a:latin typeface="Calibri Light"/>
              </a:rPr>
              <a:t> paten. </a:t>
            </a:r>
            <a:r>
              <a:rPr lang="en-US" altLang="ko-KR" sz="1000" dirty="0" err="1">
                <a:solidFill>
                  <a:srgbClr val="333333"/>
                </a:solidFill>
                <a:latin typeface="Calibri Light"/>
              </a:rPr>
              <a:t>Untuk</a:t>
            </a:r>
            <a:r>
              <a:rPr lang="en-US" altLang="ko-KR" sz="1000" dirty="0">
                <a:solidFill>
                  <a:srgbClr val="333333"/>
                </a:solidFill>
                <a:latin typeface="Calibri Light"/>
              </a:rPr>
              <a:t> </a:t>
            </a:r>
            <a:r>
              <a:rPr lang="en-US" altLang="ko-KR" sz="1000" dirty="0" err="1">
                <a:solidFill>
                  <a:srgbClr val="333333"/>
                </a:solidFill>
                <a:latin typeface="Calibri Light"/>
              </a:rPr>
              <a:t>detailnya</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judul</a:t>
            </a:r>
            <a:r>
              <a:rPr lang="en-US" altLang="ko-KR" sz="1000" dirty="0">
                <a:solidFill>
                  <a:srgbClr val="333333"/>
                </a:solidFill>
                <a:latin typeface="Calibri Light"/>
              </a:rPr>
              <a:t>), </a:t>
            </a:r>
            <a:r>
              <a:rPr lang="en-US" altLang="ko-KR" sz="1000" dirty="0" err="1">
                <a:solidFill>
                  <a:srgbClr val="333333"/>
                </a:solidFill>
                <a:latin typeface="Calibri Light"/>
              </a:rPr>
              <a:t>silahkan</a:t>
            </a:r>
            <a:r>
              <a:rPr lang="en-US" altLang="ko-KR" sz="1000" dirty="0">
                <a:solidFill>
                  <a:srgbClr val="333333"/>
                </a:solidFill>
                <a:latin typeface="Calibri Light"/>
              </a:rPr>
              <a:t> </a:t>
            </a:r>
            <a:r>
              <a:rPr lang="en-US" altLang="ko-KR" sz="1000" dirty="0" err="1">
                <a:solidFill>
                  <a:srgbClr val="333333"/>
                </a:solidFill>
                <a:latin typeface="Calibri Light"/>
              </a:rPr>
              <a:t>lihat</a:t>
            </a:r>
            <a:r>
              <a:rPr lang="en-US" altLang="ko-KR" sz="1000" dirty="0">
                <a:solidFill>
                  <a:srgbClr val="333333"/>
                </a:solidFill>
                <a:latin typeface="Calibri Light"/>
              </a:rPr>
              <a:t> </a:t>
            </a:r>
            <a:r>
              <a:rPr lang="en-US" altLang="ko-KR" sz="1000" dirty="0" err="1">
                <a:solidFill>
                  <a:srgbClr val="333333"/>
                </a:solidFill>
                <a:latin typeface="Calibri Light"/>
              </a:rPr>
              <a:t>pada</a:t>
            </a:r>
            <a:r>
              <a:rPr lang="en-US" altLang="ko-KR" sz="1000" dirty="0">
                <a:solidFill>
                  <a:srgbClr val="333333"/>
                </a:solidFill>
                <a:latin typeface="Calibri Light"/>
              </a:rPr>
              <a:t> </a:t>
            </a:r>
            <a:r>
              <a:rPr lang="en-US" altLang="ko-KR" sz="1000" dirty="0" err="1">
                <a:solidFill>
                  <a:srgbClr val="333333"/>
                </a:solidFill>
                <a:latin typeface="Calibri Light"/>
              </a:rPr>
              <a:t>akhir</a:t>
            </a:r>
            <a:r>
              <a:rPr lang="en-US" altLang="ko-KR" sz="1000" dirty="0">
                <a:solidFill>
                  <a:srgbClr val="333333"/>
                </a:solidFill>
                <a:latin typeface="Calibri Light"/>
              </a:rPr>
              <a:t> </a:t>
            </a:r>
            <a:r>
              <a:rPr lang="en-US" altLang="ko-KR" sz="1000" dirty="0" err="1">
                <a:solidFill>
                  <a:srgbClr val="333333"/>
                </a:solidFill>
                <a:latin typeface="Calibri Light"/>
              </a:rPr>
              <a:t>presentasi</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977130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553224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755603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5582119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946561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3365427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9725676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866161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602586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7915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Pelatihan Terapi Metakognitif 4 – Untuk Bersikap Empati...I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D4DDC6AF-E239-4174-AEC6-3F07F0C73697}"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274406421"/>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0.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8.jpeg"/><Relationship Id="rId7"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4.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7.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83.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9.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5.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101.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7.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1.jpeg"/><Relationship Id="rId4" Type="http://schemas.openxmlformats.org/officeDocument/2006/relationships/image" Target="../media/image109.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1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3.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4 A – </a:t>
            </a:r>
            <a:r>
              <a:rPr lang="en-US" altLang="ko-KR" dirty="0" err="1"/>
              <a:t>Untuk</a:t>
            </a:r>
            <a:r>
              <a:rPr lang="en-US" altLang="ko-KR" dirty="0"/>
              <a:t> </a:t>
            </a:r>
            <a:r>
              <a:rPr lang="en-US" altLang="ko-KR" dirty="0" err="1"/>
              <a:t>Bersikap</a:t>
            </a:r>
            <a:r>
              <a:rPr lang="en-US" altLang="ko-KR" dirty="0"/>
              <a:t> </a:t>
            </a:r>
            <a:r>
              <a:rPr lang="en-US" altLang="ko-KR" dirty="0" err="1"/>
              <a:t>Empati</a:t>
            </a:r>
            <a:r>
              <a:rPr lang="en-US" altLang="ko-KR"/>
              <a:t>...I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dirty="0">
                <a:solidFill>
                  <a:srgbClr val="004992"/>
                </a:solidFill>
              </a:rPr>
              <a:t>(6|22)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993809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Contoh: Seseorang menyentuh keningnya.</a:t>
            </a:r>
          </a:p>
          <a:p>
            <a:pPr lvl="0" defTabSz="914400" fontAlgn="base">
              <a:lnSpc>
                <a:spcPct val="100000"/>
              </a:lnSpc>
              <a:spcBef>
                <a:spcPts val="1200"/>
              </a:spcBef>
            </a:pPr>
            <a:r>
              <a:rPr lang="de-DE" altLang="de-DE" sz="2400" i="1" dirty="0">
                <a:solidFill>
                  <a:srgbClr val="004992"/>
                </a:solidFill>
              </a:rPr>
              <a:t>Mengapa?</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3</a:t>
            </a:fld>
            <a:endParaRPr lang="de-DE" altLang="de-DE">
              <a:latin typeface="+mn-lt"/>
              <a:ea typeface="+mn-ea"/>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Contoh: Seseorang menyentuh keningnya.</a:t>
            </a:r>
          </a:p>
          <a:p>
            <a:pPr lvl="0" defTabSz="914400" fontAlgn="base">
              <a:lnSpc>
                <a:spcPct val="100000"/>
              </a:lnSpc>
              <a:spcBef>
                <a:spcPts val="1200"/>
              </a:spcBef>
            </a:pPr>
            <a:r>
              <a:rPr lang="de-DE" altLang="de-DE" sz="2400" i="1" dirty="0">
                <a:solidFill>
                  <a:srgbClr val="004992"/>
                </a:solidFill>
              </a:rPr>
              <a:t>Mengapa?</a:t>
            </a:r>
            <a:r>
              <a:rPr lang="de-DE" altLang="de-DE" sz="2400" i="1" dirty="0">
                <a:solidFill>
                  <a:srgbClr val="333333"/>
                </a:solidFill>
              </a:rPr>
              <a:t> </a:t>
            </a:r>
            <a:r>
              <a:rPr lang="de-DE" altLang="de-DE" sz="2400" dirty="0">
                <a:solidFill>
                  <a:srgbClr val="333333"/>
                </a:solidFill>
              </a:rPr>
              <a:t>Sikap tidak acuh, konsentrasi, keletihan, sakit kepala?</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a:t>
            </a:fld>
            <a:endParaRPr lang="de-DE" altLang="de-DE">
              <a:latin typeface="+mn-lt"/>
              <a:ea typeface="+mn-ea"/>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Contoh: Seseorang menyentuh keningnya.</a:t>
            </a:r>
          </a:p>
          <a:p>
            <a:pPr lvl="0" defTabSz="914400" fontAlgn="base">
              <a:lnSpc>
                <a:spcPct val="100000"/>
              </a:lnSpc>
              <a:spcBef>
                <a:spcPts val="1200"/>
              </a:spcBef>
            </a:pPr>
            <a:r>
              <a:rPr lang="de-DE" altLang="de-DE" sz="2400" i="1" dirty="0">
                <a:solidFill>
                  <a:srgbClr val="004992"/>
                </a:solidFill>
              </a:rPr>
              <a:t>Mengapa?</a:t>
            </a:r>
            <a:r>
              <a:rPr lang="de-DE" altLang="de-DE" sz="2400" i="1" dirty="0">
                <a:solidFill>
                  <a:srgbClr val="333333"/>
                </a:solidFill>
              </a:rPr>
              <a:t> </a:t>
            </a:r>
            <a:r>
              <a:rPr lang="de-DE" altLang="de-DE" sz="2400" dirty="0">
                <a:solidFill>
                  <a:srgbClr val="333333"/>
                </a:solidFill>
              </a:rPr>
              <a:t>Sikap tidak acuh, konsentrasi, keletihan, sakit kepala?</a:t>
            </a:r>
          </a:p>
          <a:p>
            <a:pPr lvl="0" defTabSz="914400" fontAlgn="base">
              <a:lnSpc>
                <a:spcPct val="100000"/>
              </a:lnSpc>
              <a:spcBef>
                <a:spcPts val="1200"/>
              </a:spcBef>
            </a:pPr>
            <a:r>
              <a:rPr lang="de-DE" altLang="de-DE" sz="2400" b="1" dirty="0">
                <a:solidFill>
                  <a:srgbClr val="333333"/>
                </a:solidFill>
              </a:rPr>
              <a:t>Apa saja yang bisa membantu menjawab pertanyaan ini?</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a:t>
            </a:fld>
            <a:endParaRPr lang="de-DE" altLang="de-DE">
              <a:latin typeface="+mn-lt"/>
              <a:ea typeface="+mn-ea"/>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rPr>
              <a:t>Contoh: Seseorang menyentuh keningnya.</a:t>
            </a:r>
          </a:p>
          <a:p>
            <a:pPr lvl="0" defTabSz="914400" fontAlgn="base">
              <a:lnSpc>
                <a:spcPct val="100000"/>
              </a:lnSpc>
              <a:spcBef>
                <a:spcPts val="1200"/>
              </a:spcBef>
              <a:defRPr/>
            </a:pPr>
            <a:r>
              <a:rPr lang="de-DE" sz="2400" i="1" dirty="0">
                <a:solidFill>
                  <a:srgbClr val="004992"/>
                </a:solidFill>
              </a:rPr>
              <a:t>Mengapa?</a:t>
            </a:r>
            <a:r>
              <a:rPr lang="de-DE" sz="2400" i="1" dirty="0">
                <a:solidFill>
                  <a:srgbClr val="333333"/>
                </a:solidFill>
              </a:rPr>
              <a:t> </a:t>
            </a:r>
            <a:r>
              <a:rPr lang="de-DE" sz="2400" dirty="0">
                <a:solidFill>
                  <a:srgbClr val="333333"/>
                </a:solidFill>
              </a:rPr>
              <a:t>Sikap tidak acuh, konsentrasi, keletihan, sakit kepala?</a:t>
            </a:r>
          </a:p>
          <a:p>
            <a:pPr lvl="0" defTabSz="914400" fontAlgn="base">
              <a:lnSpc>
                <a:spcPct val="100000"/>
              </a:lnSpc>
              <a:spcBef>
                <a:spcPts val="1200"/>
              </a:spcBef>
              <a:defRPr/>
            </a:pPr>
            <a:r>
              <a:rPr lang="de-DE" sz="2400" b="1" dirty="0">
                <a:solidFill>
                  <a:srgbClr val="333333"/>
                </a:solidFill>
              </a:rPr>
              <a:t>Apa saja yang bisa membantu menjawab pertanyaan ini?</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rPr>
              <a:t>Pengetahuan tentang seseorang </a:t>
            </a:r>
            <a:r>
              <a:rPr lang="de-DE" sz="2400" dirty="0">
                <a:solidFill>
                  <a:srgbClr val="333333"/>
                </a:solidFill>
                <a:latin typeface="Times New Roman"/>
                <a:sym typeface="Wingdings" pitchFamily="2" charset="2"/>
              </a:rPr>
              <a:t>→</a:t>
            </a:r>
            <a:r>
              <a:rPr lang="de-DE" sz="2400" dirty="0">
                <a:solidFill>
                  <a:srgbClr val="333333"/>
                </a:solidFill>
              </a:rPr>
              <a:t> Apakah dia sedang mengalami migren?</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2259966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rPr>
              <a:t>Contoh: Seseorang menyentuh keningnya.</a:t>
            </a:r>
          </a:p>
          <a:p>
            <a:pPr lvl="0" defTabSz="914400" fontAlgn="base">
              <a:lnSpc>
                <a:spcPct val="100000"/>
              </a:lnSpc>
              <a:spcBef>
                <a:spcPts val="1200"/>
              </a:spcBef>
              <a:defRPr/>
            </a:pPr>
            <a:r>
              <a:rPr lang="de-DE" sz="2400" i="1" dirty="0">
                <a:solidFill>
                  <a:srgbClr val="004992"/>
                </a:solidFill>
              </a:rPr>
              <a:t>Mengapa?</a:t>
            </a:r>
            <a:r>
              <a:rPr lang="de-DE" sz="2400" i="1" dirty="0">
                <a:solidFill>
                  <a:srgbClr val="333333"/>
                </a:solidFill>
              </a:rPr>
              <a:t> </a:t>
            </a:r>
            <a:r>
              <a:rPr lang="de-DE" sz="2400" dirty="0">
                <a:solidFill>
                  <a:srgbClr val="333333"/>
                </a:solidFill>
              </a:rPr>
              <a:t>Sikap tidak acuh, konsentrasi, keletihan, sakit kepala?</a:t>
            </a:r>
          </a:p>
          <a:p>
            <a:pPr lvl="0" defTabSz="914400" fontAlgn="base">
              <a:lnSpc>
                <a:spcPct val="100000"/>
              </a:lnSpc>
              <a:spcBef>
                <a:spcPts val="1200"/>
              </a:spcBef>
              <a:defRPr/>
            </a:pPr>
            <a:r>
              <a:rPr lang="de-DE" sz="2400" b="1" dirty="0">
                <a:solidFill>
                  <a:srgbClr val="333333"/>
                </a:solidFill>
              </a:rPr>
              <a:t>Apa saja yang bisa membantu menjawab pertanyaan ini?</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rPr>
              <a:t>Pengetahuan tentang seseorang </a:t>
            </a:r>
            <a:r>
              <a:rPr lang="de-DE" sz="2400" dirty="0">
                <a:solidFill>
                  <a:srgbClr val="333333"/>
                </a:solidFill>
                <a:latin typeface="Times New Roman"/>
                <a:sym typeface="Wingdings" pitchFamily="2" charset="2"/>
              </a:rPr>
              <a:t>→</a:t>
            </a:r>
            <a:r>
              <a:rPr lang="de-DE" sz="2400" dirty="0">
                <a:solidFill>
                  <a:srgbClr val="333333"/>
                </a:solidFill>
              </a:rPr>
              <a:t> Apakah dia sedang mengalami migren?</a:t>
            </a:r>
          </a:p>
          <a:p>
            <a:pPr marL="342900" lvl="0" indent="-342900" defTabSz="914400" fontAlgn="base">
              <a:lnSpc>
                <a:spcPct val="100000"/>
              </a:lnSpc>
              <a:spcBef>
                <a:spcPts val="1200"/>
              </a:spcBef>
              <a:buClr>
                <a:srgbClr val="000000"/>
              </a:buClr>
              <a:buFont typeface="WingDings"/>
              <a:buChar char=""/>
              <a:defRPr/>
            </a:pPr>
            <a:r>
              <a:rPr lang="en-US" sz="2400" dirty="0" err="1">
                <a:solidFill>
                  <a:srgbClr val="004992"/>
                </a:solidFill>
              </a:rPr>
              <a:t>Lingkungan</a:t>
            </a:r>
            <a:r>
              <a:rPr lang="en-US" sz="2400" dirty="0">
                <a:solidFill>
                  <a:srgbClr val="004992"/>
                </a:solidFill>
              </a:rPr>
              <a:t>/</a:t>
            </a:r>
            <a:r>
              <a:rPr lang="en-US" sz="2400" dirty="0" err="1">
                <a:solidFill>
                  <a:srgbClr val="004992"/>
                </a:solidFill>
              </a:rPr>
              <a:t>situasi</a:t>
            </a:r>
            <a:r>
              <a:rPr lang="en-US" sz="2400" dirty="0">
                <a:solidFill>
                  <a:srgbClr val="004992"/>
                </a:solidFill>
              </a:rPr>
              <a:t> </a:t>
            </a:r>
            <a:r>
              <a:rPr lang="de-DE" sz="2400" dirty="0">
                <a:solidFill>
                  <a:srgbClr val="333333"/>
                </a:solidFill>
                <a:latin typeface="Times New Roman"/>
                <a:sym typeface="Wingdings" pitchFamily="2" charset="2"/>
              </a:rPr>
              <a:t>→</a:t>
            </a:r>
            <a:r>
              <a:rPr lang="de-DE" sz="2400" dirty="0">
                <a:solidFill>
                  <a:srgbClr val="333333"/>
                </a:solidFill>
              </a:rPr>
              <a:t> Apakah dia habis begadang?</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a:t>
            </a:fld>
            <a:endParaRPr lang="de-DE" altLang="de-DE">
              <a:latin typeface="+mn-lt"/>
              <a:ea typeface="+mn-ea"/>
            </a:endParaRPr>
          </a:p>
        </p:txBody>
      </p:sp>
    </p:spTree>
    <p:extLst>
      <p:ext uri="{BB962C8B-B14F-4D97-AF65-F5344CB8AC3E}">
        <p14:creationId xmlns:p14="http://schemas.microsoft.com/office/powerpoint/2010/main" val="437134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rPr>
              <a:t>Contoh: Seseorang menyentuh keningnya.</a:t>
            </a:r>
          </a:p>
          <a:p>
            <a:pPr lvl="0" defTabSz="914400" fontAlgn="base">
              <a:lnSpc>
                <a:spcPct val="100000"/>
              </a:lnSpc>
              <a:spcBef>
                <a:spcPts val="1200"/>
              </a:spcBef>
              <a:defRPr/>
            </a:pPr>
            <a:r>
              <a:rPr lang="de-DE" sz="2400" i="1" dirty="0">
                <a:solidFill>
                  <a:srgbClr val="004992"/>
                </a:solidFill>
              </a:rPr>
              <a:t>Mengapa?</a:t>
            </a:r>
            <a:r>
              <a:rPr lang="de-DE" sz="2400" i="1" dirty="0">
                <a:solidFill>
                  <a:srgbClr val="333333"/>
                </a:solidFill>
              </a:rPr>
              <a:t> </a:t>
            </a:r>
            <a:r>
              <a:rPr lang="de-DE" sz="2400" dirty="0">
                <a:solidFill>
                  <a:srgbClr val="333333"/>
                </a:solidFill>
              </a:rPr>
              <a:t>Sikap tidak acuh, konsentrasi, keletihan, sakit kepala?</a:t>
            </a:r>
          </a:p>
          <a:p>
            <a:pPr lvl="0" defTabSz="914400" fontAlgn="base">
              <a:lnSpc>
                <a:spcPct val="100000"/>
              </a:lnSpc>
              <a:spcBef>
                <a:spcPts val="1200"/>
              </a:spcBef>
              <a:defRPr/>
            </a:pPr>
            <a:r>
              <a:rPr lang="de-DE" sz="2400" b="1" dirty="0">
                <a:solidFill>
                  <a:srgbClr val="333333"/>
                </a:solidFill>
              </a:rPr>
              <a:t>Apa saja yang bisa membantu menjawab pertanyaan ini?</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rPr>
              <a:t>Pengetahuan tentang seseorang </a:t>
            </a:r>
            <a:r>
              <a:rPr lang="de-DE" sz="2400" dirty="0">
                <a:solidFill>
                  <a:srgbClr val="333333"/>
                </a:solidFill>
                <a:latin typeface="Times New Roman"/>
                <a:sym typeface="Wingdings" pitchFamily="2" charset="2"/>
              </a:rPr>
              <a:t>→</a:t>
            </a:r>
            <a:r>
              <a:rPr lang="de-DE" sz="2400" dirty="0">
                <a:solidFill>
                  <a:srgbClr val="333333"/>
                </a:solidFill>
              </a:rPr>
              <a:t> Apakah dia sedang mengalami migren?</a:t>
            </a:r>
          </a:p>
          <a:p>
            <a:pPr marL="342900" lvl="0" indent="-342900" defTabSz="914400" fontAlgn="base">
              <a:lnSpc>
                <a:spcPct val="100000"/>
              </a:lnSpc>
              <a:spcBef>
                <a:spcPts val="1200"/>
              </a:spcBef>
              <a:buClr>
                <a:srgbClr val="000000"/>
              </a:buClr>
              <a:buFont typeface="WingDings"/>
              <a:buChar char=""/>
              <a:defRPr/>
            </a:pPr>
            <a:r>
              <a:rPr lang="en-US" sz="2400" dirty="0" err="1">
                <a:solidFill>
                  <a:srgbClr val="004992"/>
                </a:solidFill>
              </a:rPr>
              <a:t>Lingkungan</a:t>
            </a:r>
            <a:r>
              <a:rPr lang="en-US" sz="2400" dirty="0">
                <a:solidFill>
                  <a:srgbClr val="004992"/>
                </a:solidFill>
              </a:rPr>
              <a:t>/</a:t>
            </a:r>
            <a:r>
              <a:rPr lang="en-US" sz="2400" dirty="0" err="1">
                <a:solidFill>
                  <a:srgbClr val="004992"/>
                </a:solidFill>
              </a:rPr>
              <a:t>situasi</a:t>
            </a:r>
            <a:r>
              <a:rPr lang="en-US" sz="2400" dirty="0">
                <a:solidFill>
                  <a:srgbClr val="004992"/>
                </a:solidFill>
              </a:rPr>
              <a:t> </a:t>
            </a:r>
            <a:r>
              <a:rPr lang="de-DE" sz="2400" dirty="0">
                <a:solidFill>
                  <a:srgbClr val="333333"/>
                </a:solidFill>
                <a:latin typeface="Times New Roman"/>
                <a:sym typeface="Wingdings" pitchFamily="2" charset="2"/>
              </a:rPr>
              <a:t>→</a:t>
            </a:r>
            <a:r>
              <a:rPr lang="de-DE" sz="2400" dirty="0">
                <a:solidFill>
                  <a:srgbClr val="333333"/>
                </a:solidFill>
              </a:rPr>
              <a:t> Apakah dia habis begadang?</a:t>
            </a:r>
          </a:p>
          <a:p>
            <a:pPr marL="342900" lvl="0" indent="-342900" defTabSz="914400" fontAlgn="base">
              <a:lnSpc>
                <a:spcPct val="100000"/>
              </a:lnSpc>
              <a:spcBef>
                <a:spcPts val="1200"/>
              </a:spcBef>
              <a:buClr>
                <a:srgbClr val="000000"/>
              </a:buClr>
              <a:buFont typeface="WingDings"/>
              <a:buChar char=""/>
              <a:defRPr/>
            </a:pPr>
            <a:r>
              <a:rPr lang="en-US" sz="2400" dirty="0" err="1">
                <a:solidFill>
                  <a:srgbClr val="004992"/>
                </a:solidFill>
              </a:rPr>
              <a:t>pengamatan</a:t>
            </a:r>
            <a:r>
              <a:rPr lang="en-US" sz="2400" dirty="0">
                <a:solidFill>
                  <a:srgbClr val="004992"/>
                </a:solidFill>
              </a:rPr>
              <a:t> </a:t>
            </a:r>
            <a:r>
              <a:rPr lang="en-US" sz="2400" dirty="0" err="1">
                <a:solidFill>
                  <a:srgbClr val="004992"/>
                </a:solidFill>
              </a:rPr>
              <a:t>pada</a:t>
            </a:r>
            <a:r>
              <a:rPr lang="en-US" sz="2400" dirty="0">
                <a:solidFill>
                  <a:srgbClr val="004992"/>
                </a:solidFill>
              </a:rPr>
              <a:t> </a:t>
            </a:r>
            <a:r>
              <a:rPr lang="en-US" sz="2400" dirty="0" err="1">
                <a:solidFill>
                  <a:srgbClr val="004992"/>
                </a:solidFill>
              </a:rPr>
              <a:t>diri</a:t>
            </a:r>
            <a:r>
              <a:rPr lang="en-US" sz="2400" dirty="0">
                <a:solidFill>
                  <a:srgbClr val="333333"/>
                </a:solidFill>
              </a:rPr>
              <a:t> </a:t>
            </a:r>
            <a:r>
              <a:rPr lang="en-US" sz="2400" dirty="0">
                <a:solidFill>
                  <a:srgbClr val="333333"/>
                </a:solidFill>
                <a:latin typeface="Times New Roman"/>
                <a:sym typeface="Wingdings" pitchFamily="2" charset="2"/>
              </a:rPr>
              <a:t>→</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situasi</a:t>
            </a:r>
            <a:r>
              <a:rPr lang="en-US" sz="2400" dirty="0">
                <a:solidFill>
                  <a:srgbClr val="333333"/>
                </a:solidFill>
              </a:rPr>
              <a:t> </a:t>
            </a:r>
            <a:r>
              <a:rPr lang="en-US" sz="2400" dirty="0" err="1">
                <a:solidFill>
                  <a:srgbClr val="333333"/>
                </a:solidFill>
              </a:rPr>
              <a:t>apa</a:t>
            </a:r>
            <a:r>
              <a:rPr lang="en-US" sz="2400" dirty="0">
                <a:solidFill>
                  <a:srgbClr val="333333"/>
                </a:solidFill>
              </a:rPr>
              <a:t> </a:t>
            </a:r>
            <a:r>
              <a:rPr lang="en-US" sz="2400" dirty="0" err="1">
                <a:solidFill>
                  <a:srgbClr val="333333"/>
                </a:solidFill>
              </a:rPr>
              <a:t>saya</a:t>
            </a:r>
            <a:r>
              <a:rPr lang="en-US" sz="2400" dirty="0">
                <a:solidFill>
                  <a:srgbClr val="333333"/>
                </a:solidFill>
              </a:rPr>
              <a:t> </a:t>
            </a:r>
            <a:r>
              <a:rPr lang="en-US" sz="2400" dirty="0" err="1">
                <a:solidFill>
                  <a:srgbClr val="333333"/>
                </a:solidFill>
              </a:rPr>
              <a:t>menyentuh</a:t>
            </a:r>
            <a:r>
              <a:rPr lang="en-US" sz="2400" dirty="0">
                <a:solidFill>
                  <a:srgbClr val="333333"/>
                </a:solidFill>
              </a:rPr>
              <a:t> </a:t>
            </a:r>
            <a:r>
              <a:rPr lang="en-US" sz="2400" dirty="0" err="1">
                <a:solidFill>
                  <a:srgbClr val="333333"/>
                </a:solidFill>
              </a:rPr>
              <a:t>kening</a:t>
            </a:r>
            <a:r>
              <a:rPr lang="en-US" sz="2400" dirty="0">
                <a:solidFill>
                  <a:srgbClr val="333333"/>
                </a:solidFill>
              </a:rPr>
              <a:t> </a:t>
            </a:r>
            <a:r>
              <a:rPr lang="en-US" sz="2400" dirty="0" err="1">
                <a:solidFill>
                  <a:srgbClr val="333333"/>
                </a:solidFill>
              </a:rPr>
              <a:t>saya</a:t>
            </a:r>
            <a:r>
              <a:rPr lang="de-DE" sz="2400" dirty="0">
                <a:solidFill>
                  <a:srgbClr val="333333"/>
                </a:solidFill>
              </a:rPr>
              <a:t>?</a:t>
            </a:r>
            <a:r>
              <a:rPr lang="en-US" sz="2400" dirty="0">
                <a:solidFill>
                  <a:srgbClr val="333333"/>
                </a:solidFill>
              </a:rPr>
              <a:t> (</a:t>
            </a:r>
            <a:r>
              <a:rPr lang="en-US" sz="2400" dirty="0" err="1">
                <a:solidFill>
                  <a:srgbClr val="004992"/>
                </a:solidFill>
              </a:rPr>
              <a:t>hati-hati</a:t>
            </a:r>
            <a:r>
              <a:rPr lang="en-US" sz="2400" dirty="0">
                <a:solidFill>
                  <a:srgbClr val="004992"/>
                </a:solidFill>
              </a:rPr>
              <a:t>!</a:t>
            </a:r>
            <a:r>
              <a:rPr lang="en-US" sz="2400" dirty="0">
                <a:solidFill>
                  <a:srgbClr val="333333"/>
                </a:solidFill>
              </a:rPr>
              <a:t> </a:t>
            </a:r>
            <a:r>
              <a:rPr lang="en-US" sz="2400" dirty="0" err="1">
                <a:solidFill>
                  <a:srgbClr val="333333"/>
                </a:solidFill>
              </a:rPr>
              <a:t>Jangan</a:t>
            </a:r>
            <a:r>
              <a:rPr lang="en-US" sz="2400" dirty="0">
                <a:solidFill>
                  <a:srgbClr val="333333"/>
                </a:solidFill>
              </a:rPr>
              <a:t> </a:t>
            </a:r>
            <a:r>
              <a:rPr lang="en-US" sz="2400" dirty="0" err="1">
                <a:solidFill>
                  <a:srgbClr val="333333"/>
                </a:solidFill>
              </a:rPr>
              <a:t>segera</a:t>
            </a:r>
            <a:r>
              <a:rPr lang="en-US" sz="2400" dirty="0">
                <a:solidFill>
                  <a:srgbClr val="333333"/>
                </a:solidFill>
              </a:rPr>
              <a:t> </a:t>
            </a:r>
            <a:r>
              <a:rPr lang="en-US" sz="2400" dirty="0" err="1">
                <a:solidFill>
                  <a:srgbClr val="333333"/>
                </a:solidFill>
              </a:rPr>
              <a:t>menempatkan</a:t>
            </a:r>
            <a:r>
              <a:rPr lang="en-US" sz="2400" dirty="0">
                <a:solidFill>
                  <a:srgbClr val="333333"/>
                </a:solidFill>
              </a:rPr>
              <a:t> orang lain </a:t>
            </a:r>
            <a:r>
              <a:rPr lang="en-US" sz="2400" dirty="0" err="1">
                <a:solidFill>
                  <a:srgbClr val="333333"/>
                </a:solidFill>
              </a:rPr>
              <a:t>dalam</a:t>
            </a:r>
            <a:r>
              <a:rPr lang="en-US" sz="2400" dirty="0">
                <a:solidFill>
                  <a:srgbClr val="333333"/>
                </a:solidFill>
              </a:rPr>
              <a:t> </a:t>
            </a:r>
            <a:r>
              <a:rPr lang="en-US" sz="2400" dirty="0" err="1">
                <a:solidFill>
                  <a:srgbClr val="333333"/>
                </a:solidFill>
              </a:rPr>
              <a:t>situasi</a:t>
            </a:r>
            <a:r>
              <a:rPr lang="en-US" sz="2400" dirty="0">
                <a:solidFill>
                  <a:srgbClr val="333333"/>
                </a:solidFill>
              </a:rPr>
              <a:t> yang </a:t>
            </a:r>
            <a:r>
              <a:rPr lang="en-US" sz="2400" dirty="0" err="1">
                <a:solidFill>
                  <a:srgbClr val="333333"/>
                </a:solidFill>
              </a:rPr>
              <a:t>pernah</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alami</a:t>
            </a:r>
            <a:r>
              <a:rPr lang="de-DE" sz="2400" dirty="0">
                <a:solidFill>
                  <a:srgbClr val="333333"/>
                </a:solidFill>
              </a:rPr>
              <a:t>!</a:t>
            </a:r>
            <a:r>
              <a:rPr lang="en-US"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a:t>
            </a:fld>
            <a:endParaRPr lang="de-DE" altLang="de-DE">
              <a:latin typeface="+mn-lt"/>
              <a:ea typeface="+mn-ea"/>
            </a:endParaRPr>
          </a:p>
        </p:txBody>
      </p:sp>
    </p:spTree>
    <p:extLst>
      <p:ext uri="{BB962C8B-B14F-4D97-AF65-F5344CB8AC3E}">
        <p14:creationId xmlns:p14="http://schemas.microsoft.com/office/powerpoint/2010/main" val="2632747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rPr>
              <a:t>Contoh: Seseorang menyentuh keningnya.</a:t>
            </a:r>
          </a:p>
          <a:p>
            <a:pPr lvl="0" defTabSz="914400" fontAlgn="base">
              <a:lnSpc>
                <a:spcPct val="100000"/>
              </a:lnSpc>
              <a:spcBef>
                <a:spcPts val="1200"/>
              </a:spcBef>
              <a:defRPr/>
            </a:pPr>
            <a:r>
              <a:rPr lang="de-DE" sz="2400" i="1" dirty="0">
                <a:solidFill>
                  <a:srgbClr val="004992"/>
                </a:solidFill>
              </a:rPr>
              <a:t>Mengapa?</a:t>
            </a:r>
            <a:r>
              <a:rPr lang="de-DE" sz="2400" i="1" dirty="0">
                <a:solidFill>
                  <a:srgbClr val="333333"/>
                </a:solidFill>
              </a:rPr>
              <a:t> </a:t>
            </a:r>
            <a:r>
              <a:rPr lang="de-DE" sz="2400" dirty="0">
                <a:solidFill>
                  <a:srgbClr val="333333"/>
                </a:solidFill>
              </a:rPr>
              <a:t>Sikap tidak acuh, konsentrasi, keletihan, sakit kepala?</a:t>
            </a:r>
          </a:p>
          <a:p>
            <a:pPr lvl="0" defTabSz="914400" fontAlgn="base">
              <a:lnSpc>
                <a:spcPct val="100000"/>
              </a:lnSpc>
              <a:spcBef>
                <a:spcPts val="1200"/>
              </a:spcBef>
              <a:defRPr/>
            </a:pPr>
            <a:r>
              <a:rPr lang="de-DE" sz="2400" b="1" dirty="0">
                <a:solidFill>
                  <a:srgbClr val="333333"/>
                </a:solidFill>
              </a:rPr>
              <a:t>Apa saja yang bisa membantu menjawab pertanyaan ini?</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rPr>
              <a:t>Pengetahuan tentang seseorang </a:t>
            </a:r>
            <a:r>
              <a:rPr lang="de-DE" sz="2400" dirty="0">
                <a:solidFill>
                  <a:srgbClr val="333333"/>
                </a:solidFill>
                <a:latin typeface="Times New Roman"/>
                <a:sym typeface="Wingdings" pitchFamily="2" charset="2"/>
              </a:rPr>
              <a:t>→</a:t>
            </a:r>
            <a:r>
              <a:rPr lang="de-DE" sz="2400" dirty="0">
                <a:solidFill>
                  <a:srgbClr val="333333"/>
                </a:solidFill>
              </a:rPr>
              <a:t> Apakah dia sedang mengalami migren?</a:t>
            </a:r>
          </a:p>
          <a:p>
            <a:pPr marL="342900" lvl="0" indent="-342900" defTabSz="914400" fontAlgn="base">
              <a:lnSpc>
                <a:spcPct val="100000"/>
              </a:lnSpc>
              <a:spcBef>
                <a:spcPts val="1200"/>
              </a:spcBef>
              <a:buClr>
                <a:srgbClr val="000000"/>
              </a:buClr>
              <a:buFont typeface="WingDings"/>
              <a:buChar char=""/>
              <a:defRPr/>
            </a:pPr>
            <a:r>
              <a:rPr lang="en-US" sz="2400" dirty="0" err="1">
                <a:solidFill>
                  <a:srgbClr val="004992"/>
                </a:solidFill>
              </a:rPr>
              <a:t>Lingkungan</a:t>
            </a:r>
            <a:r>
              <a:rPr lang="en-US" sz="2400" dirty="0">
                <a:solidFill>
                  <a:srgbClr val="004992"/>
                </a:solidFill>
              </a:rPr>
              <a:t>/</a:t>
            </a:r>
            <a:r>
              <a:rPr lang="en-US" sz="2400" dirty="0" err="1">
                <a:solidFill>
                  <a:srgbClr val="004992"/>
                </a:solidFill>
              </a:rPr>
              <a:t>situasi</a:t>
            </a:r>
            <a:r>
              <a:rPr lang="en-US" sz="2400" dirty="0">
                <a:solidFill>
                  <a:srgbClr val="004992"/>
                </a:solidFill>
              </a:rPr>
              <a:t> </a:t>
            </a:r>
            <a:r>
              <a:rPr lang="de-DE" sz="2400" dirty="0">
                <a:solidFill>
                  <a:srgbClr val="333333"/>
                </a:solidFill>
                <a:latin typeface="Times New Roman"/>
                <a:sym typeface="Wingdings" pitchFamily="2" charset="2"/>
              </a:rPr>
              <a:t>→</a:t>
            </a:r>
            <a:r>
              <a:rPr lang="de-DE" sz="2400" dirty="0">
                <a:solidFill>
                  <a:srgbClr val="333333"/>
                </a:solidFill>
              </a:rPr>
              <a:t> Apakah dia habis begadang?</a:t>
            </a:r>
          </a:p>
          <a:p>
            <a:pPr marL="342900" lvl="0" indent="-342900" defTabSz="914400" fontAlgn="base">
              <a:lnSpc>
                <a:spcPct val="100000"/>
              </a:lnSpc>
              <a:spcBef>
                <a:spcPts val="1200"/>
              </a:spcBef>
              <a:buClr>
                <a:srgbClr val="000000"/>
              </a:buClr>
              <a:buFont typeface="WingDings"/>
              <a:buChar char=""/>
              <a:defRPr/>
            </a:pPr>
            <a:r>
              <a:rPr lang="en-US" sz="2400" dirty="0" err="1">
                <a:solidFill>
                  <a:srgbClr val="004992"/>
                </a:solidFill>
              </a:rPr>
              <a:t>pengamatan</a:t>
            </a:r>
            <a:r>
              <a:rPr lang="en-US" sz="2400" dirty="0">
                <a:solidFill>
                  <a:srgbClr val="004992"/>
                </a:solidFill>
              </a:rPr>
              <a:t> </a:t>
            </a:r>
            <a:r>
              <a:rPr lang="en-US" sz="2400" dirty="0" err="1">
                <a:solidFill>
                  <a:srgbClr val="004992"/>
                </a:solidFill>
              </a:rPr>
              <a:t>pada</a:t>
            </a:r>
            <a:r>
              <a:rPr lang="en-US" sz="2400" dirty="0">
                <a:solidFill>
                  <a:srgbClr val="004992"/>
                </a:solidFill>
              </a:rPr>
              <a:t> </a:t>
            </a:r>
            <a:r>
              <a:rPr lang="en-US" sz="2400" dirty="0" err="1">
                <a:solidFill>
                  <a:srgbClr val="004992"/>
                </a:solidFill>
              </a:rPr>
              <a:t>diri</a:t>
            </a:r>
            <a:r>
              <a:rPr lang="en-US" sz="2400" dirty="0">
                <a:solidFill>
                  <a:srgbClr val="333333"/>
                </a:solidFill>
              </a:rPr>
              <a:t> </a:t>
            </a:r>
            <a:r>
              <a:rPr lang="en-US" sz="2400" dirty="0">
                <a:solidFill>
                  <a:srgbClr val="333333"/>
                </a:solidFill>
                <a:latin typeface="Times New Roman"/>
                <a:sym typeface="Wingdings" pitchFamily="2" charset="2"/>
              </a:rPr>
              <a:t>→</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situasi</a:t>
            </a:r>
            <a:r>
              <a:rPr lang="en-US" sz="2400" dirty="0">
                <a:solidFill>
                  <a:srgbClr val="333333"/>
                </a:solidFill>
              </a:rPr>
              <a:t> </a:t>
            </a:r>
            <a:r>
              <a:rPr lang="en-US" sz="2400" dirty="0" err="1">
                <a:solidFill>
                  <a:srgbClr val="333333"/>
                </a:solidFill>
              </a:rPr>
              <a:t>apa</a:t>
            </a:r>
            <a:r>
              <a:rPr lang="en-US" sz="2400" dirty="0">
                <a:solidFill>
                  <a:srgbClr val="333333"/>
                </a:solidFill>
              </a:rPr>
              <a:t> </a:t>
            </a:r>
            <a:r>
              <a:rPr lang="en-US" sz="2400" dirty="0" err="1">
                <a:solidFill>
                  <a:srgbClr val="333333"/>
                </a:solidFill>
              </a:rPr>
              <a:t>saya</a:t>
            </a:r>
            <a:r>
              <a:rPr lang="en-US" sz="2400" dirty="0">
                <a:solidFill>
                  <a:srgbClr val="333333"/>
                </a:solidFill>
              </a:rPr>
              <a:t> </a:t>
            </a:r>
            <a:r>
              <a:rPr lang="en-US" sz="2400" dirty="0" err="1">
                <a:solidFill>
                  <a:srgbClr val="333333"/>
                </a:solidFill>
              </a:rPr>
              <a:t>menyentuh</a:t>
            </a:r>
            <a:r>
              <a:rPr lang="en-US" sz="2400" dirty="0">
                <a:solidFill>
                  <a:srgbClr val="333333"/>
                </a:solidFill>
              </a:rPr>
              <a:t> </a:t>
            </a:r>
            <a:r>
              <a:rPr lang="en-US" sz="2400" dirty="0" err="1">
                <a:solidFill>
                  <a:srgbClr val="333333"/>
                </a:solidFill>
              </a:rPr>
              <a:t>kening</a:t>
            </a:r>
            <a:r>
              <a:rPr lang="en-US" sz="2400" dirty="0">
                <a:solidFill>
                  <a:srgbClr val="333333"/>
                </a:solidFill>
              </a:rPr>
              <a:t> </a:t>
            </a:r>
            <a:r>
              <a:rPr lang="en-US" sz="2400" dirty="0" err="1">
                <a:solidFill>
                  <a:srgbClr val="333333"/>
                </a:solidFill>
              </a:rPr>
              <a:t>saya</a:t>
            </a:r>
            <a:r>
              <a:rPr lang="de-DE" sz="2400" dirty="0">
                <a:solidFill>
                  <a:srgbClr val="333333"/>
                </a:solidFill>
              </a:rPr>
              <a:t>?</a:t>
            </a:r>
            <a:r>
              <a:rPr lang="en-US" sz="2400" dirty="0">
                <a:solidFill>
                  <a:srgbClr val="333333"/>
                </a:solidFill>
              </a:rPr>
              <a:t> (</a:t>
            </a:r>
            <a:r>
              <a:rPr lang="en-US" sz="2400" dirty="0" err="1">
                <a:solidFill>
                  <a:srgbClr val="004992"/>
                </a:solidFill>
              </a:rPr>
              <a:t>hati-hati</a:t>
            </a:r>
            <a:r>
              <a:rPr lang="en-US" sz="2400" dirty="0">
                <a:solidFill>
                  <a:srgbClr val="004992"/>
                </a:solidFill>
              </a:rPr>
              <a:t>!</a:t>
            </a:r>
            <a:r>
              <a:rPr lang="en-US" sz="2400" dirty="0">
                <a:solidFill>
                  <a:srgbClr val="333333"/>
                </a:solidFill>
              </a:rPr>
              <a:t> </a:t>
            </a:r>
            <a:r>
              <a:rPr lang="en-US" sz="2400" dirty="0" err="1">
                <a:solidFill>
                  <a:srgbClr val="333333"/>
                </a:solidFill>
              </a:rPr>
              <a:t>Jangan</a:t>
            </a:r>
            <a:r>
              <a:rPr lang="en-US" sz="2400" dirty="0">
                <a:solidFill>
                  <a:srgbClr val="333333"/>
                </a:solidFill>
              </a:rPr>
              <a:t> </a:t>
            </a:r>
            <a:r>
              <a:rPr lang="en-US" sz="2400" dirty="0" err="1">
                <a:solidFill>
                  <a:srgbClr val="333333"/>
                </a:solidFill>
              </a:rPr>
              <a:t>segera</a:t>
            </a:r>
            <a:r>
              <a:rPr lang="en-US" sz="2400" dirty="0">
                <a:solidFill>
                  <a:srgbClr val="333333"/>
                </a:solidFill>
              </a:rPr>
              <a:t> </a:t>
            </a:r>
            <a:r>
              <a:rPr lang="en-US" sz="2400" dirty="0" err="1">
                <a:solidFill>
                  <a:srgbClr val="333333"/>
                </a:solidFill>
              </a:rPr>
              <a:t>menempatkan</a:t>
            </a:r>
            <a:r>
              <a:rPr lang="en-US" sz="2400" dirty="0">
                <a:solidFill>
                  <a:srgbClr val="333333"/>
                </a:solidFill>
              </a:rPr>
              <a:t> orang lain </a:t>
            </a:r>
            <a:r>
              <a:rPr lang="en-US" sz="2400" dirty="0" err="1">
                <a:solidFill>
                  <a:srgbClr val="333333"/>
                </a:solidFill>
              </a:rPr>
              <a:t>dalam</a:t>
            </a:r>
            <a:r>
              <a:rPr lang="en-US" sz="2400" dirty="0">
                <a:solidFill>
                  <a:srgbClr val="333333"/>
                </a:solidFill>
              </a:rPr>
              <a:t> </a:t>
            </a:r>
            <a:r>
              <a:rPr lang="en-US" sz="2400" dirty="0" err="1">
                <a:solidFill>
                  <a:srgbClr val="333333"/>
                </a:solidFill>
              </a:rPr>
              <a:t>situasi</a:t>
            </a:r>
            <a:r>
              <a:rPr lang="en-US" sz="2400" dirty="0">
                <a:solidFill>
                  <a:srgbClr val="333333"/>
                </a:solidFill>
              </a:rPr>
              <a:t> yang </a:t>
            </a:r>
            <a:r>
              <a:rPr lang="en-US" sz="2400" dirty="0" err="1">
                <a:solidFill>
                  <a:srgbClr val="333333"/>
                </a:solidFill>
              </a:rPr>
              <a:t>pernah</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alami</a:t>
            </a:r>
            <a:r>
              <a:rPr lang="de-DE" sz="2400" dirty="0">
                <a:solidFill>
                  <a:srgbClr val="333333"/>
                </a:solidFill>
              </a:rPr>
              <a:t>!</a:t>
            </a:r>
            <a:r>
              <a:rPr lang="en-US" sz="2400" dirty="0">
                <a:solidFill>
                  <a:srgbClr val="333333"/>
                </a:solidFill>
              </a:rPr>
              <a:t>)</a:t>
            </a:r>
            <a:endParaRPr 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en-US" sz="2400" dirty="0" err="1">
                <a:solidFill>
                  <a:srgbClr val="004992"/>
                </a:solidFill>
              </a:rPr>
              <a:t>Ekspresi</a:t>
            </a:r>
            <a:r>
              <a:rPr lang="en-US" sz="2400" dirty="0">
                <a:solidFill>
                  <a:srgbClr val="004992"/>
                </a:solidFill>
              </a:rPr>
              <a:t> </a:t>
            </a:r>
            <a:r>
              <a:rPr lang="en-US" sz="2400" dirty="0" err="1">
                <a:solidFill>
                  <a:srgbClr val="004992"/>
                </a:solidFill>
              </a:rPr>
              <a:t>wajah</a:t>
            </a:r>
            <a:r>
              <a:rPr lang="en-US" sz="2400" dirty="0">
                <a:solidFill>
                  <a:srgbClr val="004992"/>
                </a:solidFill>
              </a:rPr>
              <a:t>:</a:t>
            </a:r>
            <a:r>
              <a:rPr lang="en-US" sz="2400" dirty="0">
                <a:solidFill>
                  <a:srgbClr val="333333"/>
                </a:solidFill>
              </a:rPr>
              <a:t> </a:t>
            </a:r>
            <a:r>
              <a:rPr lang="en-US" sz="2400" dirty="0">
                <a:solidFill>
                  <a:srgbClr val="333333"/>
                </a:solidFill>
                <a:latin typeface="Times New Roman"/>
                <a:sym typeface="Wingdings" pitchFamily="2" charset="2"/>
              </a:rPr>
              <a:t>→</a:t>
            </a:r>
            <a:r>
              <a:rPr lang="en-US" sz="2400" dirty="0">
                <a:solidFill>
                  <a:srgbClr val="333333"/>
                </a:solidFill>
              </a:rPr>
              <a:t> </a:t>
            </a:r>
            <a:r>
              <a:rPr lang="en-US" sz="2400" dirty="0" err="1">
                <a:solidFill>
                  <a:srgbClr val="333333"/>
                </a:solidFill>
              </a:rPr>
              <a:t>Apakah</a:t>
            </a:r>
            <a:r>
              <a:rPr lang="en-US" sz="2400" dirty="0">
                <a:solidFill>
                  <a:srgbClr val="333333"/>
                </a:solidFill>
              </a:rPr>
              <a:t> </a:t>
            </a:r>
            <a:r>
              <a:rPr lang="en-US" sz="2400" dirty="0" err="1">
                <a:solidFill>
                  <a:srgbClr val="333333"/>
                </a:solidFill>
              </a:rPr>
              <a:t>dia</a:t>
            </a:r>
            <a:r>
              <a:rPr lang="en-US" sz="2400" dirty="0">
                <a:solidFill>
                  <a:srgbClr val="333333"/>
                </a:solidFill>
              </a:rPr>
              <a:t> </a:t>
            </a:r>
            <a:r>
              <a:rPr lang="en-US" sz="2400" dirty="0" err="1">
                <a:solidFill>
                  <a:srgbClr val="333333"/>
                </a:solidFill>
              </a:rPr>
              <a:t>sedang</a:t>
            </a:r>
            <a:r>
              <a:rPr lang="en-US" sz="2400" dirty="0">
                <a:solidFill>
                  <a:srgbClr val="333333"/>
                </a:solidFill>
              </a:rPr>
              <a:t> </a:t>
            </a:r>
            <a:r>
              <a:rPr lang="en-US" sz="2400" dirty="0" err="1">
                <a:solidFill>
                  <a:srgbClr val="333333"/>
                </a:solidFill>
              </a:rPr>
              <a:t>capek</a:t>
            </a:r>
            <a:r>
              <a:rPr lang="de-DE" sz="2400" dirty="0">
                <a:solidFill>
                  <a:srgbClr val="333333"/>
                </a:solidFill>
              </a:rPr>
              <a:t>,konsentrasi, nyeri, atau yang lain</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9</a:t>
            </a:fld>
            <a:endParaRPr lang="de-DE" altLang="de-DE">
              <a:latin typeface="+mn-lt"/>
              <a:ea typeface="+mn-ea"/>
            </a:endParaRPr>
          </a:p>
        </p:txBody>
      </p:sp>
    </p:spTree>
    <p:extLst>
      <p:ext uri="{BB962C8B-B14F-4D97-AF65-F5344CB8AC3E}">
        <p14:creationId xmlns:p14="http://schemas.microsoft.com/office/powerpoint/2010/main" val="832406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mempelajarinya?</a:t>
            </a:r>
          </a:p>
        </p:txBody>
      </p:sp>
      <p:sp>
        <p:nvSpPr>
          <p:cNvPr id="4" name="Content Placeholder 3"/>
          <p:cNvSpPr>
            <a:spLocks noGrp="1"/>
          </p:cNvSpPr>
          <p:nvPr>
            <p:ph idx="1"/>
          </p:nvPr>
        </p:nvSpPr>
        <p:spPr/>
        <p:txBody>
          <a:bodyPr/>
          <a:lstStyle/>
          <a:p>
            <a:pPr lvl="0" defTabSz="914400" fontAlgn="base">
              <a:tabLst>
                <a:tab pos="361950" algn="l"/>
              </a:tabLst>
              <a:defRPr/>
            </a:pPr>
            <a:r>
              <a:rPr lang="en-US" sz="2400" dirty="0" err="1">
                <a:solidFill>
                  <a:srgbClr val="333333"/>
                </a:solidFill>
              </a:rPr>
              <a:t>Penelitian</a:t>
            </a:r>
            <a:r>
              <a:rPr lang="en-US" sz="2400" dirty="0">
                <a:solidFill>
                  <a:srgbClr val="333333"/>
                </a:solidFill>
              </a:rPr>
              <a:t> </a:t>
            </a:r>
            <a:r>
              <a:rPr lang="en-US" sz="2400" dirty="0" err="1">
                <a:solidFill>
                  <a:srgbClr val="333333"/>
                </a:solidFill>
              </a:rPr>
              <a:t>membuktikan</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kebanyakan</a:t>
            </a:r>
            <a:r>
              <a:rPr lang="en-US" sz="2400" dirty="0">
                <a:solidFill>
                  <a:srgbClr val="333333"/>
                </a:solidFill>
              </a:rPr>
              <a:t> orang (</a:t>
            </a:r>
            <a:r>
              <a:rPr lang="en-US" sz="2400" dirty="0" err="1">
                <a:solidFill>
                  <a:srgbClr val="333333"/>
                </a:solidFill>
              </a:rPr>
              <a:t>tapi</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semua</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masalah</a:t>
            </a:r>
            <a:r>
              <a:rPr lang="en-US" sz="2400" dirty="0">
                <a:solidFill>
                  <a:srgbClr val="333333"/>
                </a:solidFill>
              </a:rPr>
              <a:t> </a:t>
            </a:r>
            <a:r>
              <a:rPr lang="en-US" sz="2400" dirty="0" err="1">
                <a:solidFill>
                  <a:srgbClr val="333333"/>
                </a:solidFill>
              </a:rPr>
              <a:t>psikiatrik</a:t>
            </a:r>
            <a:r>
              <a:rPr lang="en-US" sz="2400" dirty="0">
                <a:solidFill>
                  <a:srgbClr val="333333"/>
                </a:solidFill>
              </a:rPr>
              <a:t> (</a:t>
            </a:r>
            <a:r>
              <a:rPr lang="en-US" sz="2400" dirty="0" err="1">
                <a:solidFill>
                  <a:srgbClr val="333333"/>
                </a:solidFill>
              </a:rPr>
              <a:t>khususnya</a:t>
            </a:r>
            <a:r>
              <a:rPr lang="en-US" sz="2400" dirty="0">
                <a:solidFill>
                  <a:srgbClr val="333333"/>
                </a:solidFill>
              </a:rPr>
              <a:t> </a:t>
            </a:r>
            <a:r>
              <a:rPr lang="en-US" sz="2400" dirty="0" err="1">
                <a:solidFill>
                  <a:srgbClr val="333333"/>
                </a:solidFill>
              </a:rPr>
              <a:t>psikosis</a:t>
            </a:r>
            <a:r>
              <a:rPr lang="en-US" sz="2400" dirty="0">
                <a:solidFill>
                  <a:srgbClr val="333333"/>
                </a:solidFill>
              </a:rPr>
              <a:t> ) </a:t>
            </a:r>
            <a:r>
              <a:rPr lang="en-US" sz="2400" dirty="0" err="1">
                <a:solidFill>
                  <a:srgbClr val="333333"/>
                </a:solidFill>
              </a:rPr>
              <a:t>memiliki</a:t>
            </a:r>
            <a:r>
              <a:rPr lang="en-US" sz="2400" dirty="0">
                <a:solidFill>
                  <a:srgbClr val="333333"/>
                </a:solidFill>
              </a:rPr>
              <a:t> </a:t>
            </a:r>
            <a:r>
              <a:rPr lang="en-US" sz="2400" dirty="0" err="1">
                <a:solidFill>
                  <a:srgbClr val="333333"/>
                </a:solidFill>
              </a:rPr>
              <a:t>masalah</a:t>
            </a:r>
            <a:r>
              <a:rPr lang="en-US" sz="2400" dirty="0">
                <a:solidFill>
                  <a:srgbClr val="333333"/>
                </a:solidFill>
              </a:rPr>
              <a:t> </a:t>
            </a:r>
            <a:r>
              <a:rPr lang="en-US" sz="2400" dirty="0" err="1">
                <a:solidFill>
                  <a:srgbClr val="333333"/>
                </a:solidFill>
              </a:rPr>
              <a:t>dibawah</a:t>
            </a:r>
            <a:r>
              <a:rPr lang="en-US" sz="2400" dirty="0">
                <a:solidFill>
                  <a:srgbClr val="333333"/>
                </a:solidFill>
              </a:rPr>
              <a:t> </a:t>
            </a:r>
            <a:r>
              <a:rPr lang="en-US" sz="2400" dirty="0" err="1">
                <a:solidFill>
                  <a:srgbClr val="333333"/>
                </a:solidFill>
              </a:rPr>
              <a:t>ini</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rPr>
              <a:t>Sulit</a:t>
            </a:r>
            <a:r>
              <a:rPr lang="en-US" sz="2400" dirty="0">
                <a:solidFill>
                  <a:srgbClr val="004992"/>
                </a:solidFill>
              </a:rPr>
              <a:t> </a:t>
            </a:r>
            <a:r>
              <a:rPr lang="en-US" sz="2400" dirty="0" err="1">
                <a:solidFill>
                  <a:srgbClr val="004992"/>
                </a:solidFill>
              </a:rPr>
              <a:t>untuk</a:t>
            </a:r>
            <a:r>
              <a:rPr lang="en-US" sz="2400" dirty="0">
                <a:solidFill>
                  <a:srgbClr val="004992"/>
                </a:solidFill>
              </a:rPr>
              <a:t> </a:t>
            </a:r>
            <a:r>
              <a:rPr lang="en-US" sz="2400" dirty="0" err="1">
                <a:solidFill>
                  <a:srgbClr val="004992"/>
                </a:solidFill>
              </a:rPr>
              <a:t>mendeteksi</a:t>
            </a:r>
            <a:r>
              <a:rPr lang="en-US" sz="2400" dirty="0">
                <a:solidFill>
                  <a:srgbClr val="004992"/>
                </a:solidFill>
              </a:rPr>
              <a:t> </a:t>
            </a:r>
            <a:r>
              <a:rPr lang="en-US" sz="2400" dirty="0" err="1">
                <a:solidFill>
                  <a:srgbClr val="004992"/>
                </a:solidFill>
              </a:rPr>
              <a:t>dan</a:t>
            </a:r>
            <a:r>
              <a:rPr lang="en-US" sz="2400" dirty="0">
                <a:solidFill>
                  <a:srgbClr val="004992"/>
                </a:solidFill>
              </a:rPr>
              <a:t> </a:t>
            </a:r>
            <a:r>
              <a:rPr lang="en-US" sz="2400" dirty="0" err="1">
                <a:solidFill>
                  <a:srgbClr val="004992"/>
                </a:solidFill>
              </a:rPr>
              <a:t>mengevaluasi</a:t>
            </a:r>
            <a:r>
              <a:rPr lang="en-US" sz="2400" dirty="0">
                <a:solidFill>
                  <a:srgbClr val="004992"/>
                </a:solidFill>
              </a:rPr>
              <a:t> </a:t>
            </a:r>
            <a:r>
              <a:rPr lang="en-US" sz="2400" dirty="0" err="1">
                <a:solidFill>
                  <a:srgbClr val="004992"/>
                </a:solidFill>
              </a:rPr>
              <a:t>ekspresi</a:t>
            </a:r>
            <a:r>
              <a:rPr lang="en-US" sz="2400" dirty="0">
                <a:solidFill>
                  <a:srgbClr val="004992"/>
                </a:solidFill>
              </a:rPr>
              <a:t> </a:t>
            </a:r>
            <a:r>
              <a:rPr lang="en-US" sz="2400" dirty="0" err="1">
                <a:solidFill>
                  <a:srgbClr val="004992"/>
                </a:solidFill>
              </a:rPr>
              <a:t>wajah</a:t>
            </a:r>
            <a:r>
              <a:rPr lang="en-US" sz="2400" dirty="0">
                <a:solidFill>
                  <a:srgbClr val="004992"/>
                </a:solidFill>
              </a:rPr>
              <a:t> orang lain (</a:t>
            </a:r>
            <a:r>
              <a:rPr lang="en-US" sz="2400" dirty="0" err="1">
                <a:solidFill>
                  <a:srgbClr val="004992"/>
                </a:solidFill>
              </a:rPr>
              <a:t>misalnya</a:t>
            </a:r>
            <a:r>
              <a:rPr lang="en-US" sz="2400" dirty="0">
                <a:solidFill>
                  <a:srgbClr val="004992"/>
                </a:solidFill>
              </a:rPr>
              <a:t> </a:t>
            </a:r>
            <a:r>
              <a:rPr lang="en-US" sz="2400" dirty="0" err="1">
                <a:solidFill>
                  <a:srgbClr val="004992"/>
                </a:solidFill>
              </a:rPr>
              <a:t>kesedihan</a:t>
            </a:r>
            <a:r>
              <a:rPr lang="en-US" sz="2400" dirty="0">
                <a:solidFill>
                  <a:srgbClr val="004992"/>
                </a:solidFill>
              </a:rPr>
              <a:t>, </a:t>
            </a:r>
            <a:r>
              <a:rPr lang="en-US" sz="2400" dirty="0" err="1">
                <a:solidFill>
                  <a:srgbClr val="004992"/>
                </a:solidFill>
              </a:rPr>
              <a:t>kegembiraan</a:t>
            </a:r>
            <a:r>
              <a:rPr lang="en-US"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a:t>
            </a:fld>
            <a:endParaRPr lang="de-DE" altLang="de-DE">
              <a:latin typeface="+mn-lt"/>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mempelajarinya?</a:t>
            </a:r>
          </a:p>
        </p:txBody>
      </p:sp>
      <p:sp>
        <p:nvSpPr>
          <p:cNvPr id="4" name="Content Placeholder 3"/>
          <p:cNvSpPr>
            <a:spLocks noGrp="1"/>
          </p:cNvSpPr>
          <p:nvPr>
            <p:ph idx="1"/>
          </p:nvPr>
        </p:nvSpPr>
        <p:spPr/>
        <p:txBody>
          <a:bodyPr/>
          <a:lstStyle/>
          <a:p>
            <a:pPr lvl="0" defTabSz="914400" fontAlgn="base">
              <a:tabLst>
                <a:tab pos="361950" algn="l"/>
              </a:tabLst>
              <a:defRPr/>
            </a:pPr>
            <a:r>
              <a:rPr lang="en-US" sz="2400" dirty="0" err="1">
                <a:solidFill>
                  <a:srgbClr val="333333"/>
                </a:solidFill>
              </a:rPr>
              <a:t>Penelitian</a:t>
            </a:r>
            <a:r>
              <a:rPr lang="en-US" sz="2400" dirty="0">
                <a:solidFill>
                  <a:srgbClr val="333333"/>
                </a:solidFill>
              </a:rPr>
              <a:t> </a:t>
            </a:r>
            <a:r>
              <a:rPr lang="en-US" sz="2400" dirty="0" err="1">
                <a:solidFill>
                  <a:srgbClr val="333333"/>
                </a:solidFill>
              </a:rPr>
              <a:t>membuktikan</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kebanyakan</a:t>
            </a:r>
            <a:r>
              <a:rPr lang="en-US" sz="2400" dirty="0">
                <a:solidFill>
                  <a:srgbClr val="333333"/>
                </a:solidFill>
              </a:rPr>
              <a:t> orang (</a:t>
            </a:r>
            <a:r>
              <a:rPr lang="en-US" sz="2400" dirty="0" err="1">
                <a:solidFill>
                  <a:srgbClr val="333333"/>
                </a:solidFill>
              </a:rPr>
              <a:t>tapi</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semua</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masalah</a:t>
            </a:r>
            <a:r>
              <a:rPr lang="en-US" sz="2400" dirty="0">
                <a:solidFill>
                  <a:srgbClr val="333333"/>
                </a:solidFill>
              </a:rPr>
              <a:t> </a:t>
            </a:r>
            <a:r>
              <a:rPr lang="en-US" sz="2400" dirty="0" err="1">
                <a:solidFill>
                  <a:srgbClr val="333333"/>
                </a:solidFill>
              </a:rPr>
              <a:t>psikiatrik</a:t>
            </a:r>
            <a:r>
              <a:rPr lang="en-US" sz="2400" dirty="0">
                <a:solidFill>
                  <a:srgbClr val="333333"/>
                </a:solidFill>
              </a:rPr>
              <a:t> (</a:t>
            </a:r>
            <a:r>
              <a:rPr lang="en-US" sz="2400" dirty="0" err="1">
                <a:solidFill>
                  <a:srgbClr val="333333"/>
                </a:solidFill>
              </a:rPr>
              <a:t>khususnya</a:t>
            </a:r>
            <a:r>
              <a:rPr lang="en-US" sz="2400" dirty="0">
                <a:solidFill>
                  <a:srgbClr val="333333"/>
                </a:solidFill>
              </a:rPr>
              <a:t> </a:t>
            </a:r>
            <a:r>
              <a:rPr lang="en-US" sz="2400" dirty="0" err="1">
                <a:solidFill>
                  <a:srgbClr val="333333"/>
                </a:solidFill>
              </a:rPr>
              <a:t>psikosis</a:t>
            </a:r>
            <a:r>
              <a:rPr lang="en-US" sz="2400" dirty="0">
                <a:solidFill>
                  <a:srgbClr val="333333"/>
                </a:solidFill>
              </a:rPr>
              <a:t> ) </a:t>
            </a:r>
            <a:r>
              <a:rPr lang="en-US" sz="2400" dirty="0" err="1">
                <a:solidFill>
                  <a:srgbClr val="333333"/>
                </a:solidFill>
              </a:rPr>
              <a:t>memiliki</a:t>
            </a:r>
            <a:r>
              <a:rPr lang="en-US" sz="2400" dirty="0">
                <a:solidFill>
                  <a:srgbClr val="333333"/>
                </a:solidFill>
              </a:rPr>
              <a:t> </a:t>
            </a:r>
            <a:r>
              <a:rPr lang="en-US" sz="2400" dirty="0" err="1">
                <a:solidFill>
                  <a:srgbClr val="333333"/>
                </a:solidFill>
              </a:rPr>
              <a:t>masalah</a:t>
            </a:r>
            <a:r>
              <a:rPr lang="en-US" sz="2400" dirty="0">
                <a:solidFill>
                  <a:srgbClr val="333333"/>
                </a:solidFill>
              </a:rPr>
              <a:t> </a:t>
            </a:r>
            <a:r>
              <a:rPr lang="en-US" sz="2400" dirty="0" err="1">
                <a:solidFill>
                  <a:srgbClr val="333333"/>
                </a:solidFill>
              </a:rPr>
              <a:t>dibawah</a:t>
            </a:r>
            <a:r>
              <a:rPr lang="en-US" sz="2400" dirty="0">
                <a:solidFill>
                  <a:srgbClr val="333333"/>
                </a:solidFill>
              </a:rPr>
              <a:t> </a:t>
            </a:r>
            <a:r>
              <a:rPr lang="en-US" sz="2400" dirty="0" err="1">
                <a:solidFill>
                  <a:srgbClr val="333333"/>
                </a:solidFill>
              </a:rPr>
              <a:t>ini</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rPr>
              <a:t>Sulit</a:t>
            </a:r>
            <a:r>
              <a:rPr lang="en-US" sz="2400" dirty="0">
                <a:solidFill>
                  <a:srgbClr val="004992"/>
                </a:solidFill>
              </a:rPr>
              <a:t> </a:t>
            </a:r>
            <a:r>
              <a:rPr lang="en-US" sz="2400" dirty="0" err="1">
                <a:solidFill>
                  <a:srgbClr val="004992"/>
                </a:solidFill>
              </a:rPr>
              <a:t>untuk</a:t>
            </a:r>
            <a:r>
              <a:rPr lang="en-US" sz="2400" dirty="0">
                <a:solidFill>
                  <a:srgbClr val="004992"/>
                </a:solidFill>
              </a:rPr>
              <a:t> </a:t>
            </a:r>
            <a:r>
              <a:rPr lang="en-US" sz="2400" dirty="0" err="1">
                <a:solidFill>
                  <a:srgbClr val="004992"/>
                </a:solidFill>
              </a:rPr>
              <a:t>mendeteksi</a:t>
            </a:r>
            <a:r>
              <a:rPr lang="en-US" sz="2400" dirty="0">
                <a:solidFill>
                  <a:srgbClr val="004992"/>
                </a:solidFill>
              </a:rPr>
              <a:t> </a:t>
            </a:r>
            <a:r>
              <a:rPr lang="en-US" sz="2400" dirty="0" err="1">
                <a:solidFill>
                  <a:srgbClr val="004992"/>
                </a:solidFill>
              </a:rPr>
              <a:t>dan</a:t>
            </a:r>
            <a:r>
              <a:rPr lang="en-US" sz="2400" dirty="0">
                <a:solidFill>
                  <a:srgbClr val="004992"/>
                </a:solidFill>
              </a:rPr>
              <a:t> </a:t>
            </a:r>
            <a:r>
              <a:rPr lang="en-US" sz="2400" dirty="0" err="1">
                <a:solidFill>
                  <a:srgbClr val="004992"/>
                </a:solidFill>
              </a:rPr>
              <a:t>mengevaluasi</a:t>
            </a:r>
            <a:r>
              <a:rPr lang="en-US" sz="2400" dirty="0">
                <a:solidFill>
                  <a:srgbClr val="004992"/>
                </a:solidFill>
              </a:rPr>
              <a:t> </a:t>
            </a:r>
            <a:r>
              <a:rPr lang="en-US" sz="2400" dirty="0" err="1">
                <a:solidFill>
                  <a:srgbClr val="004992"/>
                </a:solidFill>
              </a:rPr>
              <a:t>ekspresi</a:t>
            </a:r>
            <a:r>
              <a:rPr lang="en-US" sz="2400" dirty="0">
                <a:solidFill>
                  <a:srgbClr val="004992"/>
                </a:solidFill>
              </a:rPr>
              <a:t> </a:t>
            </a:r>
            <a:r>
              <a:rPr lang="en-US" sz="2400" dirty="0" err="1">
                <a:solidFill>
                  <a:srgbClr val="004992"/>
                </a:solidFill>
              </a:rPr>
              <a:t>wajah</a:t>
            </a:r>
            <a:r>
              <a:rPr lang="en-US" sz="2400" dirty="0">
                <a:solidFill>
                  <a:srgbClr val="004992"/>
                </a:solidFill>
              </a:rPr>
              <a:t> orang lain (</a:t>
            </a:r>
            <a:r>
              <a:rPr lang="en-US" sz="2400" dirty="0" err="1">
                <a:solidFill>
                  <a:srgbClr val="004992"/>
                </a:solidFill>
              </a:rPr>
              <a:t>misalnya</a:t>
            </a:r>
            <a:r>
              <a:rPr lang="en-US" sz="2400" dirty="0">
                <a:solidFill>
                  <a:srgbClr val="004992"/>
                </a:solidFill>
              </a:rPr>
              <a:t> </a:t>
            </a:r>
            <a:r>
              <a:rPr lang="en-US" sz="2400" dirty="0" err="1">
                <a:solidFill>
                  <a:srgbClr val="004992"/>
                </a:solidFill>
              </a:rPr>
              <a:t>kesedihan</a:t>
            </a:r>
            <a:r>
              <a:rPr lang="en-US" sz="2400" dirty="0">
                <a:solidFill>
                  <a:srgbClr val="004992"/>
                </a:solidFill>
              </a:rPr>
              <a:t>, </a:t>
            </a:r>
            <a:r>
              <a:rPr lang="en-US" sz="2400" dirty="0" err="1">
                <a:solidFill>
                  <a:srgbClr val="004992"/>
                </a:solidFill>
              </a:rPr>
              <a:t>kegembiraan</a:t>
            </a:r>
            <a:r>
              <a:rPr lang="en-US" sz="2400" dirty="0">
                <a:solidFill>
                  <a:srgbClr val="004992"/>
                </a:solidFill>
              </a:rPr>
              <a:t>).</a:t>
            </a:r>
          </a:p>
          <a:p>
            <a:pPr marL="342900" lvl="0" indent="-342900" defTabSz="914400" fontAlgn="base">
              <a:buClr>
                <a:srgbClr val="333333"/>
              </a:buClr>
              <a:buFont typeface="WingDings"/>
              <a:buChar char=""/>
              <a:tabLst>
                <a:tab pos="446088" algn="l"/>
              </a:tabLst>
              <a:defRPr/>
            </a:pPr>
            <a:r>
              <a:rPr lang="en-US" sz="2400" dirty="0" err="1">
                <a:solidFill>
                  <a:srgbClr val="004992"/>
                </a:solidFill>
              </a:rPr>
              <a:t>Kesulitan</a:t>
            </a:r>
            <a:r>
              <a:rPr lang="en-US" sz="2400" dirty="0">
                <a:solidFill>
                  <a:srgbClr val="004992"/>
                </a:solidFill>
              </a:rPr>
              <a:t> </a:t>
            </a:r>
            <a:r>
              <a:rPr lang="en-US" sz="2400" dirty="0" err="1">
                <a:solidFill>
                  <a:srgbClr val="004992"/>
                </a:solidFill>
              </a:rPr>
              <a:t>dalam</a:t>
            </a:r>
            <a:r>
              <a:rPr lang="en-US" sz="2400" dirty="0">
                <a:solidFill>
                  <a:srgbClr val="004992"/>
                </a:solidFill>
              </a:rPr>
              <a:t> </a:t>
            </a:r>
            <a:r>
              <a:rPr lang="en-US" sz="2400" dirty="0" err="1">
                <a:solidFill>
                  <a:srgbClr val="004992"/>
                </a:solidFill>
              </a:rPr>
              <a:t>menentukan</a:t>
            </a:r>
            <a:r>
              <a:rPr lang="en-US" sz="2400" dirty="0">
                <a:solidFill>
                  <a:srgbClr val="004992"/>
                </a:solidFill>
              </a:rPr>
              <a:t> motif </a:t>
            </a:r>
            <a:r>
              <a:rPr lang="en-US" sz="2400" dirty="0" err="1">
                <a:solidFill>
                  <a:srgbClr val="004992"/>
                </a:solidFill>
              </a:rPr>
              <a:t>dan</a:t>
            </a:r>
            <a:r>
              <a:rPr lang="en-US" sz="2400" dirty="0">
                <a:solidFill>
                  <a:srgbClr val="004992"/>
                </a:solidFill>
              </a:rPr>
              <a:t> </a:t>
            </a:r>
            <a:r>
              <a:rPr lang="en-US" sz="2400" dirty="0" err="1">
                <a:solidFill>
                  <a:srgbClr val="004992"/>
                </a:solidFill>
              </a:rPr>
              <a:t>tindakan</a:t>
            </a:r>
            <a:r>
              <a:rPr lang="en-US" sz="2400" dirty="0">
                <a:solidFill>
                  <a:srgbClr val="004992"/>
                </a:solidFill>
              </a:rPr>
              <a:t> </a:t>
            </a:r>
            <a:r>
              <a:rPr lang="en-US" sz="2400" dirty="0" err="1">
                <a:solidFill>
                  <a:srgbClr val="004992"/>
                </a:solidFill>
              </a:rPr>
              <a:t>seseorang</a:t>
            </a:r>
            <a:r>
              <a:rPr lang="en-US" sz="2400" dirty="0">
                <a:solidFill>
                  <a:srgbClr val="004992"/>
                </a:solidFill>
              </a:rPr>
              <a:t> </a:t>
            </a:r>
            <a:r>
              <a:rPr lang="en-US" sz="2400" dirty="0" err="1">
                <a:solidFill>
                  <a:srgbClr val="004992"/>
                </a:solidFill>
              </a:rPr>
              <a:t>dari</a:t>
            </a:r>
            <a:r>
              <a:rPr lang="en-US" sz="2400" dirty="0">
                <a:solidFill>
                  <a:srgbClr val="004992"/>
                </a:solidFill>
              </a:rPr>
              <a:t> </a:t>
            </a:r>
            <a:r>
              <a:rPr lang="en-US" sz="2400" dirty="0" err="1">
                <a:solidFill>
                  <a:srgbClr val="004992"/>
                </a:solidFill>
              </a:rPr>
              <a:t>perilaku</a:t>
            </a:r>
            <a:r>
              <a:rPr lang="en-US" sz="2400" dirty="0">
                <a:solidFill>
                  <a:srgbClr val="004992"/>
                </a:solidFill>
              </a:rPr>
              <a:t> yang </a:t>
            </a:r>
            <a:r>
              <a:rPr lang="en-US" sz="2400" dirty="0" err="1">
                <a:solidFill>
                  <a:srgbClr val="004992"/>
                </a:solidFill>
              </a:rPr>
              <a:t>sedang</a:t>
            </a:r>
            <a:r>
              <a:rPr lang="en-US" sz="2400" dirty="0">
                <a:solidFill>
                  <a:srgbClr val="004992"/>
                </a:solidFill>
              </a:rPr>
              <a:t> </a:t>
            </a:r>
            <a:r>
              <a:rPr lang="en-US" sz="2400" dirty="0" err="1">
                <a:solidFill>
                  <a:srgbClr val="004992"/>
                </a:solidFill>
              </a:rPr>
              <a:t>berlangsung</a:t>
            </a:r>
            <a:r>
              <a:rPr lang="en-US"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11</a:t>
            </a:fld>
            <a:endParaRPr lang="de-DE" altLang="de-DE">
              <a:latin typeface="+mn-lt"/>
              <a:ea typeface="+mn-ea"/>
            </a:endParaRPr>
          </a:p>
        </p:txBody>
      </p:sp>
    </p:spTree>
    <p:extLst>
      <p:ext uri="{BB962C8B-B14F-4D97-AF65-F5344CB8AC3E}">
        <p14:creationId xmlns:p14="http://schemas.microsoft.com/office/powerpoint/2010/main" val="2973632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Bagaimana masalah dalam mengenal emosi / perasaan dapat meningkatkan misinterpretasi selama psikosis-contoh</a:t>
            </a:r>
          </a:p>
        </p:txBody>
      </p:sp>
      <p:sp>
        <p:nvSpPr>
          <p:cNvPr id="6" name="Content Placeholder 5"/>
          <p:cNvSpPr>
            <a:spLocks noGrp="1"/>
          </p:cNvSpPr>
          <p:nvPr>
            <p:ph idx="1"/>
          </p:nvPr>
        </p:nvSpPr>
        <p:spPr/>
        <p:txBody>
          <a:bodyPr/>
          <a:lstStyle/>
          <a:p>
            <a:pPr lvl="0" defTabSz="914400" fontAlgn="base"/>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sedang</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bahaya</a:t>
            </a:r>
            <a:r>
              <a:rPr lang="en-US" altLang="de-DE" sz="2400" dirty="0">
                <a:solidFill>
                  <a:srgbClr val="333333"/>
                </a:solidFill>
              </a:rPr>
              <a:t> yang </a:t>
            </a:r>
            <a:r>
              <a:rPr lang="en-US" altLang="de-DE" sz="2400" dirty="0" err="1">
                <a:solidFill>
                  <a:srgbClr val="333333"/>
                </a:solidFill>
              </a:rPr>
              <a:t>terus</a:t>
            </a:r>
            <a:r>
              <a:rPr lang="en-US" altLang="de-DE" sz="2400" dirty="0">
                <a:solidFill>
                  <a:srgbClr val="333333"/>
                </a:solidFill>
              </a:rPr>
              <a:t> </a:t>
            </a:r>
            <a:r>
              <a:rPr lang="en-US" altLang="de-DE" sz="2400" dirty="0" err="1">
                <a:solidFill>
                  <a:srgbClr val="333333"/>
                </a:solidFill>
              </a:rPr>
              <a:t>menerus</a:t>
            </a:r>
            <a:r>
              <a:rPr lang="en-US" altLang="de-DE" sz="2400" dirty="0">
                <a:solidFill>
                  <a:srgbClr val="333333"/>
                </a:solidFill>
              </a:rPr>
              <a:t> </a:t>
            </a:r>
            <a:r>
              <a:rPr lang="en-US" altLang="de-DE" sz="2400" dirty="0" err="1">
                <a:solidFill>
                  <a:srgbClr val="333333"/>
                </a:solidFill>
              </a:rPr>
              <a:t>menyebabkan</a:t>
            </a:r>
            <a:r>
              <a:rPr lang="en-US" altLang="de-DE" sz="2400" dirty="0">
                <a:solidFill>
                  <a:srgbClr val="333333"/>
                </a:solidFill>
              </a:rPr>
              <a:t> </a:t>
            </a:r>
            <a:r>
              <a:rPr lang="en-US" altLang="de-DE" sz="2400" dirty="0" err="1">
                <a:solidFill>
                  <a:srgbClr val="333333"/>
                </a:solidFill>
              </a:rPr>
              <a:t>persepsi</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orang lain </a:t>
            </a:r>
            <a:r>
              <a:rPr lang="en-US" altLang="de-DE" sz="2400" dirty="0" err="1">
                <a:solidFill>
                  <a:srgbClr val="333333"/>
                </a:solidFill>
              </a:rPr>
              <a:t>menjadi</a:t>
            </a:r>
            <a:r>
              <a:rPr lang="en-US" altLang="de-DE" sz="2400" dirty="0">
                <a:solidFill>
                  <a:srgbClr val="333333"/>
                </a:solidFill>
              </a:rPr>
              <a:t> </a:t>
            </a:r>
            <a:r>
              <a:rPr lang="en-US" altLang="de-DE" sz="2400" dirty="0" err="1">
                <a:solidFill>
                  <a:srgbClr val="333333"/>
                </a:solidFill>
              </a:rPr>
              <a:t>menyimpang</a:t>
            </a:r>
            <a:r>
              <a:rPr lang="en-US" altLang="de-DE" sz="2400" dirty="0">
                <a:solidFill>
                  <a:srgbClr val="333333"/>
                </a:solidFill>
              </a:rPr>
              <a:t> / </a:t>
            </a:r>
            <a:r>
              <a:rPr lang="en-US" altLang="de-DE" sz="2400" dirty="0" err="1">
                <a:solidFill>
                  <a:srgbClr val="333333"/>
                </a:solidFill>
              </a:rPr>
              <a:t>terdistorsi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Dokter</a:t>
            </a:r>
            <a:r>
              <a:rPr lang="en-US" altLang="de-DE" sz="2400" dirty="0">
                <a:solidFill>
                  <a:srgbClr val="333333"/>
                </a:solidFill>
              </a:rPr>
              <a:t> yang </a:t>
            </a:r>
            <a:r>
              <a:rPr lang="en-US" altLang="de-DE" sz="2400" dirty="0" err="1">
                <a:solidFill>
                  <a:srgbClr val="333333"/>
                </a:solidFill>
              </a:rPr>
              <a:t>tersenyum</a:t>
            </a:r>
            <a:r>
              <a:rPr lang="en-US" altLang="de-DE" sz="2400" dirty="0">
                <a:solidFill>
                  <a:srgbClr val="333333"/>
                </a:solidFill>
              </a:rPr>
              <a:t> pada </a:t>
            </a:r>
            <a:r>
              <a:rPr lang="en-US" altLang="de-DE" sz="2400" dirty="0" err="1">
                <a:solidFill>
                  <a:srgbClr val="333333"/>
                </a:solidFill>
              </a:rPr>
              <a:t>pasien</a:t>
            </a:r>
            <a:r>
              <a:rPr lang="en-US" altLang="de-DE" sz="2400" dirty="0">
                <a:solidFill>
                  <a:srgbClr val="333333"/>
                </a:solidFill>
              </a:rPr>
              <a:t> </a:t>
            </a:r>
            <a:r>
              <a:rPr lang="en-US" altLang="de-DE" sz="2400" dirty="0" err="1">
                <a:solidFill>
                  <a:srgbClr val="333333"/>
                </a:solidFill>
              </a:rPr>
              <a:t>diartikan</a:t>
            </a:r>
            <a:r>
              <a:rPr lang="en-US" altLang="de-DE" sz="2400" dirty="0">
                <a:solidFill>
                  <a:srgbClr val="333333"/>
                </a:solidFill>
              </a:rPr>
              <a:t> oleh </a:t>
            </a:r>
            <a:r>
              <a:rPr lang="en-US" altLang="de-DE" sz="2400" dirty="0" err="1">
                <a:solidFill>
                  <a:srgbClr val="333333"/>
                </a:solidFill>
              </a:rPr>
              <a:t>pasien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dokter</a:t>
            </a:r>
            <a:r>
              <a:rPr lang="en-US" altLang="de-DE" sz="2400" dirty="0">
                <a:solidFill>
                  <a:srgbClr val="333333"/>
                </a:solidFill>
              </a:rPr>
              <a:t> </a:t>
            </a:r>
            <a:r>
              <a:rPr lang="en-US" altLang="de-DE" sz="2400" dirty="0" err="1">
                <a:solidFill>
                  <a:srgbClr val="333333"/>
                </a:solidFill>
              </a:rPr>
              <a:t>itu</a:t>
            </a:r>
            <a:r>
              <a:rPr lang="en-US" altLang="de-DE" sz="2400" dirty="0">
                <a:solidFill>
                  <a:srgbClr val="333333"/>
                </a:solidFill>
              </a:rPr>
              <a:t> </a:t>
            </a:r>
            <a:r>
              <a:rPr lang="en-US" altLang="de-DE" sz="2400" dirty="0" err="1">
                <a:solidFill>
                  <a:srgbClr val="333333"/>
                </a:solidFill>
              </a:rPr>
              <a:t>sedang</a:t>
            </a:r>
            <a:r>
              <a:rPr lang="en-US" altLang="de-DE" sz="2400" dirty="0">
                <a:solidFill>
                  <a:srgbClr val="333333"/>
                </a:solidFill>
              </a:rPr>
              <a:t> </a:t>
            </a:r>
            <a:r>
              <a:rPr lang="en-US" altLang="de-DE" sz="2400" dirty="0" err="1">
                <a:solidFill>
                  <a:srgbClr val="333333"/>
                </a:solidFill>
              </a:rPr>
              <a:t>menertawakannya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Wajah</a:t>
            </a:r>
            <a:r>
              <a:rPr lang="en-US" altLang="de-DE" sz="2400" dirty="0">
                <a:solidFill>
                  <a:srgbClr val="333333"/>
                </a:solidFill>
              </a:rPr>
              <a:t> yang </a:t>
            </a:r>
            <a:r>
              <a:rPr lang="en-US" altLang="de-DE" sz="2400" dirty="0" err="1">
                <a:solidFill>
                  <a:srgbClr val="333333"/>
                </a:solidFill>
              </a:rPr>
              <a:t>terkejut</a:t>
            </a:r>
            <a:r>
              <a:rPr lang="en-US" altLang="de-DE" sz="2400" dirty="0">
                <a:solidFill>
                  <a:srgbClr val="333333"/>
                </a:solidFill>
              </a:rPr>
              <a:t> </a:t>
            </a:r>
            <a:r>
              <a:rPr lang="en-US" altLang="de-DE" sz="2400" dirty="0" err="1">
                <a:solidFill>
                  <a:srgbClr val="333333"/>
                </a:solidFill>
              </a:rPr>
              <a:t>diartikan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wajah</a:t>
            </a:r>
            <a:r>
              <a:rPr lang="en-US" altLang="de-DE" sz="2400" dirty="0">
                <a:solidFill>
                  <a:srgbClr val="333333"/>
                </a:solidFill>
              </a:rPr>
              <a:t> yang </a:t>
            </a:r>
            <a:r>
              <a:rPr lang="en-US" altLang="de-DE" sz="2400" dirty="0" err="1">
                <a:solidFill>
                  <a:srgbClr val="333333"/>
                </a:solidFill>
              </a:rPr>
              <a:t>penuh</a:t>
            </a:r>
            <a:r>
              <a:rPr lang="en-US" altLang="de-DE" sz="2400" dirty="0">
                <a:solidFill>
                  <a:srgbClr val="333333"/>
                </a:solidFill>
              </a:rPr>
              <a:t> </a:t>
            </a:r>
            <a:r>
              <a:rPr lang="en-US" altLang="de-DE" sz="2400" dirty="0" err="1">
                <a:solidFill>
                  <a:srgbClr val="333333"/>
                </a:solidFill>
              </a:rPr>
              <a:t>ketakutan</a:t>
            </a:r>
            <a:r>
              <a:rPr lang="en-US" altLang="de-DE" sz="2400"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Konsentrasi</a:t>
            </a:r>
            <a:r>
              <a:rPr lang="en-GB" altLang="de-DE" sz="2400" dirty="0">
                <a:solidFill>
                  <a:srgbClr val="333333"/>
                </a:solidFill>
              </a:rPr>
              <a:t> </a:t>
            </a:r>
            <a:r>
              <a:rPr lang="en-GB" altLang="de-DE" sz="2400" dirty="0" err="1">
                <a:solidFill>
                  <a:srgbClr val="333333"/>
                </a:solidFill>
              </a:rPr>
              <a:t>dan</a:t>
            </a:r>
            <a:r>
              <a:rPr lang="en-GB" altLang="de-DE" sz="2400" dirty="0">
                <a:solidFill>
                  <a:srgbClr val="333333"/>
                </a:solidFill>
              </a:rPr>
              <a:t> </a:t>
            </a:r>
            <a:r>
              <a:rPr lang="en-GB" altLang="de-DE" sz="2400" dirty="0" err="1">
                <a:solidFill>
                  <a:srgbClr val="333333"/>
                </a:solidFill>
              </a:rPr>
              <a:t>perhatian</a:t>
            </a:r>
            <a:r>
              <a:rPr lang="en-GB" altLang="de-DE" sz="2400" dirty="0">
                <a:solidFill>
                  <a:srgbClr val="333333"/>
                </a:solidFill>
              </a:rPr>
              <a:t> </a:t>
            </a:r>
            <a:r>
              <a:rPr lang="en-GB" altLang="de-DE" sz="2400" dirty="0" err="1">
                <a:solidFill>
                  <a:srgbClr val="333333"/>
                </a:solidFill>
              </a:rPr>
              <a:t>penuh</a:t>
            </a:r>
            <a:r>
              <a:rPr lang="en-GB" altLang="de-DE" sz="2400" dirty="0">
                <a:solidFill>
                  <a:srgbClr val="333333"/>
                </a:solidFill>
              </a:rPr>
              <a:t> </a:t>
            </a:r>
            <a:r>
              <a:rPr lang="en-GB" altLang="de-DE" sz="2400" dirty="0" err="1">
                <a:solidFill>
                  <a:srgbClr val="333333"/>
                </a:solidFill>
              </a:rPr>
              <a:t>dari</a:t>
            </a:r>
            <a:r>
              <a:rPr lang="en-GB" altLang="de-DE" sz="2400" dirty="0">
                <a:solidFill>
                  <a:srgbClr val="333333"/>
                </a:solidFill>
              </a:rPr>
              <a:t> </a:t>
            </a:r>
            <a:r>
              <a:rPr lang="en-GB" altLang="de-DE" sz="2400" dirty="0" err="1">
                <a:solidFill>
                  <a:srgbClr val="333333"/>
                </a:solidFill>
              </a:rPr>
              <a:t>terapis</a:t>
            </a:r>
            <a:r>
              <a:rPr lang="en-GB" altLang="de-DE" sz="2400" dirty="0">
                <a:solidFill>
                  <a:srgbClr val="333333"/>
                </a:solidFill>
              </a:rPr>
              <a:t> </a:t>
            </a:r>
            <a:r>
              <a:rPr lang="en-GB" altLang="de-DE" sz="2400" dirty="0" err="1">
                <a:solidFill>
                  <a:srgbClr val="333333"/>
                </a:solidFill>
              </a:rPr>
              <a:t>disalahartikan</a:t>
            </a:r>
            <a:r>
              <a:rPr lang="en-GB" altLang="de-DE" sz="2400" dirty="0">
                <a:solidFill>
                  <a:srgbClr val="333333"/>
                </a:solidFill>
              </a:rPr>
              <a:t> </a:t>
            </a:r>
            <a:r>
              <a:rPr lang="en-GB" altLang="de-DE" sz="2400" dirty="0" err="1">
                <a:solidFill>
                  <a:srgbClr val="333333"/>
                </a:solidFill>
              </a:rPr>
              <a:t>sebagai</a:t>
            </a:r>
            <a:r>
              <a:rPr lang="en-GB" altLang="de-DE" sz="2400" dirty="0">
                <a:solidFill>
                  <a:srgbClr val="333333"/>
                </a:solidFill>
              </a:rPr>
              <a:t> </a:t>
            </a:r>
            <a:r>
              <a:rPr lang="en-GB" altLang="de-DE" sz="2400" dirty="0" err="1">
                <a:solidFill>
                  <a:srgbClr val="333333"/>
                </a:solidFill>
              </a:rPr>
              <a:t>sikap</a:t>
            </a:r>
            <a:r>
              <a:rPr lang="en-GB" altLang="de-DE" sz="2400" dirty="0">
                <a:solidFill>
                  <a:srgbClr val="333333"/>
                </a:solidFill>
              </a:rPr>
              <a:t> </a:t>
            </a:r>
            <a:r>
              <a:rPr lang="en-GB" altLang="de-DE" sz="2400" dirty="0" err="1">
                <a:solidFill>
                  <a:srgbClr val="333333"/>
                </a:solidFill>
              </a:rPr>
              <a:t>bermusuhan</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12</a:t>
            </a:fld>
            <a:endParaRPr lang="de-DE" altLang="de-DE">
              <a:latin typeface="+mn-lt"/>
              <a:ea typeface="+mn-ea"/>
            </a:endParaRPr>
          </a:p>
        </p:txBody>
      </p:sp>
      <p:sp>
        <p:nvSpPr>
          <p:cNvPr id="5" name="Rechteck 1"/>
          <p:cNvSpPr>
            <a:spLocks noChangeArrowheads="1"/>
          </p:cNvSpPr>
          <p:nvPr/>
        </p:nvSpPr>
        <p:spPr bwMode="auto">
          <a:xfrm>
            <a:off x="408955" y="5517232"/>
            <a:ext cx="11376000" cy="457200"/>
          </a:xfrm>
          <a:prstGeom prst="rect">
            <a:avLst/>
          </a:prstGeom>
          <a:noFill/>
          <a:ln w="9525">
            <a:noFill/>
            <a:miter lim="800000"/>
            <a:headEnd/>
            <a:tailEnd/>
          </a:ln>
        </p:spPr>
        <p:txBody>
          <a:bodyPr>
            <a:noAutofit/>
          </a:bodyPr>
          <a:lstStyle/>
          <a:p>
            <a:pPr algn="ctr">
              <a:defRPr/>
            </a:pPr>
            <a:r>
              <a:rPr lang="en-US" altLang="de-DE" dirty="0" err="1">
                <a:solidFill>
                  <a:srgbClr val="004992"/>
                </a:solidFill>
                <a:latin typeface="+mn-lt"/>
                <a:ea typeface="+mn-ea"/>
              </a:rPr>
              <a:t>Adakah</a:t>
            </a:r>
            <a:r>
              <a:rPr lang="en-US" altLang="de-DE" dirty="0">
                <a:solidFill>
                  <a:srgbClr val="004992"/>
                </a:solidFill>
                <a:latin typeface="+mn-lt"/>
                <a:ea typeface="+mn-ea"/>
              </a:rPr>
              <a:t> yang </a:t>
            </a:r>
            <a:r>
              <a:rPr lang="en-US" altLang="de-DE" dirty="0" err="1">
                <a:solidFill>
                  <a:srgbClr val="004992"/>
                </a:solidFill>
                <a:latin typeface="+mn-lt"/>
                <a:ea typeface="+mn-ea"/>
              </a:rPr>
              <a:t>mau</a:t>
            </a:r>
            <a:r>
              <a:rPr lang="en-US" altLang="de-DE" dirty="0">
                <a:solidFill>
                  <a:srgbClr val="004992"/>
                </a:solidFill>
                <a:latin typeface="+mn-lt"/>
                <a:ea typeface="+mn-ea"/>
              </a:rPr>
              <a:t> </a:t>
            </a:r>
            <a:r>
              <a:rPr lang="en-US" altLang="de-DE" dirty="0" err="1">
                <a:solidFill>
                  <a:srgbClr val="004992"/>
                </a:solidFill>
                <a:latin typeface="+mn-lt"/>
                <a:ea typeface="+mn-ea"/>
              </a:rPr>
              <a:t>menceritakan</a:t>
            </a:r>
            <a:r>
              <a:rPr lang="en-US" altLang="de-DE" dirty="0">
                <a:solidFill>
                  <a:srgbClr val="004992"/>
                </a:solidFill>
                <a:latin typeface="+mn-lt"/>
                <a:ea typeface="+mn-ea"/>
              </a:rPr>
              <a:t> </a:t>
            </a:r>
            <a:r>
              <a:rPr lang="en-US" altLang="de-DE" dirty="0" err="1">
                <a:solidFill>
                  <a:srgbClr val="004992"/>
                </a:solidFill>
                <a:latin typeface="+mn-lt"/>
                <a:ea typeface="+mn-ea"/>
              </a:rPr>
              <a:t>pengalaman</a:t>
            </a:r>
            <a:r>
              <a:rPr lang="en-US" altLang="de-DE" dirty="0">
                <a:solidFill>
                  <a:srgbClr val="004992"/>
                </a:solidFill>
                <a:latin typeface="+mn-lt"/>
                <a:ea typeface="+mn-ea"/>
              </a:rPr>
              <a:t> </a:t>
            </a:r>
            <a:r>
              <a:rPr lang="en-US" altLang="de-DE" dirty="0" err="1">
                <a:solidFill>
                  <a:srgbClr val="004992"/>
                </a:solidFill>
                <a:latin typeface="+mn-lt"/>
                <a:ea typeface="+mn-ea"/>
              </a:rPr>
              <a:t>pribadi</a:t>
            </a:r>
            <a:r>
              <a:rPr lang="en-US" altLang="de-DE" dirty="0">
                <a:solidFill>
                  <a:srgbClr val="004992"/>
                </a:solidFill>
                <a:latin typeface="+mn-lt"/>
                <a:ea typeface="+mn-ea"/>
              </a:rPr>
              <a:t> </a:t>
            </a:r>
            <a:r>
              <a:rPr lang="en-US" altLang="de-DE" dirty="0" err="1">
                <a:solidFill>
                  <a:srgbClr val="004992"/>
                </a:solidFill>
                <a:latin typeface="+mn-lt"/>
                <a:ea typeface="+mn-ea"/>
              </a:rPr>
              <a:t>secara</a:t>
            </a:r>
            <a:r>
              <a:rPr lang="en-US" altLang="de-DE" dirty="0">
                <a:solidFill>
                  <a:srgbClr val="004992"/>
                </a:solidFill>
                <a:latin typeface="+mn-lt"/>
                <a:ea typeface="+mn-ea"/>
              </a:rPr>
              <a:t> </a:t>
            </a:r>
            <a:r>
              <a:rPr lang="en-US" altLang="de-DE" dirty="0" err="1">
                <a:solidFill>
                  <a:srgbClr val="004992"/>
                </a:solidFill>
                <a:latin typeface="+mn-lt"/>
                <a:ea typeface="+mn-ea"/>
              </a:rPr>
              <a:t>singkat</a:t>
            </a:r>
            <a:r>
              <a:rPr lang="en-US" altLang="de-DE" dirty="0">
                <a:solidFill>
                  <a:srgbClr val="004992"/>
                </a:solidFill>
                <a:latin typeface="+mn-lt"/>
                <a:ea typeface="+mn-ea"/>
              </a:rPr>
              <a:t>? </a:t>
            </a:r>
            <a:endParaRPr lang="de-DE" altLang="de-DE" dirty="0">
              <a:solidFill>
                <a:srgbClr val="004992"/>
              </a:solidFill>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Tugas 1</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13</a:t>
            </a:fld>
            <a:endParaRPr lang="de-DE" altLang="de-DE">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menyebutkan beberapa emosi atau perasaan manusia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14</a:t>
            </a:fld>
            <a:endParaRPr lang="de-DE" altLang="de-DE">
              <a:latin typeface="+mn-lt"/>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menyebutkan beberapa emosi atau perasaan manusia</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Bahagia</a:t>
            </a:r>
          </a:p>
          <a:p>
            <a:pPr marL="342900" lvl="0" indent="-342900" defTabSz="914400" fontAlgn="base">
              <a:buClr>
                <a:srgbClr val="333333"/>
              </a:buClr>
              <a:buFont typeface="WingDings"/>
              <a:buChar char=""/>
            </a:pPr>
            <a:r>
              <a:rPr lang="de-DE" altLang="de-DE" sz="2400" dirty="0">
                <a:solidFill>
                  <a:srgbClr val="333333"/>
                </a:solidFill>
              </a:rPr>
              <a:t>Terkejut</a:t>
            </a:r>
          </a:p>
          <a:p>
            <a:pPr marL="342900" lvl="0" indent="-342900" defTabSz="914400" fontAlgn="base">
              <a:buClr>
                <a:srgbClr val="333333"/>
              </a:buClr>
              <a:buFont typeface="WingDings"/>
              <a:buChar char=""/>
            </a:pPr>
            <a:r>
              <a:rPr lang="de-DE" altLang="de-DE" sz="2400" dirty="0">
                <a:solidFill>
                  <a:srgbClr val="333333"/>
                </a:solidFill>
              </a:rPr>
              <a:t>Takut</a:t>
            </a:r>
          </a:p>
          <a:p>
            <a:pPr marL="342900" lvl="0" indent="-342900" defTabSz="914400" fontAlgn="base">
              <a:buClr>
                <a:srgbClr val="333333"/>
              </a:buClr>
              <a:buFont typeface="WingDings"/>
              <a:buChar char=""/>
            </a:pPr>
            <a:r>
              <a:rPr lang="de-DE" altLang="de-DE" sz="2400" dirty="0">
                <a:solidFill>
                  <a:srgbClr val="333333"/>
                </a:solidFill>
              </a:rPr>
              <a:t>Sedih</a:t>
            </a:r>
          </a:p>
          <a:p>
            <a:pPr marL="342900" lvl="0" indent="-342900" defTabSz="914400" fontAlgn="base">
              <a:buClr>
                <a:srgbClr val="333333"/>
              </a:buClr>
              <a:buFont typeface="WingDings"/>
              <a:buChar char=""/>
            </a:pPr>
            <a:r>
              <a:rPr lang="de-DE" altLang="de-DE" sz="2400" dirty="0">
                <a:solidFill>
                  <a:srgbClr val="333333"/>
                </a:solidFill>
              </a:rPr>
              <a:t>Marah</a:t>
            </a:r>
          </a:p>
          <a:p>
            <a:pPr marL="342900" lvl="0" indent="-342900" defTabSz="914400" fontAlgn="base">
              <a:buClr>
                <a:srgbClr val="333333"/>
              </a:buClr>
              <a:buFont typeface="WingDings"/>
              <a:buChar char=""/>
            </a:pPr>
            <a:r>
              <a:rPr lang="de-DE" altLang="de-DE" sz="2400" dirty="0">
                <a:solidFill>
                  <a:srgbClr val="333333"/>
                </a:solidFill>
              </a:rPr>
              <a:t>Jijik</a:t>
            </a:r>
          </a:p>
          <a:p>
            <a:pPr marL="342900" lvl="0" indent="-342900" defTabSz="914400" fontAlgn="base">
              <a:buClr>
                <a:srgbClr val="333333"/>
              </a:buClr>
              <a:buFont typeface="WingDings"/>
              <a:buChar char=""/>
            </a:pPr>
            <a:r>
              <a:rPr lang="en-GB" altLang="de-DE" sz="2400" dirty="0" err="1">
                <a:solidFill>
                  <a:srgbClr val="333333"/>
                </a:solidFill>
              </a:rPr>
              <a:t>Nyeri</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15</a:t>
            </a:fld>
            <a:endParaRPr lang="de-DE" altLang="de-DE">
              <a:latin typeface="+mn-lt"/>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Emosi / Perasaan</a:t>
            </a:r>
            <a:br>
              <a:rPr lang="en-US" sz="3600">
                <a:solidFill>
                  <a:srgbClr val="004992"/>
                </a:solidFill>
                <a:latin typeface="+mn-lt"/>
                <a:ea typeface="+mn-ea"/>
                <a:cs typeface="+mn-cs"/>
              </a:rPr>
            </a:br>
            <a:r>
              <a:rPr lang="en-US">
                <a:solidFill>
                  <a:srgbClr val="004992"/>
                </a:solidFill>
                <a:latin typeface="+mn-lt"/>
                <a:ea typeface="+mn-ea"/>
                <a:cs typeface="+mn-cs"/>
              </a:rPr>
              <a:t>Terkadang lebih mudah untuk mengerti perasaan yang dirasakan orang lain ... khususnya kalau kita mengerti keadaannya...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16</a:t>
            </a:fld>
            <a:endParaRPr lang="de-DE" altLang="de-DE">
              <a:latin typeface="+mn-lt"/>
              <a:ea typeface="+mn-ea"/>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Emosi / Perasaan</a:t>
            </a:r>
            <a:br>
              <a:rPr lang="en-US" sz="3600">
                <a:solidFill>
                  <a:srgbClr val="004992"/>
                </a:solidFill>
                <a:latin typeface="+mn-lt"/>
                <a:ea typeface="+mn-ea"/>
                <a:cs typeface="+mn-cs"/>
              </a:rPr>
            </a:br>
            <a:r>
              <a:rPr lang="en-US">
                <a:solidFill>
                  <a:srgbClr val="004992"/>
                </a:solidFill>
                <a:latin typeface="+mn-lt"/>
                <a:ea typeface="+mn-ea"/>
                <a:cs typeface="+mn-cs"/>
              </a:rPr>
              <a:t>Terkadang lebih mudah untuk mengerti perasaan yang dirasakan orang lain ... khususnya kalau kita mengerti keadaannya...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17</a:t>
            </a:fld>
            <a:endParaRPr lang="de-DE" altLang="de-DE">
              <a:latin typeface="+mn-lt"/>
              <a:ea typeface="+mn-ea"/>
            </a:endParaRP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Kesedihan</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Kemarahan</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Kebahagiaan</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Jijik</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  </a:t>
            </a:r>
            <a:r>
              <a:rPr lang="de-DE" altLang="de-DE" sz="2000" dirty="0" err="1">
                <a:solidFill>
                  <a:srgbClr val="004992"/>
                </a:solidFill>
                <a:latin typeface="Calibri Light"/>
              </a:rPr>
              <a:t>Terkejut</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Nyeri</a:t>
            </a:r>
            <a:endParaRPr lang="en-GB" altLang="de-DE" sz="20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0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None/>
            </a:pPr>
            <a:r>
              <a:rPr lang="de-DE" altLang="de-DE" sz="2400" dirty="0">
                <a:solidFill>
                  <a:srgbClr val="333333"/>
                </a:solidFill>
                <a:latin typeface="+mn-lt"/>
                <a:ea typeface="+mn-ea"/>
                <a:cs typeface="+mn-cs"/>
              </a:rPr>
              <a:t>Akan lebih sulit saat anda tidak mengenal orang ini atau keadaan orang ini!</a:t>
            </a:r>
          </a:p>
          <a:p>
            <a:pPr eaLnBrk="1" hangingPunct="1">
              <a:spcBef>
                <a:spcPts val="1200"/>
              </a:spcBef>
              <a:spcAft>
                <a:spcPts val="0"/>
              </a:spcAft>
              <a:buClr>
                <a:srgbClr val="004992"/>
              </a:buClr>
              <a:buNone/>
            </a:pPr>
            <a:r>
              <a:rPr lang="de-DE" altLang="de-DE" sz="2400" dirty="0">
                <a:solidFill>
                  <a:srgbClr val="004992"/>
                </a:solidFill>
                <a:latin typeface="+mn-lt"/>
                <a:ea typeface="+mn-ea"/>
                <a:cs typeface="+mn-cs"/>
              </a:rPr>
              <a:t>Silahkan mencoba untuk mengidentifikasi emosi dari ekspresi wajah dari 1 sampai 5.</a:t>
            </a:r>
          </a:p>
          <a:p>
            <a:pPr eaLnBrk="1" hangingPunct="1">
              <a:spcBef>
                <a:spcPts val="1200"/>
              </a:spcBef>
              <a:spcAft>
                <a:spcPts val="0"/>
              </a:spcAft>
              <a:buClr>
                <a:srgbClr val="004992"/>
              </a:buClr>
              <a:buNone/>
            </a:pPr>
            <a:r>
              <a:rPr lang="en-GB" altLang="ko-KR" sz="2400" dirty="0" err="1">
                <a:solidFill>
                  <a:srgbClr val="004992"/>
                </a:solidFill>
                <a:latin typeface="+mn-lt"/>
                <a:ea typeface="+mn-ea"/>
                <a:cs typeface="+mn-cs"/>
              </a:rPr>
              <a:t>Seberapa</a:t>
            </a:r>
            <a:r>
              <a:rPr lang="en-GB" altLang="ko-KR" sz="2400" dirty="0">
                <a:solidFill>
                  <a:srgbClr val="004992"/>
                </a:solidFill>
                <a:latin typeface="+mn-lt"/>
                <a:ea typeface="+mn-ea"/>
                <a:cs typeface="+mn-cs"/>
              </a:rPr>
              <a:t> </a:t>
            </a:r>
            <a:r>
              <a:rPr lang="en-GB" altLang="ko-KR" sz="2400" dirty="0" err="1">
                <a:solidFill>
                  <a:srgbClr val="004992"/>
                </a:solidFill>
                <a:latin typeface="+mn-lt"/>
                <a:ea typeface="+mn-ea"/>
                <a:cs typeface="+mn-cs"/>
              </a:rPr>
              <a:t>anda</a:t>
            </a:r>
            <a:r>
              <a:rPr lang="en-GB" altLang="ko-KR" sz="2400" dirty="0">
                <a:solidFill>
                  <a:srgbClr val="004992"/>
                </a:solidFill>
                <a:latin typeface="+mn-lt"/>
                <a:ea typeface="+mn-ea"/>
                <a:cs typeface="+mn-cs"/>
              </a:rPr>
              <a:t> </a:t>
            </a:r>
            <a:r>
              <a:rPr lang="en-GB" altLang="ko-KR" sz="2400" dirty="0" err="1">
                <a:solidFill>
                  <a:srgbClr val="004992"/>
                </a:solidFill>
                <a:latin typeface="+mn-lt"/>
                <a:ea typeface="+mn-ea"/>
                <a:cs typeface="+mn-cs"/>
              </a:rPr>
              <a:t>yakin</a:t>
            </a:r>
            <a:r>
              <a:rPr lang="en-GB" altLang="ko-KR" sz="2400" dirty="0">
                <a:solidFill>
                  <a:srgbClr val="004992"/>
                </a:solidFill>
                <a:latin typeface="+mn-lt"/>
                <a:ea typeface="+mn-ea"/>
                <a:cs typeface="+mn-cs"/>
              </a:rPr>
              <a:t> </a:t>
            </a:r>
            <a:r>
              <a:rPr lang="en-GB" altLang="ko-KR" sz="2400" dirty="0" err="1">
                <a:solidFill>
                  <a:srgbClr val="004992"/>
                </a:solidFill>
                <a:latin typeface="+mn-lt"/>
                <a:ea typeface="+mn-ea"/>
                <a:cs typeface="+mn-cs"/>
              </a:rPr>
              <a:t>akan</a:t>
            </a:r>
            <a:r>
              <a:rPr lang="en-GB" altLang="ko-KR" sz="2400" dirty="0">
                <a:solidFill>
                  <a:srgbClr val="004992"/>
                </a:solidFill>
                <a:latin typeface="+mn-lt"/>
                <a:ea typeface="+mn-ea"/>
                <a:cs typeface="+mn-cs"/>
              </a:rPr>
              <a:t> </a:t>
            </a:r>
            <a:r>
              <a:rPr lang="en-GB" altLang="ko-KR" sz="2400" dirty="0" err="1">
                <a:solidFill>
                  <a:srgbClr val="004992"/>
                </a:solidFill>
                <a:latin typeface="+mn-lt"/>
                <a:ea typeface="+mn-ea"/>
                <a:cs typeface="+mn-cs"/>
              </a:rPr>
              <a:t>jawaban</a:t>
            </a:r>
            <a:r>
              <a:rPr lang="en-GB" altLang="ko-KR" sz="2400" dirty="0">
                <a:solidFill>
                  <a:srgbClr val="004992"/>
                </a:solidFill>
                <a:latin typeface="+mn-lt"/>
                <a:ea typeface="+mn-ea"/>
                <a:cs typeface="+mn-cs"/>
              </a:rPr>
              <a:t> </a:t>
            </a:r>
            <a:r>
              <a:rPr lang="en-GB" altLang="ko-KR" sz="2400" dirty="0" err="1">
                <a:solidFill>
                  <a:srgbClr val="004992"/>
                </a:solidFill>
                <a:latin typeface="+mn-lt"/>
                <a:ea typeface="+mn-ea"/>
                <a:cs typeface="+mn-cs"/>
              </a:rPr>
              <a:t>anda</a:t>
            </a:r>
            <a:r>
              <a:rPr lang="en-GB" altLang="ko-KR" sz="2400" dirty="0">
                <a:solidFill>
                  <a:srgbClr val="004992"/>
                </a:solidFill>
                <a:latin typeface="+mn-lt"/>
                <a:ea typeface="+mn-ea"/>
                <a:cs typeface="+mn-cs"/>
              </a:rPr>
              <a:t>?</a:t>
            </a:r>
            <a:endParaRPr lang="en-GB" altLang="de-DE" sz="24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18</a:t>
            </a:fld>
            <a:endParaRPr lang="de-DE" altLang="de-DE">
              <a:latin typeface="+mn-lt"/>
              <a:ea typeface="+mn-ea"/>
            </a:endParaRPr>
          </a:p>
        </p:txBody>
      </p:sp>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7"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None/>
            </a:pPr>
            <a:r>
              <a:rPr lang="de-DE" altLang="de-DE" sz="2400" dirty="0">
                <a:solidFill>
                  <a:srgbClr val="333333"/>
                </a:solidFill>
                <a:latin typeface="+mn-lt"/>
                <a:ea typeface="+mn-ea"/>
                <a:cs typeface="+mn-cs"/>
              </a:rPr>
              <a:t>Akan lebih sulit saat anda tidak mengenal orang ini atau keadaan orang </a:t>
            </a:r>
            <a:r>
              <a:rPr lang="de-DE" altLang="de-DE" sz="2400">
                <a:solidFill>
                  <a:srgbClr val="333333"/>
                </a:solidFill>
                <a:latin typeface="+mn-lt"/>
                <a:ea typeface="+mn-ea"/>
                <a:cs typeface="+mn-cs"/>
              </a:rPr>
              <a:t>ini!</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19</a:t>
            </a:fld>
            <a:endParaRPr lang="de-DE" altLang="de-DE">
              <a:latin typeface="+mn-lt"/>
              <a:ea typeface="+mn-ea"/>
            </a:endParaRPr>
          </a:p>
        </p:txBody>
      </p:sp>
      <p:sp>
        <p:nvSpPr>
          <p:cNvPr id="14"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ea typeface="+mn-ea"/>
                <a:cs typeface="+mn-cs"/>
              </a:rPr>
              <a:t>Bahagia</a:t>
            </a:r>
            <a:endParaRPr lang="en-US" altLang="de-DE" sz="2000" dirty="0">
              <a:latin typeface="+mj-lt"/>
              <a:ea typeface="+mn-ea"/>
              <a:cs typeface="+mn-cs"/>
            </a:endParaRPr>
          </a:p>
        </p:txBody>
      </p:sp>
      <p:sp>
        <p:nvSpPr>
          <p:cNvPr id="1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ea typeface="+mn-ea"/>
                <a:cs typeface="+mn-cs"/>
              </a:rPr>
              <a:t>Takut</a:t>
            </a:r>
            <a:endParaRPr lang="de-DE" altLang="de-DE" sz="2000" dirty="0">
              <a:latin typeface="+mj-lt"/>
              <a:ea typeface="+mn-ea"/>
              <a:cs typeface="+mn-cs"/>
            </a:endParaRPr>
          </a:p>
        </p:txBody>
      </p:sp>
      <p:sp>
        <p:nvSpPr>
          <p:cNvPr id="16"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ea typeface="+mn-ea"/>
                <a:cs typeface="+mn-cs"/>
              </a:rPr>
              <a:t>Terkejut</a:t>
            </a:r>
            <a:endParaRPr lang="de-DE" altLang="de-DE" sz="2000" dirty="0">
              <a:latin typeface="+mj-lt"/>
              <a:ea typeface="+mn-ea"/>
              <a:cs typeface="+mn-cs"/>
            </a:endParaRPr>
          </a:p>
        </p:txBody>
      </p:sp>
      <p:sp>
        <p:nvSpPr>
          <p:cNvPr id="17"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a:latin typeface="+mj-lt"/>
                <a:ea typeface="+mn-ea"/>
                <a:cs typeface="+mn-cs"/>
              </a:rPr>
              <a:t>Marah</a:t>
            </a:r>
            <a:endParaRPr lang="de-DE" altLang="de-DE" sz="2000" dirty="0">
              <a:latin typeface="+mj-lt"/>
              <a:ea typeface="+mn-ea"/>
              <a:cs typeface="+mn-cs"/>
            </a:endParaRPr>
          </a:p>
        </p:txBody>
      </p:sp>
      <p:sp>
        <p:nvSpPr>
          <p:cNvPr id="18"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ea typeface="+mn-ea"/>
                <a:cs typeface="+mn-cs"/>
              </a:rPr>
              <a:t>Kesedihan</a:t>
            </a:r>
            <a:endParaRPr lang="de-DE" altLang="de-DE" sz="2000" dirty="0">
              <a:latin typeface="+mj-lt"/>
              <a:ea typeface="+mn-ea"/>
              <a:cs typeface="+mn-cs"/>
            </a:endParaRPr>
          </a:p>
        </p:txBody>
      </p:sp>
      <p:sp>
        <p:nvSpPr>
          <p:cNvPr id="19"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0"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2"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3"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Dapatkah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membuat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penilaian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atau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kesimpulan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tentang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karakter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atau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profesi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berdasarkan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penampilan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saja</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Siapa diantara keempat pria ini yang merupakan seorang aktor, olahragawan, </a:t>
            </a:r>
            <a:r>
              <a:rPr lang="de-DE" altLang="de-DE" sz="2400" dirty="0" err="1">
                <a:solidFill>
                  <a:srgbClr val="333333"/>
                </a:solidFill>
              </a:rPr>
              <a:t>psikoterapis</a:t>
            </a:r>
            <a:r>
              <a:rPr lang="de-DE" altLang="de-DE" sz="2400" dirty="0">
                <a:solidFill>
                  <a:srgbClr val="333333"/>
                </a:solidFill>
              </a:rPr>
              <a:t> atau pembunuh berantai? </a:t>
            </a:r>
            <a:r>
              <a:rPr lang="en-GB" altLang="ko-KR" sz="2400" dirty="0" err="1">
                <a:solidFill>
                  <a:srgbClr val="333333"/>
                </a:solidFill>
              </a:rPr>
              <a:t>Seberapa</a:t>
            </a:r>
            <a:r>
              <a:rPr lang="en-GB" altLang="ko-KR" sz="2400" dirty="0">
                <a:solidFill>
                  <a:srgbClr val="333333"/>
                </a:solidFill>
              </a:rPr>
              <a:t> </a:t>
            </a:r>
            <a:r>
              <a:rPr lang="en-GB" altLang="ko-KR" sz="2400" dirty="0" err="1">
                <a:solidFill>
                  <a:srgbClr val="333333"/>
                </a:solidFill>
              </a:rPr>
              <a:t>yakinkah</a:t>
            </a:r>
            <a:r>
              <a:rPr lang="en-GB" altLang="ko-KR" sz="2400" dirty="0">
                <a:solidFill>
                  <a:srgbClr val="333333"/>
                </a:solidFill>
              </a:rPr>
              <a:t> </a:t>
            </a:r>
            <a:r>
              <a:rPr lang="en-GB" altLang="ko-KR" sz="2400" dirty="0" err="1">
                <a:solidFill>
                  <a:srgbClr val="333333"/>
                </a:solidFill>
              </a:rPr>
              <a:t>anda</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20</a:t>
            </a:fld>
            <a:endParaRPr lang="de-DE" altLang="de-DE">
              <a:latin typeface="+mn-lt"/>
              <a:ea typeface="+mn-ea"/>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p:txBody>
          <a:bodyPr/>
          <a:lstStyle/>
          <a:p>
            <a:pPr lvl="0" defTabSz="914400" fontAlgn="base"/>
            <a:r>
              <a:rPr lang="de-DE" altLang="de-DE" sz="2400" dirty="0">
                <a:solidFill>
                  <a:srgbClr val="333333"/>
                </a:solidFill>
              </a:rPr>
              <a:t>Selalu, Stereotip kita mendominasi kesan pertama. Misalnya, tidak semua aktor terlihat menarik dan tidak semua pembunuh terlihat brutal!</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Apakah anda tahu!?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21</a:t>
            </a:fld>
            <a:endParaRPr lang="de-DE" altLang="de-DE">
              <a:latin typeface="+mn-lt"/>
              <a:ea typeface="+mn-ea"/>
            </a:endParaRPr>
          </a:p>
        </p:txBody>
      </p:sp>
      <p:sp>
        <p:nvSpPr>
          <p:cNvPr id="22"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a:latin typeface="Calibri Light"/>
              </a:rPr>
              <a:t>Babe Ruth:</a:t>
            </a:r>
          </a:p>
          <a:p>
            <a:pPr algn="ctr" eaLnBrk="1" hangingPunct="1">
              <a:spcBef>
                <a:spcPts val="0"/>
              </a:spcBef>
              <a:spcAft>
                <a:spcPts val="0"/>
              </a:spcAft>
              <a:buClrTx/>
              <a:buNone/>
            </a:pPr>
            <a:r>
              <a:rPr lang="en-US" altLang="de-DE" sz="1800">
                <a:latin typeface="Calibri Light"/>
              </a:rPr>
              <a:t>Pahlawan baseball legendaris</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Aktor</a:t>
            </a:r>
            <a:endParaRPr lang="en-US" altLang="de-DE" sz="1800" dirty="0">
              <a:latin typeface="Calibri Light"/>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dirty="0">
                <a:latin typeface="Calibri Light"/>
              </a:rPr>
              <a:t>Jeffrey </a:t>
            </a:r>
            <a:r>
              <a:rPr lang="fr-FR" altLang="de-DE" sz="1800" dirty="0" err="1">
                <a:latin typeface="Calibri Light"/>
              </a:rPr>
              <a:t>Dahmer</a:t>
            </a:r>
            <a:r>
              <a:rPr lang="fr-FR" altLang="de-DE" sz="1800" dirty="0">
                <a:latin typeface="Calibri Light"/>
              </a:rPr>
              <a:t>:</a:t>
            </a:r>
          </a:p>
          <a:p>
            <a:pPr algn="ctr" eaLnBrk="1" hangingPunct="1">
              <a:spcBef>
                <a:spcPts val="0"/>
              </a:spcBef>
              <a:spcAft>
                <a:spcPts val="0"/>
              </a:spcAft>
              <a:buClrTx/>
              <a:buNone/>
            </a:pPr>
            <a:r>
              <a:rPr lang="fr-FR" altLang="de-DE" sz="1800" dirty="0" err="1">
                <a:latin typeface="Calibri Light"/>
              </a:rPr>
              <a:t>Pembunuh</a:t>
            </a:r>
            <a:r>
              <a:rPr lang="fr-FR" altLang="de-DE" sz="1800" dirty="0">
                <a:latin typeface="Calibri Light"/>
              </a:rPr>
              <a:t> </a:t>
            </a:r>
            <a:r>
              <a:rPr lang="fr-FR" altLang="de-DE" sz="1800" dirty="0" err="1">
                <a:latin typeface="Calibri Light"/>
              </a:rPr>
              <a:t>berantai</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err="1">
                <a:latin typeface="Calibri Light"/>
              </a:rPr>
              <a:t>Psikoterapis</a:t>
            </a:r>
            <a:endParaRPr lang="en-GB"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Dimana bumi berpijak, disitu langit dijunjung!</a:t>
            </a:r>
            <a:br>
              <a:rPr lang="en-US" sz="3600">
                <a:solidFill>
                  <a:srgbClr val="004992"/>
                </a:solidFill>
                <a:latin typeface="+mn-lt"/>
                <a:ea typeface="+mn-ea"/>
                <a:cs typeface="+mn-cs"/>
              </a:rPr>
            </a:br>
            <a:r>
              <a:rPr lang="en-US">
                <a:solidFill>
                  <a:srgbClr val="004992"/>
                </a:solidFill>
                <a:latin typeface="+mn-lt"/>
                <a:ea typeface="+mn-ea"/>
                <a:cs typeface="+mn-cs"/>
              </a:rPr>
              <a:t>Penafsiran yang salah yang biasa terjadi pada sikap tubuh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22</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258104467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Sikap tubuh/mimik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Bagaimana menafsirkan sikap tubuh disini vs. dimana saja?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1800" b="1" i="0" u="none" strike="noStrike" cap="none" normalizeH="0" baseline="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Bahasa</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Dimana bumi berpijak, disitu langit dijunjung!</a:t>
            </a:r>
            <a:br>
              <a:rPr lang="en-US" sz="3600">
                <a:solidFill>
                  <a:srgbClr val="004992"/>
                </a:solidFill>
                <a:latin typeface="+mn-lt"/>
                <a:ea typeface="+mn-ea"/>
                <a:cs typeface="+mn-cs"/>
              </a:rPr>
            </a:br>
            <a:r>
              <a:rPr lang="en-US">
                <a:solidFill>
                  <a:srgbClr val="004992"/>
                </a:solidFill>
                <a:latin typeface="+mn-lt"/>
                <a:ea typeface="+mn-ea"/>
                <a:cs typeface="+mn-cs"/>
              </a:rPr>
              <a:t>Penafsiran yang salah yang biasa terjadi pada sikap tubuh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23</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613235000"/>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Sikap tubuh/mimik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Bagaimana menafsirkan sikap tubuh disini vs. dimana saja?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1" i="0" u="none" strike="noStrike" cap="none" normalizeH="0" baseline="0" dirty="0">
                          <a:ln>
                            <a:noFill/>
                          </a:ln>
                          <a:solidFill>
                            <a:srgbClr val="333333"/>
                          </a:solidFill>
                          <a:effectLst/>
                          <a:latin typeface="Calibri Light"/>
                          <a:cs typeface="Times New Roman" pitchFamily="18" charset="0"/>
                        </a:rPr>
                        <a:t>Eropa/Amerika Utara:</a:t>
                      </a:r>
                      <a:r>
                        <a:rPr kumimoji="0" lang="sv-SE" sz="1800" b="0" i="0" u="none" strike="noStrike" cap="none" normalizeH="0" baseline="0" dirty="0">
                          <a:ln>
                            <a:noFill/>
                          </a:ln>
                          <a:solidFill>
                            <a:srgbClr val="333333"/>
                          </a:solidFill>
                          <a:effectLst/>
                          <a:latin typeface="Calibri Light"/>
                          <a:cs typeface="Times New Roman" pitchFamily="18" charset="0"/>
                        </a:rPr>
                        <a:t> memberi kesan santai; mungkin sedikit ceroboh</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0" i="0" u="none" strike="noStrike" cap="none" normalizeH="0" baseline="0" dirty="0">
                          <a:ln>
                            <a:noFill/>
                          </a:ln>
                          <a:solidFill>
                            <a:srgbClr val="333333"/>
                          </a:solidFill>
                          <a:effectLst/>
                          <a:latin typeface="Calibri Light"/>
                          <a:cs typeface="Times New Roman" pitchFamily="18" charset="0"/>
                        </a:rPr>
                        <a:t>Di negara arab, dianggap menghina karena alas sepatu dianggap bagian yang paling kotor.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Bahasa</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11621939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Dimana bumi berpijak, disitu langit dijunjung!</a:t>
            </a:r>
            <a:br>
              <a:rPr lang="en-US" sz="3600">
                <a:solidFill>
                  <a:srgbClr val="004992"/>
                </a:solidFill>
                <a:latin typeface="+mn-lt"/>
                <a:ea typeface="+mn-ea"/>
                <a:cs typeface="+mn-cs"/>
              </a:rPr>
            </a:br>
            <a:r>
              <a:rPr lang="en-US">
                <a:solidFill>
                  <a:srgbClr val="004992"/>
                </a:solidFill>
                <a:latin typeface="+mn-lt"/>
                <a:ea typeface="+mn-ea"/>
                <a:cs typeface="+mn-cs"/>
              </a:rPr>
              <a:t>Penafsiran yang salah yang biasa terjadi pada sikap tubuh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24</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2440541171"/>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Sikap tubuh/mimik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Bagaimana menafsirkan sikap tubuh disini vs. dimana saja?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1" i="0" u="none" strike="noStrike" cap="none" normalizeH="0" baseline="0" dirty="0">
                          <a:ln>
                            <a:noFill/>
                          </a:ln>
                          <a:solidFill>
                            <a:srgbClr val="333333"/>
                          </a:solidFill>
                          <a:effectLst/>
                          <a:latin typeface="Calibri Light"/>
                          <a:cs typeface="Times New Roman" pitchFamily="18" charset="0"/>
                        </a:rPr>
                        <a:t>Eropa/Amerika Utara:</a:t>
                      </a:r>
                      <a:r>
                        <a:rPr kumimoji="0" lang="sv-SE" sz="1800" b="0" i="0" u="none" strike="noStrike" cap="none" normalizeH="0" baseline="0" dirty="0">
                          <a:ln>
                            <a:noFill/>
                          </a:ln>
                          <a:solidFill>
                            <a:srgbClr val="333333"/>
                          </a:solidFill>
                          <a:effectLst/>
                          <a:latin typeface="Calibri Light"/>
                          <a:cs typeface="Times New Roman" pitchFamily="18" charset="0"/>
                        </a:rPr>
                        <a:t> memberi kesan santai; mungkin sedikit ceroboh</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0" i="0" u="none" strike="noStrike" cap="none" normalizeH="0" baseline="0" dirty="0">
                          <a:ln>
                            <a:noFill/>
                          </a:ln>
                          <a:solidFill>
                            <a:srgbClr val="333333"/>
                          </a:solidFill>
                          <a:effectLst/>
                          <a:latin typeface="Calibri Light"/>
                          <a:cs typeface="Times New Roman" pitchFamily="18" charset="0"/>
                        </a:rPr>
                        <a:t>Di negara arab, dianggap menghina karena alas sepatu dianggap bagian yang paling kotor.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Amerika </a:t>
                      </a:r>
                      <a:r>
                        <a:rPr kumimoji="0" lang="en-US" sz="1800" b="1" i="0" u="none" strike="noStrike" cap="none" normalizeH="0" baseline="0" dirty="0" err="1">
                          <a:ln>
                            <a:noFill/>
                          </a:ln>
                          <a:solidFill>
                            <a:srgbClr val="333333"/>
                          </a:solidFill>
                          <a:effectLst/>
                          <a:latin typeface="Calibri Light"/>
                          <a:cs typeface="Times New Roman" pitchFamily="18" charset="0"/>
                        </a:rPr>
                        <a:t>dan</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negara</a:t>
                      </a:r>
                      <a:r>
                        <a:rPr kumimoji="0" lang="en-US" sz="1800" b="1" i="0" u="none" strike="noStrike" cap="none" normalizeH="0" baseline="0" dirty="0">
                          <a:ln>
                            <a:noFill/>
                          </a:ln>
                          <a:solidFill>
                            <a:srgbClr val="333333"/>
                          </a:solidFill>
                          <a:effectLst/>
                          <a:latin typeface="Calibri Light"/>
                          <a:cs typeface="Times New Roman" pitchFamily="18" charset="0"/>
                        </a:rPr>
                        <a:t> lain</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“Bagus!”, “sukses”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Di </a:t>
                      </a:r>
                      <a:r>
                        <a:rPr kumimoji="0" lang="en-US" sz="1800" b="1" i="0" u="none" strike="noStrike" cap="none" normalizeH="0" baseline="0" dirty="0" err="1">
                          <a:ln>
                            <a:noFill/>
                          </a:ln>
                          <a:solidFill>
                            <a:srgbClr val="333333"/>
                          </a:solidFill>
                          <a:effectLst/>
                          <a:latin typeface="Calibri Light"/>
                          <a:cs typeface="Times New Roman" pitchFamily="18" charset="0"/>
                        </a:rPr>
                        <a:t>negara</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Afrika</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“pergilah!”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Di </a:t>
                      </a:r>
                      <a:r>
                        <a:rPr kumimoji="0" lang="en-US" sz="1800" b="1" i="0" u="none" strike="noStrike" cap="none" normalizeH="0" baseline="0" dirty="0" err="1">
                          <a:ln>
                            <a:noFill/>
                          </a:ln>
                          <a:solidFill>
                            <a:srgbClr val="333333"/>
                          </a:solidFill>
                          <a:effectLst/>
                          <a:latin typeface="Calibri Light"/>
                          <a:cs typeface="Times New Roman" pitchFamily="18" charset="0"/>
                        </a:rPr>
                        <a:t>banyak</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negara</a:t>
                      </a:r>
                      <a:r>
                        <a:rPr kumimoji="0" lang="en-US" sz="1800" b="1" i="0" u="none" strike="noStrike" cap="none" normalizeH="0" baseline="0" dirty="0">
                          <a:ln>
                            <a:noFill/>
                          </a:ln>
                          <a:solidFill>
                            <a:srgbClr val="333333"/>
                          </a:solidFill>
                          <a:effectLst/>
                          <a:latin typeface="Calibri Light"/>
                          <a:cs typeface="Times New Roman" pitchFamily="18" charset="0"/>
                        </a:rPr>
                        <a:t> lain: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digunakan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untuk</a:t>
                      </a:r>
                      <a:r>
                        <a:rPr kumimoji="0" lang="en-US" sz="1800" b="0" i="0" u="none" strike="noStrike" cap="none" normalizeH="0" baseline="0">
                          <a:ln>
                            <a:noFill/>
                          </a:ln>
                          <a:solidFill>
                            <a:srgbClr val="333333"/>
                          </a:solidFill>
                          <a:effectLst/>
                          <a:latin typeface="Calibri Light"/>
                          <a:cs typeface="Times New Roman" pitchFamily="18" charset="0"/>
                        </a:rPr>
                        <a:t> “silahkan” </a:t>
                      </a:r>
                      <a:r>
                        <a:rPr kumimoji="0" lang="en-US" sz="1800" b="0" i="0" u="none" strike="noStrike" cap="none" normalizeH="0" baseline="0" dirty="0" err="1">
                          <a:ln>
                            <a:noFill/>
                          </a:ln>
                          <a:solidFill>
                            <a:srgbClr val="333333"/>
                          </a:solidFill>
                          <a:effectLst/>
                          <a:latin typeface="Calibri Light"/>
                          <a:cs typeface="Times New Roman" pitchFamily="18" charset="0"/>
                        </a:rPr>
                        <a:t>tapi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di </a:t>
                      </a:r>
                      <a:r>
                        <a:rPr kumimoji="0" lang="en-US" sz="1800" b="0" i="0" u="none" strike="noStrike" cap="none" normalizeH="0" baseline="0" dirty="0" err="1">
                          <a:ln>
                            <a:noFill/>
                          </a:ln>
                          <a:solidFill>
                            <a:srgbClr val="333333"/>
                          </a:solidFill>
                          <a:effectLst/>
                          <a:latin typeface="Calibri Light"/>
                          <a:cs typeface="Times New Roman" pitchFamily="18" charset="0"/>
                        </a:rPr>
                        <a:t>negara</a:t>
                      </a:r>
                      <a:r>
                        <a:rPr kumimoji="0" lang="en-US" sz="1800" b="0" i="0" u="none" strike="noStrike" cap="none" normalizeH="0" baseline="0" dirty="0">
                          <a:ln>
                            <a:noFill/>
                          </a:ln>
                          <a:solidFill>
                            <a:srgbClr val="333333"/>
                          </a:solidFill>
                          <a:effectLst/>
                          <a:latin typeface="Calibri Light"/>
                          <a:cs typeface="Times New Roman" pitchFamily="18" charset="0"/>
                        </a:rPr>
                        <a:t> yang </a:t>
                      </a:r>
                      <a:r>
                        <a:rPr kumimoji="0" lang="en-US" sz="1800" b="0" i="0" u="none" strike="noStrike" cap="none" normalizeH="0" baseline="0" dirty="0" err="1">
                          <a:ln>
                            <a:noFill/>
                          </a:ln>
                          <a:solidFill>
                            <a:srgbClr val="333333"/>
                          </a:solidFill>
                          <a:effectLst/>
                          <a:latin typeface="Calibri Light"/>
                          <a:cs typeface="Times New Roman" pitchFamily="18" charset="0"/>
                        </a:rPr>
                        <a:t>disebutkan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diatas</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Bahasa</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5787487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Dimana bumi berpijak, disitu langit dijunjung!</a:t>
            </a:r>
            <a:br>
              <a:rPr lang="en-US" sz="3600">
                <a:solidFill>
                  <a:srgbClr val="004992"/>
                </a:solidFill>
                <a:latin typeface="+mn-lt"/>
                <a:ea typeface="+mn-ea"/>
                <a:cs typeface="+mn-cs"/>
              </a:rPr>
            </a:br>
            <a:r>
              <a:rPr lang="en-US">
                <a:solidFill>
                  <a:srgbClr val="004992"/>
                </a:solidFill>
                <a:latin typeface="+mn-lt"/>
                <a:ea typeface="+mn-ea"/>
                <a:cs typeface="+mn-cs"/>
              </a:rPr>
              <a:t>Penafsiran yang salah yang biasa terjadi pada sikap tubuh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25</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2068190593"/>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Sikap tubuh/mimik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Bagaimana menafsirkan sikap tubuh disini vs. dimana saja?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1" i="0" u="none" strike="noStrike" cap="none" normalizeH="0" baseline="0" dirty="0">
                          <a:ln>
                            <a:noFill/>
                          </a:ln>
                          <a:solidFill>
                            <a:srgbClr val="333333"/>
                          </a:solidFill>
                          <a:effectLst/>
                          <a:latin typeface="Calibri Light"/>
                          <a:cs typeface="Times New Roman" pitchFamily="18" charset="0"/>
                        </a:rPr>
                        <a:t>Eropa/Amerika Utara:</a:t>
                      </a:r>
                      <a:r>
                        <a:rPr kumimoji="0" lang="sv-SE" sz="1800" b="0" i="0" u="none" strike="noStrike" cap="none" normalizeH="0" baseline="0" dirty="0">
                          <a:ln>
                            <a:noFill/>
                          </a:ln>
                          <a:solidFill>
                            <a:srgbClr val="333333"/>
                          </a:solidFill>
                          <a:effectLst/>
                          <a:latin typeface="Calibri Light"/>
                          <a:cs typeface="Times New Roman" pitchFamily="18" charset="0"/>
                        </a:rPr>
                        <a:t> memberi kesan santai; mungkin sedikit ceroboh</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0" i="0" u="none" strike="noStrike" cap="none" normalizeH="0" baseline="0" dirty="0">
                          <a:ln>
                            <a:noFill/>
                          </a:ln>
                          <a:solidFill>
                            <a:srgbClr val="333333"/>
                          </a:solidFill>
                          <a:effectLst/>
                          <a:latin typeface="Calibri Light"/>
                          <a:cs typeface="Times New Roman" pitchFamily="18" charset="0"/>
                        </a:rPr>
                        <a:t>Di negara arab, dianggap menghina karena alas sepatu dianggap bagian yang paling kotor.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Amerika </a:t>
                      </a:r>
                      <a:r>
                        <a:rPr kumimoji="0" lang="en-US" sz="1800" b="1" i="0" u="none" strike="noStrike" cap="none" normalizeH="0" baseline="0" dirty="0" err="1">
                          <a:ln>
                            <a:noFill/>
                          </a:ln>
                          <a:solidFill>
                            <a:srgbClr val="333333"/>
                          </a:solidFill>
                          <a:effectLst/>
                          <a:latin typeface="Calibri Light"/>
                          <a:cs typeface="Times New Roman" pitchFamily="18" charset="0"/>
                        </a:rPr>
                        <a:t>dan</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negara</a:t>
                      </a:r>
                      <a:r>
                        <a:rPr kumimoji="0" lang="en-US" sz="1800" b="1" i="0" u="none" strike="noStrike" cap="none" normalizeH="0" baseline="0" dirty="0">
                          <a:ln>
                            <a:noFill/>
                          </a:ln>
                          <a:solidFill>
                            <a:srgbClr val="333333"/>
                          </a:solidFill>
                          <a:effectLst/>
                          <a:latin typeface="Calibri Light"/>
                          <a:cs typeface="Times New Roman" pitchFamily="18" charset="0"/>
                        </a:rPr>
                        <a:t> lain</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“Bagus!”, “sukses”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Di </a:t>
                      </a:r>
                      <a:r>
                        <a:rPr kumimoji="0" lang="en-US" sz="1800" b="1" i="0" u="none" strike="noStrike" cap="none" normalizeH="0" baseline="0" dirty="0" err="1">
                          <a:ln>
                            <a:noFill/>
                          </a:ln>
                          <a:solidFill>
                            <a:srgbClr val="333333"/>
                          </a:solidFill>
                          <a:effectLst/>
                          <a:latin typeface="Calibri Light"/>
                          <a:cs typeface="Times New Roman" pitchFamily="18" charset="0"/>
                        </a:rPr>
                        <a:t>negara</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Afrika</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“pergilah!”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Di </a:t>
                      </a:r>
                      <a:r>
                        <a:rPr kumimoji="0" lang="en-US" sz="1800" b="1" i="0" u="none" strike="noStrike" cap="none" normalizeH="0" baseline="0" dirty="0" err="1">
                          <a:ln>
                            <a:noFill/>
                          </a:ln>
                          <a:solidFill>
                            <a:srgbClr val="333333"/>
                          </a:solidFill>
                          <a:effectLst/>
                          <a:latin typeface="Calibri Light"/>
                          <a:cs typeface="Times New Roman" pitchFamily="18" charset="0"/>
                        </a:rPr>
                        <a:t>banyak</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negara</a:t>
                      </a:r>
                      <a:r>
                        <a:rPr kumimoji="0" lang="en-US" sz="1800" b="1" i="0" u="none" strike="noStrike" cap="none" normalizeH="0" baseline="0" dirty="0">
                          <a:ln>
                            <a:noFill/>
                          </a:ln>
                          <a:solidFill>
                            <a:srgbClr val="333333"/>
                          </a:solidFill>
                          <a:effectLst/>
                          <a:latin typeface="Calibri Light"/>
                          <a:cs typeface="Times New Roman" pitchFamily="18" charset="0"/>
                        </a:rPr>
                        <a:t> lain: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digunakan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untuk</a:t>
                      </a:r>
                      <a:r>
                        <a:rPr kumimoji="0" lang="en-US" sz="1800" b="0" i="0" u="none" strike="noStrike" cap="none" normalizeH="0" baseline="0">
                          <a:ln>
                            <a:noFill/>
                          </a:ln>
                          <a:solidFill>
                            <a:srgbClr val="333333"/>
                          </a:solidFill>
                          <a:effectLst/>
                          <a:latin typeface="Calibri Light"/>
                          <a:cs typeface="Times New Roman" pitchFamily="18" charset="0"/>
                        </a:rPr>
                        <a:t> “silahkan” </a:t>
                      </a:r>
                      <a:r>
                        <a:rPr kumimoji="0" lang="en-US" sz="1800" b="0" i="0" u="none" strike="noStrike" cap="none" normalizeH="0" baseline="0" dirty="0" err="1">
                          <a:ln>
                            <a:noFill/>
                          </a:ln>
                          <a:solidFill>
                            <a:srgbClr val="333333"/>
                          </a:solidFill>
                          <a:effectLst/>
                          <a:latin typeface="Calibri Light"/>
                          <a:cs typeface="Times New Roman" pitchFamily="18" charset="0"/>
                        </a:rPr>
                        <a:t>tapi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di </a:t>
                      </a:r>
                      <a:r>
                        <a:rPr kumimoji="0" lang="en-US" sz="1800" b="0" i="0" u="none" strike="noStrike" cap="none" normalizeH="0" baseline="0" dirty="0" err="1">
                          <a:ln>
                            <a:noFill/>
                          </a:ln>
                          <a:solidFill>
                            <a:srgbClr val="333333"/>
                          </a:solidFill>
                          <a:effectLst/>
                          <a:latin typeface="Calibri Light"/>
                          <a:cs typeface="Times New Roman" pitchFamily="18" charset="0"/>
                        </a:rPr>
                        <a:t>negara</a:t>
                      </a:r>
                      <a:r>
                        <a:rPr kumimoji="0" lang="en-US" sz="1800" b="0" i="0" u="none" strike="noStrike" cap="none" normalizeH="0" baseline="0" dirty="0">
                          <a:ln>
                            <a:noFill/>
                          </a:ln>
                          <a:solidFill>
                            <a:srgbClr val="333333"/>
                          </a:solidFill>
                          <a:effectLst/>
                          <a:latin typeface="Calibri Light"/>
                          <a:cs typeface="Times New Roman" pitchFamily="18" charset="0"/>
                        </a:rPr>
                        <a:t> yang </a:t>
                      </a:r>
                      <a:r>
                        <a:rPr kumimoji="0" lang="en-US" sz="1800" b="0" i="0" u="none" strike="noStrike" cap="none" normalizeH="0" baseline="0" dirty="0" err="1">
                          <a:ln>
                            <a:noFill/>
                          </a:ln>
                          <a:solidFill>
                            <a:srgbClr val="333333"/>
                          </a:solidFill>
                          <a:effectLst/>
                          <a:latin typeface="Calibri Light"/>
                          <a:cs typeface="Times New Roman" pitchFamily="18" charset="0"/>
                        </a:rPr>
                        <a:t>disebutkan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diatas</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Bahasa</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“Dicker” </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Jerman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secara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harfiah</a:t>
                      </a:r>
                      <a:r>
                        <a:rPr kumimoji="0" lang="en-US" sz="1800" b="0" i="0" u="none" strike="noStrike" cap="none" normalizeH="0" baseline="0">
                          <a:ln>
                            <a:noFill/>
                          </a:ln>
                          <a:solidFill>
                            <a:srgbClr val="333333"/>
                          </a:solidFill>
                          <a:effectLst/>
                          <a:latin typeface="Calibri Light"/>
                          <a:cs typeface="Times New Roman" pitchFamily="18" charset="0"/>
                        </a:rPr>
                        <a:t>: “Fatty”) </a:t>
                      </a:r>
                      <a:r>
                        <a:rPr kumimoji="0" lang="en-US" sz="1800" b="0" i="0" u="none" strike="noStrike" cap="none" normalizeH="0" baseline="0" err="1">
                          <a:ln>
                            <a:noFill/>
                          </a:ln>
                          <a:solidFill>
                            <a:srgbClr val="333333"/>
                          </a:solidFill>
                          <a:effectLst/>
                          <a:latin typeface="Calibri Light"/>
                          <a:cs typeface="Times New Roman" pitchFamily="18" charset="0"/>
                        </a:rPr>
                        <a:t>atau</a:t>
                      </a:r>
                      <a:r>
                        <a:rPr kumimoji="0" lang="en-US" sz="1800" b="0" i="0" u="none" strike="noStrike" cap="none" normalizeH="0" baseline="0">
                          <a:ln>
                            <a:noFill/>
                          </a:ln>
                          <a:solidFill>
                            <a:srgbClr val="333333"/>
                          </a:solidFill>
                          <a:effectLst/>
                          <a:latin typeface="Calibri Light"/>
                          <a:cs typeface="Times New Roman" pitchFamily="18" charset="0"/>
                        </a:rPr>
                        <a:t> “Malaka” </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Yunani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digunakan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sebagai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salam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persahabatan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tetapi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pada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kelompok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tertentu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dianggap</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sebagai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penghinaan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kasar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dibenarkan</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16423741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Tugas 2</a:t>
            </a:r>
          </a:p>
        </p:txBody>
      </p:sp>
      <p:sp>
        <p:nvSpPr>
          <p:cNvPr id="41987"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Berikut ini anda akan melihat gambar atau (bagian dari sebuah gambar).</a:t>
            </a:r>
          </a:p>
          <a:p>
            <a:pPr marL="342900" indent="-342900" eaLnBrk="1" hangingPunct="1">
              <a:buClr>
                <a:srgbClr val="333333"/>
              </a:buClr>
              <a:buFont typeface="WingDings"/>
              <a:buChar char=""/>
            </a:pPr>
            <a:r>
              <a:rPr lang="de-DE" altLang="de-DE" sz="2400" dirty="0">
                <a:solidFill>
                  <a:srgbClr val="333333"/>
                </a:solidFill>
              </a:rPr>
              <a:t>Silahkan coba untuk menemukan apa yang orang pikirkan atau kerjakan di gambar itu.</a:t>
            </a:r>
          </a:p>
          <a:p>
            <a:pPr marL="342900" indent="-342900" eaLnBrk="1" hangingPunct="1">
              <a:buClr>
                <a:srgbClr val="333333"/>
              </a:buClr>
              <a:buFont typeface="WingDings"/>
              <a:buChar char=""/>
            </a:pPr>
            <a:r>
              <a:rPr lang="en-GB" altLang="ko-KR" sz="2400" dirty="0" err="1">
                <a:solidFill>
                  <a:srgbClr val="333333"/>
                </a:solidFill>
              </a:rPr>
              <a:t>Silahkan</a:t>
            </a:r>
            <a:r>
              <a:rPr lang="en-GB" altLang="ko-KR" sz="2400" dirty="0">
                <a:solidFill>
                  <a:srgbClr val="333333"/>
                </a:solidFill>
              </a:rPr>
              <a:t> </a:t>
            </a:r>
            <a:r>
              <a:rPr lang="en-GB" altLang="ko-KR" sz="2400" dirty="0" err="1">
                <a:solidFill>
                  <a:srgbClr val="333333"/>
                </a:solidFill>
              </a:rPr>
              <a:t>didiskusikan</a:t>
            </a:r>
            <a:r>
              <a:rPr lang="en-GB" altLang="ko-KR" sz="2400" dirty="0">
                <a:solidFill>
                  <a:srgbClr val="333333"/>
                </a:solidFill>
              </a:rPr>
              <a:t> </a:t>
            </a:r>
            <a:r>
              <a:rPr lang="en-GB" altLang="ko-KR" sz="2400" dirty="0" err="1">
                <a:solidFill>
                  <a:srgbClr val="333333"/>
                </a:solidFill>
              </a:rPr>
              <a:t>dengan</a:t>
            </a:r>
            <a:r>
              <a:rPr lang="en-GB" altLang="ko-KR" sz="2400" dirty="0">
                <a:solidFill>
                  <a:srgbClr val="333333"/>
                </a:solidFill>
              </a:rPr>
              <a:t> </a:t>
            </a:r>
            <a:r>
              <a:rPr lang="en-GB" altLang="ko-KR" sz="2400" dirty="0" err="1">
                <a:solidFill>
                  <a:srgbClr val="333333"/>
                </a:solidFill>
              </a:rPr>
              <a:t>kelompok</a:t>
            </a:r>
            <a:r>
              <a:rPr lang="en-GB" altLang="ko-KR" sz="2400" dirty="0">
                <a:solidFill>
                  <a:srgbClr val="333333"/>
                </a:solidFill>
              </a:rPr>
              <a:t> </a:t>
            </a:r>
            <a:r>
              <a:rPr lang="en-GB" altLang="ko-KR" sz="2400" dirty="0" err="1">
                <a:solidFill>
                  <a:srgbClr val="333333"/>
                </a:solidFill>
              </a:rPr>
              <a:t>seberapa</a:t>
            </a:r>
            <a:r>
              <a:rPr lang="en-GB" altLang="ko-KR" sz="2400" dirty="0">
                <a:solidFill>
                  <a:srgbClr val="333333"/>
                </a:solidFill>
              </a:rPr>
              <a:t> </a:t>
            </a:r>
            <a:r>
              <a:rPr lang="en-GB" altLang="ko-KR" sz="2400" dirty="0" err="1">
                <a:solidFill>
                  <a:srgbClr val="333333"/>
                </a:solidFill>
              </a:rPr>
              <a:t>yakin</a:t>
            </a:r>
            <a:r>
              <a:rPr lang="en-GB" altLang="ko-KR" sz="2400" dirty="0">
                <a:solidFill>
                  <a:srgbClr val="333333"/>
                </a:solidFill>
              </a:rPr>
              <a:t>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dengan</a:t>
            </a:r>
            <a:r>
              <a:rPr lang="en-GB" altLang="ko-KR" sz="2400" dirty="0">
                <a:solidFill>
                  <a:srgbClr val="333333"/>
                </a:solidFill>
              </a:rPr>
              <a:t> </a:t>
            </a:r>
            <a:r>
              <a:rPr lang="en-GB" altLang="ko-KR" sz="2400" dirty="0" err="1">
                <a:solidFill>
                  <a:srgbClr val="333333"/>
                </a:solidFill>
              </a:rPr>
              <a:t>penilaianmu</a:t>
            </a:r>
            <a:r>
              <a:rPr lang="en-GB" altLang="ko-KR"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Laki-laki yang melalui garis finis di lari maraton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Laki-laki yang sedang marah</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Laki-laki yang meminta bantuan karena kausnya dicuri orang</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Laki-laki yang sedang berjemur matahari</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27</a:t>
            </a:fld>
            <a:endParaRPr lang="de-DE" altLang="de-DE">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Guntingan gambar!</a:t>
            </a:r>
            <a:endParaRPr lang="en-GB" altLang="de-DE" sz="2400" i="1" dirty="0">
              <a:latin typeface="Calibri Ligh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Laki-laki yang melalui garis finis di lari maraton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Laki-laki yang sedang marah</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Laki-laki yang meminta bantuan karena kausnya dicuri orang</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Laki-laki yang sedang berjemur matahari</a:t>
            </a:r>
            <a:endParaRPr lang="en-GB" altLang="de-DE" sz="2400" dirty="0">
              <a:solidFill>
                <a:srgbClr val="333333"/>
              </a:solidFill>
              <a:latin typeface="+mn-lt"/>
              <a:ea typeface="+mn-ea"/>
              <a:cs typeface="+mn-cs"/>
            </a:endParaRPr>
          </a:p>
        </p:txBody>
      </p:sp>
      <p:sp>
        <p:nvSpPr>
          <p:cNvPr id="44036" name="Text Box 5"/>
          <p:cNvSpPr txBox="1">
            <a:spLocks noChangeArrowheads="1"/>
          </p:cNvSpPr>
          <p:nvPr/>
        </p:nvSpPr>
        <p:spPr bwMode="auto">
          <a:xfrm>
            <a:off x="773543" y="5200742"/>
            <a:ext cx="3840480" cy="17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800" i="1" dirty="0" err="1">
                <a:solidFill>
                  <a:srgbClr val="333333"/>
                </a:solidFill>
                <a:latin typeface="+mn-lt"/>
                <a:ea typeface="+mn-ea"/>
                <a:cs typeface="+mn-cs"/>
              </a:rPr>
              <a:t>Silahkan</a:t>
            </a:r>
            <a:r>
              <a:rPr lang="de-DE" altLang="de-DE" sz="800" i="1" dirty="0">
                <a:solidFill>
                  <a:srgbClr val="333333"/>
                </a:solidFill>
                <a:latin typeface="+mn-lt"/>
                <a:ea typeface="+mn-ea"/>
                <a:cs typeface="+mn-cs"/>
              </a:rPr>
              <a:t> </a:t>
            </a:r>
            <a:r>
              <a:rPr lang="de-DE" altLang="de-DE" sz="800" i="1" dirty="0" err="1">
                <a:solidFill>
                  <a:srgbClr val="333333"/>
                </a:solidFill>
                <a:latin typeface="+mn-lt"/>
                <a:ea typeface="+mn-ea"/>
                <a:cs typeface="+mn-cs"/>
              </a:rPr>
              <a:t>baca</a:t>
            </a:r>
            <a:r>
              <a:rPr lang="de-DE" altLang="de-DE" sz="800" i="1" dirty="0">
                <a:solidFill>
                  <a:srgbClr val="333333"/>
                </a:solidFill>
                <a:latin typeface="+mn-lt"/>
                <a:ea typeface="+mn-ea"/>
                <a:cs typeface="+mn-cs"/>
              </a:rPr>
              <a:t> </a:t>
            </a:r>
            <a:r>
              <a:rPr lang="de-DE" altLang="de-DE" sz="800" i="1" dirty="0" err="1">
                <a:solidFill>
                  <a:srgbClr val="333333"/>
                </a:solidFill>
                <a:latin typeface="+mn-lt"/>
                <a:ea typeface="+mn-ea"/>
                <a:cs typeface="+mn-cs"/>
              </a:rPr>
              <a:t>pernyataan</a:t>
            </a:r>
            <a:r>
              <a:rPr lang="de-DE" altLang="de-DE" sz="800" i="1" dirty="0">
                <a:solidFill>
                  <a:srgbClr val="333333"/>
                </a:solidFill>
                <a:latin typeface="+mn-lt"/>
                <a:ea typeface="+mn-ea"/>
                <a:cs typeface="+mn-cs"/>
              </a:rPr>
              <a:t> </a:t>
            </a:r>
            <a:r>
              <a:rPr lang="de-DE" altLang="de-DE" sz="800" i="1" dirty="0" err="1">
                <a:solidFill>
                  <a:srgbClr val="333333"/>
                </a:solidFill>
                <a:latin typeface="+mn-lt"/>
                <a:ea typeface="+mn-ea"/>
                <a:cs typeface="+mn-cs"/>
              </a:rPr>
              <a:t>resmi</a:t>
            </a:r>
            <a:r>
              <a:rPr lang="de-DE" altLang="de-DE" sz="800" i="1" dirty="0">
                <a:solidFill>
                  <a:srgbClr val="333333"/>
                </a:solidFill>
                <a:latin typeface="+mn-lt"/>
                <a:ea typeface="+mn-ea"/>
                <a:cs typeface="+mn-cs"/>
              </a:rPr>
              <a:t> di </a:t>
            </a:r>
            <a:r>
              <a:rPr lang="de-DE" altLang="de-DE" sz="800" i="1" dirty="0" err="1">
                <a:solidFill>
                  <a:srgbClr val="333333"/>
                </a:solidFill>
                <a:latin typeface="+mn-lt"/>
                <a:ea typeface="+mn-ea"/>
                <a:cs typeface="+mn-cs"/>
              </a:rPr>
              <a:t>akhir</a:t>
            </a:r>
            <a:r>
              <a:rPr lang="de-DE" altLang="de-DE" sz="800" i="1" dirty="0">
                <a:solidFill>
                  <a:srgbClr val="333333"/>
                </a:solidFill>
                <a:latin typeface="+mn-lt"/>
                <a:ea typeface="+mn-ea"/>
                <a:cs typeface="+mn-cs"/>
              </a:rPr>
              <a:t> </a:t>
            </a:r>
            <a:r>
              <a:rPr lang="de-DE" altLang="de-DE" sz="800" i="1" dirty="0" err="1">
                <a:solidFill>
                  <a:srgbClr val="333333"/>
                </a:solidFill>
                <a:latin typeface="+mn-lt"/>
                <a:ea typeface="+mn-ea"/>
                <a:cs typeface="+mn-cs"/>
              </a:rPr>
              <a:t>presentasi</a:t>
            </a:r>
            <a:r>
              <a:rPr lang="de-DE" altLang="de-DE" sz="800" i="1" dirty="0">
                <a:solidFill>
                  <a:srgbClr val="333333"/>
                </a:solidFill>
                <a:latin typeface="+mn-lt"/>
                <a:ea typeface="+mn-ea"/>
                <a:cs typeface="+mn-cs"/>
              </a:rPr>
              <a:t>.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28</a:t>
            </a:fld>
            <a:endParaRPr lang="de-DE" altLang="de-DE">
              <a:latin typeface="+mn-lt"/>
              <a:ea typeface="+mn-ea"/>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Kemarahan!</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Permohonan terakhir di pengadilan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Ketua serikat pekerja yang bicara didepan buruh (pada abad 20)</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Berkelahi di pasar</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ea typeface="+mn-ea"/>
                <a:cs typeface="+mn-cs"/>
              </a:rPr>
              <a:t>Penyanyi</a:t>
            </a:r>
            <a:r>
              <a:rPr lang="en-GB" altLang="de-DE" sz="2400" dirty="0">
                <a:solidFill>
                  <a:srgbClr val="333333"/>
                </a:solidFill>
                <a:latin typeface="+mn-lt"/>
                <a:ea typeface="+mn-ea"/>
                <a:cs typeface="+mn-cs"/>
              </a:rPr>
              <a:t> yang </a:t>
            </a:r>
            <a:r>
              <a:rPr lang="en-GB" altLang="de-DE" sz="2400" dirty="0" err="1">
                <a:solidFill>
                  <a:srgbClr val="333333"/>
                </a:solidFill>
                <a:latin typeface="+mn-lt"/>
                <a:ea typeface="+mn-ea"/>
                <a:cs typeface="+mn-cs"/>
              </a:rPr>
              <a:t>menyanyikan</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lagu</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cinta</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29</a:t>
            </a:fld>
            <a:endParaRPr lang="de-DE" altLang="de-DE">
              <a:latin typeface="+mn-lt"/>
              <a:ea typeface="+mn-ea"/>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Guntingan gambar!</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Permohonan terakhir di pengadilan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Ketua serikat pekerja yang bicara didepan buruh (pada abad 20)</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Berkelahi di pasar</a:t>
            </a:r>
          </a:p>
          <a:p>
            <a:pPr eaLnBrk="1" hangingPunct="1">
              <a:lnSpc>
                <a:spcPct val="105000"/>
              </a:lnSpc>
              <a:spcBef>
                <a:spcPts val="1999"/>
              </a:spcBef>
              <a:spcAft>
                <a:spcPts val="0"/>
              </a:spcAft>
              <a:buClr>
                <a:srgbClr val="004992"/>
              </a:buClr>
              <a:buFont typeface="WingDings"/>
              <a:buAutoNum type="arabicPeriod"/>
            </a:pPr>
            <a:r>
              <a:rPr lang="en-GB" altLang="de-DE" sz="2400" dirty="0" err="1">
                <a:solidFill>
                  <a:srgbClr val="004992"/>
                </a:solidFill>
                <a:latin typeface="+mn-lt"/>
                <a:ea typeface="+mn-ea"/>
                <a:cs typeface="+mn-cs"/>
              </a:rPr>
              <a:t>Penyanyi</a:t>
            </a:r>
            <a:r>
              <a:rPr lang="en-GB" altLang="de-DE" sz="2400" dirty="0">
                <a:solidFill>
                  <a:srgbClr val="004992"/>
                </a:solidFill>
                <a:latin typeface="+mn-lt"/>
                <a:ea typeface="+mn-ea"/>
                <a:cs typeface="+mn-cs"/>
              </a:rPr>
              <a:t> yang </a:t>
            </a:r>
            <a:r>
              <a:rPr lang="en-GB" altLang="de-DE" sz="2400" dirty="0" err="1">
                <a:solidFill>
                  <a:srgbClr val="004992"/>
                </a:solidFill>
                <a:latin typeface="+mn-lt"/>
                <a:ea typeface="+mn-ea"/>
                <a:cs typeface="+mn-cs"/>
              </a:rPr>
              <a:t>menyanyikan</a:t>
            </a:r>
            <a:r>
              <a:rPr lang="en-GB" altLang="de-DE" sz="2400" dirty="0">
                <a:solidFill>
                  <a:srgbClr val="004992"/>
                </a:solidFill>
                <a:latin typeface="+mn-lt"/>
                <a:ea typeface="+mn-ea"/>
                <a:cs typeface="+mn-cs"/>
              </a:rPr>
              <a:t> </a:t>
            </a:r>
            <a:r>
              <a:rPr lang="en-GB" altLang="de-DE" sz="2400" dirty="0" err="1">
                <a:solidFill>
                  <a:srgbClr val="004992"/>
                </a:solidFill>
                <a:latin typeface="+mn-lt"/>
                <a:ea typeface="+mn-ea"/>
                <a:cs typeface="+mn-cs"/>
              </a:rPr>
              <a:t>lagu</a:t>
            </a:r>
            <a:r>
              <a:rPr lang="en-GB" altLang="de-DE" sz="2400" dirty="0">
                <a:solidFill>
                  <a:srgbClr val="004992"/>
                </a:solidFill>
                <a:latin typeface="+mn-lt"/>
                <a:ea typeface="+mn-ea"/>
                <a:cs typeface="+mn-cs"/>
              </a:rPr>
              <a:t> </a:t>
            </a:r>
            <a:r>
              <a:rPr lang="en-GB" altLang="de-DE" sz="2400" dirty="0" err="1">
                <a:solidFill>
                  <a:srgbClr val="004992"/>
                </a:solidFill>
                <a:latin typeface="+mn-lt"/>
                <a:ea typeface="+mn-ea"/>
                <a:cs typeface="+mn-cs"/>
              </a:rPr>
              <a:t>cinta</a:t>
            </a:r>
            <a:endParaRPr lang="en-GB" altLang="de-DE" sz="24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30</a:t>
            </a:fld>
            <a:endParaRPr lang="de-DE" altLang="de-DE">
              <a:latin typeface="+mn-lt"/>
              <a:ea typeface="+mn-ea"/>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Bersemangat!</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Foto dari penjahat perang Afrika (Dbeki)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Laki-laki yang berlari marathon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Pria buta yang putus asa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Tokoh politik yang sedang berjogging diantara pengawalnya</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31</a:t>
            </a:fld>
            <a:endParaRPr lang="de-DE" altLang="de-DE">
              <a:latin typeface="+mn-lt"/>
              <a:ea typeface="+mn-ea"/>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Guntingan gambar!</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Foto dari penjahat perang Afrika (Dbeki)</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Laki-laki yang berlari marathon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Pria buta yang putus asa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Tokoh politik yang sedang berjogging diantara pengawalnya</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32</a:t>
            </a:fld>
            <a:endParaRPr lang="de-DE" altLang="de-DE">
              <a:latin typeface="+mn-lt"/>
              <a:ea typeface="+mn-ea"/>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Pemain yang memberi tanda pada timnya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Biarawan yang buta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Tampilan yang mencurigakan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Pemanah</a:t>
            </a: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33</a:t>
            </a:fld>
            <a:endParaRPr lang="de-DE" altLang="de-DE">
              <a:latin typeface="+mn-lt"/>
              <a:ea typeface="+mn-ea"/>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Guntingan gambar!</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Pemain yang memberi tanda pada timnya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Biarawan yang buta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Tampilan yang mencurigakan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Pemanah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34</a:t>
            </a:fld>
            <a:endParaRPr lang="de-DE" altLang="de-DE">
              <a:latin typeface="+mn-lt"/>
              <a:ea typeface="+mn-ea"/>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Konsentrasi !</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Menawarkan minuman di kedai minum</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Pelatih yang memberi semangat pada timnya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Penanam modal yang sedang marah</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Laki-laki yang terlibat perkelahian</a:t>
            </a: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35</a:t>
            </a:fld>
            <a:endParaRPr lang="de-DE" altLang="de-DE">
              <a:latin typeface="+mn-lt"/>
              <a:ea typeface="+mn-ea"/>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Guntingan gambar!</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Menawarkan minuman di kedai minum</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Pelatih yang memberi semangat pada timnya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Penanam modal yang sedang marah</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Laki-laki yang terlibat perkelahian</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36</a:t>
            </a:fld>
            <a:endParaRPr lang="de-DE" altLang="de-DE">
              <a:latin typeface="+mn-lt"/>
              <a:ea typeface="+mn-ea"/>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pilihan</a:t>
            </a:r>
            <a:r>
              <a:rPr lang="en-US" altLang="ko-KR" sz="3600" spc="-5" dirty="0">
                <a:latin typeface="+mn-lt"/>
                <a:ea typeface="+mn-ea"/>
                <a:cs typeface="+mn-cs"/>
              </a:rPr>
              <a:t>: Video 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spc="-5" dirty="0" err="1"/>
              <a:t>pilihan</a:t>
            </a:r>
            <a:r>
              <a:rPr lang="en-US" altLang="ko-KR" sz="2400" dirty="0">
                <a:solidFill>
                  <a:srgbClr val="004992"/>
                </a:solidFill>
              </a:rPr>
              <a:t>: </a:t>
            </a:r>
            <a:r>
              <a:rPr lang="en-US" altLang="ko-KR" sz="2400" dirty="0" err="1">
                <a:solidFill>
                  <a:srgbClr val="004992"/>
                </a:solidFill>
              </a:rPr>
              <a:t>Presentasi</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yang </a:t>
            </a:r>
            <a:r>
              <a:rPr lang="en-US" altLang="ko-KR" sz="2400" dirty="0" err="1">
                <a:solidFill>
                  <a:srgbClr val="004992"/>
                </a:solidFill>
              </a:rPr>
              <a:t>membahas</a:t>
            </a:r>
            <a:r>
              <a:rPr lang="en-US" altLang="ko-KR" sz="2400" dirty="0">
                <a:solidFill>
                  <a:srgbClr val="004992"/>
                </a:solidFill>
              </a:rPr>
              <a:t> </a:t>
            </a:r>
            <a:r>
              <a:rPr lang="en-US" altLang="ko-KR" sz="2400" dirty="0" err="1">
                <a:solidFill>
                  <a:srgbClr val="004992"/>
                </a:solidFill>
              </a:rPr>
              <a:t>topik</a:t>
            </a:r>
            <a:r>
              <a:rPr lang="en-US" altLang="ko-KR" sz="2400" dirty="0">
                <a:solidFill>
                  <a:srgbClr val="004992"/>
                </a:solidFill>
              </a:rPr>
              <a:t> </a:t>
            </a:r>
            <a:r>
              <a:rPr lang="en-US" altLang="ko-KR" sz="2400" dirty="0" err="1">
                <a:solidFill>
                  <a:srgbClr val="004992"/>
                </a:solidFill>
              </a:rPr>
              <a:t>hari</a:t>
            </a:r>
            <a:r>
              <a:rPr lang="en-US" altLang="ko-KR" sz="2400" dirty="0">
                <a:solidFill>
                  <a:srgbClr val="004992"/>
                </a:solidFill>
              </a:rPr>
              <a:t> </a:t>
            </a:r>
            <a:r>
              <a:rPr lang="en-US" altLang="ko-KR" sz="2400" dirty="0" err="1">
                <a:solidFill>
                  <a:srgbClr val="004992"/>
                </a:solidFill>
              </a:rPr>
              <a:t>ini</a:t>
            </a:r>
            <a:r>
              <a:rPr lang="en-US" altLang="ko-KR" sz="2400" dirty="0">
                <a:solidFill>
                  <a:srgbClr val="004992"/>
                </a:solidFill>
              </a:rPr>
              <a:t> </a:t>
            </a:r>
            <a:r>
              <a:rPr lang="en-US" altLang="ko-KR" sz="2400" dirty="0" err="1">
                <a:solidFill>
                  <a:srgbClr val="004992"/>
                </a:solidFill>
              </a:rPr>
              <a:t>tersedia</a:t>
            </a:r>
            <a:r>
              <a:rPr lang="en-US" altLang="ko-KR" sz="2400" dirty="0">
                <a:solidFill>
                  <a:srgbClr val="004992"/>
                </a:solidFill>
              </a:rPr>
              <a:t> </a:t>
            </a:r>
            <a:r>
              <a:rPr lang="en-US" altLang="ko-KR" sz="2400" dirty="0" err="1">
                <a:solidFill>
                  <a:srgbClr val="004992"/>
                </a:solidFill>
              </a:rPr>
              <a:t>pada</a:t>
            </a:r>
            <a:r>
              <a:rPr lang="en-US" altLang="ko-KR" sz="2400" dirty="0">
                <a:solidFill>
                  <a:srgbClr val="004992"/>
                </a:solidFill>
              </a:rPr>
              <a:t> web site </a:t>
            </a:r>
            <a:r>
              <a:rPr lang="en-US" altLang="ko-KR" sz="2400" dirty="0" err="1">
                <a:solidFill>
                  <a:srgbClr val="004992"/>
                </a:solidFill>
              </a:rPr>
              <a:t>berikut</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Setelah </a:t>
            </a:r>
            <a:r>
              <a:rPr lang="en-US" altLang="ko-KR" sz="2400" dirty="0" err="1">
                <a:solidFill>
                  <a:srgbClr val="333333"/>
                </a:solidFill>
              </a:rPr>
              <a:t>melihat</a:t>
            </a:r>
            <a:r>
              <a:rPr lang="en-US" altLang="ko-KR" sz="2400" dirty="0">
                <a:solidFill>
                  <a:srgbClr val="333333"/>
                </a:solidFill>
              </a:rPr>
              <a:t> video, </a:t>
            </a:r>
            <a:r>
              <a:rPr lang="en-US" altLang="ko-KR" sz="2400" dirty="0" err="1">
                <a:solidFill>
                  <a:srgbClr val="333333"/>
                </a:solidFill>
              </a:rPr>
              <a:t>anda</a:t>
            </a:r>
            <a:r>
              <a:rPr lang="en-US" altLang="ko-KR" sz="2400" dirty="0">
                <a:solidFill>
                  <a:srgbClr val="333333"/>
                </a:solidFill>
              </a:rPr>
              <a:t> </a:t>
            </a:r>
            <a:r>
              <a:rPr lang="en-US" altLang="ko-KR" sz="2400" dirty="0" err="1">
                <a:solidFill>
                  <a:srgbClr val="333333"/>
                </a:solidFill>
              </a:rPr>
              <a:t>dapat</a:t>
            </a:r>
            <a:r>
              <a:rPr lang="en-US" altLang="ko-KR" sz="2400" dirty="0">
                <a:solidFill>
                  <a:srgbClr val="333333"/>
                </a:solidFill>
              </a:rPr>
              <a:t> </a:t>
            </a:r>
            <a:r>
              <a:rPr lang="en-US" altLang="ko-KR" sz="2400" dirty="0" err="1">
                <a:solidFill>
                  <a:srgbClr val="333333"/>
                </a:solidFill>
              </a:rPr>
              <a:t>mendiskusikan</a:t>
            </a:r>
            <a:r>
              <a:rPr lang="en-US" altLang="ko-KR" sz="2400" dirty="0">
                <a:solidFill>
                  <a:srgbClr val="333333"/>
                </a:solidFill>
              </a:rPr>
              <a:t> </a:t>
            </a:r>
            <a:r>
              <a:rPr lang="en-US" altLang="ko-KR" sz="2400" dirty="0" err="1">
                <a:solidFill>
                  <a:srgbClr val="333333"/>
                </a:solidFill>
              </a:rPr>
              <a:t>bagaimana</a:t>
            </a:r>
            <a:r>
              <a:rPr lang="en-US" altLang="ko-KR" sz="2400" dirty="0">
                <a:solidFill>
                  <a:srgbClr val="333333"/>
                </a:solidFill>
              </a:rPr>
              <a:t> </a:t>
            </a:r>
            <a:r>
              <a:rPr lang="en-US" altLang="ko-KR" sz="2400" dirty="0" err="1">
                <a:solidFill>
                  <a:srgbClr val="333333"/>
                </a:solidFill>
              </a:rPr>
              <a:t>hal</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 </a:t>
            </a:r>
            <a:r>
              <a:rPr lang="en-US" altLang="ko-KR" sz="2400" dirty="0" err="1">
                <a:solidFill>
                  <a:srgbClr val="333333"/>
                </a:solidFill>
              </a:rPr>
              <a:t>berhubungan</a:t>
            </a:r>
            <a:r>
              <a:rPr lang="en-US" altLang="ko-KR" sz="2400" dirty="0">
                <a:solidFill>
                  <a:srgbClr val="333333"/>
                </a:solidFill>
              </a:rPr>
              <a:t> </a:t>
            </a:r>
            <a:r>
              <a:rPr lang="en-US" altLang="ko-KR" sz="2400" dirty="0" err="1">
                <a:solidFill>
                  <a:srgbClr val="333333"/>
                </a:solidFill>
              </a:rPr>
              <a:t>dengan</a:t>
            </a:r>
            <a:r>
              <a:rPr lang="en-US" altLang="ko-KR" sz="2400" dirty="0">
                <a:solidFill>
                  <a:srgbClr val="333333"/>
                </a:solidFill>
              </a:rPr>
              <a:t> </a:t>
            </a:r>
            <a:r>
              <a:rPr lang="en-US" altLang="ko-KR" sz="2400" dirty="0" err="1">
                <a:solidFill>
                  <a:srgbClr val="333333"/>
                </a:solidFill>
              </a:rPr>
              <a:t>topik</a:t>
            </a:r>
            <a:r>
              <a:rPr lang="en-US" altLang="ko-KR" sz="2400" dirty="0">
                <a:solidFill>
                  <a:srgbClr val="333333"/>
                </a:solidFill>
              </a:rPr>
              <a:t> </a:t>
            </a:r>
            <a:r>
              <a:rPr lang="en-US" altLang="ko-KR" sz="2400" dirty="0" err="1">
                <a:solidFill>
                  <a:srgbClr val="333333"/>
                </a:solidFill>
              </a:rPr>
              <a:t>hari</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48490CD0-F73F-4C29-9E70-088E2DD60B0A}" type="slidenum">
              <a:rPr lang="de-DE" altLang="de-DE" smtClean="0">
                <a:latin typeface="+mn-lt"/>
                <a:ea typeface="+mn-ea"/>
              </a:rPr>
              <a:pPr/>
              <a:t>37</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ea typeface="+mn-ea"/>
              </a:rPr>
              <a:t>[</a:t>
            </a:r>
            <a:r>
              <a:rPr lang="en-US" altLang="ko-KR" sz="1800" i="1" spc="-5" dirty="0" err="1">
                <a:solidFill>
                  <a:srgbClr val="333333"/>
                </a:solidFill>
                <a:latin typeface="+mn-lt"/>
                <a:ea typeface="+mn-ea"/>
              </a:rPr>
              <a:t>untuk</a:t>
            </a:r>
            <a:r>
              <a:rPr lang="en-US" altLang="ko-KR" sz="1800" i="1" spc="-5" dirty="0">
                <a:solidFill>
                  <a:srgbClr val="333333"/>
                </a:solidFill>
                <a:latin typeface="+mn-lt"/>
                <a:ea typeface="+mn-ea"/>
              </a:rPr>
              <a:t> </a:t>
            </a:r>
            <a:r>
              <a:rPr lang="en-US" altLang="ko-KR" sz="1800" i="1" spc="-5" dirty="0" err="1">
                <a:solidFill>
                  <a:srgbClr val="333333"/>
                </a:solidFill>
                <a:latin typeface="+mn-lt"/>
                <a:ea typeface="+mn-ea"/>
              </a:rPr>
              <a:t>terapis</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en-US" altLang="ko-KR" sz="1800" dirty="0" err="1">
                <a:solidFill>
                  <a:srgbClr val="333333"/>
                </a:solidFill>
                <a:latin typeface="+mn-lt"/>
                <a:ea typeface="+mn-ea"/>
              </a:rPr>
              <a:t>beberapa</a:t>
            </a:r>
            <a:r>
              <a:rPr lang="en-US" altLang="ko-KR" sz="1800" dirty="0">
                <a:solidFill>
                  <a:srgbClr val="333333"/>
                </a:solidFill>
                <a:latin typeface="+mn-lt"/>
                <a:ea typeface="+mn-ea"/>
              </a:rPr>
              <a:t> </a:t>
            </a:r>
            <a:r>
              <a:rPr lang="en-US" altLang="ko-KR" sz="1800" dirty="0" err="1">
                <a:solidFill>
                  <a:srgbClr val="333333"/>
                </a:solidFill>
                <a:latin typeface="+mn-lt"/>
                <a:ea typeface="+mn-ea"/>
              </a:rPr>
              <a:t>klip</a:t>
            </a:r>
            <a:r>
              <a:rPr lang="en-US" altLang="ko-KR" sz="1800" dirty="0">
                <a:solidFill>
                  <a:srgbClr val="333333"/>
                </a:solidFill>
                <a:latin typeface="+mn-lt"/>
                <a:ea typeface="+mn-ea"/>
              </a:rPr>
              <a:t> film </a:t>
            </a:r>
            <a:r>
              <a:rPr lang="en-US" altLang="ko-KR" sz="1800" dirty="0" err="1">
                <a:solidFill>
                  <a:srgbClr val="333333"/>
                </a:solidFill>
                <a:latin typeface="+mn-lt"/>
                <a:ea typeface="+mn-ea"/>
              </a:rPr>
              <a:t>berisi</a:t>
            </a:r>
            <a:r>
              <a:rPr lang="en-US" altLang="ko-KR" sz="1800" dirty="0">
                <a:solidFill>
                  <a:srgbClr val="333333"/>
                </a:solidFill>
                <a:latin typeface="+mn-lt"/>
                <a:ea typeface="+mn-ea"/>
              </a:rPr>
              <a:t> </a:t>
            </a:r>
            <a:r>
              <a:rPr lang="en-US" altLang="ko-KR" sz="1800" dirty="0" err="1">
                <a:solidFill>
                  <a:srgbClr val="333333"/>
                </a:solidFill>
                <a:latin typeface="+mn-lt"/>
                <a:ea typeface="+mn-ea"/>
              </a:rPr>
              <a:t>bahasa</a:t>
            </a:r>
            <a:r>
              <a:rPr lang="en-US" altLang="ko-KR" sz="1800" dirty="0">
                <a:solidFill>
                  <a:srgbClr val="333333"/>
                </a:solidFill>
                <a:latin typeface="+mn-lt"/>
                <a:ea typeface="+mn-ea"/>
              </a:rPr>
              <a:t> yang </a:t>
            </a:r>
            <a:r>
              <a:rPr lang="en-US" altLang="ko-KR" sz="1800" dirty="0" err="1">
                <a:solidFill>
                  <a:srgbClr val="333333"/>
                </a:solidFill>
                <a:latin typeface="+mn-lt"/>
                <a:ea typeface="+mn-ea"/>
              </a:rPr>
              <a:t>mungkin</a:t>
            </a:r>
            <a:r>
              <a:rPr lang="en-US" altLang="ko-KR" sz="1800" dirty="0">
                <a:solidFill>
                  <a:srgbClr val="333333"/>
                </a:solidFill>
                <a:latin typeface="+mn-lt"/>
                <a:ea typeface="+mn-ea"/>
              </a:rPr>
              <a:t> </a:t>
            </a:r>
            <a:r>
              <a:rPr lang="en-US" altLang="ko-KR" sz="1800" dirty="0" err="1">
                <a:solidFill>
                  <a:srgbClr val="333333"/>
                </a:solidFill>
                <a:latin typeface="+mn-lt"/>
                <a:ea typeface="+mn-ea"/>
              </a:rPr>
              <a:t>tidak</a:t>
            </a:r>
            <a:r>
              <a:rPr lang="en-US" altLang="ko-KR" sz="1800" dirty="0">
                <a:solidFill>
                  <a:srgbClr val="333333"/>
                </a:solidFill>
                <a:latin typeface="+mn-lt"/>
                <a:ea typeface="+mn-ea"/>
              </a:rPr>
              <a:t> </a:t>
            </a:r>
            <a:r>
              <a:rPr lang="en-US" altLang="ko-KR" sz="1800" dirty="0" err="1">
                <a:solidFill>
                  <a:srgbClr val="333333"/>
                </a:solidFill>
                <a:latin typeface="+mn-lt"/>
                <a:ea typeface="+mn-ea"/>
              </a:rPr>
              <a:t>sesuai</a:t>
            </a:r>
            <a:r>
              <a:rPr lang="en-US" altLang="ko-KR" sz="1800" dirty="0">
                <a:solidFill>
                  <a:srgbClr val="333333"/>
                </a:solidFill>
                <a:latin typeface="+mn-lt"/>
                <a:ea typeface="+mn-ea"/>
              </a:rPr>
              <a:t> </a:t>
            </a:r>
            <a:r>
              <a:rPr lang="en-US" altLang="ko-KR" sz="1800" dirty="0" err="1">
                <a:solidFill>
                  <a:srgbClr val="333333"/>
                </a:solidFill>
                <a:latin typeface="+mn-lt"/>
                <a:ea typeface="+mn-ea"/>
              </a:rPr>
              <a:t>bagi</a:t>
            </a:r>
            <a:r>
              <a:rPr lang="en-US" altLang="ko-KR" sz="1800" dirty="0">
                <a:solidFill>
                  <a:srgbClr val="333333"/>
                </a:solidFill>
                <a:latin typeface="+mn-lt"/>
                <a:ea typeface="+mn-ea"/>
              </a:rPr>
              <a:t> </a:t>
            </a:r>
            <a:r>
              <a:rPr lang="en-US" altLang="ko-KR" sz="1800" dirty="0" err="1">
                <a:solidFill>
                  <a:srgbClr val="333333"/>
                </a:solidFill>
                <a:latin typeface="+mn-lt"/>
                <a:ea typeface="+mn-ea"/>
              </a:rPr>
              <a:t>semua</a:t>
            </a:r>
            <a:r>
              <a:rPr lang="en-US" altLang="ko-KR" sz="1800" dirty="0">
                <a:solidFill>
                  <a:srgbClr val="333333"/>
                </a:solidFill>
                <a:latin typeface="+mn-lt"/>
                <a:ea typeface="+mn-ea"/>
              </a:rPr>
              <a:t> </a:t>
            </a:r>
            <a:r>
              <a:rPr lang="en-US" altLang="ko-KR" sz="1800" dirty="0" err="1">
                <a:solidFill>
                  <a:srgbClr val="333333"/>
                </a:solidFill>
                <a:latin typeface="+mn-lt"/>
                <a:ea typeface="+mn-ea"/>
              </a:rPr>
              <a:t>peserta</a:t>
            </a:r>
            <a:r>
              <a:rPr lang="en-US" altLang="ko-KR" sz="1800" dirty="0">
                <a:solidFill>
                  <a:srgbClr val="333333"/>
                </a:solidFill>
                <a:latin typeface="+mn-lt"/>
                <a:ea typeface="+mn-ea"/>
              </a:rPr>
              <a:t> </a:t>
            </a:r>
            <a:r>
              <a:rPr lang="en-US" altLang="ko-KR" sz="1800" dirty="0" err="1">
                <a:solidFill>
                  <a:srgbClr val="333333"/>
                </a:solidFill>
                <a:latin typeface="+mn-lt"/>
                <a:ea typeface="+mn-ea"/>
              </a:rPr>
              <a:t>dan</a:t>
            </a:r>
            <a:r>
              <a:rPr lang="en-US" altLang="ko-KR" sz="1800" dirty="0">
                <a:solidFill>
                  <a:srgbClr val="333333"/>
                </a:solidFill>
                <a:latin typeface="+mn-lt"/>
                <a:ea typeface="+mn-ea"/>
              </a:rPr>
              <a:t> </a:t>
            </a:r>
            <a:r>
              <a:rPr lang="en-US" altLang="ko-KR" sz="1800" dirty="0" err="1">
                <a:solidFill>
                  <a:srgbClr val="333333"/>
                </a:solidFill>
                <a:latin typeface="+mn-lt"/>
                <a:ea typeface="+mn-ea"/>
              </a:rPr>
              <a:t>lintas</a:t>
            </a:r>
            <a:r>
              <a:rPr lang="en-US" altLang="ko-KR" sz="1800" dirty="0">
                <a:solidFill>
                  <a:srgbClr val="333333"/>
                </a:solidFill>
                <a:latin typeface="+mn-lt"/>
                <a:ea typeface="+mn-ea"/>
              </a:rPr>
              <a:t> </a:t>
            </a:r>
            <a:r>
              <a:rPr lang="en-US" altLang="ko-KR" sz="1800" dirty="0" err="1">
                <a:solidFill>
                  <a:srgbClr val="333333"/>
                </a:solidFill>
                <a:latin typeface="+mn-lt"/>
                <a:ea typeface="+mn-ea"/>
              </a:rPr>
              <a:t>budaya</a:t>
            </a:r>
            <a:r>
              <a:rPr lang="en-US" altLang="ko-KR" sz="1800" dirty="0">
                <a:solidFill>
                  <a:srgbClr val="333333"/>
                </a:solidFill>
                <a:latin typeface="+mn-lt"/>
                <a:ea typeface="+mn-ea"/>
              </a:rPr>
              <a:t>. </a:t>
            </a:r>
            <a:r>
              <a:rPr lang="en-US" altLang="ko-KR" sz="1800" dirty="0" err="1">
                <a:solidFill>
                  <a:srgbClr val="333333"/>
                </a:solidFill>
                <a:latin typeface="+mn-lt"/>
                <a:ea typeface="+mn-ea"/>
              </a:rPr>
              <a:t>Hati-hati</a:t>
            </a:r>
            <a:r>
              <a:rPr lang="en-US" altLang="ko-KR" sz="1800" dirty="0">
                <a:solidFill>
                  <a:srgbClr val="333333"/>
                </a:solidFill>
                <a:latin typeface="+mn-lt"/>
                <a:ea typeface="+mn-ea"/>
              </a:rPr>
              <a:t> </a:t>
            </a:r>
            <a:r>
              <a:rPr lang="en-US" altLang="ko-KR" sz="1800" dirty="0" err="1">
                <a:solidFill>
                  <a:srgbClr val="333333"/>
                </a:solidFill>
                <a:latin typeface="+mn-lt"/>
                <a:ea typeface="+mn-ea"/>
              </a:rPr>
              <a:t>sebelum</a:t>
            </a:r>
            <a:r>
              <a:rPr lang="en-US" altLang="ko-KR" sz="1800" dirty="0">
                <a:solidFill>
                  <a:srgbClr val="333333"/>
                </a:solidFill>
                <a:latin typeface="+mn-lt"/>
                <a:ea typeface="+mn-ea"/>
              </a:rPr>
              <a:t> </a:t>
            </a:r>
            <a:r>
              <a:rPr lang="en-US" altLang="ko-KR" sz="1800" dirty="0" err="1">
                <a:solidFill>
                  <a:srgbClr val="333333"/>
                </a:solidFill>
                <a:latin typeface="+mn-lt"/>
                <a:ea typeface="+mn-ea"/>
              </a:rPr>
              <a:t>menampilkan</a:t>
            </a:r>
            <a:r>
              <a:rPr lang="en-US" altLang="ko-KR" sz="1800" dirty="0">
                <a:solidFill>
                  <a:srgbClr val="333333"/>
                </a:solidFill>
                <a:latin typeface="+mn-lt"/>
                <a:ea typeface="+mn-ea"/>
              </a:rPr>
              <a:t> video </a:t>
            </a:r>
            <a:r>
              <a:rPr lang="en-US" altLang="ko-KR" sz="1800" dirty="0" err="1">
                <a:solidFill>
                  <a:srgbClr val="333333"/>
                </a:solidFill>
                <a:latin typeface="+mn-lt"/>
                <a:ea typeface="+mn-ea"/>
              </a:rPr>
              <a:t>tersebut</a:t>
            </a:r>
            <a:r>
              <a:rPr lang="de-DE" sz="180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1997086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61950" indent="-36195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Wanita yang makan belalang dengan jijik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Wanita yang malu dan menundukkan kepala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Wanita yang sedang berdoa</a:t>
            </a:r>
          </a:p>
          <a:p>
            <a:pPr eaLnBrk="1" hangingPunct="1">
              <a:lnSpc>
                <a:spcPct val="105000"/>
              </a:lnSpc>
              <a:spcBef>
                <a:spcPts val="1999"/>
              </a:spcBef>
              <a:spcAft>
                <a:spcPts val="0"/>
              </a:spcAft>
              <a:buClr>
                <a:srgbClr val="333333"/>
              </a:buClr>
              <a:buFont typeface="WingDings"/>
              <a:buAutoNum type="arabicPeriod"/>
            </a:pPr>
            <a:r>
              <a:rPr lang="en-US" altLang="de-DE" sz="2400" dirty="0" err="1">
                <a:solidFill>
                  <a:srgbClr val="333333"/>
                </a:solidFill>
                <a:latin typeface="+mn-lt"/>
                <a:ea typeface="+mn-ea"/>
                <a:cs typeface="+mn-cs"/>
              </a:rPr>
              <a:t>Wanita</a:t>
            </a:r>
            <a:r>
              <a:rPr lang="en-US" altLang="de-DE" sz="2400" dirty="0">
                <a:solidFill>
                  <a:srgbClr val="333333"/>
                </a:solidFill>
                <a:latin typeface="+mn-lt"/>
                <a:ea typeface="+mn-ea"/>
                <a:cs typeface="+mn-cs"/>
              </a:rPr>
              <a:t> yang </a:t>
            </a:r>
            <a:r>
              <a:rPr lang="en-US" altLang="de-DE" sz="2400" dirty="0" err="1">
                <a:solidFill>
                  <a:srgbClr val="333333"/>
                </a:solidFill>
                <a:latin typeface="+mn-lt"/>
                <a:ea typeface="+mn-ea"/>
                <a:cs typeface="+mn-cs"/>
              </a:rPr>
              <a:t>senang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jika</a:t>
            </a:r>
            <a:r>
              <a:rPr lang="en-US" altLang="de-DE" sz="2400" dirty="0">
                <a:solidFill>
                  <a:srgbClr val="333333"/>
                </a:solidFill>
                <a:latin typeface="+mn-lt"/>
                <a:ea typeface="+mn-ea"/>
                <a:cs typeface="+mn-cs"/>
              </a:rPr>
              <a:t> orang lain </a:t>
            </a:r>
            <a:r>
              <a:rPr lang="en-US" altLang="de-DE" sz="2400" dirty="0" err="1">
                <a:solidFill>
                  <a:srgbClr val="333333"/>
                </a:solidFill>
                <a:latin typeface="+mn-lt"/>
                <a:ea typeface="+mn-ea"/>
                <a:cs typeface="+mn-cs"/>
              </a:rPr>
              <a:t>tidak</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beruntung</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38</a:t>
            </a:fld>
            <a:endParaRPr lang="de-DE" altLang="de-DE">
              <a:latin typeface="+mn-lt"/>
              <a:ea typeface="+mn-ea"/>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Guntingan gambar!</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61950" indent="-36195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Wanita yang makan belalang dengan jijik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Wanita yang malu dan menundukkan kepala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Wanita yang sedang berdoa</a:t>
            </a:r>
          </a:p>
          <a:p>
            <a:pPr eaLnBrk="1" hangingPunct="1">
              <a:lnSpc>
                <a:spcPct val="105000"/>
              </a:lnSpc>
              <a:spcBef>
                <a:spcPts val="1999"/>
              </a:spcBef>
              <a:spcAft>
                <a:spcPts val="0"/>
              </a:spcAft>
              <a:buClr>
                <a:srgbClr val="333333"/>
              </a:buClr>
              <a:buFont typeface="WingDings"/>
              <a:buAutoNum type="arabicPeriod"/>
            </a:pPr>
            <a:r>
              <a:rPr lang="en-US" altLang="de-DE" sz="2400" dirty="0" err="1">
                <a:solidFill>
                  <a:srgbClr val="333333"/>
                </a:solidFill>
                <a:latin typeface="+mn-lt"/>
                <a:ea typeface="+mn-ea"/>
                <a:cs typeface="+mn-cs"/>
              </a:rPr>
              <a:t>Wanita</a:t>
            </a:r>
            <a:r>
              <a:rPr lang="en-US" altLang="de-DE" sz="2400" dirty="0">
                <a:solidFill>
                  <a:srgbClr val="333333"/>
                </a:solidFill>
                <a:latin typeface="+mn-lt"/>
                <a:ea typeface="+mn-ea"/>
                <a:cs typeface="+mn-cs"/>
              </a:rPr>
              <a:t> yang </a:t>
            </a:r>
            <a:r>
              <a:rPr lang="en-US" altLang="de-DE" sz="2400" dirty="0" err="1">
                <a:solidFill>
                  <a:srgbClr val="333333"/>
                </a:solidFill>
                <a:latin typeface="+mn-lt"/>
                <a:ea typeface="+mn-ea"/>
                <a:cs typeface="+mn-cs"/>
              </a:rPr>
              <a:t>senang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jika</a:t>
            </a:r>
            <a:r>
              <a:rPr lang="en-US" altLang="de-DE" sz="2400" dirty="0">
                <a:solidFill>
                  <a:srgbClr val="333333"/>
                </a:solidFill>
                <a:latin typeface="+mn-lt"/>
                <a:ea typeface="+mn-ea"/>
                <a:cs typeface="+mn-cs"/>
              </a:rPr>
              <a:t> orang lain </a:t>
            </a:r>
            <a:r>
              <a:rPr lang="en-US" altLang="de-DE" sz="2400" dirty="0" err="1">
                <a:solidFill>
                  <a:srgbClr val="333333"/>
                </a:solidFill>
                <a:latin typeface="+mn-lt"/>
                <a:ea typeface="+mn-ea"/>
                <a:cs typeface="+mn-cs"/>
              </a:rPr>
              <a:t>tidak</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beruntung</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39</a:t>
            </a:fld>
            <a:endParaRPr lang="de-DE" altLang="de-DE">
              <a:latin typeface="+mn-lt"/>
              <a:ea typeface="+mn-ea"/>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Jijik!</a:t>
            </a:r>
            <a:endParaRPr lang="en-GB"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Mau bermain panco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Membaca puisi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Merayu / PDKT</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ea typeface="+mn-ea"/>
                <a:cs typeface="+mn-cs"/>
              </a:rPr>
              <a:t>Gerakan</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menghina</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40</a:t>
            </a:fld>
            <a:endParaRPr lang="de-DE" altLang="de-DE">
              <a:latin typeface="+mn-lt"/>
              <a:ea typeface="+mn-ea"/>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Guntingan gambar!</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Mau bermain panco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Membaca puisi</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Merayu / PDKT</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ea typeface="+mn-ea"/>
                <a:cs typeface="+mn-cs"/>
              </a:rPr>
              <a:t>Gerakan</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menghina</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41</a:t>
            </a:fld>
            <a:endParaRPr lang="de-DE" altLang="de-DE">
              <a:latin typeface="+mn-lt"/>
              <a:ea typeface="+mn-ea"/>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n-US" altLang="de-DE" sz="2400" dirty="0" err="1">
                <a:solidFill>
                  <a:srgbClr val="333333"/>
                </a:solidFill>
                <a:latin typeface="+mn-lt"/>
                <a:ea typeface="+mn-ea"/>
                <a:cs typeface="+mn-cs"/>
              </a:rPr>
              <a:t>Wanita</a:t>
            </a:r>
            <a:r>
              <a:rPr lang="en-US" altLang="de-DE" sz="2400" dirty="0">
                <a:solidFill>
                  <a:srgbClr val="333333"/>
                </a:solidFill>
                <a:latin typeface="+mn-lt"/>
                <a:ea typeface="+mn-ea"/>
                <a:cs typeface="+mn-cs"/>
              </a:rPr>
              <a:t> yang </a:t>
            </a:r>
            <a:r>
              <a:rPr lang="en-US" altLang="de-DE" sz="2400" err="1">
                <a:solidFill>
                  <a:srgbClr val="333333"/>
                </a:solidFill>
                <a:latin typeface="+mn-lt"/>
                <a:ea typeface="+mn-ea"/>
                <a:cs typeface="+mn-cs"/>
              </a:rPr>
              <a:t>bilang</a:t>
            </a:r>
            <a:r>
              <a:rPr lang="en-US" altLang="de-DE" sz="2400">
                <a:solidFill>
                  <a:srgbClr val="333333"/>
                </a:solidFill>
                <a:latin typeface="+mn-lt"/>
                <a:ea typeface="+mn-ea"/>
                <a:cs typeface="+mn-cs"/>
              </a:rPr>
              <a:t> “ya”</a:t>
            </a:r>
            <a:r>
              <a:rPr lang="de-DE" altLang="ja-JP" sz="2400">
                <a:solidFill>
                  <a:srgbClr val="333333"/>
                </a:solidFill>
                <a:latin typeface="+mn-lt"/>
                <a:ea typeface="+mn-ea"/>
                <a:cs typeface="+mn-cs"/>
              </a:rPr>
              <a:t> </a:t>
            </a:r>
            <a:r>
              <a:rPr lang="de-DE" altLang="ja-JP" sz="2400" dirty="0">
                <a:solidFill>
                  <a:srgbClr val="333333"/>
                </a:solidFill>
                <a:latin typeface="+mn-lt"/>
                <a:ea typeface="+mn-ea"/>
                <a:cs typeface="+mn-cs"/>
              </a:rPr>
              <a:t>pada saat tunangan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Wanita di kedai minum</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Wanita yang memamerkan cincin pernikahan pada temannya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Wanita yang mengeluh tentang tiket parkir</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42</a:t>
            </a:fld>
            <a:endParaRPr lang="de-DE" altLang="de-DE">
              <a:latin typeface="+mn-lt"/>
              <a:ea typeface="+mn-ea"/>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Guntingan gambar!</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n-US" altLang="de-DE" sz="2400" dirty="0" err="1">
                <a:solidFill>
                  <a:srgbClr val="333333"/>
                </a:solidFill>
                <a:latin typeface="+mn-lt"/>
                <a:ea typeface="+mn-ea"/>
                <a:cs typeface="+mn-cs"/>
              </a:rPr>
              <a:t>Wanita</a:t>
            </a:r>
            <a:r>
              <a:rPr lang="en-US" altLang="de-DE" sz="2400" dirty="0">
                <a:solidFill>
                  <a:srgbClr val="333333"/>
                </a:solidFill>
                <a:latin typeface="+mn-lt"/>
                <a:ea typeface="+mn-ea"/>
                <a:cs typeface="+mn-cs"/>
              </a:rPr>
              <a:t> yang </a:t>
            </a:r>
            <a:r>
              <a:rPr lang="en-US" altLang="de-DE" sz="2400" err="1">
                <a:solidFill>
                  <a:srgbClr val="333333"/>
                </a:solidFill>
                <a:latin typeface="+mn-lt"/>
                <a:ea typeface="+mn-ea"/>
                <a:cs typeface="+mn-cs"/>
              </a:rPr>
              <a:t>bilang</a:t>
            </a:r>
            <a:r>
              <a:rPr lang="en-US" altLang="de-DE" sz="2400">
                <a:solidFill>
                  <a:srgbClr val="333333"/>
                </a:solidFill>
                <a:latin typeface="+mn-lt"/>
                <a:ea typeface="+mn-ea"/>
                <a:cs typeface="+mn-cs"/>
              </a:rPr>
              <a:t> “ya”</a:t>
            </a:r>
            <a:r>
              <a:rPr lang="de-DE" altLang="ja-JP" sz="2400">
                <a:solidFill>
                  <a:srgbClr val="333333"/>
                </a:solidFill>
                <a:latin typeface="+mn-lt"/>
                <a:ea typeface="+mn-ea"/>
                <a:cs typeface="+mn-cs"/>
              </a:rPr>
              <a:t> </a:t>
            </a:r>
            <a:r>
              <a:rPr lang="de-DE" altLang="ja-JP" sz="2400" dirty="0">
                <a:solidFill>
                  <a:srgbClr val="333333"/>
                </a:solidFill>
                <a:latin typeface="+mn-lt"/>
                <a:ea typeface="+mn-ea"/>
                <a:cs typeface="+mn-cs"/>
              </a:rPr>
              <a:t>pada saat tunangan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Wanita di kedai minum</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Wanita yang memamerkan cincin pernikahan pada temannya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Wanita yang mengeluh tentang tiket parkir</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43</a:t>
            </a:fld>
            <a:endParaRPr lang="de-DE" altLang="de-DE">
              <a:latin typeface="+mn-lt"/>
              <a:ea typeface="+mn-ea"/>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Kebahagiaan!</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Suporter sepakbola yang agresif</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Pekerja bar yang gembira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Berkelahi</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ea typeface="+mn-ea"/>
                <a:cs typeface="+mn-cs"/>
              </a:rPr>
              <a:t>Merayakan</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gol</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kemenangan</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44</a:t>
            </a:fld>
            <a:endParaRPr lang="de-DE" altLang="de-DE">
              <a:latin typeface="+mn-lt"/>
              <a:ea typeface="+mn-ea"/>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Guntingan gambar!</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Suporter sepakbola yang agresif</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Pekerja bar yang gembira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Berkelahi</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ea typeface="+mn-ea"/>
                <a:cs typeface="+mn-cs"/>
              </a:rPr>
              <a:t>Merayakan</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gol</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kemenangan</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45</a:t>
            </a:fld>
            <a:endParaRPr lang="de-DE" altLang="de-DE">
              <a:latin typeface="+mn-lt"/>
              <a:ea typeface="+mn-ea"/>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Kebahagiaan!</a:t>
            </a:r>
            <a:endParaRPr lang="en-GB"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Korban yang selamat dalam kecelakaan di tambang</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Pekerja tambang sedang istirahat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Serangan yang gagal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Pakaian lucu dari pekerja tambang</a:t>
            </a: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46</a:t>
            </a:fld>
            <a:endParaRPr lang="de-DE" altLang="de-DE">
              <a:latin typeface="+mn-lt"/>
              <a:ea typeface="+mn-ea"/>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Guntingan gambar!</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Korban yang selamat dalam kecelakaan di tambang</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Pekerja tambang sedang istirahat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Serangan yang gagal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Pakaian lucu dari pekerja tambang</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47</a:t>
            </a:fld>
            <a:endParaRPr lang="de-DE" altLang="de-DE">
              <a:latin typeface="+mn-lt"/>
              <a:ea typeface="+mn-ea"/>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7" name="Text Box 4"/>
          <p:cNvSpPr txBox="1">
            <a:spLocks noChangeArrowheads="1"/>
          </p:cNvSpPr>
          <p:nvPr/>
        </p:nvSpPr>
        <p:spPr bwMode="auto">
          <a:xfrm>
            <a:off x="408955" y="4725144"/>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indent="0" eaLnBrk="1" hangingPunct="1">
              <a:spcBef>
                <a:spcPts val="0"/>
              </a:spcBef>
              <a:spcAft>
                <a:spcPts val="0"/>
              </a:spcAft>
              <a:buClr>
                <a:srgbClr val="333333"/>
              </a:buClr>
              <a:buNone/>
            </a:pPr>
            <a:r>
              <a:rPr lang="de-DE" altLang="de-DE" sz="2400" dirty="0">
                <a:solidFill>
                  <a:srgbClr val="333333"/>
                </a:solidFill>
                <a:latin typeface="+mn-lt"/>
                <a:ea typeface="+mn-ea"/>
                <a:cs typeface="+mn-cs"/>
              </a:rPr>
              <a:t>Laki-laki sedang membaca:</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ea typeface="+mn-ea"/>
                <a:cs typeface="+mn-cs"/>
              </a:rPr>
              <a:t>Surat cinta(berbunga-bunga di gambar berikutnya)</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ea typeface="+mn-ea"/>
                <a:cs typeface="+mn-cs"/>
              </a:rPr>
              <a:t>Artikel yang menarik (mengambil catatan di gambar berikutnya)</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ea typeface="+mn-ea"/>
                <a:cs typeface="+mn-cs"/>
              </a:rPr>
              <a:t>Surat penolakan (amarah meledak di gambar berikutnya)</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ea typeface="+mn-ea"/>
                <a:cs typeface="+mn-cs"/>
              </a:rPr>
              <a:t>Lelucon (tertawa di gambar berikutnya)</a:t>
            </a: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48</a:t>
            </a:fld>
            <a:endParaRPr lang="de-DE" altLang="de-DE">
              <a:latin typeface="+mn-lt"/>
              <a:ea typeface="+mn-ea"/>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3" name="Text Box 4"/>
          <p:cNvSpPr txBox="1">
            <a:spLocks noChangeArrowheads="1"/>
          </p:cNvSpPr>
          <p:nvPr/>
        </p:nvSpPr>
        <p:spPr bwMode="auto">
          <a:xfrm>
            <a:off x="408955" y="4725144"/>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indent="0" eaLnBrk="1" hangingPunct="1">
              <a:spcBef>
                <a:spcPts val="0"/>
              </a:spcBef>
              <a:spcAft>
                <a:spcPts val="0"/>
              </a:spcAft>
              <a:buClr>
                <a:srgbClr val="333333"/>
              </a:buClr>
              <a:buNone/>
            </a:pPr>
            <a:r>
              <a:rPr lang="de-DE" altLang="de-DE" sz="2400" dirty="0">
                <a:solidFill>
                  <a:srgbClr val="333333"/>
                </a:solidFill>
                <a:latin typeface="+mn-lt"/>
                <a:ea typeface="+mn-ea"/>
                <a:cs typeface="+mn-cs"/>
              </a:rPr>
              <a:t>Laki-laki sedang membaca:</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ea typeface="+mn-ea"/>
                <a:cs typeface="+mn-cs"/>
              </a:rPr>
              <a:t>Surat cinta(berbunga-bunga di gambar berikutnya)</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ea typeface="+mn-ea"/>
                <a:cs typeface="+mn-cs"/>
              </a:rPr>
              <a:t>Artikel yang menarik (mengambil catatan di gambar berikutnya)</a:t>
            </a:r>
          </a:p>
          <a:p>
            <a:pPr eaLnBrk="1" hangingPunct="1">
              <a:spcBef>
                <a:spcPts val="0"/>
              </a:spcBef>
              <a:spcAft>
                <a:spcPts val="0"/>
              </a:spcAft>
              <a:buClr>
                <a:srgbClr val="004992"/>
              </a:buClr>
              <a:buFont typeface="WingDings"/>
              <a:buChar char=""/>
            </a:pPr>
            <a:r>
              <a:rPr lang="de-DE" altLang="de-DE" sz="2400" dirty="0">
                <a:solidFill>
                  <a:srgbClr val="004992"/>
                </a:solidFill>
                <a:latin typeface="+mn-lt"/>
                <a:ea typeface="+mn-ea"/>
                <a:cs typeface="+mn-cs"/>
              </a:rPr>
              <a:t>Surat penolakan (amarah meledak di gambar berikutnya)</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ea typeface="+mn-ea"/>
                <a:cs typeface="+mn-cs"/>
              </a:rPr>
              <a:t>Lelucon (tertawa di gambar berikutnya)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49</a:t>
            </a:fld>
            <a:endParaRPr lang="de-DE" altLang="de-DE">
              <a:latin typeface="+mn-lt"/>
              <a:ea typeface="+mn-ea"/>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Kesimpulan pertama!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50</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Ekspresi</a:t>
            </a:r>
            <a:r>
              <a:rPr lang="en-US" altLang="de-DE" sz="2400" dirty="0">
                <a:solidFill>
                  <a:srgbClr val="333333"/>
                </a:solidFill>
              </a:rPr>
              <a:t> </a:t>
            </a:r>
            <a:r>
              <a:rPr lang="en-US" altLang="de-DE" sz="2400" dirty="0" err="1">
                <a:solidFill>
                  <a:srgbClr val="333333"/>
                </a:solidFill>
              </a:rPr>
              <a:t>wajah</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sikap</a:t>
            </a:r>
            <a:r>
              <a:rPr lang="en-US" altLang="de-DE" sz="2400" dirty="0">
                <a:solidFill>
                  <a:srgbClr val="333333"/>
                </a:solidFill>
              </a:rPr>
              <a:t> </a:t>
            </a:r>
            <a:r>
              <a:rPr lang="en-US" altLang="de-DE" sz="2400" dirty="0" err="1">
                <a:solidFill>
                  <a:srgbClr val="333333"/>
                </a:solidFill>
              </a:rPr>
              <a:t>tubuh</a:t>
            </a:r>
            <a:r>
              <a:rPr lang="en-US" altLang="de-DE" sz="2400" dirty="0">
                <a:solidFill>
                  <a:srgbClr val="333333"/>
                </a:solidFill>
              </a:rPr>
              <a:t> </a:t>
            </a:r>
            <a:r>
              <a:rPr lang="en-US" altLang="de-DE" sz="2400" dirty="0" err="1">
                <a:solidFill>
                  <a:srgbClr val="333333"/>
                </a:solidFill>
              </a:rPr>
              <a:t>tidaklah</a:t>
            </a:r>
            <a:r>
              <a:rPr lang="en-US" altLang="de-DE" sz="2400" dirty="0">
                <a:solidFill>
                  <a:srgbClr val="333333"/>
                </a:solidFill>
              </a:rPr>
              <a:t> </a:t>
            </a:r>
            <a:r>
              <a:rPr lang="en-US" altLang="de-DE" sz="2400" dirty="0" err="1">
                <a:solidFill>
                  <a:srgbClr val="333333"/>
                </a:solidFill>
              </a:rPr>
              <a:t>selalu</a:t>
            </a:r>
            <a:r>
              <a:rPr lang="en-US" altLang="de-DE" sz="2400" dirty="0">
                <a:solidFill>
                  <a:srgbClr val="333333"/>
                </a:solidFill>
              </a:rPr>
              <a:t> </a:t>
            </a:r>
            <a:r>
              <a:rPr lang="en-US" altLang="de-DE" sz="2400" dirty="0" err="1">
                <a:solidFill>
                  <a:srgbClr val="333333"/>
                </a:solidFill>
              </a:rPr>
              <a:t>tepat</a:t>
            </a:r>
            <a:r>
              <a:rPr lang="en-US" altLang="de-DE" sz="2400" dirty="0">
                <a:solidFill>
                  <a:srgbClr val="333333"/>
                </a:solidFill>
              </a:rPr>
              <a:t>!</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Kesimpulan pertama!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51</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Ekspresi</a:t>
            </a:r>
            <a:r>
              <a:rPr lang="en-US" altLang="de-DE" sz="2400" dirty="0">
                <a:solidFill>
                  <a:srgbClr val="333333"/>
                </a:solidFill>
              </a:rPr>
              <a:t> </a:t>
            </a:r>
            <a:r>
              <a:rPr lang="en-US" altLang="de-DE" sz="2400" dirty="0" err="1">
                <a:solidFill>
                  <a:srgbClr val="333333"/>
                </a:solidFill>
              </a:rPr>
              <a:t>wajah</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sikap</a:t>
            </a:r>
            <a:r>
              <a:rPr lang="en-US" altLang="de-DE" sz="2400" dirty="0">
                <a:solidFill>
                  <a:srgbClr val="333333"/>
                </a:solidFill>
              </a:rPr>
              <a:t> </a:t>
            </a:r>
            <a:r>
              <a:rPr lang="en-US" altLang="de-DE" sz="2400" dirty="0" err="1">
                <a:solidFill>
                  <a:srgbClr val="333333"/>
                </a:solidFill>
              </a:rPr>
              <a:t>tubuh</a:t>
            </a:r>
            <a:r>
              <a:rPr lang="en-US" altLang="de-DE" sz="2400" dirty="0">
                <a:solidFill>
                  <a:srgbClr val="333333"/>
                </a:solidFill>
              </a:rPr>
              <a:t> </a:t>
            </a:r>
            <a:r>
              <a:rPr lang="en-US" altLang="de-DE" sz="2400" dirty="0" err="1">
                <a:solidFill>
                  <a:srgbClr val="333333"/>
                </a:solidFill>
              </a:rPr>
              <a:t>tidaklah</a:t>
            </a:r>
            <a:r>
              <a:rPr lang="en-US" altLang="de-DE" sz="2400" dirty="0">
                <a:solidFill>
                  <a:srgbClr val="333333"/>
                </a:solidFill>
              </a:rPr>
              <a:t> </a:t>
            </a:r>
            <a:r>
              <a:rPr lang="en-US" altLang="de-DE" sz="2400" dirty="0" err="1">
                <a:solidFill>
                  <a:srgbClr val="333333"/>
                </a:solidFill>
              </a:rPr>
              <a:t>selalu</a:t>
            </a:r>
            <a:r>
              <a:rPr lang="en-US" altLang="de-DE" sz="2400" dirty="0">
                <a:solidFill>
                  <a:srgbClr val="333333"/>
                </a:solidFill>
              </a:rPr>
              <a:t> </a:t>
            </a:r>
            <a:r>
              <a:rPr lang="en-US" altLang="de-DE" sz="2400" dirty="0" err="1">
                <a:solidFill>
                  <a:srgbClr val="333333"/>
                </a:solidFill>
              </a:rPr>
              <a:t>tepat</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Kebanyakan</a:t>
            </a:r>
            <a:r>
              <a:rPr lang="en-US" altLang="de-DE" sz="2400" dirty="0">
                <a:solidFill>
                  <a:srgbClr val="333333"/>
                </a:solidFill>
              </a:rPr>
              <a:t> orang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ekspresi</a:t>
            </a:r>
            <a:r>
              <a:rPr lang="en-US" altLang="de-DE" sz="2400" dirty="0">
                <a:solidFill>
                  <a:srgbClr val="333333"/>
                </a:solidFill>
              </a:rPr>
              <a:t> </a:t>
            </a:r>
            <a:r>
              <a:rPr lang="en-US" altLang="de-DE" sz="2400" dirty="0" err="1">
                <a:solidFill>
                  <a:srgbClr val="333333"/>
                </a:solidFill>
              </a:rPr>
              <a:t>wajah</a:t>
            </a:r>
            <a:r>
              <a:rPr lang="en-US" altLang="de-DE" sz="2400" dirty="0">
                <a:solidFill>
                  <a:srgbClr val="333333"/>
                </a:solidFill>
              </a:rPr>
              <a:t>, </a:t>
            </a:r>
            <a:r>
              <a:rPr lang="en-US" altLang="de-DE" sz="2400" dirty="0" err="1">
                <a:solidFill>
                  <a:srgbClr val="333333"/>
                </a:solidFill>
              </a:rPr>
              <a:t>bisa</a:t>
            </a:r>
            <a:r>
              <a:rPr lang="en-US" altLang="de-DE" sz="2400" dirty="0">
                <a:solidFill>
                  <a:srgbClr val="333333"/>
                </a:solidFill>
              </a:rPr>
              <a:t> </a:t>
            </a:r>
            <a:r>
              <a:rPr lang="en-US" altLang="de-DE" sz="2400" dirty="0" err="1">
                <a:solidFill>
                  <a:srgbClr val="333333"/>
                </a:solidFill>
              </a:rPr>
              <a:t>dikarenakan</a:t>
            </a:r>
            <a:r>
              <a:rPr lang="en-US" altLang="de-DE" sz="2400" dirty="0">
                <a:solidFill>
                  <a:srgbClr val="333333"/>
                </a:solidFill>
              </a:rPr>
              <a:t> </a:t>
            </a:r>
            <a:r>
              <a:rPr lang="en-US" altLang="de-DE" sz="2400" dirty="0" err="1">
                <a:solidFill>
                  <a:srgbClr val="333333"/>
                </a:solidFill>
              </a:rPr>
              <a:t>pembawaannya</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karena</a:t>
            </a:r>
            <a:r>
              <a:rPr lang="en-US" altLang="de-DE" sz="2400" dirty="0">
                <a:solidFill>
                  <a:srgbClr val="333333"/>
                </a:solidFill>
              </a:rPr>
              <a:t> </a:t>
            </a:r>
            <a:r>
              <a:rPr lang="en-US" altLang="de-DE" sz="2400" dirty="0" err="1">
                <a:solidFill>
                  <a:srgbClr val="333333"/>
                </a:solidFill>
              </a:rPr>
              <a:t>penyakit</a:t>
            </a:r>
            <a:r>
              <a:rPr lang="en-US" altLang="de-DE" sz="2400" dirty="0">
                <a:solidFill>
                  <a:srgbClr val="333333"/>
                </a:solidFill>
              </a:rPr>
              <a:t> (</a:t>
            </a:r>
            <a:r>
              <a:rPr lang="en-US" altLang="de-DE" sz="2400" dirty="0" err="1">
                <a:solidFill>
                  <a:srgbClr val="333333"/>
                </a:solidFill>
              </a:rPr>
              <a:t>Misal</a:t>
            </a:r>
            <a:r>
              <a:rPr lang="en-US" altLang="de-DE" sz="2400" dirty="0">
                <a:solidFill>
                  <a:srgbClr val="333333"/>
                </a:solidFill>
              </a:rPr>
              <a:t> </a:t>
            </a:r>
            <a:r>
              <a:rPr lang="en-US" altLang="de-DE" sz="2400" dirty="0" err="1">
                <a:solidFill>
                  <a:srgbClr val="333333"/>
                </a:solidFill>
              </a:rPr>
              <a:t>penyakit</a:t>
            </a:r>
            <a:r>
              <a:rPr lang="en-US" altLang="de-DE" sz="2400" dirty="0">
                <a:solidFill>
                  <a:srgbClr val="333333"/>
                </a:solidFill>
              </a:rPr>
              <a:t> Parkinson), </a:t>
            </a:r>
            <a:r>
              <a:rPr lang="en-US" altLang="de-DE" sz="2400" dirty="0" err="1">
                <a:solidFill>
                  <a:srgbClr val="333333"/>
                </a:solidFill>
              </a:rPr>
              <a:t>sehingga</a:t>
            </a:r>
            <a:r>
              <a:rPr lang="en-US" altLang="de-DE" sz="2400" dirty="0">
                <a:solidFill>
                  <a:srgbClr val="333333"/>
                </a:solidFill>
              </a:rPr>
              <a:t> </a:t>
            </a:r>
            <a:r>
              <a:rPr lang="en-US" altLang="de-DE" sz="2400" dirty="0" err="1">
                <a:solidFill>
                  <a:srgbClr val="333333"/>
                </a:solidFill>
              </a:rPr>
              <a:t>sulit</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menduga</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orang </a:t>
            </a:r>
            <a:r>
              <a:rPr lang="en-US" altLang="de-DE" sz="2400">
                <a:solidFill>
                  <a:srgbClr val="333333"/>
                </a:solidFill>
              </a:rPr>
              <a:t>lain.</a:t>
            </a:r>
            <a:endParaRPr lang="en-US" sz="2400" dirty="0"/>
          </a:p>
        </p:txBody>
      </p:sp>
    </p:spTree>
    <p:extLst>
      <p:ext uri="{BB962C8B-B14F-4D97-AF65-F5344CB8AC3E}">
        <p14:creationId xmlns:p14="http://schemas.microsoft.com/office/powerpoint/2010/main" val="3595049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Kesimpulan pertama!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52</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Ekspresi</a:t>
            </a:r>
            <a:r>
              <a:rPr lang="en-US" altLang="de-DE" sz="2400" dirty="0">
                <a:solidFill>
                  <a:srgbClr val="333333"/>
                </a:solidFill>
              </a:rPr>
              <a:t> </a:t>
            </a:r>
            <a:r>
              <a:rPr lang="en-US" altLang="de-DE" sz="2400" dirty="0" err="1">
                <a:solidFill>
                  <a:srgbClr val="333333"/>
                </a:solidFill>
              </a:rPr>
              <a:t>wajah</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sikap</a:t>
            </a:r>
            <a:r>
              <a:rPr lang="en-US" altLang="de-DE" sz="2400" dirty="0">
                <a:solidFill>
                  <a:srgbClr val="333333"/>
                </a:solidFill>
              </a:rPr>
              <a:t> </a:t>
            </a:r>
            <a:r>
              <a:rPr lang="en-US" altLang="de-DE" sz="2400" dirty="0" err="1">
                <a:solidFill>
                  <a:srgbClr val="333333"/>
                </a:solidFill>
              </a:rPr>
              <a:t>tubuh</a:t>
            </a:r>
            <a:r>
              <a:rPr lang="en-US" altLang="de-DE" sz="2400" dirty="0">
                <a:solidFill>
                  <a:srgbClr val="333333"/>
                </a:solidFill>
              </a:rPr>
              <a:t> </a:t>
            </a:r>
            <a:r>
              <a:rPr lang="en-US" altLang="de-DE" sz="2400" dirty="0" err="1">
                <a:solidFill>
                  <a:srgbClr val="333333"/>
                </a:solidFill>
              </a:rPr>
              <a:t>tidaklah</a:t>
            </a:r>
            <a:r>
              <a:rPr lang="en-US" altLang="de-DE" sz="2400" dirty="0">
                <a:solidFill>
                  <a:srgbClr val="333333"/>
                </a:solidFill>
              </a:rPr>
              <a:t> </a:t>
            </a:r>
            <a:r>
              <a:rPr lang="en-US" altLang="de-DE" sz="2400" dirty="0" err="1">
                <a:solidFill>
                  <a:srgbClr val="333333"/>
                </a:solidFill>
              </a:rPr>
              <a:t>selalu</a:t>
            </a:r>
            <a:r>
              <a:rPr lang="en-US" altLang="de-DE" sz="2400" dirty="0">
                <a:solidFill>
                  <a:srgbClr val="333333"/>
                </a:solidFill>
              </a:rPr>
              <a:t> </a:t>
            </a:r>
            <a:r>
              <a:rPr lang="en-US" altLang="de-DE" sz="2400" dirty="0" err="1">
                <a:solidFill>
                  <a:srgbClr val="333333"/>
                </a:solidFill>
              </a:rPr>
              <a:t>tepat</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Kebanyakan</a:t>
            </a:r>
            <a:r>
              <a:rPr lang="en-US" altLang="de-DE" sz="2400" dirty="0">
                <a:solidFill>
                  <a:srgbClr val="333333"/>
                </a:solidFill>
              </a:rPr>
              <a:t> orang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ekspresi</a:t>
            </a:r>
            <a:r>
              <a:rPr lang="en-US" altLang="de-DE" sz="2400" dirty="0">
                <a:solidFill>
                  <a:srgbClr val="333333"/>
                </a:solidFill>
              </a:rPr>
              <a:t> </a:t>
            </a:r>
            <a:r>
              <a:rPr lang="en-US" altLang="de-DE" sz="2400" dirty="0" err="1">
                <a:solidFill>
                  <a:srgbClr val="333333"/>
                </a:solidFill>
              </a:rPr>
              <a:t>wajah</a:t>
            </a:r>
            <a:r>
              <a:rPr lang="en-US" altLang="de-DE" sz="2400" dirty="0">
                <a:solidFill>
                  <a:srgbClr val="333333"/>
                </a:solidFill>
              </a:rPr>
              <a:t>, </a:t>
            </a:r>
            <a:r>
              <a:rPr lang="en-US" altLang="de-DE" sz="2400" dirty="0" err="1">
                <a:solidFill>
                  <a:srgbClr val="333333"/>
                </a:solidFill>
              </a:rPr>
              <a:t>bisa</a:t>
            </a:r>
            <a:r>
              <a:rPr lang="en-US" altLang="de-DE" sz="2400" dirty="0">
                <a:solidFill>
                  <a:srgbClr val="333333"/>
                </a:solidFill>
              </a:rPr>
              <a:t> </a:t>
            </a:r>
            <a:r>
              <a:rPr lang="en-US" altLang="de-DE" sz="2400" dirty="0" err="1">
                <a:solidFill>
                  <a:srgbClr val="333333"/>
                </a:solidFill>
              </a:rPr>
              <a:t>dikarenakan</a:t>
            </a:r>
            <a:r>
              <a:rPr lang="en-US" altLang="de-DE" sz="2400" dirty="0">
                <a:solidFill>
                  <a:srgbClr val="333333"/>
                </a:solidFill>
              </a:rPr>
              <a:t> </a:t>
            </a:r>
            <a:r>
              <a:rPr lang="en-US" altLang="de-DE" sz="2400" dirty="0" err="1">
                <a:solidFill>
                  <a:srgbClr val="333333"/>
                </a:solidFill>
              </a:rPr>
              <a:t>pembawaannya</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karena</a:t>
            </a:r>
            <a:r>
              <a:rPr lang="en-US" altLang="de-DE" sz="2400" dirty="0">
                <a:solidFill>
                  <a:srgbClr val="333333"/>
                </a:solidFill>
              </a:rPr>
              <a:t> </a:t>
            </a:r>
            <a:r>
              <a:rPr lang="en-US" altLang="de-DE" sz="2400" dirty="0" err="1">
                <a:solidFill>
                  <a:srgbClr val="333333"/>
                </a:solidFill>
              </a:rPr>
              <a:t>penyakit</a:t>
            </a:r>
            <a:r>
              <a:rPr lang="en-US" altLang="de-DE" sz="2400" dirty="0">
                <a:solidFill>
                  <a:srgbClr val="333333"/>
                </a:solidFill>
              </a:rPr>
              <a:t> (</a:t>
            </a:r>
            <a:r>
              <a:rPr lang="en-US" altLang="de-DE" sz="2400" dirty="0" err="1">
                <a:solidFill>
                  <a:srgbClr val="333333"/>
                </a:solidFill>
              </a:rPr>
              <a:t>Misal</a:t>
            </a:r>
            <a:r>
              <a:rPr lang="en-US" altLang="de-DE" sz="2400" dirty="0">
                <a:solidFill>
                  <a:srgbClr val="333333"/>
                </a:solidFill>
              </a:rPr>
              <a:t> </a:t>
            </a:r>
            <a:r>
              <a:rPr lang="en-US" altLang="de-DE" sz="2400" dirty="0" err="1">
                <a:solidFill>
                  <a:srgbClr val="333333"/>
                </a:solidFill>
              </a:rPr>
              <a:t>penyakit</a:t>
            </a:r>
            <a:r>
              <a:rPr lang="en-US" altLang="de-DE" sz="2400" dirty="0">
                <a:solidFill>
                  <a:srgbClr val="333333"/>
                </a:solidFill>
              </a:rPr>
              <a:t> Parkinson), </a:t>
            </a:r>
            <a:r>
              <a:rPr lang="en-US" altLang="de-DE" sz="2400" dirty="0" err="1">
                <a:solidFill>
                  <a:srgbClr val="333333"/>
                </a:solidFill>
              </a:rPr>
              <a:t>sehingga</a:t>
            </a:r>
            <a:r>
              <a:rPr lang="en-US" altLang="de-DE" sz="2400" dirty="0">
                <a:solidFill>
                  <a:srgbClr val="333333"/>
                </a:solidFill>
              </a:rPr>
              <a:t> </a:t>
            </a:r>
            <a:r>
              <a:rPr lang="en-US" altLang="de-DE" sz="2400" dirty="0" err="1">
                <a:solidFill>
                  <a:srgbClr val="333333"/>
                </a:solidFill>
              </a:rPr>
              <a:t>sulit</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menduga</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orang lain.</a:t>
            </a:r>
          </a:p>
          <a:p>
            <a:pPr marL="342900" lvl="0" indent="-342900" defTabSz="914400" fontAlgn="base">
              <a:buClr>
                <a:srgbClr val="333333"/>
              </a:buClr>
              <a:buFont typeface="WingDings"/>
              <a:buChar char=""/>
            </a:pPr>
            <a:r>
              <a:rPr lang="en-US" altLang="de-DE" sz="2400" dirty="0" err="1">
                <a:solidFill>
                  <a:srgbClr val="333333"/>
                </a:solidFill>
              </a:rPr>
              <a:t>Informasi</a:t>
            </a:r>
            <a:r>
              <a:rPr lang="en-US" altLang="de-DE" sz="2400" dirty="0">
                <a:solidFill>
                  <a:srgbClr val="333333"/>
                </a:solidFill>
              </a:rPr>
              <a:t> </a:t>
            </a:r>
            <a:r>
              <a:rPr lang="en-US" altLang="de-DE" sz="2400" dirty="0" err="1">
                <a:solidFill>
                  <a:srgbClr val="333333"/>
                </a:solidFill>
              </a:rPr>
              <a:t>tambahan</a:t>
            </a:r>
            <a:r>
              <a:rPr lang="en-US" altLang="de-DE" sz="2400" dirty="0">
                <a:solidFill>
                  <a:srgbClr val="333333"/>
                </a:solidFill>
              </a:rPr>
              <a:t> (</a:t>
            </a:r>
            <a:r>
              <a:rPr lang="en-US" altLang="de-DE" sz="2400" dirty="0" err="1">
                <a:solidFill>
                  <a:srgbClr val="333333"/>
                </a:solidFill>
              </a:rPr>
              <a:t>situasi</a:t>
            </a:r>
            <a:r>
              <a:rPr lang="en-US" altLang="de-DE" sz="2400" dirty="0">
                <a:solidFill>
                  <a:srgbClr val="333333"/>
                </a:solidFill>
              </a:rPr>
              <a:t>, </a:t>
            </a:r>
            <a:r>
              <a:rPr lang="en-US" altLang="de-DE" sz="2400" dirty="0" err="1">
                <a:solidFill>
                  <a:srgbClr val="333333"/>
                </a:solidFill>
              </a:rPr>
              <a:t>pengetahuan</a:t>
            </a:r>
            <a:r>
              <a:rPr lang="en-US" altLang="de-DE" sz="2400" dirty="0">
                <a:solidFill>
                  <a:srgbClr val="333333"/>
                </a:solidFill>
              </a:rPr>
              <a:t> </a:t>
            </a:r>
            <a:r>
              <a:rPr lang="en-US" altLang="de-DE" sz="2400" dirty="0" err="1">
                <a:solidFill>
                  <a:srgbClr val="333333"/>
                </a:solidFill>
              </a:rPr>
              <a:t>sebelumnya</a:t>
            </a:r>
            <a:r>
              <a:rPr lang="en-US" altLang="de-DE" sz="2400" dirty="0">
                <a:solidFill>
                  <a:srgbClr val="333333"/>
                </a:solidFill>
              </a:rPr>
              <a:t> </a:t>
            </a:r>
            <a:r>
              <a:rPr lang="en-US" altLang="de-DE" sz="2400" dirty="0" err="1">
                <a:solidFill>
                  <a:srgbClr val="333333"/>
                </a:solidFill>
              </a:rPr>
              <a:t>tentang</a:t>
            </a:r>
            <a:r>
              <a:rPr lang="en-US" altLang="de-DE" sz="2400" dirty="0">
                <a:solidFill>
                  <a:srgbClr val="333333"/>
                </a:solidFill>
              </a:rPr>
              <a:t> orang </a:t>
            </a:r>
            <a:r>
              <a:rPr lang="en-US" altLang="de-DE" sz="2400" dirty="0" err="1">
                <a:solidFill>
                  <a:srgbClr val="333333"/>
                </a:solidFill>
              </a:rPr>
              <a:t>tersebut</a:t>
            </a:r>
            <a:r>
              <a:rPr lang="en-US" altLang="de-DE" sz="2400" dirty="0">
                <a:solidFill>
                  <a:srgbClr val="333333"/>
                </a:solidFill>
              </a:rPr>
              <a:t>, </a:t>
            </a:r>
            <a:r>
              <a:rPr lang="en-US" altLang="de-DE" sz="2400" dirty="0" err="1">
                <a:solidFill>
                  <a:srgbClr val="333333"/>
                </a:solidFill>
              </a:rPr>
              <a:t>menanyakan</a:t>
            </a:r>
            <a:r>
              <a:rPr lang="en-US" altLang="de-DE" sz="2400" dirty="0">
                <a:solidFill>
                  <a:srgbClr val="333333"/>
                </a:solidFill>
              </a:rPr>
              <a:t> </a:t>
            </a:r>
            <a:r>
              <a:rPr lang="en-US" altLang="de-DE" sz="2400" dirty="0" err="1">
                <a:solidFill>
                  <a:srgbClr val="333333"/>
                </a:solidFill>
              </a:rPr>
              <a:t>kepada</a:t>
            </a:r>
            <a:r>
              <a:rPr lang="en-US" altLang="de-DE" sz="2400" dirty="0">
                <a:solidFill>
                  <a:srgbClr val="333333"/>
                </a:solidFill>
              </a:rPr>
              <a:t> orang </a:t>
            </a:r>
            <a:r>
              <a:rPr lang="en-US" altLang="de-DE" sz="2400" dirty="0" err="1">
                <a:solidFill>
                  <a:srgbClr val="333333"/>
                </a:solidFill>
              </a:rPr>
              <a:t>secara</a:t>
            </a:r>
            <a:r>
              <a:rPr lang="en-US" altLang="de-DE" sz="2400" dirty="0">
                <a:solidFill>
                  <a:srgbClr val="333333"/>
                </a:solidFill>
              </a:rPr>
              <a:t> </a:t>
            </a:r>
            <a:r>
              <a:rPr lang="en-US" altLang="de-DE" sz="2400" dirty="0" err="1">
                <a:solidFill>
                  <a:srgbClr val="333333"/>
                </a:solidFill>
              </a:rPr>
              <a:t>langsung</a:t>
            </a:r>
            <a:r>
              <a:rPr lang="en-US" altLang="de-DE" sz="2400" dirty="0">
                <a:solidFill>
                  <a:srgbClr val="333333"/>
                </a:solidFill>
              </a:rPr>
              <a:t>, </a:t>
            </a:r>
            <a:r>
              <a:rPr lang="en-US" altLang="de-DE" sz="2400" dirty="0" err="1">
                <a:solidFill>
                  <a:srgbClr val="333333"/>
                </a:solidFill>
              </a:rPr>
              <a:t>jika</a:t>
            </a:r>
            <a:r>
              <a:rPr lang="en-US" altLang="de-DE" sz="2400" dirty="0">
                <a:solidFill>
                  <a:srgbClr val="333333"/>
                </a:solidFill>
              </a:rPr>
              <a:t> </a:t>
            </a:r>
            <a:r>
              <a:rPr lang="en-US" altLang="de-DE" sz="2400" dirty="0" err="1">
                <a:solidFill>
                  <a:srgbClr val="333333"/>
                </a:solidFill>
              </a:rPr>
              <a:t>memungkinkan</a:t>
            </a:r>
            <a:r>
              <a:rPr lang="en-US" altLang="de-DE" sz="2400" dirty="0">
                <a:solidFill>
                  <a:srgbClr val="333333"/>
                </a:solidFill>
              </a:rPr>
              <a:t>) </a:t>
            </a:r>
            <a:r>
              <a:rPr lang="en-US" altLang="de-DE" sz="2400" dirty="0" err="1">
                <a:solidFill>
                  <a:srgbClr val="333333"/>
                </a:solidFill>
              </a:rPr>
              <a:t>seharusnya</a:t>
            </a:r>
            <a:r>
              <a:rPr lang="en-US" altLang="de-DE" sz="2400" dirty="0">
                <a:solidFill>
                  <a:srgbClr val="333333"/>
                </a:solidFill>
              </a:rPr>
              <a:t> </a:t>
            </a:r>
            <a:r>
              <a:rPr lang="en-US" altLang="de-DE" sz="2400" dirty="0" err="1">
                <a:solidFill>
                  <a:srgbClr val="333333"/>
                </a:solidFill>
              </a:rPr>
              <a:t>menjadi</a:t>
            </a:r>
            <a:r>
              <a:rPr lang="en-US" altLang="de-DE" sz="2400" dirty="0">
                <a:solidFill>
                  <a:srgbClr val="333333"/>
                </a:solidFill>
              </a:rPr>
              <a:t> </a:t>
            </a:r>
            <a:r>
              <a:rPr lang="en-US" altLang="de-DE" sz="2400" dirty="0" err="1">
                <a:solidFill>
                  <a:srgbClr val="333333"/>
                </a:solidFill>
              </a:rPr>
              <a:t>pertimbangan</a:t>
            </a:r>
            <a:r>
              <a:rPr lang="en-US" altLang="de-DE" sz="2400" dirty="0">
                <a:solidFill>
                  <a:srgbClr val="333333"/>
                </a:solidFill>
              </a:rPr>
              <a:t> </a:t>
            </a:r>
            <a:r>
              <a:rPr lang="en-US" altLang="de-DE" sz="2400" dirty="0" err="1">
                <a:solidFill>
                  <a:srgbClr val="333333"/>
                </a:solidFill>
              </a:rPr>
              <a:t>sebelum</a:t>
            </a:r>
            <a:r>
              <a:rPr lang="en-US" altLang="de-DE" sz="2400" dirty="0">
                <a:solidFill>
                  <a:srgbClr val="333333"/>
                </a:solidFill>
              </a:rPr>
              <a:t> </a:t>
            </a:r>
            <a:r>
              <a:rPr lang="en-US" altLang="de-DE" sz="2400" dirty="0" err="1">
                <a:solidFill>
                  <a:srgbClr val="333333"/>
                </a:solidFill>
              </a:rPr>
              <a:t>menginterpretasikan</a:t>
            </a:r>
            <a:r>
              <a:rPr lang="en-US" altLang="de-DE" sz="2400" dirty="0">
                <a:solidFill>
                  <a:srgbClr val="333333"/>
                </a:solidFill>
              </a:rPr>
              <a:t> </a:t>
            </a:r>
            <a:r>
              <a:rPr lang="en-US" altLang="de-DE" sz="2400" dirty="0" err="1">
                <a:solidFill>
                  <a:srgbClr val="333333"/>
                </a:solidFill>
              </a:rPr>
              <a:t>ekspresi</a:t>
            </a:r>
            <a:r>
              <a:rPr lang="en-US" altLang="de-DE" sz="2400" dirty="0">
                <a:solidFill>
                  <a:srgbClr val="333333"/>
                </a:solidFill>
              </a:rPr>
              <a:t> </a:t>
            </a:r>
            <a:r>
              <a:rPr lang="en-US" altLang="de-DE" sz="2400" dirty="0" err="1">
                <a:solidFill>
                  <a:srgbClr val="333333"/>
                </a:solidFill>
              </a:rPr>
              <a:t>wajah</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sikap</a:t>
            </a:r>
            <a:r>
              <a:rPr lang="en-US" altLang="de-DE" sz="2400" dirty="0">
                <a:solidFill>
                  <a:srgbClr val="333333"/>
                </a:solidFill>
              </a:rPr>
              <a:t> </a:t>
            </a:r>
            <a:r>
              <a:rPr lang="en-US" altLang="de-DE" sz="2400" dirty="0" err="1">
                <a:solidFill>
                  <a:srgbClr val="333333"/>
                </a:solidFill>
              </a:rPr>
              <a:t>tubuh</a:t>
            </a:r>
            <a:r>
              <a:rPr lang="en-US" altLang="de-DE" sz="2400" dirty="0">
                <a:solidFill>
                  <a:srgbClr val="333333"/>
                </a:solidFill>
              </a:rPr>
              <a:t> </a:t>
            </a:r>
            <a:r>
              <a:rPr lang="en-US" altLang="de-DE" sz="2400" dirty="0" err="1">
                <a:solidFill>
                  <a:srgbClr val="333333"/>
                </a:solidFill>
              </a:rPr>
              <a:t>seseorang</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39392077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Tugas 3</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53</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Anda akan diperlihatkan gambar secara berurutan.</a:t>
            </a:r>
          </a:p>
          <a:p>
            <a:pPr marL="342900" lvl="0" indent="-342900" defTabSz="914400" fontAlgn="base">
              <a:buClr>
                <a:srgbClr val="333333"/>
              </a:buClr>
              <a:buFont typeface="WingDings"/>
              <a:buChar char=""/>
            </a:pPr>
            <a:r>
              <a:rPr lang="en-US" altLang="de-DE" sz="2400" dirty="0" err="1">
                <a:solidFill>
                  <a:srgbClr val="333333"/>
                </a:solidFill>
              </a:rPr>
              <a:t>Gambar</a:t>
            </a:r>
            <a:r>
              <a:rPr lang="en-US" altLang="de-DE" sz="2400" dirty="0">
                <a:solidFill>
                  <a:srgbClr val="333333"/>
                </a:solidFill>
              </a:rPr>
              <a:t> 1-3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secara</a:t>
            </a:r>
            <a:r>
              <a:rPr lang="en-US" altLang="de-DE" sz="2400" dirty="0">
                <a:solidFill>
                  <a:srgbClr val="333333"/>
                </a:solidFill>
              </a:rPr>
              <a:t> </a:t>
            </a:r>
            <a:r>
              <a:rPr lang="en-US" altLang="de-DE" sz="2400" dirty="0" err="1">
                <a:solidFill>
                  <a:srgbClr val="333333"/>
                </a:solidFill>
              </a:rPr>
              <a:t>mundur</a:t>
            </a:r>
            <a:r>
              <a:rPr lang="en-US" altLang="de-DE" sz="2400" dirty="0">
                <a:solidFill>
                  <a:srgbClr val="333333"/>
                </a:solidFill>
              </a:rPr>
              <a:t>, </a:t>
            </a:r>
            <a:r>
              <a:rPr lang="en-US" altLang="de-DE" sz="2400" dirty="0" err="1">
                <a:solidFill>
                  <a:srgbClr val="333333"/>
                </a:solidFill>
              </a:rPr>
              <a:t>sehingga</a:t>
            </a:r>
            <a:r>
              <a:rPr lang="en-US" altLang="de-DE" sz="2400" dirty="0">
                <a:solidFill>
                  <a:srgbClr val="333333"/>
                </a:solidFill>
              </a:rPr>
              <a:t> </a:t>
            </a:r>
            <a:r>
              <a:rPr lang="en-US" altLang="de-DE" sz="2400" dirty="0" err="1">
                <a:solidFill>
                  <a:srgbClr val="333333"/>
                </a:solidFill>
              </a:rPr>
              <a:t>gambar</a:t>
            </a:r>
            <a:r>
              <a:rPr lang="en-US" altLang="de-DE" sz="2400" dirty="0">
                <a:solidFill>
                  <a:srgbClr val="333333"/>
                </a:solidFill>
              </a:rPr>
              <a:t> 3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terlebih</a:t>
            </a:r>
            <a:r>
              <a:rPr lang="en-US" altLang="de-DE" sz="2400" dirty="0">
                <a:solidFill>
                  <a:srgbClr val="333333"/>
                </a:solidFill>
              </a:rPr>
              <a:t> </a:t>
            </a:r>
            <a:r>
              <a:rPr lang="en-US" altLang="de-DE" sz="2400" dirty="0" err="1">
                <a:solidFill>
                  <a:srgbClr val="333333"/>
                </a:solidFill>
              </a:rPr>
              <a:t>dulu</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Setelah</a:t>
            </a:r>
            <a:r>
              <a:rPr lang="en-US" altLang="de-DE" sz="2400" dirty="0">
                <a:solidFill>
                  <a:srgbClr val="333333"/>
                </a:solidFill>
              </a:rPr>
              <a:t> </a:t>
            </a: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ditanya</a:t>
            </a:r>
            <a:r>
              <a:rPr lang="en-US" altLang="de-DE" sz="2400" dirty="0">
                <a:solidFill>
                  <a:srgbClr val="333333"/>
                </a:solidFill>
              </a:rPr>
              <a:t> yang mana </a:t>
            </a:r>
            <a:r>
              <a:rPr lang="en-US" altLang="de-DE" sz="2400" dirty="0" err="1">
                <a:solidFill>
                  <a:srgbClr val="333333"/>
                </a:solidFill>
              </a:rPr>
              <a:t>dari</a:t>
            </a:r>
            <a:r>
              <a:rPr lang="en-US" altLang="de-DE" sz="2400" dirty="0">
                <a:solidFill>
                  <a:srgbClr val="333333"/>
                </a:solidFill>
              </a:rPr>
              <a:t> 3 </a:t>
            </a:r>
            <a:r>
              <a:rPr lang="en-US" altLang="de-DE" sz="2400" dirty="0" err="1">
                <a:solidFill>
                  <a:srgbClr val="333333"/>
                </a:solidFill>
              </a:rPr>
              <a:t>alternatif</a:t>
            </a:r>
            <a:r>
              <a:rPr lang="en-US" altLang="de-DE" sz="2400" dirty="0">
                <a:solidFill>
                  <a:srgbClr val="333333"/>
                </a:solidFill>
              </a:rPr>
              <a:t> </a:t>
            </a:r>
            <a:r>
              <a:rPr lang="en-US" altLang="de-DE" sz="2400" dirty="0" err="1">
                <a:solidFill>
                  <a:srgbClr val="333333"/>
                </a:solidFill>
              </a:rPr>
              <a:t>jawaban</a:t>
            </a:r>
            <a:r>
              <a:rPr lang="en-US" altLang="de-DE" sz="2400" dirty="0">
                <a:solidFill>
                  <a:srgbClr val="333333"/>
                </a:solidFill>
              </a:rPr>
              <a:t> yang </a:t>
            </a:r>
            <a:r>
              <a:rPr lang="en-US" altLang="de-DE" sz="2400" dirty="0" err="1">
                <a:solidFill>
                  <a:srgbClr val="333333"/>
                </a:solidFill>
              </a:rPr>
              <a:t>menjadi</a:t>
            </a:r>
            <a:r>
              <a:rPr lang="en-US" altLang="de-DE" sz="2400" dirty="0">
                <a:solidFill>
                  <a:srgbClr val="333333"/>
                </a:solidFill>
              </a:rPr>
              <a:t> </a:t>
            </a:r>
            <a:r>
              <a:rPr lang="en-US" altLang="de-DE" sz="2400" dirty="0" err="1">
                <a:solidFill>
                  <a:srgbClr val="333333"/>
                </a:solidFill>
              </a:rPr>
              <a:t>akhir</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urutan</a:t>
            </a:r>
            <a:r>
              <a:rPr lang="en-US" altLang="de-DE" sz="2400" dirty="0">
                <a:solidFill>
                  <a:srgbClr val="333333"/>
                </a:solidFill>
              </a:rPr>
              <a:t> </a:t>
            </a: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berikut</a:t>
            </a:r>
            <a:r>
              <a:rPr lang="en-US" altLang="de-DE" sz="2400" dirty="0">
                <a:solidFill>
                  <a:srgbClr val="333333"/>
                </a:solidFill>
              </a:rPr>
              <a:t>. </a:t>
            </a:r>
            <a:r>
              <a:rPr lang="en-US" altLang="de-DE" sz="2400" dirty="0" err="1">
                <a:solidFill>
                  <a:srgbClr val="333333"/>
                </a:solidFill>
              </a:rPr>
              <a:t>Jawablah</a:t>
            </a:r>
            <a:r>
              <a:rPr lang="en-US" altLang="de-DE" sz="2400" dirty="0">
                <a:solidFill>
                  <a:srgbClr val="333333"/>
                </a:solidFill>
              </a:rPr>
              <a:t> </a:t>
            </a:r>
            <a:r>
              <a:rPr lang="en-US" altLang="de-DE" sz="2400" dirty="0" err="1">
                <a:solidFill>
                  <a:srgbClr val="333333"/>
                </a:solidFill>
              </a:rPr>
              <a:t>secara</a:t>
            </a:r>
            <a:r>
              <a:rPr lang="en-US" altLang="de-DE" sz="2400" dirty="0">
                <a:solidFill>
                  <a:srgbClr val="333333"/>
                </a:solidFill>
              </a:rPr>
              <a:t> </a:t>
            </a:r>
            <a:r>
              <a:rPr lang="en-US" altLang="de-DE" sz="2400" dirty="0" err="1">
                <a:solidFill>
                  <a:srgbClr val="333333"/>
                </a:solidFill>
              </a:rPr>
              <a:t>logis</a:t>
            </a:r>
            <a:r>
              <a:rPr lang="en-US" altLang="de-DE" sz="2400" dirty="0">
                <a:solidFill>
                  <a:srgbClr val="333333"/>
                </a:solidFill>
              </a:rPr>
              <a:t>.</a:t>
            </a:r>
            <a:endParaRPr lang="de-DE" altLang="de-DE" sz="2400" dirty="0">
              <a:solidFill>
                <a:srgbClr val="333333"/>
              </a:solidFill>
            </a:endParaRPr>
          </a:p>
          <a:p>
            <a:pPr lvl="0" defTabSz="914400" fontAlgn="base">
              <a:buClr>
                <a:srgbClr val="006699"/>
              </a:buClr>
            </a:pP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pria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54</a:t>
            </a:fld>
            <a:endParaRPr lang="de-DE" altLang="de-DE">
              <a:latin typeface="+mn-lt"/>
              <a:ea typeface="+mn-ea"/>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0"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pria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55</a:t>
            </a:fld>
            <a:endParaRPr lang="de-DE" altLang="de-DE">
              <a:latin typeface="+mn-lt"/>
              <a:ea typeface="+mn-ea"/>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pria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56</a:t>
            </a:fld>
            <a:endParaRPr lang="de-DE" altLang="de-DE">
              <a:latin typeface="+mn-lt"/>
              <a:ea typeface="+mn-ea"/>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4c!</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57</a:t>
            </a:fld>
            <a:endParaRPr lang="de-DE" altLang="de-DE">
              <a:latin typeface="+mn-lt"/>
              <a:ea typeface="+mn-ea"/>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wanita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58</a:t>
            </a:fld>
            <a:endParaRPr lang="de-DE" altLang="de-DE">
              <a:latin typeface="+mn-lt"/>
              <a:ea typeface="+mn-ea"/>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wanita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59</a:t>
            </a:fld>
            <a:endParaRPr lang="de-DE" altLang="de-DE">
              <a:latin typeface="+mn-lt"/>
              <a:ea typeface="+mn-ea"/>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wanita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60</a:t>
            </a:fld>
            <a:endParaRPr lang="de-DE" altLang="de-DE">
              <a:latin typeface="+mn-lt"/>
              <a:ea typeface="+mn-ea"/>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61</a:t>
            </a:fld>
            <a:endParaRPr lang="de-DE" altLang="de-DE">
              <a:latin typeface="+mn-lt"/>
              <a:ea typeface="+mn-ea"/>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62</a:t>
            </a:fld>
            <a:endParaRPr lang="de-DE" altLang="de-DE">
              <a:latin typeface="+mn-lt"/>
              <a:ea typeface="+mn-ea"/>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63</a:t>
            </a:fld>
            <a:endParaRPr lang="de-DE" altLang="de-DE">
              <a:latin typeface="+mn-lt"/>
              <a:ea typeface="+mn-ea"/>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64</a:t>
            </a:fld>
            <a:endParaRPr lang="de-DE" altLang="de-DE">
              <a:latin typeface="+mn-lt"/>
              <a:ea typeface="+mn-ea"/>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4c!</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65</a:t>
            </a:fld>
            <a:endParaRPr lang="de-DE" altLang="de-DE">
              <a:latin typeface="+mn-lt"/>
              <a:ea typeface="+mn-ea"/>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wanita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66</a:t>
            </a:fld>
            <a:endParaRPr lang="de-DE" altLang="de-DE">
              <a:latin typeface="+mn-lt"/>
              <a:ea typeface="+mn-ea"/>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wanita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67</a:t>
            </a:fld>
            <a:endParaRPr lang="de-DE" altLang="de-DE">
              <a:latin typeface="+mn-lt"/>
              <a:ea typeface="+mn-ea"/>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wanita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68</a:t>
            </a:fld>
            <a:endParaRPr lang="de-DE" altLang="de-DE">
              <a:latin typeface="+mn-lt"/>
              <a:ea typeface="+mn-ea"/>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69</a:t>
            </a:fld>
            <a:endParaRPr lang="de-DE" altLang="de-DE">
              <a:latin typeface="+mn-lt"/>
              <a:ea typeface="+mn-ea"/>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ibu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70</a:t>
            </a:fld>
            <a:endParaRPr lang="de-DE" altLang="de-DE">
              <a:latin typeface="+mn-lt"/>
              <a:ea typeface="+mn-ea"/>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ibu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71</a:t>
            </a:fld>
            <a:endParaRPr lang="de-DE" altLang="de-DE">
              <a:latin typeface="+mn-lt"/>
              <a:ea typeface="+mn-ea"/>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ibu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72</a:t>
            </a:fld>
            <a:endParaRPr lang="de-DE" altLang="de-DE">
              <a:latin typeface="+mn-lt"/>
              <a:ea typeface="+mn-ea"/>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4b!</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73</a:t>
            </a:fld>
            <a:endParaRPr lang="de-DE" altLang="de-DE">
              <a:latin typeface="+mn-lt"/>
              <a:ea typeface="+mn-ea"/>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wanita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74</a:t>
            </a:fld>
            <a:endParaRPr lang="de-DE" altLang="de-DE">
              <a:latin typeface="+mn-lt"/>
              <a:ea typeface="+mn-ea"/>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wanita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75</a:t>
            </a:fld>
            <a:endParaRPr lang="de-DE" altLang="de-DE">
              <a:latin typeface="+mn-lt"/>
              <a:ea typeface="+mn-ea"/>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wanita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76</a:t>
            </a:fld>
            <a:endParaRPr lang="de-DE" altLang="de-DE">
              <a:latin typeface="+mn-lt"/>
              <a:ea typeface="+mn-ea"/>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4b!</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77</a:t>
            </a:fld>
            <a:endParaRPr lang="de-DE" altLang="de-DE">
              <a:latin typeface="+mn-lt"/>
              <a:ea typeface="+mn-ea"/>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anak laki-laki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78</a:t>
            </a:fld>
            <a:endParaRPr lang="de-DE" altLang="de-DE">
              <a:latin typeface="+mn-lt"/>
              <a:ea typeface="+mn-ea"/>
            </a:endParaRP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anak laki-laki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79</a:t>
            </a:fld>
            <a:endParaRPr lang="de-DE" altLang="de-DE">
              <a:latin typeface="+mn-lt"/>
              <a:ea typeface="+mn-ea"/>
            </a:endParaRP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anak laki-laki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80</a:t>
            </a:fld>
            <a:endParaRPr lang="de-DE" altLang="de-DE">
              <a:latin typeface="+mn-lt"/>
              <a:ea typeface="+mn-ea"/>
            </a:endParaRP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81</a:t>
            </a:fld>
            <a:endParaRPr lang="de-DE" altLang="de-DE">
              <a:latin typeface="+mn-lt"/>
              <a:ea typeface="+mn-ea"/>
            </a:endParaRP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pria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82</a:t>
            </a:fld>
            <a:endParaRPr lang="de-DE" altLang="de-DE">
              <a:latin typeface="+mn-lt"/>
              <a:ea typeface="+mn-ea"/>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pria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83</a:t>
            </a:fld>
            <a:endParaRPr lang="de-DE" altLang="de-DE">
              <a:latin typeface="+mn-lt"/>
              <a:ea typeface="+mn-ea"/>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pria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84</a:t>
            </a:fld>
            <a:endParaRPr lang="de-DE" altLang="de-DE">
              <a:latin typeface="+mn-lt"/>
              <a:ea typeface="+mn-ea"/>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4b!</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85</a:t>
            </a:fld>
            <a:endParaRPr lang="de-DE" altLang="de-DE">
              <a:latin typeface="+mn-lt"/>
              <a:ea typeface="+mn-ea"/>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wanita tersebut?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86</a:t>
            </a:fld>
            <a:endParaRPr lang="de-DE" altLang="de-DE">
              <a:latin typeface="+mn-lt"/>
              <a:ea typeface="+mn-ea"/>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wanita tersebut?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87</a:t>
            </a:fld>
            <a:endParaRPr lang="de-DE" altLang="de-DE">
              <a:latin typeface="+mn-lt"/>
              <a:ea typeface="+mn-ea"/>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wanita tersebut?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88</a:t>
            </a:fld>
            <a:endParaRPr lang="de-DE" altLang="de-DE">
              <a:latin typeface="+mn-lt"/>
              <a:ea typeface="+mn-ea"/>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89</a:t>
            </a:fld>
            <a:endParaRPr lang="de-DE" altLang="de-DE">
              <a:latin typeface="+mn-lt"/>
              <a:ea typeface="+mn-ea"/>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pria tersebut?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90</a:t>
            </a:fld>
            <a:endParaRPr lang="de-DE" altLang="de-DE">
              <a:latin typeface="+mn-lt"/>
              <a:ea typeface="+mn-ea"/>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pria tersebut?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91</a:t>
            </a:fld>
            <a:endParaRPr lang="de-DE" altLang="de-DE">
              <a:latin typeface="+mn-lt"/>
              <a:ea typeface="+mn-ea"/>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pria tersebut?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92</a:t>
            </a:fld>
            <a:endParaRPr lang="de-DE" altLang="de-DE">
              <a:latin typeface="+mn-lt"/>
              <a:ea typeface="+mn-ea"/>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4b!</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93</a:t>
            </a:fld>
            <a:endParaRPr lang="de-DE" altLang="de-DE">
              <a:latin typeface="+mn-lt"/>
              <a:ea typeface="+mn-ea"/>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Ringkasan</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94</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GB" sz="2400" dirty="0" err="1">
                <a:solidFill>
                  <a:srgbClr val="333333"/>
                </a:solidFill>
              </a:rPr>
              <a:t>Anda</a:t>
            </a:r>
            <a:r>
              <a:rPr lang="en-GB" sz="2400" dirty="0">
                <a:solidFill>
                  <a:srgbClr val="333333"/>
                </a:solidFill>
              </a:rPr>
              <a:t> </a:t>
            </a:r>
            <a:r>
              <a:rPr lang="en-GB" sz="2400" dirty="0" err="1">
                <a:solidFill>
                  <a:srgbClr val="333333"/>
                </a:solidFill>
              </a:rPr>
              <a:t>seharusnya</a:t>
            </a:r>
            <a:r>
              <a:rPr lang="en-GB" sz="2400" dirty="0">
                <a:solidFill>
                  <a:srgbClr val="333333"/>
                </a:solidFill>
              </a:rPr>
              <a:t> </a:t>
            </a:r>
            <a:r>
              <a:rPr lang="en-GB" sz="2400" dirty="0" err="1">
                <a:solidFill>
                  <a:srgbClr val="333333"/>
                </a:solidFill>
              </a:rPr>
              <a:t>memberi</a:t>
            </a:r>
            <a:r>
              <a:rPr lang="en-GB" sz="2400" dirty="0">
                <a:solidFill>
                  <a:srgbClr val="333333"/>
                </a:solidFill>
              </a:rPr>
              <a:t> </a:t>
            </a:r>
            <a:r>
              <a:rPr lang="en-GB" sz="2400" dirty="0" err="1">
                <a:solidFill>
                  <a:srgbClr val="333333"/>
                </a:solidFill>
              </a:rPr>
              <a:t>kesimpulan</a:t>
            </a:r>
            <a:r>
              <a:rPr lang="en-GB" sz="2400" dirty="0">
                <a:solidFill>
                  <a:srgbClr val="333333"/>
                </a:solidFill>
              </a:rPr>
              <a:t>/</a:t>
            </a:r>
            <a:r>
              <a:rPr lang="en-GB" sz="2400" dirty="0" err="1">
                <a:solidFill>
                  <a:srgbClr val="333333"/>
                </a:solidFill>
              </a:rPr>
              <a:t>penilaian</a:t>
            </a:r>
            <a:r>
              <a:rPr lang="en-GB" sz="2400" dirty="0">
                <a:solidFill>
                  <a:srgbClr val="333333"/>
                </a:solidFill>
              </a:rPr>
              <a:t> </a:t>
            </a:r>
            <a:r>
              <a:rPr lang="en-GB" sz="2400" dirty="0" err="1">
                <a:solidFill>
                  <a:srgbClr val="333333"/>
                </a:solidFill>
              </a:rPr>
              <a:t>jika</a:t>
            </a:r>
            <a:r>
              <a:rPr lang="en-GB" sz="2400" dirty="0">
                <a:solidFill>
                  <a:srgbClr val="333333"/>
                </a:solidFill>
              </a:rPr>
              <a:t> </a:t>
            </a:r>
            <a:r>
              <a:rPr lang="en-GB" sz="2400" dirty="0" err="1">
                <a:solidFill>
                  <a:srgbClr val="333333"/>
                </a:solidFill>
              </a:rPr>
              <a:t>anda</a:t>
            </a:r>
            <a:r>
              <a:rPr lang="en-GB" sz="2400" dirty="0">
                <a:solidFill>
                  <a:srgbClr val="333333"/>
                </a:solidFill>
              </a:rPr>
              <a:t> </a:t>
            </a:r>
            <a:r>
              <a:rPr lang="en-GB" sz="2400" dirty="0" err="1">
                <a:solidFill>
                  <a:srgbClr val="333333"/>
                </a:solidFill>
              </a:rPr>
              <a:t>tahu</a:t>
            </a:r>
            <a:r>
              <a:rPr lang="en-GB" sz="2400" dirty="0">
                <a:solidFill>
                  <a:srgbClr val="333333"/>
                </a:solidFill>
              </a:rPr>
              <a:t> orang </a:t>
            </a:r>
            <a:r>
              <a:rPr lang="en-GB" sz="2400" dirty="0" err="1">
                <a:solidFill>
                  <a:srgbClr val="333333"/>
                </a:solidFill>
              </a:rPr>
              <a:t>tersebut</a:t>
            </a:r>
            <a:r>
              <a:rPr lang="en-GB" sz="2400" dirty="0">
                <a:solidFill>
                  <a:srgbClr val="333333"/>
                </a:solidFill>
              </a:rPr>
              <a:t> </a:t>
            </a:r>
            <a:r>
              <a:rPr lang="en-GB" sz="2400" dirty="0" err="1">
                <a:solidFill>
                  <a:srgbClr val="333333"/>
                </a:solidFill>
              </a:rPr>
              <a:t>dengan</a:t>
            </a:r>
            <a:r>
              <a:rPr lang="en-GB" sz="2400" dirty="0">
                <a:solidFill>
                  <a:srgbClr val="333333"/>
                </a:solidFill>
              </a:rPr>
              <a:t> </a:t>
            </a:r>
            <a:r>
              <a:rPr lang="en-GB" sz="2400" dirty="0" err="1">
                <a:solidFill>
                  <a:srgbClr val="333333"/>
                </a:solidFill>
              </a:rPr>
              <a:t>baik</a:t>
            </a:r>
            <a:r>
              <a:rPr lang="en-GB" sz="2400" dirty="0">
                <a:solidFill>
                  <a:srgbClr val="333333"/>
                </a:solidFill>
              </a:rPr>
              <a:t> </a:t>
            </a:r>
            <a:r>
              <a:rPr lang="en-GB" sz="2400" dirty="0" err="1">
                <a:solidFill>
                  <a:srgbClr val="333333"/>
                </a:solidFill>
              </a:rPr>
              <a:t>atau</a:t>
            </a:r>
            <a:r>
              <a:rPr lang="en-GB" sz="2400" dirty="0">
                <a:solidFill>
                  <a:srgbClr val="333333"/>
                </a:solidFill>
              </a:rPr>
              <a:t> </a:t>
            </a:r>
            <a:r>
              <a:rPr lang="en-GB" sz="2400" dirty="0" err="1">
                <a:solidFill>
                  <a:srgbClr val="333333"/>
                </a:solidFill>
              </a:rPr>
              <a:t>mengamatinya</a:t>
            </a:r>
            <a:r>
              <a:rPr lang="en-GB" sz="2400" dirty="0">
                <a:solidFill>
                  <a:srgbClr val="333333"/>
                </a:solidFill>
              </a:rPr>
              <a:t> </a:t>
            </a:r>
            <a:r>
              <a:rPr lang="en-GB" sz="2400" dirty="0" err="1">
                <a:solidFill>
                  <a:srgbClr val="333333"/>
                </a:solidFill>
              </a:rPr>
              <a:t>dalam</a:t>
            </a:r>
            <a:r>
              <a:rPr lang="en-GB" sz="2400" dirty="0">
                <a:solidFill>
                  <a:srgbClr val="333333"/>
                </a:solidFill>
              </a:rPr>
              <a:t> </a:t>
            </a:r>
            <a:r>
              <a:rPr lang="en-GB" sz="2400" dirty="0" err="1">
                <a:solidFill>
                  <a:srgbClr val="333333"/>
                </a:solidFill>
              </a:rPr>
              <a:t>konteks</a:t>
            </a:r>
            <a:r>
              <a:rPr lang="en-GB" sz="2400" dirty="0">
                <a:solidFill>
                  <a:srgbClr val="333333"/>
                </a:solidFill>
              </a:rPr>
              <a:t> yang </a:t>
            </a:r>
            <a:r>
              <a:rPr lang="en-GB" sz="2400" dirty="0" err="1">
                <a:solidFill>
                  <a:srgbClr val="333333"/>
                </a:solidFill>
              </a:rPr>
              <a:t>berbeda</a:t>
            </a:r>
            <a:r>
              <a:rPr lang="en-GB" sz="2400" dirty="0">
                <a:solidFill>
                  <a:srgbClr val="333333"/>
                </a:solidFill>
              </a:rPr>
              <a:t>.</a:t>
            </a:r>
            <a:endParaRPr lang="en-US"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Ringkasan</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95</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GB" sz="2400" dirty="0" err="1">
                <a:solidFill>
                  <a:srgbClr val="333333"/>
                </a:solidFill>
              </a:rPr>
              <a:t>Anda</a:t>
            </a:r>
            <a:r>
              <a:rPr lang="en-GB" sz="2400" dirty="0">
                <a:solidFill>
                  <a:srgbClr val="333333"/>
                </a:solidFill>
              </a:rPr>
              <a:t> </a:t>
            </a:r>
            <a:r>
              <a:rPr lang="en-GB" sz="2400" dirty="0" err="1">
                <a:solidFill>
                  <a:srgbClr val="333333"/>
                </a:solidFill>
              </a:rPr>
              <a:t>seharusnya</a:t>
            </a:r>
            <a:r>
              <a:rPr lang="en-GB" sz="2400" dirty="0">
                <a:solidFill>
                  <a:srgbClr val="333333"/>
                </a:solidFill>
              </a:rPr>
              <a:t> </a:t>
            </a:r>
            <a:r>
              <a:rPr lang="en-GB" sz="2400" dirty="0" err="1">
                <a:solidFill>
                  <a:srgbClr val="333333"/>
                </a:solidFill>
              </a:rPr>
              <a:t>memberi</a:t>
            </a:r>
            <a:r>
              <a:rPr lang="en-GB" sz="2400" dirty="0">
                <a:solidFill>
                  <a:srgbClr val="333333"/>
                </a:solidFill>
              </a:rPr>
              <a:t> </a:t>
            </a:r>
            <a:r>
              <a:rPr lang="en-GB" sz="2400" dirty="0" err="1">
                <a:solidFill>
                  <a:srgbClr val="333333"/>
                </a:solidFill>
              </a:rPr>
              <a:t>kesimpulan</a:t>
            </a:r>
            <a:r>
              <a:rPr lang="en-GB" sz="2400" dirty="0">
                <a:solidFill>
                  <a:srgbClr val="333333"/>
                </a:solidFill>
              </a:rPr>
              <a:t>/</a:t>
            </a:r>
            <a:r>
              <a:rPr lang="en-GB" sz="2400" dirty="0" err="1">
                <a:solidFill>
                  <a:srgbClr val="333333"/>
                </a:solidFill>
              </a:rPr>
              <a:t>penilaian</a:t>
            </a:r>
            <a:r>
              <a:rPr lang="en-GB" sz="2400" dirty="0">
                <a:solidFill>
                  <a:srgbClr val="333333"/>
                </a:solidFill>
              </a:rPr>
              <a:t> </a:t>
            </a:r>
            <a:r>
              <a:rPr lang="en-GB" sz="2400" dirty="0" err="1">
                <a:solidFill>
                  <a:srgbClr val="333333"/>
                </a:solidFill>
              </a:rPr>
              <a:t>jika</a:t>
            </a:r>
            <a:r>
              <a:rPr lang="en-GB" sz="2400" dirty="0">
                <a:solidFill>
                  <a:srgbClr val="333333"/>
                </a:solidFill>
              </a:rPr>
              <a:t> </a:t>
            </a:r>
            <a:r>
              <a:rPr lang="en-GB" sz="2400" dirty="0" err="1">
                <a:solidFill>
                  <a:srgbClr val="333333"/>
                </a:solidFill>
              </a:rPr>
              <a:t>anda</a:t>
            </a:r>
            <a:r>
              <a:rPr lang="en-GB" sz="2400" dirty="0">
                <a:solidFill>
                  <a:srgbClr val="333333"/>
                </a:solidFill>
              </a:rPr>
              <a:t> </a:t>
            </a:r>
            <a:r>
              <a:rPr lang="en-GB" sz="2400" dirty="0" err="1">
                <a:solidFill>
                  <a:srgbClr val="333333"/>
                </a:solidFill>
              </a:rPr>
              <a:t>tahu</a:t>
            </a:r>
            <a:r>
              <a:rPr lang="en-GB" sz="2400" dirty="0">
                <a:solidFill>
                  <a:srgbClr val="333333"/>
                </a:solidFill>
              </a:rPr>
              <a:t> orang </a:t>
            </a:r>
            <a:r>
              <a:rPr lang="en-GB" sz="2400" dirty="0" err="1">
                <a:solidFill>
                  <a:srgbClr val="333333"/>
                </a:solidFill>
              </a:rPr>
              <a:t>tersebut</a:t>
            </a:r>
            <a:r>
              <a:rPr lang="en-GB" sz="2400" dirty="0">
                <a:solidFill>
                  <a:srgbClr val="333333"/>
                </a:solidFill>
              </a:rPr>
              <a:t> </a:t>
            </a:r>
            <a:r>
              <a:rPr lang="en-GB" sz="2400" dirty="0" err="1">
                <a:solidFill>
                  <a:srgbClr val="333333"/>
                </a:solidFill>
              </a:rPr>
              <a:t>dengan</a:t>
            </a:r>
            <a:r>
              <a:rPr lang="en-GB" sz="2400" dirty="0">
                <a:solidFill>
                  <a:srgbClr val="333333"/>
                </a:solidFill>
              </a:rPr>
              <a:t> </a:t>
            </a:r>
            <a:r>
              <a:rPr lang="en-GB" sz="2400" dirty="0" err="1">
                <a:solidFill>
                  <a:srgbClr val="333333"/>
                </a:solidFill>
              </a:rPr>
              <a:t>baik</a:t>
            </a:r>
            <a:r>
              <a:rPr lang="en-GB" sz="2400" dirty="0">
                <a:solidFill>
                  <a:srgbClr val="333333"/>
                </a:solidFill>
              </a:rPr>
              <a:t> </a:t>
            </a:r>
            <a:r>
              <a:rPr lang="en-GB" sz="2400" dirty="0" err="1">
                <a:solidFill>
                  <a:srgbClr val="333333"/>
                </a:solidFill>
              </a:rPr>
              <a:t>atau</a:t>
            </a:r>
            <a:r>
              <a:rPr lang="en-GB" sz="2400" dirty="0">
                <a:solidFill>
                  <a:srgbClr val="333333"/>
                </a:solidFill>
              </a:rPr>
              <a:t> </a:t>
            </a:r>
            <a:r>
              <a:rPr lang="en-GB" sz="2400" dirty="0" err="1">
                <a:solidFill>
                  <a:srgbClr val="333333"/>
                </a:solidFill>
              </a:rPr>
              <a:t>mengamatinya</a:t>
            </a:r>
            <a:r>
              <a:rPr lang="en-GB" sz="2400" dirty="0">
                <a:solidFill>
                  <a:srgbClr val="333333"/>
                </a:solidFill>
              </a:rPr>
              <a:t> </a:t>
            </a:r>
            <a:r>
              <a:rPr lang="en-GB" sz="2400" dirty="0" err="1">
                <a:solidFill>
                  <a:srgbClr val="333333"/>
                </a:solidFill>
              </a:rPr>
              <a:t>dalam</a:t>
            </a:r>
            <a:r>
              <a:rPr lang="en-GB" sz="2400" dirty="0">
                <a:solidFill>
                  <a:srgbClr val="333333"/>
                </a:solidFill>
              </a:rPr>
              <a:t> </a:t>
            </a:r>
            <a:r>
              <a:rPr lang="en-GB" sz="2400" dirty="0" err="1">
                <a:solidFill>
                  <a:srgbClr val="333333"/>
                </a:solidFill>
              </a:rPr>
              <a:t>konteks</a:t>
            </a:r>
            <a:r>
              <a:rPr lang="en-GB" sz="2400" dirty="0">
                <a:solidFill>
                  <a:srgbClr val="333333"/>
                </a:solidFill>
              </a:rPr>
              <a:t> yang </a:t>
            </a:r>
            <a:r>
              <a:rPr lang="en-GB" sz="2400" dirty="0" err="1">
                <a:solidFill>
                  <a:srgbClr val="333333"/>
                </a:solidFill>
              </a:rPr>
              <a:t>berbeda</a:t>
            </a:r>
            <a:r>
              <a:rPr lang="en-GB"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tabLst>
                <a:tab pos="361950" algn="l"/>
              </a:tabLst>
              <a:defRPr/>
            </a:pPr>
            <a:r>
              <a:rPr lang="de-DE" sz="2400" dirty="0">
                <a:solidFill>
                  <a:srgbClr val="333333"/>
                </a:solidFill>
              </a:rPr>
              <a:t>Saat menilai situasi yang kompleks (seperti pada gambar yang ditunjukkan), sangat penting untuk mempertimbangkan segala informasi yang </a:t>
            </a:r>
            <a:r>
              <a:rPr lang="de-DE" sz="2400">
                <a:solidFill>
                  <a:srgbClr val="333333"/>
                </a:solidFill>
              </a:rPr>
              <a:t>tersedia.</a:t>
            </a:r>
            <a:endParaRPr lang="en-US" sz="2400" dirty="0"/>
          </a:p>
        </p:txBody>
      </p:sp>
    </p:spTree>
    <p:extLst>
      <p:ext uri="{BB962C8B-B14F-4D97-AF65-F5344CB8AC3E}">
        <p14:creationId xmlns:p14="http://schemas.microsoft.com/office/powerpoint/2010/main" val="358825118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Ringkasan</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96</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GB" sz="2400" dirty="0" err="1">
                <a:solidFill>
                  <a:srgbClr val="333333"/>
                </a:solidFill>
              </a:rPr>
              <a:t>Anda</a:t>
            </a:r>
            <a:r>
              <a:rPr lang="en-GB" sz="2400" dirty="0">
                <a:solidFill>
                  <a:srgbClr val="333333"/>
                </a:solidFill>
              </a:rPr>
              <a:t> </a:t>
            </a:r>
            <a:r>
              <a:rPr lang="en-GB" sz="2400" dirty="0" err="1">
                <a:solidFill>
                  <a:srgbClr val="333333"/>
                </a:solidFill>
              </a:rPr>
              <a:t>seharusnya</a:t>
            </a:r>
            <a:r>
              <a:rPr lang="en-GB" sz="2400" dirty="0">
                <a:solidFill>
                  <a:srgbClr val="333333"/>
                </a:solidFill>
              </a:rPr>
              <a:t> </a:t>
            </a:r>
            <a:r>
              <a:rPr lang="en-GB" sz="2400" dirty="0" err="1">
                <a:solidFill>
                  <a:srgbClr val="333333"/>
                </a:solidFill>
              </a:rPr>
              <a:t>memberi</a:t>
            </a:r>
            <a:r>
              <a:rPr lang="en-GB" sz="2400" dirty="0">
                <a:solidFill>
                  <a:srgbClr val="333333"/>
                </a:solidFill>
              </a:rPr>
              <a:t> </a:t>
            </a:r>
            <a:r>
              <a:rPr lang="en-GB" sz="2400" dirty="0" err="1">
                <a:solidFill>
                  <a:srgbClr val="333333"/>
                </a:solidFill>
              </a:rPr>
              <a:t>kesimpulan</a:t>
            </a:r>
            <a:r>
              <a:rPr lang="en-GB" sz="2400" dirty="0">
                <a:solidFill>
                  <a:srgbClr val="333333"/>
                </a:solidFill>
              </a:rPr>
              <a:t>/</a:t>
            </a:r>
            <a:r>
              <a:rPr lang="en-GB" sz="2400" dirty="0" err="1">
                <a:solidFill>
                  <a:srgbClr val="333333"/>
                </a:solidFill>
              </a:rPr>
              <a:t>penilaian</a:t>
            </a:r>
            <a:r>
              <a:rPr lang="en-GB" sz="2400" dirty="0">
                <a:solidFill>
                  <a:srgbClr val="333333"/>
                </a:solidFill>
              </a:rPr>
              <a:t> </a:t>
            </a:r>
            <a:r>
              <a:rPr lang="en-GB" sz="2400" dirty="0" err="1">
                <a:solidFill>
                  <a:srgbClr val="333333"/>
                </a:solidFill>
              </a:rPr>
              <a:t>jika</a:t>
            </a:r>
            <a:r>
              <a:rPr lang="en-GB" sz="2400" dirty="0">
                <a:solidFill>
                  <a:srgbClr val="333333"/>
                </a:solidFill>
              </a:rPr>
              <a:t> </a:t>
            </a:r>
            <a:r>
              <a:rPr lang="en-GB" sz="2400" dirty="0" err="1">
                <a:solidFill>
                  <a:srgbClr val="333333"/>
                </a:solidFill>
              </a:rPr>
              <a:t>anda</a:t>
            </a:r>
            <a:r>
              <a:rPr lang="en-GB" sz="2400" dirty="0">
                <a:solidFill>
                  <a:srgbClr val="333333"/>
                </a:solidFill>
              </a:rPr>
              <a:t> </a:t>
            </a:r>
            <a:r>
              <a:rPr lang="en-GB" sz="2400" dirty="0" err="1">
                <a:solidFill>
                  <a:srgbClr val="333333"/>
                </a:solidFill>
              </a:rPr>
              <a:t>tahu</a:t>
            </a:r>
            <a:r>
              <a:rPr lang="en-GB" sz="2400" dirty="0">
                <a:solidFill>
                  <a:srgbClr val="333333"/>
                </a:solidFill>
              </a:rPr>
              <a:t> orang </a:t>
            </a:r>
            <a:r>
              <a:rPr lang="en-GB" sz="2400" dirty="0" err="1">
                <a:solidFill>
                  <a:srgbClr val="333333"/>
                </a:solidFill>
              </a:rPr>
              <a:t>tersebut</a:t>
            </a:r>
            <a:r>
              <a:rPr lang="en-GB" sz="2400" dirty="0">
                <a:solidFill>
                  <a:srgbClr val="333333"/>
                </a:solidFill>
              </a:rPr>
              <a:t> </a:t>
            </a:r>
            <a:r>
              <a:rPr lang="en-GB" sz="2400" dirty="0" err="1">
                <a:solidFill>
                  <a:srgbClr val="333333"/>
                </a:solidFill>
              </a:rPr>
              <a:t>dengan</a:t>
            </a:r>
            <a:r>
              <a:rPr lang="en-GB" sz="2400" dirty="0">
                <a:solidFill>
                  <a:srgbClr val="333333"/>
                </a:solidFill>
              </a:rPr>
              <a:t> </a:t>
            </a:r>
            <a:r>
              <a:rPr lang="en-GB" sz="2400" dirty="0" err="1">
                <a:solidFill>
                  <a:srgbClr val="333333"/>
                </a:solidFill>
              </a:rPr>
              <a:t>baik</a:t>
            </a:r>
            <a:r>
              <a:rPr lang="en-GB" sz="2400" dirty="0">
                <a:solidFill>
                  <a:srgbClr val="333333"/>
                </a:solidFill>
              </a:rPr>
              <a:t> </a:t>
            </a:r>
            <a:r>
              <a:rPr lang="en-GB" sz="2400" dirty="0" err="1">
                <a:solidFill>
                  <a:srgbClr val="333333"/>
                </a:solidFill>
              </a:rPr>
              <a:t>atau</a:t>
            </a:r>
            <a:r>
              <a:rPr lang="en-GB" sz="2400" dirty="0">
                <a:solidFill>
                  <a:srgbClr val="333333"/>
                </a:solidFill>
              </a:rPr>
              <a:t> </a:t>
            </a:r>
            <a:r>
              <a:rPr lang="en-GB" sz="2400" dirty="0" err="1">
                <a:solidFill>
                  <a:srgbClr val="333333"/>
                </a:solidFill>
              </a:rPr>
              <a:t>mengamatinya</a:t>
            </a:r>
            <a:r>
              <a:rPr lang="en-GB" sz="2400" dirty="0">
                <a:solidFill>
                  <a:srgbClr val="333333"/>
                </a:solidFill>
              </a:rPr>
              <a:t> </a:t>
            </a:r>
            <a:r>
              <a:rPr lang="en-GB" sz="2400" dirty="0" err="1">
                <a:solidFill>
                  <a:srgbClr val="333333"/>
                </a:solidFill>
              </a:rPr>
              <a:t>dalam</a:t>
            </a:r>
            <a:r>
              <a:rPr lang="en-GB" sz="2400" dirty="0">
                <a:solidFill>
                  <a:srgbClr val="333333"/>
                </a:solidFill>
              </a:rPr>
              <a:t> </a:t>
            </a:r>
            <a:r>
              <a:rPr lang="en-GB" sz="2400" dirty="0" err="1">
                <a:solidFill>
                  <a:srgbClr val="333333"/>
                </a:solidFill>
              </a:rPr>
              <a:t>konteks</a:t>
            </a:r>
            <a:r>
              <a:rPr lang="en-GB" sz="2400" dirty="0">
                <a:solidFill>
                  <a:srgbClr val="333333"/>
                </a:solidFill>
              </a:rPr>
              <a:t> yang </a:t>
            </a:r>
            <a:r>
              <a:rPr lang="en-GB" sz="2400" dirty="0" err="1">
                <a:solidFill>
                  <a:srgbClr val="333333"/>
                </a:solidFill>
              </a:rPr>
              <a:t>berbeda</a:t>
            </a:r>
            <a:r>
              <a:rPr lang="en-GB"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tabLst>
                <a:tab pos="361950" algn="l"/>
              </a:tabLst>
              <a:defRPr/>
            </a:pPr>
            <a:r>
              <a:rPr lang="de-DE" sz="2400" dirty="0">
                <a:solidFill>
                  <a:srgbClr val="333333"/>
                </a:solidFill>
              </a:rPr>
              <a:t>Saat menilai situasi yang kompleks (seperti pada gambar yang ditunjukkan), sangat penting untuk mempertimbangkan segala informasi yang tersedia.</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Semakin</a:t>
            </a:r>
            <a:r>
              <a:rPr lang="en-US" sz="2400" dirty="0">
                <a:solidFill>
                  <a:srgbClr val="333333"/>
                </a:solidFill>
              </a:rPr>
              <a:t> </a:t>
            </a:r>
            <a:r>
              <a:rPr lang="en-US" sz="2400" dirty="0" err="1">
                <a:solidFill>
                  <a:srgbClr val="333333"/>
                </a:solidFill>
              </a:rPr>
              <a:t>banyak</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dijadikan</a:t>
            </a:r>
            <a:r>
              <a:rPr lang="en-US" sz="2400" dirty="0">
                <a:solidFill>
                  <a:srgbClr val="333333"/>
                </a:solidFill>
              </a:rPr>
              <a:t> </a:t>
            </a:r>
            <a:r>
              <a:rPr lang="en-US" sz="2400" dirty="0" err="1">
                <a:solidFill>
                  <a:srgbClr val="333333"/>
                </a:solidFill>
              </a:rPr>
              <a:t>pertimbangan</a:t>
            </a:r>
            <a:r>
              <a:rPr lang="en-US" sz="2400" dirty="0">
                <a:solidFill>
                  <a:srgbClr val="333333"/>
                </a:solidFill>
              </a:rPr>
              <a:t>, </a:t>
            </a:r>
            <a:r>
              <a:rPr lang="en-US" sz="2400" dirty="0" err="1">
                <a:solidFill>
                  <a:srgbClr val="333333"/>
                </a:solidFill>
              </a:rPr>
              <a:t>penilaian</a:t>
            </a:r>
            <a:r>
              <a:rPr lang="en-US" sz="2400" dirty="0">
                <a:solidFill>
                  <a:srgbClr val="333333"/>
                </a:solidFill>
              </a:rPr>
              <a:t>/ </a:t>
            </a:r>
            <a:r>
              <a:rPr lang="en-US" sz="2400" dirty="0" err="1">
                <a:solidFill>
                  <a:srgbClr val="333333"/>
                </a:solidFill>
              </a:rPr>
              <a:t>kesimpulan</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semakin</a:t>
            </a:r>
            <a:r>
              <a:rPr lang="en-US" sz="2400" dirty="0">
                <a:solidFill>
                  <a:srgbClr val="333333"/>
                </a:solidFill>
              </a:rPr>
              <a:t> </a:t>
            </a:r>
            <a:r>
              <a:rPr lang="en-US" sz="2400" dirty="0" err="1">
                <a:solidFill>
                  <a:srgbClr val="333333"/>
                </a:solidFill>
              </a:rPr>
              <a:t>mendekati</a:t>
            </a:r>
            <a:r>
              <a:rPr lang="en-US" sz="2400" dirty="0">
                <a:solidFill>
                  <a:srgbClr val="333333"/>
                </a:solidFill>
              </a:rPr>
              <a:t> </a:t>
            </a:r>
            <a:r>
              <a:rPr lang="en-US" sz="2400" dirty="0" err="1">
                <a:solidFill>
                  <a:srgbClr val="333333"/>
                </a:solidFill>
              </a:rPr>
              <a:t>kebenaran</a:t>
            </a:r>
            <a:r>
              <a:rPr lang="en-US" sz="2400" dirty="0">
                <a:solidFill>
                  <a:srgbClr val="333333"/>
                </a:solidFill>
              </a:rPr>
              <a:t>.</a:t>
            </a:r>
            <a:endParaRPr lang="en-US" sz="2400" dirty="0"/>
          </a:p>
        </p:txBody>
      </p:sp>
    </p:spTree>
    <p:extLst>
      <p:ext uri="{BB962C8B-B14F-4D97-AF65-F5344CB8AC3E}">
        <p14:creationId xmlns:p14="http://schemas.microsoft.com/office/powerpoint/2010/main" val="26683663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Tugas 4</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97</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Berikut akan ditunjukkan gambar yang berurutan yang menceritakan sebuah kisah cerita.</a:t>
            </a:r>
          </a:p>
          <a:p>
            <a:pPr marL="342900" lvl="0" indent="-342900" defTabSz="914400" fontAlgn="base">
              <a:buClr>
                <a:srgbClr val="333333"/>
              </a:buClr>
              <a:buFont typeface="WingDings"/>
              <a:buChar char=""/>
            </a:pPr>
            <a:r>
              <a:rPr lang="de-DE" altLang="de-DE" sz="2400" dirty="0">
                <a:solidFill>
                  <a:srgbClr val="333333"/>
                </a:solidFill>
              </a:rPr>
              <a:t>Gambar akan disertai dengan 3 kemungkinan jawaban</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Tugas</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menentukan</a:t>
            </a:r>
            <a:r>
              <a:rPr lang="en-US" altLang="de-DE" sz="2400" dirty="0">
                <a:solidFill>
                  <a:srgbClr val="333333"/>
                </a:solidFill>
              </a:rPr>
              <a:t> mana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ketiga</a:t>
            </a:r>
            <a:r>
              <a:rPr lang="en-US" altLang="de-DE" sz="2400" dirty="0">
                <a:solidFill>
                  <a:srgbClr val="333333"/>
                </a:solidFill>
              </a:rPr>
              <a:t> </a:t>
            </a:r>
            <a:r>
              <a:rPr lang="en-US" altLang="de-DE" sz="2400" dirty="0" err="1">
                <a:solidFill>
                  <a:srgbClr val="333333"/>
                </a:solidFill>
              </a:rPr>
              <a:t>jawaban</a:t>
            </a:r>
            <a:r>
              <a:rPr lang="en-US" altLang="de-DE" sz="2400" dirty="0">
                <a:solidFill>
                  <a:srgbClr val="333333"/>
                </a:solidFill>
              </a:rPr>
              <a:t> </a:t>
            </a:r>
            <a:r>
              <a:rPr lang="en-US" altLang="de-DE" sz="2400" dirty="0" err="1">
                <a:solidFill>
                  <a:srgbClr val="333333"/>
                </a:solidFill>
              </a:rPr>
              <a:t>itu</a:t>
            </a:r>
            <a:r>
              <a:rPr lang="en-US" altLang="de-DE" sz="2400" dirty="0">
                <a:solidFill>
                  <a:srgbClr val="333333"/>
                </a:solidFill>
              </a:rPr>
              <a:t> yang </a:t>
            </a:r>
            <a:r>
              <a:rPr lang="en-US" altLang="de-DE" sz="2400" dirty="0" err="1">
                <a:solidFill>
                  <a:srgbClr val="333333"/>
                </a:solidFill>
              </a:rPr>
              <a:t>mendekati</a:t>
            </a:r>
            <a:r>
              <a:rPr lang="en-US" altLang="de-DE" sz="2400" dirty="0">
                <a:solidFill>
                  <a:srgbClr val="333333"/>
                </a:solidFill>
              </a:rPr>
              <a:t> </a:t>
            </a:r>
            <a:r>
              <a:rPr lang="en-US" altLang="de-DE" sz="2400" dirty="0" err="1">
                <a:solidFill>
                  <a:srgbClr val="333333"/>
                </a:solidFill>
              </a:rPr>
              <a:t>kesimpulan</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kisah</a:t>
            </a:r>
            <a:r>
              <a:rPr lang="en-US" altLang="de-DE" sz="2400" dirty="0">
                <a:solidFill>
                  <a:srgbClr val="333333"/>
                </a:solidFill>
              </a:rPr>
              <a:t> </a:t>
            </a:r>
            <a:r>
              <a:rPr lang="en-US" altLang="de-DE" sz="2400" dirty="0" err="1">
                <a:solidFill>
                  <a:srgbClr val="333333"/>
                </a:solidFill>
              </a:rPr>
              <a:t>cerita</a:t>
            </a:r>
            <a:r>
              <a:rPr lang="en-US" altLang="de-DE" sz="2400" dirty="0">
                <a:solidFill>
                  <a:srgbClr val="333333"/>
                </a:solidFill>
              </a:rPr>
              <a:t> yang </a:t>
            </a:r>
            <a:r>
              <a:rPr lang="en-US" altLang="de-DE" sz="2400" dirty="0" err="1">
                <a:solidFill>
                  <a:srgbClr val="333333"/>
                </a:solidFill>
              </a:rPr>
              <a:t>ditunjukkan</a:t>
            </a:r>
            <a:r>
              <a:rPr lang="en-US" altLang="de-DE" sz="2400" dirty="0">
                <a:solidFill>
                  <a:srgbClr val="333333"/>
                </a:solidFill>
              </a:rPr>
              <a:t>.</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direncanakan oleh kedua anak laki-laki itu?</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98</a:t>
            </a:fld>
            <a:endParaRPr lang="de-DE" altLang="de-DE">
              <a:latin typeface="+mn-lt"/>
              <a:ea typeface="+mn-ea"/>
            </a:endParaRPr>
          </a:p>
        </p:txBody>
      </p:sp>
      <p:sp>
        <p:nvSpPr>
          <p:cNvPr id="11571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Mengundang</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anak</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laki-laki</a:t>
            </a:r>
            <a:r>
              <a:rPr lang="en-CA" altLang="de-DE" sz="2400" dirty="0">
                <a:solidFill>
                  <a:srgbClr val="333333"/>
                </a:solidFill>
                <a:latin typeface="+mn-lt"/>
                <a:ea typeface="+mn-ea"/>
                <a:cs typeface="+mn-cs"/>
              </a:rPr>
              <a:t> lain </a:t>
            </a:r>
            <a:r>
              <a:rPr lang="en-CA" altLang="de-DE" sz="2400" dirty="0" err="1">
                <a:solidFill>
                  <a:srgbClr val="333333"/>
                </a:solidFill>
                <a:latin typeface="+mn-lt"/>
                <a:ea typeface="+mn-ea"/>
                <a:cs typeface="+mn-cs"/>
              </a:rPr>
              <a:t>untuk</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bermain</a:t>
            </a:r>
            <a:r>
              <a:rPr lang="en-CA" altLang="de-DE" sz="2400" dirty="0">
                <a:solidFill>
                  <a:srgbClr val="333333"/>
                </a:solidFill>
                <a:latin typeface="+mn-lt"/>
                <a:ea typeface="+mn-ea"/>
                <a:cs typeface="+mn-cs"/>
              </a:rPr>
              <a:t> bola </a:t>
            </a:r>
            <a:r>
              <a:rPr lang="en-CA" altLang="de-DE" sz="2400" dirty="0" err="1">
                <a:solidFill>
                  <a:srgbClr val="333333"/>
                </a:solidFill>
                <a:latin typeface="+mn-lt"/>
                <a:ea typeface="+mn-ea"/>
                <a:cs typeface="+mn-cs"/>
              </a:rPr>
              <a:t>bersama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mereka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Bermain</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kelakar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guyonan</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mengerjai</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Mengambil</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foto</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bersama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juara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sepakbola</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0"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direncanakan oleh kedua anak laki-laki itu?</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99</a:t>
            </a:fld>
            <a:endParaRPr lang="de-DE" altLang="de-DE">
              <a:latin typeface="+mn-lt"/>
              <a:ea typeface="+mn-ea"/>
            </a:endParaRPr>
          </a:p>
        </p:txBody>
      </p:sp>
      <p:sp>
        <p:nvSpPr>
          <p:cNvPr id="116741"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Mengundang</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anak</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laki-laki</a:t>
            </a:r>
            <a:r>
              <a:rPr lang="en-CA" altLang="de-DE" sz="2400" dirty="0">
                <a:solidFill>
                  <a:srgbClr val="333333"/>
                </a:solidFill>
                <a:latin typeface="+mn-lt"/>
                <a:ea typeface="+mn-ea"/>
                <a:cs typeface="+mn-cs"/>
              </a:rPr>
              <a:t> lain </a:t>
            </a:r>
            <a:r>
              <a:rPr lang="en-CA" altLang="de-DE" sz="2400" dirty="0" err="1">
                <a:solidFill>
                  <a:srgbClr val="333333"/>
                </a:solidFill>
                <a:latin typeface="+mn-lt"/>
                <a:ea typeface="+mn-ea"/>
                <a:cs typeface="+mn-cs"/>
              </a:rPr>
              <a:t>untuk</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bermain</a:t>
            </a:r>
            <a:r>
              <a:rPr lang="en-CA" altLang="de-DE" sz="2400" dirty="0">
                <a:solidFill>
                  <a:srgbClr val="333333"/>
                </a:solidFill>
                <a:latin typeface="+mn-lt"/>
                <a:ea typeface="+mn-ea"/>
                <a:cs typeface="+mn-cs"/>
              </a:rPr>
              <a:t> bola </a:t>
            </a:r>
            <a:r>
              <a:rPr lang="en-CA" altLang="de-DE" sz="2400" dirty="0" err="1">
                <a:solidFill>
                  <a:srgbClr val="333333"/>
                </a:solidFill>
                <a:latin typeface="+mn-lt"/>
                <a:ea typeface="+mn-ea"/>
                <a:cs typeface="+mn-cs"/>
              </a:rPr>
              <a:t>bersama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mereka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Bermain</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kelakar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guyonan</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mengerjai</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Mengambil</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foto</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bersama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juara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sepakbola</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5"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direncanakan oleh kedua anak laki-laki itu?</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100</a:t>
            </a:fld>
            <a:endParaRPr lang="de-DE" altLang="de-DE">
              <a:latin typeface="+mn-lt"/>
              <a:ea typeface="+mn-ea"/>
            </a:endParaRPr>
          </a:p>
        </p:txBody>
      </p:sp>
      <p:sp>
        <p:nvSpPr>
          <p:cNvPr id="11776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Mengundang</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anak</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laki-laki</a:t>
            </a:r>
            <a:r>
              <a:rPr lang="en-CA" altLang="de-DE" sz="2400" dirty="0">
                <a:solidFill>
                  <a:srgbClr val="333333"/>
                </a:solidFill>
                <a:latin typeface="+mn-lt"/>
                <a:ea typeface="+mn-ea"/>
                <a:cs typeface="+mn-cs"/>
              </a:rPr>
              <a:t> lain </a:t>
            </a:r>
            <a:r>
              <a:rPr lang="en-CA" altLang="de-DE" sz="2400" dirty="0" err="1">
                <a:solidFill>
                  <a:srgbClr val="333333"/>
                </a:solidFill>
                <a:latin typeface="+mn-lt"/>
                <a:ea typeface="+mn-ea"/>
                <a:cs typeface="+mn-cs"/>
              </a:rPr>
              <a:t>untuk</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bermain</a:t>
            </a:r>
            <a:r>
              <a:rPr lang="en-CA" altLang="de-DE" sz="2400" dirty="0">
                <a:solidFill>
                  <a:srgbClr val="333333"/>
                </a:solidFill>
                <a:latin typeface="+mn-lt"/>
                <a:ea typeface="+mn-ea"/>
                <a:cs typeface="+mn-cs"/>
              </a:rPr>
              <a:t> bola </a:t>
            </a:r>
            <a:r>
              <a:rPr lang="en-CA" altLang="de-DE" sz="2400" dirty="0" err="1">
                <a:solidFill>
                  <a:srgbClr val="333333"/>
                </a:solidFill>
                <a:latin typeface="+mn-lt"/>
                <a:ea typeface="+mn-ea"/>
                <a:cs typeface="+mn-cs"/>
              </a:rPr>
              <a:t>bersama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mereka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Bermain</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kelakar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guyonan</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mengerjai</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Mengambil</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foto</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bersama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juara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sepakbola</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90"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direncanakan oleh kedua anak laki-laki itu?</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101</a:t>
            </a:fld>
            <a:endParaRPr lang="de-DE" altLang="de-DE">
              <a:latin typeface="+mn-lt"/>
              <a:ea typeface="+mn-ea"/>
            </a:endParaRPr>
          </a:p>
        </p:txBody>
      </p:sp>
      <p:sp>
        <p:nvSpPr>
          <p:cNvPr id="118791"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Mengundang</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anak</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laki-laki</a:t>
            </a:r>
            <a:r>
              <a:rPr lang="en-CA" altLang="de-DE" sz="2400" dirty="0">
                <a:solidFill>
                  <a:srgbClr val="333333"/>
                </a:solidFill>
                <a:latin typeface="+mn-lt"/>
                <a:ea typeface="+mn-ea"/>
                <a:cs typeface="+mn-cs"/>
              </a:rPr>
              <a:t> lain </a:t>
            </a:r>
            <a:r>
              <a:rPr lang="en-CA" altLang="de-DE" sz="2400" dirty="0" err="1">
                <a:solidFill>
                  <a:srgbClr val="333333"/>
                </a:solidFill>
                <a:latin typeface="+mn-lt"/>
                <a:ea typeface="+mn-ea"/>
                <a:cs typeface="+mn-cs"/>
              </a:rPr>
              <a:t>untuk</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bermain</a:t>
            </a:r>
            <a:r>
              <a:rPr lang="en-CA" altLang="de-DE" sz="2400" dirty="0">
                <a:solidFill>
                  <a:srgbClr val="333333"/>
                </a:solidFill>
                <a:latin typeface="+mn-lt"/>
                <a:ea typeface="+mn-ea"/>
                <a:cs typeface="+mn-cs"/>
              </a:rPr>
              <a:t> bola </a:t>
            </a:r>
            <a:r>
              <a:rPr lang="en-CA" altLang="de-DE" sz="2400" dirty="0" err="1">
                <a:solidFill>
                  <a:srgbClr val="333333"/>
                </a:solidFill>
                <a:latin typeface="+mn-lt"/>
                <a:ea typeface="+mn-ea"/>
                <a:cs typeface="+mn-cs"/>
              </a:rPr>
              <a:t>bersama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mereka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Bermain</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kelakar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guyonan</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mengerjai</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Mengambil</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foto</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bersama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juara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sepakbola</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5"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direncanakan oleh kedua anak laki-laki itu?</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102</a:t>
            </a:fld>
            <a:endParaRPr lang="de-DE" altLang="de-DE">
              <a:latin typeface="+mn-lt"/>
              <a:ea typeface="+mn-ea"/>
            </a:endParaRPr>
          </a:p>
        </p:txBody>
      </p:sp>
      <p:sp>
        <p:nvSpPr>
          <p:cNvPr id="119814"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Mengundang</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anak</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laki-laki</a:t>
            </a:r>
            <a:r>
              <a:rPr lang="en-CA" altLang="de-DE" sz="2400" dirty="0">
                <a:solidFill>
                  <a:srgbClr val="333333"/>
                </a:solidFill>
                <a:latin typeface="+mn-lt"/>
                <a:ea typeface="+mn-ea"/>
                <a:cs typeface="+mn-cs"/>
              </a:rPr>
              <a:t> lain </a:t>
            </a:r>
            <a:r>
              <a:rPr lang="en-CA" altLang="de-DE" sz="2400" dirty="0" err="1">
                <a:solidFill>
                  <a:srgbClr val="333333"/>
                </a:solidFill>
                <a:latin typeface="+mn-lt"/>
                <a:ea typeface="+mn-ea"/>
                <a:cs typeface="+mn-cs"/>
              </a:rPr>
              <a:t>untuk</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bermain</a:t>
            </a:r>
            <a:r>
              <a:rPr lang="en-CA" altLang="de-DE" sz="2400" dirty="0">
                <a:solidFill>
                  <a:srgbClr val="333333"/>
                </a:solidFill>
                <a:latin typeface="+mn-lt"/>
                <a:ea typeface="+mn-ea"/>
                <a:cs typeface="+mn-cs"/>
              </a:rPr>
              <a:t> bola </a:t>
            </a:r>
            <a:r>
              <a:rPr lang="en-CA" altLang="de-DE" sz="2400" dirty="0" err="1">
                <a:solidFill>
                  <a:srgbClr val="333333"/>
                </a:solidFill>
                <a:latin typeface="+mn-lt"/>
                <a:ea typeface="+mn-ea"/>
                <a:cs typeface="+mn-cs"/>
              </a:rPr>
              <a:t>bersama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mereka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a:solidFill>
                  <a:srgbClr val="004992"/>
                </a:solidFill>
                <a:latin typeface="+mn-lt"/>
                <a:ea typeface="+mn-ea"/>
                <a:cs typeface="+mn-cs"/>
              </a:rPr>
              <a:t>Bermain</a:t>
            </a:r>
            <a:r>
              <a:rPr lang="en-CA" altLang="de-DE" sz="2400" dirty="0">
                <a:solidFill>
                  <a:srgbClr val="004992"/>
                </a:solidFill>
                <a:latin typeface="+mn-lt"/>
                <a:ea typeface="+mn-ea"/>
                <a:cs typeface="+mn-cs"/>
              </a:rPr>
              <a:t> </a:t>
            </a:r>
            <a:r>
              <a:rPr lang="en-CA" altLang="de-DE" sz="2400" dirty="0" err="1">
                <a:solidFill>
                  <a:srgbClr val="004992"/>
                </a:solidFill>
                <a:latin typeface="+mn-lt"/>
                <a:ea typeface="+mn-ea"/>
                <a:cs typeface="+mn-cs"/>
              </a:rPr>
              <a:t>kelakar</a:t>
            </a:r>
            <a:r>
              <a:rPr lang="en-CA" altLang="de-DE" sz="2400" dirty="0">
                <a:solidFill>
                  <a:srgbClr val="004992"/>
                </a:solidFill>
                <a:latin typeface="+mn-lt"/>
                <a:ea typeface="+mn-ea"/>
                <a:cs typeface="+mn-cs"/>
              </a:rPr>
              <a:t>/ </a:t>
            </a:r>
            <a:r>
              <a:rPr lang="en-CA" altLang="de-DE" sz="2400" dirty="0" err="1">
                <a:solidFill>
                  <a:srgbClr val="004992"/>
                </a:solidFill>
                <a:latin typeface="+mn-lt"/>
                <a:ea typeface="+mn-ea"/>
                <a:cs typeface="+mn-cs"/>
              </a:rPr>
              <a:t>guyonan</a:t>
            </a:r>
            <a:r>
              <a:rPr lang="en-CA" altLang="de-DE" sz="2400" dirty="0">
                <a:solidFill>
                  <a:srgbClr val="004992"/>
                </a:solidFill>
                <a:latin typeface="+mn-lt"/>
                <a:ea typeface="+mn-ea"/>
                <a:cs typeface="+mn-cs"/>
              </a:rPr>
              <a:t> (</a:t>
            </a:r>
            <a:r>
              <a:rPr lang="en-CA" altLang="de-DE" sz="2400" dirty="0" err="1">
                <a:solidFill>
                  <a:srgbClr val="004992"/>
                </a:solidFill>
                <a:latin typeface="+mn-lt"/>
                <a:ea typeface="+mn-ea"/>
                <a:cs typeface="+mn-cs"/>
              </a:rPr>
              <a:t>mengerjai</a:t>
            </a:r>
            <a:r>
              <a:rPr lang="en-CA" altLang="de-DE" sz="2400" dirty="0">
                <a:solidFill>
                  <a:srgbClr val="004992"/>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Mengambil</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foto</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bersama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juara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sepakbola</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kedua pria itu lakukan?</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103</a:t>
            </a:fld>
            <a:endParaRPr lang="de-DE" altLang="de-DE">
              <a:latin typeface="+mn-lt"/>
              <a:ea typeface="+mn-ea"/>
            </a:endParaRPr>
          </a:p>
        </p:txBody>
      </p:sp>
      <p:sp>
        <p:nvSpPr>
          <p:cNvPr id="120837"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sedang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menari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tarian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bulan</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berusaha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melarikan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diri</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sedang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berolahraga</a:t>
            </a:r>
            <a:r>
              <a:rPr lang="en-US" altLang="de-DE" sz="2400" dirty="0">
                <a:solidFill>
                  <a:srgbClr val="333333"/>
                </a:solidFill>
                <a:latin typeface="+mn-lt"/>
                <a:ea typeface="+mn-ea"/>
                <a:cs typeface="+mn-cs"/>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1"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kedua pria itu lakukan?</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104</a:t>
            </a:fld>
            <a:endParaRPr lang="de-DE" altLang="de-DE">
              <a:latin typeface="+mn-lt"/>
              <a:ea typeface="+mn-ea"/>
            </a:endParaRPr>
          </a:p>
        </p:txBody>
      </p:sp>
      <p:sp>
        <p:nvSpPr>
          <p:cNvPr id="121862"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sedang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menari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tarian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bulan</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berusaha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melarikan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diri</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sedang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berolahraga</a:t>
            </a:r>
            <a:r>
              <a:rPr lang="en-US" altLang="de-DE" sz="2400" dirty="0">
                <a:solidFill>
                  <a:srgbClr val="333333"/>
                </a:solidFill>
                <a:latin typeface="+mn-lt"/>
                <a:ea typeface="+mn-ea"/>
                <a:cs typeface="+mn-cs"/>
              </a:rPr>
              <a:t>.</a:t>
            </a: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6"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kedua pria itu lakukan?</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105</a:t>
            </a:fld>
            <a:endParaRPr lang="de-DE" altLang="de-DE">
              <a:latin typeface="+mn-lt"/>
              <a:ea typeface="+mn-ea"/>
            </a:endParaRPr>
          </a:p>
        </p:txBody>
      </p:sp>
      <p:sp>
        <p:nvSpPr>
          <p:cNvPr id="122887"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sedang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menari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tarian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bulan</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berusaha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melarikan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diri</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sedang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berolahraga</a:t>
            </a:r>
            <a:r>
              <a:rPr lang="en-US" altLang="de-DE" sz="2400" dirty="0">
                <a:solidFill>
                  <a:srgbClr val="333333"/>
                </a:solidFill>
                <a:latin typeface="+mn-lt"/>
                <a:ea typeface="+mn-ea"/>
                <a:cs typeface="+mn-cs"/>
              </a:rPr>
              <a:t>.</a:t>
            </a: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11"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kedua pria itu lakukan?</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106</a:t>
            </a:fld>
            <a:endParaRPr lang="de-DE" altLang="de-DE">
              <a:latin typeface="+mn-lt"/>
              <a:ea typeface="+mn-ea"/>
            </a:endParaRPr>
          </a:p>
        </p:txBody>
      </p:sp>
      <p:sp>
        <p:nvSpPr>
          <p:cNvPr id="123912"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sedang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menari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tarian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bulan</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berusaha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melarikan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diri</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sedang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berolahraga</a:t>
            </a:r>
            <a:r>
              <a:rPr lang="en-US" altLang="de-DE" sz="2400" dirty="0">
                <a:solidFill>
                  <a:srgbClr val="333333"/>
                </a:solidFill>
                <a:latin typeface="+mn-lt"/>
                <a:ea typeface="+mn-ea"/>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4"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kedua pria itu lakukan?</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107</a:t>
            </a:fld>
            <a:endParaRPr lang="de-DE" altLang="de-DE">
              <a:latin typeface="+mn-lt"/>
              <a:ea typeface="+mn-ea"/>
            </a:endParaRPr>
          </a:p>
        </p:txBody>
      </p:sp>
      <p:sp>
        <p:nvSpPr>
          <p:cNvPr id="124936"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sedang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menari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tarian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bulan</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ea typeface="+mn-ea"/>
                <a:cs typeface="+mn-cs"/>
              </a:rPr>
              <a:t>Kedua</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pria</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itu</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berusaha</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melarikan</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diri</a:t>
            </a:r>
            <a:r>
              <a:rPr lang="en-US" altLang="de-DE" sz="2400" dirty="0">
                <a:solidFill>
                  <a:srgbClr val="004992"/>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sedang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berolahraga</a:t>
            </a:r>
            <a:r>
              <a:rPr lang="en-US" altLang="de-DE" sz="2400" dirty="0">
                <a:solidFill>
                  <a:srgbClr val="333333"/>
                </a:solidFill>
                <a:latin typeface="+mn-lt"/>
                <a:ea typeface="+mn-ea"/>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dilakukan anak tersebut?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108</a:t>
            </a:fld>
            <a:endParaRPr lang="de-DE" altLang="de-DE">
              <a:latin typeface="+mn-lt"/>
              <a:ea typeface="+mn-ea"/>
            </a:endParaRPr>
          </a:p>
        </p:txBody>
      </p:sp>
      <p:sp>
        <p:nvSpPr>
          <p:cNvPr id="125956" name="Rectangle 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Bahagia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dengan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kaldo</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ultahnya</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Membungkus</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kado</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ultah</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Mencoba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menakuti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adiknya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saat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memberi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kado</a:t>
            </a:r>
            <a:r>
              <a:rPr lang="en-US" altLang="de-DE" sz="2400" dirty="0">
                <a:solidFill>
                  <a:srgbClr val="333333"/>
                </a:solidFill>
                <a:latin typeface="+mn-lt"/>
                <a:ea typeface="+mn-ea"/>
                <a:cs typeface="+mn-cs"/>
              </a:rPr>
              <a:t>.</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dilakukan anak tersebut?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109</a:t>
            </a:fld>
            <a:endParaRPr lang="de-DE" altLang="de-DE">
              <a:latin typeface="+mn-lt"/>
              <a:ea typeface="+mn-ea"/>
            </a:endParaRPr>
          </a:p>
        </p:txBody>
      </p:sp>
      <p:sp>
        <p:nvSpPr>
          <p:cNvPr id="126982" name="Rectangle 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Bahagia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dengan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kaldo</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ultahnya</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Membungkus</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kado</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ultah</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Mencoba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menakuti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adiknya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saat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memberi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kado</a:t>
            </a:r>
            <a:r>
              <a:rPr lang="en-US" altLang="de-DE" sz="2400" dirty="0">
                <a:solidFill>
                  <a:srgbClr val="333333"/>
                </a:solidFill>
                <a:latin typeface="+mn-lt"/>
                <a:ea typeface="+mn-ea"/>
                <a:cs typeface="+mn-cs"/>
              </a:rPr>
              <a:t>.</a:t>
            </a: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5"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dilakukan anak tersebut?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110</a:t>
            </a:fld>
            <a:endParaRPr lang="de-DE" altLang="de-DE">
              <a:latin typeface="+mn-lt"/>
              <a:ea typeface="+mn-ea"/>
            </a:endParaRPr>
          </a:p>
        </p:txBody>
      </p:sp>
      <p:sp>
        <p:nvSpPr>
          <p:cNvPr id="128006" name="Rectangle 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Bahagia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dengan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kaldo</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ultahnya</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Membungkus</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kado</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ultah</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Mencoba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menakuti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adiknya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saat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memberi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kado</a:t>
            </a:r>
            <a:r>
              <a:rPr lang="en-US" altLang="de-DE" sz="2400" dirty="0">
                <a:solidFill>
                  <a:srgbClr val="333333"/>
                </a:solidFill>
                <a:latin typeface="+mn-lt"/>
                <a:ea typeface="+mn-ea"/>
                <a:cs typeface="+mn-cs"/>
              </a:rPr>
              <a:t>.</a:t>
            </a: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1"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dilakukan anak tersebut?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111</a:t>
            </a:fld>
            <a:endParaRPr lang="de-DE" altLang="de-DE">
              <a:latin typeface="+mn-lt"/>
              <a:ea typeface="+mn-ea"/>
            </a:endParaRPr>
          </a:p>
        </p:txBody>
      </p:sp>
      <p:sp>
        <p:nvSpPr>
          <p:cNvPr id="129032" name="Rectangle 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Bahagia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dengan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kaldo</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ultahnya</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Membungkus</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kado</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ultah</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Mencoba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menakuti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adiknya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saat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memberi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kado</a:t>
            </a:r>
            <a:r>
              <a:rPr lang="en-US" altLang="de-DE" sz="2400" dirty="0">
                <a:solidFill>
                  <a:srgbClr val="333333"/>
                </a:solidFill>
                <a:latin typeface="+mn-lt"/>
                <a:ea typeface="+mn-ea"/>
                <a:cs typeface="+mn-cs"/>
              </a:rPr>
              <a:t>.</a:t>
            </a: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3"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dilakukan anak tersebut?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112</a:t>
            </a:fld>
            <a:endParaRPr lang="de-DE" altLang="de-DE">
              <a:latin typeface="+mn-lt"/>
              <a:ea typeface="+mn-ea"/>
            </a:endParaRPr>
          </a:p>
        </p:txBody>
      </p:sp>
      <p:sp>
        <p:nvSpPr>
          <p:cNvPr id="130056" name="Rectangle 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Bahagia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dengan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kaldo</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ultahnya</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Membungkus</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kado</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ultah</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ea typeface="+mn-ea"/>
                <a:cs typeface="+mn-cs"/>
              </a:rPr>
              <a:t>Mencoba</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menakuti</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adiknya</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saat</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memberi</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kado</a:t>
            </a:r>
            <a:r>
              <a:rPr lang="en-US" altLang="de-DE" sz="2400" dirty="0">
                <a:solidFill>
                  <a:srgbClr val="004992"/>
                </a:solidFill>
                <a:latin typeface="+mn-lt"/>
                <a:ea typeface="+mn-ea"/>
                <a:cs typeface="+mn-cs"/>
              </a:rPr>
              <a:t>.</a:t>
            </a: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seharusnya</a:t>
            </a:r>
            <a:r>
              <a:rPr lang="en-GB" altLang="de-DE" sz="2400" dirty="0">
                <a:solidFill>
                  <a:srgbClr val="333333"/>
                </a:solidFill>
              </a:rPr>
              <a:t> </a:t>
            </a:r>
            <a:r>
              <a:rPr lang="en-GB" altLang="de-DE" sz="2400" dirty="0" err="1">
                <a:solidFill>
                  <a:srgbClr val="333333"/>
                </a:solidFill>
              </a:rPr>
              <a:t>memberi</a:t>
            </a:r>
            <a:r>
              <a:rPr lang="en-GB" altLang="de-DE" sz="2400" dirty="0">
                <a:solidFill>
                  <a:srgbClr val="333333"/>
                </a:solidFill>
              </a:rPr>
              <a:t> </a:t>
            </a:r>
            <a:r>
              <a:rPr lang="en-GB" altLang="de-DE" sz="2400" dirty="0" err="1">
                <a:solidFill>
                  <a:srgbClr val="333333"/>
                </a:solidFill>
              </a:rPr>
              <a:t>kesimpulan</a:t>
            </a:r>
            <a:r>
              <a:rPr lang="en-GB" altLang="de-DE" sz="2400" dirty="0">
                <a:solidFill>
                  <a:srgbClr val="333333"/>
                </a:solidFill>
              </a:rPr>
              <a:t> / </a:t>
            </a:r>
            <a:r>
              <a:rPr lang="en-GB" altLang="de-DE" sz="2400" dirty="0" err="1">
                <a:solidFill>
                  <a:srgbClr val="333333"/>
                </a:solidFill>
              </a:rPr>
              <a:t>penilaian</a:t>
            </a:r>
            <a:r>
              <a:rPr lang="en-GB" altLang="de-DE" sz="2400" dirty="0">
                <a:solidFill>
                  <a:srgbClr val="333333"/>
                </a:solidFill>
              </a:rPr>
              <a:t> </a:t>
            </a:r>
            <a:r>
              <a:rPr lang="en-GB" altLang="de-DE" sz="2400" dirty="0" err="1">
                <a:solidFill>
                  <a:srgbClr val="333333"/>
                </a:solidFill>
              </a:rPr>
              <a:t>jika</a:t>
            </a:r>
            <a:r>
              <a:rPr lang="en-GB" altLang="de-DE" sz="2400" dirty="0">
                <a:solidFill>
                  <a:srgbClr val="333333"/>
                </a:solidFill>
              </a:rPr>
              <a:t> </a:t>
            </a: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tahu</a:t>
            </a:r>
            <a:r>
              <a:rPr lang="en-GB" altLang="de-DE" sz="2400" dirty="0">
                <a:solidFill>
                  <a:srgbClr val="333333"/>
                </a:solidFill>
              </a:rPr>
              <a:t> orang </a:t>
            </a:r>
            <a:r>
              <a:rPr lang="en-GB" altLang="de-DE" sz="2400" dirty="0" err="1">
                <a:solidFill>
                  <a:srgbClr val="333333"/>
                </a:solidFill>
              </a:rPr>
              <a:t>tersebut</a:t>
            </a:r>
            <a:r>
              <a:rPr lang="en-GB" altLang="de-DE" sz="2400" dirty="0">
                <a:solidFill>
                  <a:srgbClr val="333333"/>
                </a:solidFill>
              </a:rPr>
              <a:t> </a:t>
            </a:r>
            <a:r>
              <a:rPr lang="en-GB" altLang="de-DE" sz="2400" dirty="0" err="1">
                <a:solidFill>
                  <a:srgbClr val="333333"/>
                </a:solidFill>
              </a:rPr>
              <a:t>dengan</a:t>
            </a:r>
            <a:r>
              <a:rPr lang="en-GB" altLang="de-DE" sz="2400" dirty="0">
                <a:solidFill>
                  <a:srgbClr val="333333"/>
                </a:solidFill>
              </a:rPr>
              <a:t> </a:t>
            </a:r>
            <a:r>
              <a:rPr lang="en-GB" altLang="de-DE" sz="2400" dirty="0" err="1">
                <a:solidFill>
                  <a:srgbClr val="333333"/>
                </a:solidFill>
              </a:rPr>
              <a:t>baik</a:t>
            </a:r>
            <a:r>
              <a:rPr lang="en-GB" altLang="de-DE" sz="2400" dirty="0">
                <a:solidFill>
                  <a:srgbClr val="333333"/>
                </a:solidFill>
              </a:rPr>
              <a:t> </a:t>
            </a:r>
            <a:r>
              <a:rPr lang="en-GB" altLang="de-DE" sz="2400" dirty="0" err="1">
                <a:solidFill>
                  <a:srgbClr val="333333"/>
                </a:solidFill>
              </a:rPr>
              <a:t>atau</a:t>
            </a:r>
            <a:r>
              <a:rPr lang="en-GB" altLang="de-DE" sz="2400" dirty="0">
                <a:solidFill>
                  <a:srgbClr val="333333"/>
                </a:solidFill>
              </a:rPr>
              <a:t> </a:t>
            </a:r>
            <a:r>
              <a:rPr lang="en-GB" altLang="de-DE" sz="2400" dirty="0" err="1">
                <a:solidFill>
                  <a:srgbClr val="333333"/>
                </a:solidFill>
              </a:rPr>
              <a:t>mengamatinya</a:t>
            </a:r>
            <a:r>
              <a:rPr lang="en-GB" altLang="de-DE" sz="2400" dirty="0">
                <a:solidFill>
                  <a:srgbClr val="333333"/>
                </a:solidFill>
              </a:rPr>
              <a:t> </a:t>
            </a:r>
            <a:r>
              <a:rPr lang="en-GB" altLang="de-DE" sz="2400" dirty="0" err="1">
                <a:solidFill>
                  <a:srgbClr val="333333"/>
                </a:solidFill>
              </a:rPr>
              <a:t>dalam</a:t>
            </a:r>
            <a:r>
              <a:rPr lang="en-GB" altLang="de-DE" sz="2400" dirty="0">
                <a:solidFill>
                  <a:srgbClr val="333333"/>
                </a:solidFill>
              </a:rPr>
              <a:t> </a:t>
            </a:r>
            <a:r>
              <a:rPr lang="en-GB" altLang="de-DE" sz="2400" dirty="0" err="1">
                <a:solidFill>
                  <a:srgbClr val="333333"/>
                </a:solidFill>
              </a:rPr>
              <a:t>konteks</a:t>
            </a:r>
            <a:r>
              <a:rPr lang="en-GB" altLang="de-DE" sz="2400" dirty="0">
                <a:solidFill>
                  <a:srgbClr val="333333"/>
                </a:solidFill>
              </a:rPr>
              <a:t> yang </a:t>
            </a:r>
            <a:r>
              <a:rPr lang="en-GB" altLang="de-DE" sz="2400" dirty="0" err="1">
                <a:solidFill>
                  <a:srgbClr val="333333"/>
                </a:solidFill>
              </a:rPr>
              <a:t>berbeda</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113</a:t>
            </a:fld>
            <a:endParaRPr lang="de-DE" altLang="de-DE">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seharusnya</a:t>
            </a:r>
            <a:r>
              <a:rPr lang="en-GB" altLang="de-DE" sz="2400" dirty="0">
                <a:solidFill>
                  <a:srgbClr val="333333"/>
                </a:solidFill>
              </a:rPr>
              <a:t> </a:t>
            </a:r>
            <a:r>
              <a:rPr lang="en-GB" altLang="de-DE" sz="2400" dirty="0" err="1">
                <a:solidFill>
                  <a:srgbClr val="333333"/>
                </a:solidFill>
              </a:rPr>
              <a:t>memberi</a:t>
            </a:r>
            <a:r>
              <a:rPr lang="en-GB" altLang="de-DE" sz="2400" dirty="0">
                <a:solidFill>
                  <a:srgbClr val="333333"/>
                </a:solidFill>
              </a:rPr>
              <a:t> </a:t>
            </a:r>
            <a:r>
              <a:rPr lang="en-GB" altLang="de-DE" sz="2400" dirty="0" err="1">
                <a:solidFill>
                  <a:srgbClr val="333333"/>
                </a:solidFill>
              </a:rPr>
              <a:t>kesimpulan</a:t>
            </a:r>
            <a:r>
              <a:rPr lang="en-GB" altLang="de-DE" sz="2400" dirty="0">
                <a:solidFill>
                  <a:srgbClr val="333333"/>
                </a:solidFill>
              </a:rPr>
              <a:t> / </a:t>
            </a:r>
            <a:r>
              <a:rPr lang="en-GB" altLang="de-DE" sz="2400" dirty="0" err="1">
                <a:solidFill>
                  <a:srgbClr val="333333"/>
                </a:solidFill>
              </a:rPr>
              <a:t>penilaian</a:t>
            </a:r>
            <a:r>
              <a:rPr lang="en-GB" altLang="de-DE" sz="2400" dirty="0">
                <a:solidFill>
                  <a:srgbClr val="333333"/>
                </a:solidFill>
              </a:rPr>
              <a:t> </a:t>
            </a:r>
            <a:r>
              <a:rPr lang="en-GB" altLang="de-DE" sz="2400" dirty="0" err="1">
                <a:solidFill>
                  <a:srgbClr val="333333"/>
                </a:solidFill>
              </a:rPr>
              <a:t>jika</a:t>
            </a:r>
            <a:r>
              <a:rPr lang="en-GB" altLang="de-DE" sz="2400" dirty="0">
                <a:solidFill>
                  <a:srgbClr val="333333"/>
                </a:solidFill>
              </a:rPr>
              <a:t> </a:t>
            </a: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tahu</a:t>
            </a:r>
            <a:r>
              <a:rPr lang="en-GB" altLang="de-DE" sz="2400" dirty="0">
                <a:solidFill>
                  <a:srgbClr val="333333"/>
                </a:solidFill>
              </a:rPr>
              <a:t> orang </a:t>
            </a:r>
            <a:r>
              <a:rPr lang="en-GB" altLang="de-DE" sz="2400" dirty="0" err="1">
                <a:solidFill>
                  <a:srgbClr val="333333"/>
                </a:solidFill>
              </a:rPr>
              <a:t>tersebut</a:t>
            </a:r>
            <a:r>
              <a:rPr lang="en-GB" altLang="de-DE" sz="2400" dirty="0">
                <a:solidFill>
                  <a:srgbClr val="333333"/>
                </a:solidFill>
              </a:rPr>
              <a:t> </a:t>
            </a:r>
            <a:r>
              <a:rPr lang="en-GB" altLang="de-DE" sz="2400" dirty="0" err="1">
                <a:solidFill>
                  <a:srgbClr val="333333"/>
                </a:solidFill>
              </a:rPr>
              <a:t>dengan</a:t>
            </a:r>
            <a:r>
              <a:rPr lang="en-GB" altLang="de-DE" sz="2400" dirty="0">
                <a:solidFill>
                  <a:srgbClr val="333333"/>
                </a:solidFill>
              </a:rPr>
              <a:t> </a:t>
            </a:r>
            <a:r>
              <a:rPr lang="en-GB" altLang="de-DE" sz="2400" dirty="0" err="1">
                <a:solidFill>
                  <a:srgbClr val="333333"/>
                </a:solidFill>
              </a:rPr>
              <a:t>baik</a:t>
            </a:r>
            <a:r>
              <a:rPr lang="en-GB" altLang="de-DE" sz="2400" dirty="0">
                <a:solidFill>
                  <a:srgbClr val="333333"/>
                </a:solidFill>
              </a:rPr>
              <a:t> </a:t>
            </a:r>
            <a:r>
              <a:rPr lang="en-GB" altLang="de-DE" sz="2400" dirty="0" err="1">
                <a:solidFill>
                  <a:srgbClr val="333333"/>
                </a:solidFill>
              </a:rPr>
              <a:t>atau</a:t>
            </a:r>
            <a:r>
              <a:rPr lang="en-GB" altLang="de-DE" sz="2400" dirty="0">
                <a:solidFill>
                  <a:srgbClr val="333333"/>
                </a:solidFill>
              </a:rPr>
              <a:t> </a:t>
            </a:r>
            <a:r>
              <a:rPr lang="en-GB" altLang="de-DE" sz="2400" dirty="0" err="1">
                <a:solidFill>
                  <a:srgbClr val="333333"/>
                </a:solidFill>
              </a:rPr>
              <a:t>mengamatinya</a:t>
            </a:r>
            <a:r>
              <a:rPr lang="en-GB" altLang="de-DE" sz="2400" dirty="0">
                <a:solidFill>
                  <a:srgbClr val="333333"/>
                </a:solidFill>
              </a:rPr>
              <a:t> </a:t>
            </a:r>
            <a:r>
              <a:rPr lang="en-GB" altLang="de-DE" sz="2400" dirty="0" err="1">
                <a:solidFill>
                  <a:srgbClr val="333333"/>
                </a:solidFill>
              </a:rPr>
              <a:t>dalam</a:t>
            </a:r>
            <a:r>
              <a:rPr lang="en-GB" altLang="de-DE" sz="2400" dirty="0">
                <a:solidFill>
                  <a:srgbClr val="333333"/>
                </a:solidFill>
              </a:rPr>
              <a:t> </a:t>
            </a:r>
            <a:r>
              <a:rPr lang="en-GB" altLang="de-DE" sz="2400" dirty="0" err="1">
                <a:solidFill>
                  <a:srgbClr val="333333"/>
                </a:solidFill>
              </a:rPr>
              <a:t>konteks</a:t>
            </a:r>
            <a:r>
              <a:rPr lang="en-GB" altLang="de-DE" sz="2400" dirty="0">
                <a:solidFill>
                  <a:srgbClr val="333333"/>
                </a:solidFill>
              </a:rPr>
              <a:t> yang </a:t>
            </a:r>
            <a:r>
              <a:rPr lang="en-GB" altLang="de-DE" sz="2400" dirty="0" err="1">
                <a:solidFill>
                  <a:srgbClr val="333333"/>
                </a:solidFill>
              </a:rPr>
              <a:t>berbeda</a:t>
            </a:r>
            <a:r>
              <a:rPr lang="en-GB"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Ekspresi</a:t>
            </a:r>
            <a:r>
              <a:rPr lang="en-GB" altLang="de-DE" sz="2400" dirty="0">
                <a:solidFill>
                  <a:srgbClr val="333333"/>
                </a:solidFill>
              </a:rPr>
              <a:t> </a:t>
            </a:r>
            <a:r>
              <a:rPr lang="en-GB" altLang="de-DE" sz="2400" dirty="0" err="1">
                <a:solidFill>
                  <a:srgbClr val="333333"/>
                </a:solidFill>
              </a:rPr>
              <a:t>wajah</a:t>
            </a:r>
            <a:r>
              <a:rPr lang="en-GB" altLang="de-DE" sz="2400" dirty="0">
                <a:solidFill>
                  <a:srgbClr val="333333"/>
                </a:solidFill>
              </a:rPr>
              <a:t> </a:t>
            </a:r>
            <a:r>
              <a:rPr lang="en-GB" altLang="de-DE" sz="2400" dirty="0" err="1">
                <a:solidFill>
                  <a:srgbClr val="333333"/>
                </a:solidFill>
              </a:rPr>
              <a:t>dan</a:t>
            </a:r>
            <a:r>
              <a:rPr lang="en-GB" altLang="de-DE" sz="2400" dirty="0">
                <a:solidFill>
                  <a:srgbClr val="333333"/>
                </a:solidFill>
              </a:rPr>
              <a:t> </a:t>
            </a:r>
            <a:r>
              <a:rPr lang="en-GB" altLang="de-DE" sz="2400" dirty="0" err="1">
                <a:solidFill>
                  <a:srgbClr val="333333"/>
                </a:solidFill>
              </a:rPr>
              <a:t>sikap</a:t>
            </a:r>
            <a:r>
              <a:rPr lang="en-GB" altLang="de-DE" sz="2400" dirty="0">
                <a:solidFill>
                  <a:srgbClr val="333333"/>
                </a:solidFill>
              </a:rPr>
              <a:t> </a:t>
            </a:r>
            <a:r>
              <a:rPr lang="en-GB" altLang="de-DE" sz="2400" dirty="0" err="1">
                <a:solidFill>
                  <a:srgbClr val="333333"/>
                </a:solidFill>
              </a:rPr>
              <a:t>tubuh</a:t>
            </a:r>
            <a:r>
              <a:rPr lang="en-GB" altLang="de-DE" sz="2400" dirty="0">
                <a:solidFill>
                  <a:srgbClr val="333333"/>
                </a:solidFill>
              </a:rPr>
              <a:t> </a:t>
            </a:r>
            <a:r>
              <a:rPr lang="en-GB" altLang="de-DE" sz="2400" dirty="0" err="1">
                <a:solidFill>
                  <a:srgbClr val="333333"/>
                </a:solidFill>
              </a:rPr>
              <a:t>merupakan</a:t>
            </a:r>
            <a:r>
              <a:rPr lang="en-GB" altLang="de-DE" sz="2400" dirty="0">
                <a:solidFill>
                  <a:srgbClr val="333333"/>
                </a:solidFill>
              </a:rPr>
              <a:t> </a:t>
            </a:r>
            <a:r>
              <a:rPr lang="en-GB" altLang="de-DE" sz="2400" dirty="0" err="1">
                <a:solidFill>
                  <a:srgbClr val="333333"/>
                </a:solidFill>
              </a:rPr>
              <a:t>petunjuk</a:t>
            </a:r>
            <a:r>
              <a:rPr lang="en-GB" altLang="de-DE" sz="2400" dirty="0">
                <a:solidFill>
                  <a:srgbClr val="333333"/>
                </a:solidFill>
              </a:rPr>
              <a:t> yang </a:t>
            </a:r>
            <a:r>
              <a:rPr lang="en-GB" altLang="de-DE" sz="2400" dirty="0" err="1">
                <a:solidFill>
                  <a:srgbClr val="333333"/>
                </a:solidFill>
              </a:rPr>
              <a:t>penting</a:t>
            </a:r>
            <a:r>
              <a:rPr lang="en-GB" altLang="de-DE" sz="2400" dirty="0">
                <a:solidFill>
                  <a:srgbClr val="333333"/>
                </a:solidFill>
              </a:rPr>
              <a:t> </a:t>
            </a:r>
            <a:r>
              <a:rPr lang="en-GB" altLang="de-DE" sz="2400" dirty="0" err="1">
                <a:solidFill>
                  <a:srgbClr val="333333"/>
                </a:solidFill>
              </a:rPr>
              <a:t>dari</a:t>
            </a:r>
            <a:r>
              <a:rPr lang="en-GB" altLang="de-DE" sz="2400" dirty="0">
                <a:solidFill>
                  <a:srgbClr val="333333"/>
                </a:solidFill>
              </a:rPr>
              <a:t> </a:t>
            </a:r>
            <a:r>
              <a:rPr lang="en-GB" altLang="de-DE" sz="2400" dirty="0" err="1">
                <a:solidFill>
                  <a:srgbClr val="333333"/>
                </a:solidFill>
              </a:rPr>
              <a:t>perasaan</a:t>
            </a:r>
            <a:r>
              <a:rPr lang="en-GB" altLang="de-DE" sz="2400" dirty="0">
                <a:solidFill>
                  <a:srgbClr val="333333"/>
                </a:solidFill>
              </a:rPr>
              <a:t> </a:t>
            </a:r>
            <a:r>
              <a:rPr lang="en-GB" altLang="de-DE" sz="2400" dirty="0" err="1">
                <a:solidFill>
                  <a:srgbClr val="333333"/>
                </a:solidFill>
              </a:rPr>
              <a:t>seseorang</a:t>
            </a:r>
            <a:r>
              <a:rPr lang="en-GB" altLang="de-DE" sz="2400" dirty="0">
                <a:solidFill>
                  <a:srgbClr val="333333"/>
                </a:solidFill>
              </a:rPr>
              <a:t> </a:t>
            </a:r>
            <a:r>
              <a:rPr lang="en-GB" altLang="de-DE" sz="2400" dirty="0" err="1">
                <a:solidFill>
                  <a:srgbClr val="333333"/>
                </a:solidFill>
              </a:rPr>
              <a:t>tapi</a:t>
            </a:r>
            <a:r>
              <a:rPr lang="en-GB" altLang="de-DE" sz="2400" dirty="0">
                <a:solidFill>
                  <a:srgbClr val="333333"/>
                </a:solidFill>
              </a:rPr>
              <a:t> </a:t>
            </a:r>
            <a:r>
              <a:rPr lang="en-GB" altLang="de-DE" sz="2400" dirty="0" err="1">
                <a:solidFill>
                  <a:srgbClr val="333333"/>
                </a:solidFill>
              </a:rPr>
              <a:t>terkadang</a:t>
            </a:r>
            <a:r>
              <a:rPr lang="en-GB" altLang="de-DE" sz="2400" dirty="0">
                <a:solidFill>
                  <a:srgbClr val="333333"/>
                </a:solidFill>
              </a:rPr>
              <a:t> </a:t>
            </a:r>
            <a:r>
              <a:rPr lang="en-GB" altLang="de-DE" sz="2400" dirty="0" err="1">
                <a:solidFill>
                  <a:srgbClr val="333333"/>
                </a:solidFill>
              </a:rPr>
              <a:t>bisa</a:t>
            </a:r>
            <a:r>
              <a:rPr lang="en-GB" altLang="de-DE" sz="2400" dirty="0">
                <a:solidFill>
                  <a:srgbClr val="333333"/>
                </a:solidFill>
              </a:rPr>
              <a:t> </a:t>
            </a:r>
            <a:r>
              <a:rPr lang="en-GB" altLang="de-DE" sz="2400" err="1">
                <a:solidFill>
                  <a:srgbClr val="333333"/>
                </a:solidFill>
              </a:rPr>
              <a:t>salah</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114</a:t>
            </a:fld>
            <a:endParaRPr lang="de-DE" altLang="de-DE">
              <a:latin typeface="+mn-lt"/>
              <a:ea typeface="+mn-ea"/>
            </a:endParaRPr>
          </a:p>
        </p:txBody>
      </p:sp>
    </p:spTree>
    <p:extLst>
      <p:ext uri="{BB962C8B-B14F-4D97-AF65-F5344CB8AC3E}">
        <p14:creationId xmlns:p14="http://schemas.microsoft.com/office/powerpoint/2010/main" val="20486950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seharusnya</a:t>
            </a:r>
            <a:r>
              <a:rPr lang="en-GB" altLang="de-DE" sz="2400" dirty="0">
                <a:solidFill>
                  <a:srgbClr val="333333"/>
                </a:solidFill>
              </a:rPr>
              <a:t> </a:t>
            </a:r>
            <a:r>
              <a:rPr lang="en-GB" altLang="de-DE" sz="2400" dirty="0" err="1">
                <a:solidFill>
                  <a:srgbClr val="333333"/>
                </a:solidFill>
              </a:rPr>
              <a:t>memberi</a:t>
            </a:r>
            <a:r>
              <a:rPr lang="en-GB" altLang="de-DE" sz="2400" dirty="0">
                <a:solidFill>
                  <a:srgbClr val="333333"/>
                </a:solidFill>
              </a:rPr>
              <a:t> </a:t>
            </a:r>
            <a:r>
              <a:rPr lang="en-GB" altLang="de-DE" sz="2400" dirty="0" err="1">
                <a:solidFill>
                  <a:srgbClr val="333333"/>
                </a:solidFill>
              </a:rPr>
              <a:t>kesimpulan</a:t>
            </a:r>
            <a:r>
              <a:rPr lang="en-GB" altLang="de-DE" sz="2400" dirty="0">
                <a:solidFill>
                  <a:srgbClr val="333333"/>
                </a:solidFill>
              </a:rPr>
              <a:t> / </a:t>
            </a:r>
            <a:r>
              <a:rPr lang="en-GB" altLang="de-DE" sz="2400" dirty="0" err="1">
                <a:solidFill>
                  <a:srgbClr val="333333"/>
                </a:solidFill>
              </a:rPr>
              <a:t>penilaian</a:t>
            </a:r>
            <a:r>
              <a:rPr lang="en-GB" altLang="de-DE" sz="2400" dirty="0">
                <a:solidFill>
                  <a:srgbClr val="333333"/>
                </a:solidFill>
              </a:rPr>
              <a:t> </a:t>
            </a:r>
            <a:r>
              <a:rPr lang="en-GB" altLang="de-DE" sz="2400" dirty="0" err="1">
                <a:solidFill>
                  <a:srgbClr val="333333"/>
                </a:solidFill>
              </a:rPr>
              <a:t>jika</a:t>
            </a:r>
            <a:r>
              <a:rPr lang="en-GB" altLang="de-DE" sz="2400" dirty="0">
                <a:solidFill>
                  <a:srgbClr val="333333"/>
                </a:solidFill>
              </a:rPr>
              <a:t> </a:t>
            </a: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tahu</a:t>
            </a:r>
            <a:r>
              <a:rPr lang="en-GB" altLang="de-DE" sz="2400" dirty="0">
                <a:solidFill>
                  <a:srgbClr val="333333"/>
                </a:solidFill>
              </a:rPr>
              <a:t> orang </a:t>
            </a:r>
            <a:r>
              <a:rPr lang="en-GB" altLang="de-DE" sz="2400" dirty="0" err="1">
                <a:solidFill>
                  <a:srgbClr val="333333"/>
                </a:solidFill>
              </a:rPr>
              <a:t>tersebut</a:t>
            </a:r>
            <a:r>
              <a:rPr lang="en-GB" altLang="de-DE" sz="2400" dirty="0">
                <a:solidFill>
                  <a:srgbClr val="333333"/>
                </a:solidFill>
              </a:rPr>
              <a:t> </a:t>
            </a:r>
            <a:r>
              <a:rPr lang="en-GB" altLang="de-DE" sz="2400" dirty="0" err="1">
                <a:solidFill>
                  <a:srgbClr val="333333"/>
                </a:solidFill>
              </a:rPr>
              <a:t>dengan</a:t>
            </a:r>
            <a:r>
              <a:rPr lang="en-GB" altLang="de-DE" sz="2400" dirty="0">
                <a:solidFill>
                  <a:srgbClr val="333333"/>
                </a:solidFill>
              </a:rPr>
              <a:t> </a:t>
            </a:r>
            <a:r>
              <a:rPr lang="en-GB" altLang="de-DE" sz="2400" dirty="0" err="1">
                <a:solidFill>
                  <a:srgbClr val="333333"/>
                </a:solidFill>
              </a:rPr>
              <a:t>baik</a:t>
            </a:r>
            <a:r>
              <a:rPr lang="en-GB" altLang="de-DE" sz="2400" dirty="0">
                <a:solidFill>
                  <a:srgbClr val="333333"/>
                </a:solidFill>
              </a:rPr>
              <a:t> </a:t>
            </a:r>
            <a:r>
              <a:rPr lang="en-GB" altLang="de-DE" sz="2400" dirty="0" err="1">
                <a:solidFill>
                  <a:srgbClr val="333333"/>
                </a:solidFill>
              </a:rPr>
              <a:t>atau</a:t>
            </a:r>
            <a:r>
              <a:rPr lang="en-GB" altLang="de-DE" sz="2400" dirty="0">
                <a:solidFill>
                  <a:srgbClr val="333333"/>
                </a:solidFill>
              </a:rPr>
              <a:t> </a:t>
            </a:r>
            <a:r>
              <a:rPr lang="en-GB" altLang="de-DE" sz="2400" dirty="0" err="1">
                <a:solidFill>
                  <a:srgbClr val="333333"/>
                </a:solidFill>
              </a:rPr>
              <a:t>mengamatinya</a:t>
            </a:r>
            <a:r>
              <a:rPr lang="en-GB" altLang="de-DE" sz="2400" dirty="0">
                <a:solidFill>
                  <a:srgbClr val="333333"/>
                </a:solidFill>
              </a:rPr>
              <a:t> </a:t>
            </a:r>
            <a:r>
              <a:rPr lang="en-GB" altLang="de-DE" sz="2400" dirty="0" err="1">
                <a:solidFill>
                  <a:srgbClr val="333333"/>
                </a:solidFill>
              </a:rPr>
              <a:t>dalam</a:t>
            </a:r>
            <a:r>
              <a:rPr lang="en-GB" altLang="de-DE" sz="2400" dirty="0">
                <a:solidFill>
                  <a:srgbClr val="333333"/>
                </a:solidFill>
              </a:rPr>
              <a:t> </a:t>
            </a:r>
            <a:r>
              <a:rPr lang="en-GB" altLang="de-DE" sz="2400" dirty="0" err="1">
                <a:solidFill>
                  <a:srgbClr val="333333"/>
                </a:solidFill>
              </a:rPr>
              <a:t>konteks</a:t>
            </a:r>
            <a:r>
              <a:rPr lang="en-GB" altLang="de-DE" sz="2400" dirty="0">
                <a:solidFill>
                  <a:srgbClr val="333333"/>
                </a:solidFill>
              </a:rPr>
              <a:t> yang </a:t>
            </a:r>
            <a:r>
              <a:rPr lang="en-GB" altLang="de-DE" sz="2400" dirty="0" err="1">
                <a:solidFill>
                  <a:srgbClr val="333333"/>
                </a:solidFill>
              </a:rPr>
              <a:t>berbeda</a:t>
            </a:r>
            <a:r>
              <a:rPr lang="en-GB"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Ekspresi</a:t>
            </a:r>
            <a:r>
              <a:rPr lang="en-GB" altLang="de-DE" sz="2400" dirty="0">
                <a:solidFill>
                  <a:srgbClr val="333333"/>
                </a:solidFill>
              </a:rPr>
              <a:t> </a:t>
            </a:r>
            <a:r>
              <a:rPr lang="en-GB" altLang="de-DE" sz="2400" dirty="0" err="1">
                <a:solidFill>
                  <a:srgbClr val="333333"/>
                </a:solidFill>
              </a:rPr>
              <a:t>wajah</a:t>
            </a:r>
            <a:r>
              <a:rPr lang="en-GB" altLang="de-DE" sz="2400" dirty="0">
                <a:solidFill>
                  <a:srgbClr val="333333"/>
                </a:solidFill>
              </a:rPr>
              <a:t> </a:t>
            </a:r>
            <a:r>
              <a:rPr lang="en-GB" altLang="de-DE" sz="2400" dirty="0" err="1">
                <a:solidFill>
                  <a:srgbClr val="333333"/>
                </a:solidFill>
              </a:rPr>
              <a:t>dan</a:t>
            </a:r>
            <a:r>
              <a:rPr lang="en-GB" altLang="de-DE" sz="2400" dirty="0">
                <a:solidFill>
                  <a:srgbClr val="333333"/>
                </a:solidFill>
              </a:rPr>
              <a:t> </a:t>
            </a:r>
            <a:r>
              <a:rPr lang="en-GB" altLang="de-DE" sz="2400" dirty="0" err="1">
                <a:solidFill>
                  <a:srgbClr val="333333"/>
                </a:solidFill>
              </a:rPr>
              <a:t>sikap</a:t>
            </a:r>
            <a:r>
              <a:rPr lang="en-GB" altLang="de-DE" sz="2400" dirty="0">
                <a:solidFill>
                  <a:srgbClr val="333333"/>
                </a:solidFill>
              </a:rPr>
              <a:t> </a:t>
            </a:r>
            <a:r>
              <a:rPr lang="en-GB" altLang="de-DE" sz="2400" dirty="0" err="1">
                <a:solidFill>
                  <a:srgbClr val="333333"/>
                </a:solidFill>
              </a:rPr>
              <a:t>tubuh</a:t>
            </a:r>
            <a:r>
              <a:rPr lang="en-GB" altLang="de-DE" sz="2400" dirty="0">
                <a:solidFill>
                  <a:srgbClr val="333333"/>
                </a:solidFill>
              </a:rPr>
              <a:t> </a:t>
            </a:r>
            <a:r>
              <a:rPr lang="en-GB" altLang="de-DE" sz="2400" dirty="0" err="1">
                <a:solidFill>
                  <a:srgbClr val="333333"/>
                </a:solidFill>
              </a:rPr>
              <a:t>merupakan</a:t>
            </a:r>
            <a:r>
              <a:rPr lang="en-GB" altLang="de-DE" sz="2400" dirty="0">
                <a:solidFill>
                  <a:srgbClr val="333333"/>
                </a:solidFill>
              </a:rPr>
              <a:t> </a:t>
            </a:r>
            <a:r>
              <a:rPr lang="en-GB" altLang="de-DE" sz="2400" dirty="0" err="1">
                <a:solidFill>
                  <a:srgbClr val="333333"/>
                </a:solidFill>
              </a:rPr>
              <a:t>petunjuk</a:t>
            </a:r>
            <a:r>
              <a:rPr lang="en-GB" altLang="de-DE" sz="2400" dirty="0">
                <a:solidFill>
                  <a:srgbClr val="333333"/>
                </a:solidFill>
              </a:rPr>
              <a:t> yang </a:t>
            </a:r>
            <a:r>
              <a:rPr lang="en-GB" altLang="de-DE" sz="2400" dirty="0" err="1">
                <a:solidFill>
                  <a:srgbClr val="333333"/>
                </a:solidFill>
              </a:rPr>
              <a:t>penting</a:t>
            </a:r>
            <a:r>
              <a:rPr lang="en-GB" altLang="de-DE" sz="2400" dirty="0">
                <a:solidFill>
                  <a:srgbClr val="333333"/>
                </a:solidFill>
              </a:rPr>
              <a:t> </a:t>
            </a:r>
            <a:r>
              <a:rPr lang="en-GB" altLang="de-DE" sz="2400" dirty="0" err="1">
                <a:solidFill>
                  <a:srgbClr val="333333"/>
                </a:solidFill>
              </a:rPr>
              <a:t>dari</a:t>
            </a:r>
            <a:r>
              <a:rPr lang="en-GB" altLang="de-DE" sz="2400" dirty="0">
                <a:solidFill>
                  <a:srgbClr val="333333"/>
                </a:solidFill>
              </a:rPr>
              <a:t> </a:t>
            </a:r>
            <a:r>
              <a:rPr lang="en-GB" altLang="de-DE" sz="2400" dirty="0" err="1">
                <a:solidFill>
                  <a:srgbClr val="333333"/>
                </a:solidFill>
              </a:rPr>
              <a:t>perasaan</a:t>
            </a:r>
            <a:r>
              <a:rPr lang="en-GB" altLang="de-DE" sz="2400" dirty="0">
                <a:solidFill>
                  <a:srgbClr val="333333"/>
                </a:solidFill>
              </a:rPr>
              <a:t> </a:t>
            </a:r>
            <a:r>
              <a:rPr lang="en-GB" altLang="de-DE" sz="2400" dirty="0" err="1">
                <a:solidFill>
                  <a:srgbClr val="333333"/>
                </a:solidFill>
              </a:rPr>
              <a:t>seseorang</a:t>
            </a:r>
            <a:r>
              <a:rPr lang="en-GB" altLang="de-DE" sz="2400" dirty="0">
                <a:solidFill>
                  <a:srgbClr val="333333"/>
                </a:solidFill>
              </a:rPr>
              <a:t> </a:t>
            </a:r>
            <a:r>
              <a:rPr lang="en-GB" altLang="de-DE" sz="2400" dirty="0" err="1">
                <a:solidFill>
                  <a:srgbClr val="333333"/>
                </a:solidFill>
              </a:rPr>
              <a:t>tapi</a:t>
            </a:r>
            <a:r>
              <a:rPr lang="en-GB" altLang="de-DE" sz="2400" dirty="0">
                <a:solidFill>
                  <a:srgbClr val="333333"/>
                </a:solidFill>
              </a:rPr>
              <a:t> </a:t>
            </a:r>
            <a:r>
              <a:rPr lang="en-GB" altLang="de-DE" sz="2400" dirty="0" err="1">
                <a:solidFill>
                  <a:srgbClr val="333333"/>
                </a:solidFill>
              </a:rPr>
              <a:t>terkadang</a:t>
            </a:r>
            <a:r>
              <a:rPr lang="en-GB" altLang="de-DE" sz="2400" dirty="0">
                <a:solidFill>
                  <a:srgbClr val="333333"/>
                </a:solidFill>
              </a:rPr>
              <a:t> </a:t>
            </a:r>
            <a:r>
              <a:rPr lang="en-GB" altLang="de-DE" sz="2400" dirty="0" err="1">
                <a:solidFill>
                  <a:srgbClr val="333333"/>
                </a:solidFill>
              </a:rPr>
              <a:t>bisa</a:t>
            </a:r>
            <a:r>
              <a:rPr lang="en-GB" altLang="de-DE" sz="2400" dirty="0">
                <a:solidFill>
                  <a:srgbClr val="333333"/>
                </a:solidFill>
              </a:rPr>
              <a:t> </a:t>
            </a:r>
            <a:r>
              <a:rPr lang="en-GB" altLang="de-DE" sz="2400" dirty="0" err="1">
                <a:solidFill>
                  <a:srgbClr val="333333"/>
                </a:solidFill>
              </a:rPr>
              <a:t>salah</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Saat menilai situasi yang kompleks, sangat penting untuk mempertimbangkan segala informasi yang </a:t>
            </a:r>
            <a:r>
              <a:rPr lang="de-DE" altLang="de-DE" sz="2400">
                <a:solidFill>
                  <a:srgbClr val="333333"/>
                </a:solidFill>
              </a:rPr>
              <a:t>tersedia.</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115</a:t>
            </a:fld>
            <a:endParaRPr lang="de-DE" altLang="de-DE">
              <a:latin typeface="+mn-lt"/>
              <a:ea typeface="+mn-ea"/>
            </a:endParaRPr>
          </a:p>
        </p:txBody>
      </p:sp>
    </p:spTree>
    <p:extLst>
      <p:ext uri="{BB962C8B-B14F-4D97-AF65-F5344CB8AC3E}">
        <p14:creationId xmlns:p14="http://schemas.microsoft.com/office/powerpoint/2010/main" val="92895084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seharusnya</a:t>
            </a:r>
            <a:r>
              <a:rPr lang="en-GB" altLang="de-DE" sz="2400" dirty="0">
                <a:solidFill>
                  <a:srgbClr val="333333"/>
                </a:solidFill>
              </a:rPr>
              <a:t> </a:t>
            </a:r>
            <a:r>
              <a:rPr lang="en-GB" altLang="de-DE" sz="2400" dirty="0" err="1">
                <a:solidFill>
                  <a:srgbClr val="333333"/>
                </a:solidFill>
              </a:rPr>
              <a:t>memberi</a:t>
            </a:r>
            <a:r>
              <a:rPr lang="en-GB" altLang="de-DE" sz="2400" dirty="0">
                <a:solidFill>
                  <a:srgbClr val="333333"/>
                </a:solidFill>
              </a:rPr>
              <a:t> </a:t>
            </a:r>
            <a:r>
              <a:rPr lang="en-GB" altLang="de-DE" sz="2400" dirty="0" err="1">
                <a:solidFill>
                  <a:srgbClr val="333333"/>
                </a:solidFill>
              </a:rPr>
              <a:t>kesimpulan</a:t>
            </a:r>
            <a:r>
              <a:rPr lang="en-GB" altLang="de-DE" sz="2400" dirty="0">
                <a:solidFill>
                  <a:srgbClr val="333333"/>
                </a:solidFill>
              </a:rPr>
              <a:t> / </a:t>
            </a:r>
            <a:r>
              <a:rPr lang="en-GB" altLang="de-DE" sz="2400" dirty="0" err="1">
                <a:solidFill>
                  <a:srgbClr val="333333"/>
                </a:solidFill>
              </a:rPr>
              <a:t>penilaian</a:t>
            </a:r>
            <a:r>
              <a:rPr lang="en-GB" altLang="de-DE" sz="2400" dirty="0">
                <a:solidFill>
                  <a:srgbClr val="333333"/>
                </a:solidFill>
              </a:rPr>
              <a:t> </a:t>
            </a:r>
            <a:r>
              <a:rPr lang="en-GB" altLang="de-DE" sz="2400" dirty="0" err="1">
                <a:solidFill>
                  <a:srgbClr val="333333"/>
                </a:solidFill>
              </a:rPr>
              <a:t>jika</a:t>
            </a:r>
            <a:r>
              <a:rPr lang="en-GB" altLang="de-DE" sz="2400" dirty="0">
                <a:solidFill>
                  <a:srgbClr val="333333"/>
                </a:solidFill>
              </a:rPr>
              <a:t> </a:t>
            </a: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tahu</a:t>
            </a:r>
            <a:r>
              <a:rPr lang="en-GB" altLang="de-DE" sz="2400" dirty="0">
                <a:solidFill>
                  <a:srgbClr val="333333"/>
                </a:solidFill>
              </a:rPr>
              <a:t> orang </a:t>
            </a:r>
            <a:r>
              <a:rPr lang="en-GB" altLang="de-DE" sz="2400" dirty="0" err="1">
                <a:solidFill>
                  <a:srgbClr val="333333"/>
                </a:solidFill>
              </a:rPr>
              <a:t>tersebut</a:t>
            </a:r>
            <a:r>
              <a:rPr lang="en-GB" altLang="de-DE" sz="2400" dirty="0">
                <a:solidFill>
                  <a:srgbClr val="333333"/>
                </a:solidFill>
              </a:rPr>
              <a:t> </a:t>
            </a:r>
            <a:r>
              <a:rPr lang="en-GB" altLang="de-DE" sz="2400" dirty="0" err="1">
                <a:solidFill>
                  <a:srgbClr val="333333"/>
                </a:solidFill>
              </a:rPr>
              <a:t>dengan</a:t>
            </a:r>
            <a:r>
              <a:rPr lang="en-GB" altLang="de-DE" sz="2400" dirty="0">
                <a:solidFill>
                  <a:srgbClr val="333333"/>
                </a:solidFill>
              </a:rPr>
              <a:t> </a:t>
            </a:r>
            <a:r>
              <a:rPr lang="en-GB" altLang="de-DE" sz="2400" dirty="0" err="1">
                <a:solidFill>
                  <a:srgbClr val="333333"/>
                </a:solidFill>
              </a:rPr>
              <a:t>baik</a:t>
            </a:r>
            <a:r>
              <a:rPr lang="en-GB" altLang="de-DE" sz="2400" dirty="0">
                <a:solidFill>
                  <a:srgbClr val="333333"/>
                </a:solidFill>
              </a:rPr>
              <a:t> </a:t>
            </a:r>
            <a:r>
              <a:rPr lang="en-GB" altLang="de-DE" sz="2400" dirty="0" err="1">
                <a:solidFill>
                  <a:srgbClr val="333333"/>
                </a:solidFill>
              </a:rPr>
              <a:t>atau</a:t>
            </a:r>
            <a:r>
              <a:rPr lang="en-GB" altLang="de-DE" sz="2400" dirty="0">
                <a:solidFill>
                  <a:srgbClr val="333333"/>
                </a:solidFill>
              </a:rPr>
              <a:t> </a:t>
            </a:r>
            <a:r>
              <a:rPr lang="en-GB" altLang="de-DE" sz="2400" dirty="0" err="1">
                <a:solidFill>
                  <a:srgbClr val="333333"/>
                </a:solidFill>
              </a:rPr>
              <a:t>mengamatinya</a:t>
            </a:r>
            <a:r>
              <a:rPr lang="en-GB" altLang="de-DE" sz="2400" dirty="0">
                <a:solidFill>
                  <a:srgbClr val="333333"/>
                </a:solidFill>
              </a:rPr>
              <a:t> </a:t>
            </a:r>
            <a:r>
              <a:rPr lang="en-GB" altLang="de-DE" sz="2400" dirty="0" err="1">
                <a:solidFill>
                  <a:srgbClr val="333333"/>
                </a:solidFill>
              </a:rPr>
              <a:t>dalam</a:t>
            </a:r>
            <a:r>
              <a:rPr lang="en-GB" altLang="de-DE" sz="2400" dirty="0">
                <a:solidFill>
                  <a:srgbClr val="333333"/>
                </a:solidFill>
              </a:rPr>
              <a:t> </a:t>
            </a:r>
            <a:r>
              <a:rPr lang="en-GB" altLang="de-DE" sz="2400" dirty="0" err="1">
                <a:solidFill>
                  <a:srgbClr val="333333"/>
                </a:solidFill>
              </a:rPr>
              <a:t>konteks</a:t>
            </a:r>
            <a:r>
              <a:rPr lang="en-GB" altLang="de-DE" sz="2400" dirty="0">
                <a:solidFill>
                  <a:srgbClr val="333333"/>
                </a:solidFill>
              </a:rPr>
              <a:t> yang </a:t>
            </a:r>
            <a:r>
              <a:rPr lang="en-GB" altLang="de-DE" sz="2400" dirty="0" err="1">
                <a:solidFill>
                  <a:srgbClr val="333333"/>
                </a:solidFill>
              </a:rPr>
              <a:t>berbeda</a:t>
            </a:r>
            <a:r>
              <a:rPr lang="en-GB"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Ekspresi</a:t>
            </a:r>
            <a:r>
              <a:rPr lang="en-GB" altLang="de-DE" sz="2400" dirty="0">
                <a:solidFill>
                  <a:srgbClr val="333333"/>
                </a:solidFill>
              </a:rPr>
              <a:t> </a:t>
            </a:r>
            <a:r>
              <a:rPr lang="en-GB" altLang="de-DE" sz="2400" dirty="0" err="1">
                <a:solidFill>
                  <a:srgbClr val="333333"/>
                </a:solidFill>
              </a:rPr>
              <a:t>wajah</a:t>
            </a:r>
            <a:r>
              <a:rPr lang="en-GB" altLang="de-DE" sz="2400" dirty="0">
                <a:solidFill>
                  <a:srgbClr val="333333"/>
                </a:solidFill>
              </a:rPr>
              <a:t> </a:t>
            </a:r>
            <a:r>
              <a:rPr lang="en-GB" altLang="de-DE" sz="2400" dirty="0" err="1">
                <a:solidFill>
                  <a:srgbClr val="333333"/>
                </a:solidFill>
              </a:rPr>
              <a:t>dan</a:t>
            </a:r>
            <a:r>
              <a:rPr lang="en-GB" altLang="de-DE" sz="2400" dirty="0">
                <a:solidFill>
                  <a:srgbClr val="333333"/>
                </a:solidFill>
              </a:rPr>
              <a:t> </a:t>
            </a:r>
            <a:r>
              <a:rPr lang="en-GB" altLang="de-DE" sz="2400" dirty="0" err="1">
                <a:solidFill>
                  <a:srgbClr val="333333"/>
                </a:solidFill>
              </a:rPr>
              <a:t>sikap</a:t>
            </a:r>
            <a:r>
              <a:rPr lang="en-GB" altLang="de-DE" sz="2400" dirty="0">
                <a:solidFill>
                  <a:srgbClr val="333333"/>
                </a:solidFill>
              </a:rPr>
              <a:t> </a:t>
            </a:r>
            <a:r>
              <a:rPr lang="en-GB" altLang="de-DE" sz="2400" dirty="0" err="1">
                <a:solidFill>
                  <a:srgbClr val="333333"/>
                </a:solidFill>
              </a:rPr>
              <a:t>tubuh</a:t>
            </a:r>
            <a:r>
              <a:rPr lang="en-GB" altLang="de-DE" sz="2400" dirty="0">
                <a:solidFill>
                  <a:srgbClr val="333333"/>
                </a:solidFill>
              </a:rPr>
              <a:t> </a:t>
            </a:r>
            <a:r>
              <a:rPr lang="en-GB" altLang="de-DE" sz="2400" dirty="0" err="1">
                <a:solidFill>
                  <a:srgbClr val="333333"/>
                </a:solidFill>
              </a:rPr>
              <a:t>merupakan</a:t>
            </a:r>
            <a:r>
              <a:rPr lang="en-GB" altLang="de-DE" sz="2400" dirty="0">
                <a:solidFill>
                  <a:srgbClr val="333333"/>
                </a:solidFill>
              </a:rPr>
              <a:t> </a:t>
            </a:r>
            <a:r>
              <a:rPr lang="en-GB" altLang="de-DE" sz="2400" dirty="0" err="1">
                <a:solidFill>
                  <a:srgbClr val="333333"/>
                </a:solidFill>
              </a:rPr>
              <a:t>petunjuk</a:t>
            </a:r>
            <a:r>
              <a:rPr lang="en-GB" altLang="de-DE" sz="2400" dirty="0">
                <a:solidFill>
                  <a:srgbClr val="333333"/>
                </a:solidFill>
              </a:rPr>
              <a:t> yang </a:t>
            </a:r>
            <a:r>
              <a:rPr lang="en-GB" altLang="de-DE" sz="2400" dirty="0" err="1">
                <a:solidFill>
                  <a:srgbClr val="333333"/>
                </a:solidFill>
              </a:rPr>
              <a:t>penting</a:t>
            </a:r>
            <a:r>
              <a:rPr lang="en-GB" altLang="de-DE" sz="2400" dirty="0">
                <a:solidFill>
                  <a:srgbClr val="333333"/>
                </a:solidFill>
              </a:rPr>
              <a:t> </a:t>
            </a:r>
            <a:r>
              <a:rPr lang="en-GB" altLang="de-DE" sz="2400" dirty="0" err="1">
                <a:solidFill>
                  <a:srgbClr val="333333"/>
                </a:solidFill>
              </a:rPr>
              <a:t>dari</a:t>
            </a:r>
            <a:r>
              <a:rPr lang="en-GB" altLang="de-DE" sz="2400" dirty="0">
                <a:solidFill>
                  <a:srgbClr val="333333"/>
                </a:solidFill>
              </a:rPr>
              <a:t> </a:t>
            </a:r>
            <a:r>
              <a:rPr lang="en-GB" altLang="de-DE" sz="2400" dirty="0" err="1">
                <a:solidFill>
                  <a:srgbClr val="333333"/>
                </a:solidFill>
              </a:rPr>
              <a:t>perasaan</a:t>
            </a:r>
            <a:r>
              <a:rPr lang="en-GB" altLang="de-DE" sz="2400" dirty="0">
                <a:solidFill>
                  <a:srgbClr val="333333"/>
                </a:solidFill>
              </a:rPr>
              <a:t> </a:t>
            </a:r>
            <a:r>
              <a:rPr lang="en-GB" altLang="de-DE" sz="2400" dirty="0" err="1">
                <a:solidFill>
                  <a:srgbClr val="333333"/>
                </a:solidFill>
              </a:rPr>
              <a:t>seseorang</a:t>
            </a:r>
            <a:r>
              <a:rPr lang="en-GB" altLang="de-DE" sz="2400" dirty="0">
                <a:solidFill>
                  <a:srgbClr val="333333"/>
                </a:solidFill>
              </a:rPr>
              <a:t> </a:t>
            </a:r>
            <a:r>
              <a:rPr lang="en-GB" altLang="de-DE" sz="2400" dirty="0" err="1">
                <a:solidFill>
                  <a:srgbClr val="333333"/>
                </a:solidFill>
              </a:rPr>
              <a:t>tapi</a:t>
            </a:r>
            <a:r>
              <a:rPr lang="en-GB" altLang="de-DE" sz="2400" dirty="0">
                <a:solidFill>
                  <a:srgbClr val="333333"/>
                </a:solidFill>
              </a:rPr>
              <a:t> </a:t>
            </a:r>
            <a:r>
              <a:rPr lang="en-GB" altLang="de-DE" sz="2400" dirty="0" err="1">
                <a:solidFill>
                  <a:srgbClr val="333333"/>
                </a:solidFill>
              </a:rPr>
              <a:t>terkadang</a:t>
            </a:r>
            <a:r>
              <a:rPr lang="en-GB" altLang="de-DE" sz="2400" dirty="0">
                <a:solidFill>
                  <a:srgbClr val="333333"/>
                </a:solidFill>
              </a:rPr>
              <a:t> </a:t>
            </a:r>
            <a:r>
              <a:rPr lang="en-GB" altLang="de-DE" sz="2400" dirty="0" err="1">
                <a:solidFill>
                  <a:srgbClr val="333333"/>
                </a:solidFill>
              </a:rPr>
              <a:t>bisa</a:t>
            </a:r>
            <a:r>
              <a:rPr lang="en-GB" altLang="de-DE" sz="2400" dirty="0">
                <a:solidFill>
                  <a:srgbClr val="333333"/>
                </a:solidFill>
              </a:rPr>
              <a:t> </a:t>
            </a:r>
            <a:r>
              <a:rPr lang="en-GB" altLang="de-DE" sz="2400" dirty="0" err="1">
                <a:solidFill>
                  <a:srgbClr val="333333"/>
                </a:solidFill>
              </a:rPr>
              <a:t>salah</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Saat menilai situasi yang kompleks, sangat penting untuk mempertimbangkan segala informasi yang tersedia.</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Semakin banyak informasi yang dijadikan pertimbangan, penilaian/ kesimpulan anda akan semakin mendekati kebenaran.</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116</a:t>
            </a:fld>
            <a:endParaRPr lang="de-DE" altLang="de-DE">
              <a:latin typeface="+mn-lt"/>
              <a:ea typeface="+mn-ea"/>
            </a:endParaRPr>
          </a:p>
        </p:txBody>
      </p:sp>
    </p:spTree>
    <p:extLst>
      <p:ext uri="{BB962C8B-B14F-4D97-AF65-F5344CB8AC3E}">
        <p14:creationId xmlns:p14="http://schemas.microsoft.com/office/powerpoint/2010/main" val="107032389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 ?</a:t>
            </a:r>
          </a:p>
        </p:txBody>
      </p:sp>
      <p:sp>
        <p:nvSpPr>
          <p:cNvPr id="5" name="Content Placeholder 4"/>
          <p:cNvSpPr>
            <a:spLocks noGrp="1"/>
          </p:cNvSpPr>
          <p:nvPr>
            <p:ph idx="1"/>
          </p:nvPr>
        </p:nvSpPr>
        <p:spPr/>
        <p:txBody>
          <a:bodyPr/>
          <a:lstStyle/>
          <a:p>
            <a:pPr lvl="0" defTabSz="914400" fontAlgn="base"/>
            <a:r>
              <a:rPr lang="en-AU" altLang="de-DE" sz="2400" dirty="0" err="1">
                <a:solidFill>
                  <a:srgbClr val="333333"/>
                </a:solidFill>
              </a:rPr>
              <a:t>Selama</a:t>
            </a:r>
            <a:r>
              <a:rPr lang="en-AU" altLang="de-DE" sz="2400" dirty="0">
                <a:solidFill>
                  <a:srgbClr val="333333"/>
                </a:solidFill>
              </a:rPr>
              <a:t> </a:t>
            </a:r>
            <a:r>
              <a:rPr lang="en-AU" altLang="de-DE" sz="2400" dirty="0" err="1">
                <a:solidFill>
                  <a:srgbClr val="333333"/>
                </a:solidFill>
              </a:rPr>
              <a:t>psikosis</a:t>
            </a:r>
            <a:r>
              <a:rPr lang="en-AU" altLang="de-DE" sz="2400" dirty="0">
                <a:solidFill>
                  <a:srgbClr val="333333"/>
                </a:solidFill>
              </a:rPr>
              <a:t>, orang </a:t>
            </a:r>
            <a:r>
              <a:rPr lang="en-AU" altLang="de-DE" sz="2400" dirty="0" err="1">
                <a:solidFill>
                  <a:srgbClr val="333333"/>
                </a:solidFill>
              </a:rPr>
              <a:t>cenderung</a:t>
            </a:r>
            <a:r>
              <a:rPr lang="en-AU" altLang="de-DE" sz="2400" dirty="0">
                <a:solidFill>
                  <a:srgbClr val="333333"/>
                </a:solidFill>
              </a:rPr>
              <a:t> </a:t>
            </a:r>
            <a:r>
              <a:rPr lang="en-AU" altLang="de-DE" sz="2400" dirty="0" err="1">
                <a:solidFill>
                  <a:srgbClr val="333333"/>
                </a:solidFill>
              </a:rPr>
              <a:t>untuk</a:t>
            </a:r>
            <a:r>
              <a:rPr lang="en-AU" altLang="de-DE" sz="2400" dirty="0">
                <a:solidFill>
                  <a:srgbClr val="333333"/>
                </a:solidFill>
              </a:rPr>
              <a:t> </a:t>
            </a:r>
            <a:r>
              <a:rPr lang="en-AU" altLang="de-DE" sz="2400" dirty="0" err="1">
                <a:solidFill>
                  <a:srgbClr val="333333"/>
                </a:solidFill>
              </a:rPr>
              <a:t>menafsirkan</a:t>
            </a:r>
            <a:r>
              <a:rPr lang="en-AU" altLang="de-DE" sz="2400" dirty="0">
                <a:solidFill>
                  <a:srgbClr val="333333"/>
                </a:solidFill>
              </a:rPr>
              <a:t> </a:t>
            </a:r>
            <a:r>
              <a:rPr lang="en-AU" altLang="de-DE" sz="2400" dirty="0" err="1">
                <a:solidFill>
                  <a:srgbClr val="333333"/>
                </a:solidFill>
              </a:rPr>
              <a:t>atau</a:t>
            </a:r>
            <a:r>
              <a:rPr lang="en-AU" altLang="de-DE" sz="2400" dirty="0">
                <a:solidFill>
                  <a:srgbClr val="333333"/>
                </a:solidFill>
              </a:rPr>
              <a:t> </a:t>
            </a:r>
            <a:r>
              <a:rPr lang="en-AU" altLang="de-DE" sz="2400" dirty="0" err="1">
                <a:solidFill>
                  <a:srgbClr val="333333"/>
                </a:solidFill>
              </a:rPr>
              <a:t>melebih-lebihkan</a:t>
            </a:r>
            <a:r>
              <a:rPr lang="en-AU" altLang="de-DE" sz="2400" dirty="0">
                <a:solidFill>
                  <a:srgbClr val="333333"/>
                </a:solidFill>
              </a:rPr>
              <a:t> </a:t>
            </a:r>
            <a:r>
              <a:rPr lang="en-AU" altLang="de-DE" sz="2400" dirty="0" err="1">
                <a:solidFill>
                  <a:srgbClr val="333333"/>
                </a:solidFill>
              </a:rPr>
              <a:t>ekspresi</a:t>
            </a:r>
            <a:r>
              <a:rPr lang="en-AU" altLang="de-DE" sz="2400" dirty="0">
                <a:solidFill>
                  <a:srgbClr val="333333"/>
                </a:solidFill>
              </a:rPr>
              <a:t> </a:t>
            </a:r>
            <a:r>
              <a:rPr lang="en-AU" altLang="de-DE" sz="2400" dirty="0" err="1">
                <a:solidFill>
                  <a:srgbClr val="333333"/>
                </a:solidFill>
              </a:rPr>
              <a:t>wajah</a:t>
            </a:r>
            <a:r>
              <a:rPr lang="en-AU" altLang="de-DE" sz="2400" dirty="0">
                <a:solidFill>
                  <a:srgbClr val="333333"/>
                </a:solidFill>
              </a:rPr>
              <a:t> </a:t>
            </a:r>
            <a:r>
              <a:rPr lang="en-AU" altLang="de-DE" sz="2400" dirty="0" err="1">
                <a:solidFill>
                  <a:srgbClr val="333333"/>
                </a:solidFill>
              </a:rPr>
              <a:t>atau</a:t>
            </a:r>
            <a:r>
              <a:rPr lang="en-AU" altLang="de-DE" sz="2400" dirty="0">
                <a:solidFill>
                  <a:srgbClr val="333333"/>
                </a:solidFill>
              </a:rPr>
              <a:t> </a:t>
            </a:r>
            <a:r>
              <a:rPr lang="en-AU" altLang="de-DE" sz="2400" dirty="0" err="1">
                <a:solidFill>
                  <a:srgbClr val="333333"/>
                </a:solidFill>
              </a:rPr>
              <a:t>tindakan</a:t>
            </a:r>
            <a:r>
              <a:rPr lang="en-AU" altLang="de-DE" sz="2400" dirty="0">
                <a:solidFill>
                  <a:srgbClr val="333333"/>
                </a:solidFill>
              </a:rPr>
              <a:t>.</a:t>
            </a:r>
          </a:p>
          <a:p>
            <a:pPr lvl="0" defTabSz="914400" fontAlgn="base"/>
            <a:r>
              <a:rPr lang="en-AU" altLang="de-DE" sz="2400" dirty="0" err="1">
                <a:solidFill>
                  <a:srgbClr val="004992"/>
                </a:solidFill>
              </a:rPr>
              <a:t>Contoh</a:t>
            </a:r>
            <a:r>
              <a:rPr lang="en-AU" altLang="de-DE" sz="2400" dirty="0">
                <a:solidFill>
                  <a:srgbClr val="004992"/>
                </a:solidFill>
              </a:rPr>
              <a:t>: </a:t>
            </a:r>
            <a:r>
              <a:rPr lang="en-AU" altLang="de-DE" sz="2400" dirty="0">
                <a:solidFill>
                  <a:srgbClr val="333333"/>
                </a:solidFill>
              </a:rPr>
              <a:t>Walter </a:t>
            </a:r>
            <a:r>
              <a:rPr lang="en-AU" altLang="de-DE" sz="2400" dirty="0" err="1">
                <a:solidFill>
                  <a:srgbClr val="333333"/>
                </a:solidFill>
              </a:rPr>
              <a:t>terobsesi</a:t>
            </a:r>
            <a:r>
              <a:rPr lang="en-AU" altLang="de-DE" sz="2400" dirty="0">
                <a:solidFill>
                  <a:srgbClr val="333333"/>
                </a:solidFill>
              </a:rPr>
              <a:t> </a:t>
            </a:r>
            <a:r>
              <a:rPr lang="en-AU" altLang="de-DE" sz="2400" dirty="0" err="1">
                <a:solidFill>
                  <a:srgbClr val="333333"/>
                </a:solidFill>
              </a:rPr>
              <a:t>bahwa</a:t>
            </a:r>
            <a:r>
              <a:rPr lang="en-AU" altLang="de-DE" sz="2400" dirty="0">
                <a:solidFill>
                  <a:srgbClr val="333333"/>
                </a:solidFill>
              </a:rPr>
              <a:t> Jodie Foster </a:t>
            </a:r>
            <a:r>
              <a:rPr lang="en-AU" altLang="de-DE" sz="2400" dirty="0" err="1">
                <a:solidFill>
                  <a:srgbClr val="333333"/>
                </a:solidFill>
              </a:rPr>
              <a:t>adalah</a:t>
            </a:r>
            <a:r>
              <a:rPr lang="en-AU" altLang="de-DE" sz="2400" dirty="0">
                <a:solidFill>
                  <a:srgbClr val="333333"/>
                </a:solidFill>
              </a:rPr>
              <a:t> </a:t>
            </a:r>
            <a:r>
              <a:rPr lang="en-AU" altLang="de-DE" sz="2400" dirty="0" err="1">
                <a:solidFill>
                  <a:srgbClr val="333333"/>
                </a:solidFill>
              </a:rPr>
              <a:t>pacarnya</a:t>
            </a:r>
            <a:r>
              <a:rPr lang="en-AU" altLang="de-DE" sz="2400" dirty="0">
                <a:solidFill>
                  <a:srgbClr val="333333"/>
                </a:solidFill>
              </a:rPr>
              <a:t>. </a:t>
            </a:r>
            <a:r>
              <a:rPr lang="en-AU" altLang="de-DE" sz="2400" dirty="0" err="1">
                <a:solidFill>
                  <a:srgbClr val="333333"/>
                </a:solidFill>
              </a:rPr>
              <a:t>Dia</a:t>
            </a:r>
            <a:r>
              <a:rPr lang="en-AU" altLang="de-DE" sz="2400" dirty="0">
                <a:solidFill>
                  <a:srgbClr val="333333"/>
                </a:solidFill>
              </a:rPr>
              <a:t> </a:t>
            </a:r>
            <a:r>
              <a:rPr lang="en-AU" altLang="de-DE" sz="2400" dirty="0" err="1">
                <a:solidFill>
                  <a:srgbClr val="333333"/>
                </a:solidFill>
              </a:rPr>
              <a:t>menulis</a:t>
            </a:r>
            <a:r>
              <a:rPr lang="en-AU" altLang="de-DE" sz="2400" dirty="0">
                <a:solidFill>
                  <a:srgbClr val="333333"/>
                </a:solidFill>
              </a:rPr>
              <a:t> </a:t>
            </a:r>
            <a:r>
              <a:rPr lang="en-AU" altLang="de-DE" sz="2400" dirty="0" err="1">
                <a:solidFill>
                  <a:srgbClr val="333333"/>
                </a:solidFill>
              </a:rPr>
              <a:t>surat</a:t>
            </a:r>
            <a:r>
              <a:rPr lang="en-AU" altLang="de-DE" sz="2400" dirty="0">
                <a:solidFill>
                  <a:srgbClr val="333333"/>
                </a:solidFill>
              </a:rPr>
              <a:t> </a:t>
            </a:r>
            <a:r>
              <a:rPr lang="en-AU" altLang="de-DE" sz="2400" dirty="0" err="1">
                <a:solidFill>
                  <a:srgbClr val="333333"/>
                </a:solidFill>
              </a:rPr>
              <a:t>cinta</a:t>
            </a:r>
            <a:r>
              <a:rPr lang="en-AU" altLang="de-DE" sz="2400" dirty="0">
                <a:solidFill>
                  <a:srgbClr val="333333"/>
                </a:solidFill>
              </a:rPr>
              <a:t> </a:t>
            </a:r>
            <a:r>
              <a:rPr lang="en-AU" altLang="de-DE" sz="2400" dirty="0" err="1">
                <a:solidFill>
                  <a:srgbClr val="333333"/>
                </a:solidFill>
              </a:rPr>
              <a:t>padanya</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merencanakan</a:t>
            </a:r>
            <a:r>
              <a:rPr lang="en-AU" altLang="de-DE" sz="2400" dirty="0">
                <a:solidFill>
                  <a:srgbClr val="333333"/>
                </a:solidFill>
              </a:rPr>
              <a:t> masa </a:t>
            </a:r>
            <a:r>
              <a:rPr lang="en-AU" altLang="de-DE" sz="2400" dirty="0" err="1">
                <a:solidFill>
                  <a:srgbClr val="333333"/>
                </a:solidFill>
              </a:rPr>
              <a:t>depan</a:t>
            </a:r>
            <a:r>
              <a:rPr lang="en-AU" altLang="de-DE" sz="2400" dirty="0">
                <a:solidFill>
                  <a:srgbClr val="333333"/>
                </a:solidFill>
              </a:rPr>
              <a:t> </a:t>
            </a:r>
            <a:r>
              <a:rPr lang="en-AU" altLang="de-DE" sz="2400" dirty="0" err="1">
                <a:solidFill>
                  <a:srgbClr val="333333"/>
                </a:solidFill>
              </a:rPr>
              <a:t>mereka</a:t>
            </a:r>
            <a:r>
              <a:rPr lang="en-AU" altLang="de-DE" sz="2400" dirty="0">
                <a:solidFill>
                  <a:srgbClr val="333333"/>
                </a:solidFill>
              </a:rPr>
              <a:t> </a:t>
            </a:r>
            <a:r>
              <a:rPr lang="en-AU" altLang="de-DE" sz="2400" dirty="0" err="1">
                <a:solidFill>
                  <a:srgbClr val="333333"/>
                </a:solidFill>
              </a:rPr>
              <a:t>berdua</a:t>
            </a:r>
            <a:r>
              <a:rPr lang="en-AU" altLang="de-DE" sz="2400" dirty="0">
                <a:solidFill>
                  <a:srgbClr val="333333"/>
                </a:solidFill>
              </a:rPr>
              <a:t>.</a:t>
            </a:r>
          </a:p>
          <a:p>
            <a:pPr lvl="0" defTabSz="914400" fontAlgn="base"/>
            <a:r>
              <a:rPr lang="en-AU" altLang="de-DE" sz="2400" dirty="0" err="1">
                <a:solidFill>
                  <a:srgbClr val="004992"/>
                </a:solidFill>
              </a:rPr>
              <a:t>Latar</a:t>
            </a:r>
            <a:r>
              <a:rPr lang="en-AU" altLang="de-DE" sz="2400" dirty="0">
                <a:solidFill>
                  <a:srgbClr val="004992"/>
                </a:solidFill>
              </a:rPr>
              <a:t> </a:t>
            </a:r>
            <a:r>
              <a:rPr lang="en-AU" altLang="de-DE" sz="2400" dirty="0" err="1">
                <a:solidFill>
                  <a:srgbClr val="004992"/>
                </a:solidFill>
              </a:rPr>
              <a:t>belakang</a:t>
            </a:r>
            <a:r>
              <a:rPr lang="en-AU" altLang="de-DE" sz="2400" dirty="0">
                <a:solidFill>
                  <a:srgbClr val="004992"/>
                </a:solidFill>
              </a:rPr>
              <a:t>: </a:t>
            </a:r>
            <a:r>
              <a:rPr lang="en-AU" altLang="de-DE" sz="2400" dirty="0" err="1">
                <a:solidFill>
                  <a:srgbClr val="333333"/>
                </a:solidFill>
              </a:rPr>
              <a:t>Dia</a:t>
            </a:r>
            <a:r>
              <a:rPr lang="en-AU" altLang="de-DE" sz="2400" dirty="0">
                <a:solidFill>
                  <a:srgbClr val="333333"/>
                </a:solidFill>
              </a:rPr>
              <a:t> </a:t>
            </a:r>
            <a:r>
              <a:rPr lang="en-AU" altLang="de-DE" sz="2400" dirty="0" err="1">
                <a:solidFill>
                  <a:srgbClr val="333333"/>
                </a:solidFill>
              </a:rPr>
              <a:t>melihat</a:t>
            </a:r>
            <a:r>
              <a:rPr lang="en-AU" altLang="de-DE" sz="2400" dirty="0">
                <a:solidFill>
                  <a:srgbClr val="333333"/>
                </a:solidFill>
              </a:rPr>
              <a:t> Jodie Foster </a:t>
            </a:r>
            <a:r>
              <a:rPr lang="en-AU" altLang="de-DE" sz="2400" dirty="0" err="1">
                <a:solidFill>
                  <a:srgbClr val="333333"/>
                </a:solidFill>
              </a:rPr>
              <a:t>dalam</a:t>
            </a:r>
            <a:r>
              <a:rPr lang="en-AU" altLang="de-DE" sz="2400" dirty="0">
                <a:solidFill>
                  <a:srgbClr val="333333"/>
                </a:solidFill>
              </a:rPr>
              <a:t> </a:t>
            </a:r>
            <a:r>
              <a:rPr lang="en-AU" altLang="de-DE" sz="2400" dirty="0" err="1">
                <a:solidFill>
                  <a:srgbClr val="333333"/>
                </a:solidFill>
              </a:rPr>
              <a:t>sebuah</a:t>
            </a:r>
            <a:r>
              <a:rPr lang="en-AU" altLang="de-DE" sz="2400" dirty="0">
                <a:solidFill>
                  <a:srgbClr val="333333"/>
                </a:solidFill>
              </a:rPr>
              <a:t> film di </a:t>
            </a:r>
            <a:r>
              <a:rPr lang="en-AU" altLang="de-DE" sz="2400" dirty="0" err="1">
                <a:solidFill>
                  <a:srgbClr val="333333"/>
                </a:solidFill>
              </a:rPr>
              <a:t>bioskop</a:t>
            </a:r>
            <a:r>
              <a:rPr lang="en-AU" altLang="de-DE" sz="2400" dirty="0">
                <a:solidFill>
                  <a:srgbClr val="333333"/>
                </a:solidFill>
              </a:rPr>
              <a:t>. Jodie </a:t>
            </a:r>
            <a:r>
              <a:rPr lang="en-AU" altLang="de-DE" sz="2400" dirty="0" err="1">
                <a:solidFill>
                  <a:srgbClr val="333333"/>
                </a:solidFill>
              </a:rPr>
              <a:t>melambaikan</a:t>
            </a:r>
            <a:r>
              <a:rPr lang="en-AU" altLang="de-DE" sz="2400" dirty="0">
                <a:solidFill>
                  <a:srgbClr val="333333"/>
                </a:solidFill>
              </a:rPr>
              <a:t> </a:t>
            </a:r>
            <a:r>
              <a:rPr lang="en-AU" altLang="de-DE" sz="2400" dirty="0" err="1">
                <a:solidFill>
                  <a:srgbClr val="333333"/>
                </a:solidFill>
              </a:rPr>
              <a:t>tangan</a:t>
            </a:r>
            <a:r>
              <a:rPr lang="en-AU" altLang="de-DE" sz="2400" dirty="0">
                <a:solidFill>
                  <a:srgbClr val="333333"/>
                </a:solidFill>
              </a:rPr>
              <a:t> </a:t>
            </a:r>
            <a:r>
              <a:rPr lang="en-AU" altLang="de-DE" sz="2400" dirty="0" err="1">
                <a:solidFill>
                  <a:srgbClr val="333333"/>
                </a:solidFill>
              </a:rPr>
              <a:t>ke</a:t>
            </a:r>
            <a:r>
              <a:rPr lang="en-AU" altLang="de-DE" sz="2400" dirty="0">
                <a:solidFill>
                  <a:srgbClr val="333333"/>
                </a:solidFill>
              </a:rPr>
              <a:t> </a:t>
            </a:r>
            <a:r>
              <a:rPr lang="en-AU" altLang="de-DE" sz="2400" dirty="0" err="1">
                <a:solidFill>
                  <a:srgbClr val="333333"/>
                </a:solidFill>
              </a:rPr>
              <a:t>arah</a:t>
            </a:r>
            <a:r>
              <a:rPr lang="en-AU" altLang="de-DE" sz="2400" dirty="0">
                <a:solidFill>
                  <a:srgbClr val="333333"/>
                </a:solidFill>
              </a:rPr>
              <a:t> </a:t>
            </a:r>
            <a:r>
              <a:rPr lang="en-AU" altLang="de-DE" sz="2400" dirty="0" err="1">
                <a:solidFill>
                  <a:srgbClr val="333333"/>
                </a:solidFill>
              </a:rPr>
              <a:t>kerumunan</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meliriknya</a:t>
            </a:r>
            <a:r>
              <a:rPr lang="en-AU" altLang="de-DE" sz="2400" dirty="0">
                <a:solidFill>
                  <a:srgbClr val="333333"/>
                </a:solidFill>
              </a:rPr>
              <a:t> </a:t>
            </a:r>
            <a:r>
              <a:rPr lang="en-AU" altLang="de-DE" sz="2400" dirty="0" err="1">
                <a:solidFill>
                  <a:srgbClr val="333333"/>
                </a:solidFill>
              </a:rPr>
              <a:t>sementara</a:t>
            </a:r>
            <a:r>
              <a:rPr lang="en-AU" altLang="de-DE" sz="2400" dirty="0">
                <a:solidFill>
                  <a:srgbClr val="333333"/>
                </a:solidFill>
              </a:rPr>
              <a:t> yang </a:t>
            </a:r>
            <a:r>
              <a:rPr lang="en-AU" altLang="de-DE" sz="2400" dirty="0" err="1">
                <a:solidFill>
                  <a:srgbClr val="333333"/>
                </a:solidFill>
              </a:rPr>
              <a:t>lainnya</a:t>
            </a:r>
            <a:r>
              <a:rPr lang="en-AU" altLang="de-DE" sz="2400" dirty="0">
                <a:solidFill>
                  <a:srgbClr val="333333"/>
                </a:solidFill>
              </a:rPr>
              <a:t> </a:t>
            </a:r>
            <a:r>
              <a:rPr lang="en-AU" altLang="de-DE" sz="2400" dirty="0" err="1">
                <a:solidFill>
                  <a:srgbClr val="333333"/>
                </a:solidFill>
              </a:rPr>
              <a:t>terlihat</a:t>
            </a:r>
            <a:r>
              <a:rPr lang="en-AU" altLang="de-DE" sz="2400" dirty="0">
                <a:solidFill>
                  <a:srgbClr val="333333"/>
                </a:solidFill>
              </a:rPr>
              <a:t> </a:t>
            </a:r>
            <a:r>
              <a:rPr lang="en-AU" altLang="de-DE" sz="2400" dirty="0" err="1">
                <a:solidFill>
                  <a:srgbClr val="333333"/>
                </a:solidFill>
              </a:rPr>
              <a:t>senang</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117</a:t>
            </a:fld>
            <a:endParaRPr lang="de-DE" altLang="de-DE">
              <a:latin typeface="+mn-lt"/>
              <a:ea typeface="+mn-ea"/>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 ?</a:t>
            </a:r>
          </a:p>
        </p:txBody>
      </p:sp>
      <p:sp>
        <p:nvSpPr>
          <p:cNvPr id="5" name="Content Placeholder 4"/>
          <p:cNvSpPr>
            <a:spLocks noGrp="1"/>
          </p:cNvSpPr>
          <p:nvPr>
            <p:ph idx="1"/>
          </p:nvPr>
        </p:nvSpPr>
        <p:spPr/>
        <p:txBody>
          <a:bodyPr/>
          <a:lstStyle/>
          <a:p>
            <a:pPr lvl="0" defTabSz="914400" fontAlgn="base"/>
            <a:r>
              <a:rPr lang="en-AU" altLang="de-DE" sz="2400" dirty="0" err="1">
                <a:solidFill>
                  <a:srgbClr val="333333"/>
                </a:solidFill>
              </a:rPr>
              <a:t>Selama</a:t>
            </a:r>
            <a:r>
              <a:rPr lang="en-AU" altLang="de-DE" sz="2400" dirty="0">
                <a:solidFill>
                  <a:srgbClr val="333333"/>
                </a:solidFill>
              </a:rPr>
              <a:t> </a:t>
            </a:r>
            <a:r>
              <a:rPr lang="en-AU" altLang="de-DE" sz="2400" dirty="0" err="1">
                <a:solidFill>
                  <a:srgbClr val="333333"/>
                </a:solidFill>
              </a:rPr>
              <a:t>psikosis</a:t>
            </a:r>
            <a:r>
              <a:rPr lang="en-AU" altLang="de-DE" sz="2400" dirty="0">
                <a:solidFill>
                  <a:srgbClr val="333333"/>
                </a:solidFill>
              </a:rPr>
              <a:t>, orang </a:t>
            </a:r>
            <a:r>
              <a:rPr lang="en-AU" altLang="de-DE" sz="2400" dirty="0" err="1">
                <a:solidFill>
                  <a:srgbClr val="333333"/>
                </a:solidFill>
              </a:rPr>
              <a:t>cenderung</a:t>
            </a:r>
            <a:r>
              <a:rPr lang="en-AU" altLang="de-DE" sz="2400" dirty="0">
                <a:solidFill>
                  <a:srgbClr val="333333"/>
                </a:solidFill>
              </a:rPr>
              <a:t> </a:t>
            </a:r>
            <a:r>
              <a:rPr lang="en-AU" altLang="de-DE" sz="2400" dirty="0" err="1">
                <a:solidFill>
                  <a:srgbClr val="333333"/>
                </a:solidFill>
              </a:rPr>
              <a:t>untuk</a:t>
            </a:r>
            <a:r>
              <a:rPr lang="en-AU" altLang="de-DE" sz="2400" dirty="0">
                <a:solidFill>
                  <a:srgbClr val="333333"/>
                </a:solidFill>
              </a:rPr>
              <a:t> </a:t>
            </a:r>
            <a:r>
              <a:rPr lang="en-AU" altLang="de-DE" sz="2400" dirty="0" err="1">
                <a:solidFill>
                  <a:srgbClr val="333333"/>
                </a:solidFill>
              </a:rPr>
              <a:t>menafsirkan</a:t>
            </a:r>
            <a:r>
              <a:rPr lang="en-AU" altLang="de-DE" sz="2400" dirty="0">
                <a:solidFill>
                  <a:srgbClr val="333333"/>
                </a:solidFill>
              </a:rPr>
              <a:t> </a:t>
            </a:r>
            <a:r>
              <a:rPr lang="en-AU" altLang="de-DE" sz="2400" dirty="0" err="1">
                <a:solidFill>
                  <a:srgbClr val="333333"/>
                </a:solidFill>
              </a:rPr>
              <a:t>atau</a:t>
            </a:r>
            <a:r>
              <a:rPr lang="en-AU" altLang="de-DE" sz="2400" dirty="0">
                <a:solidFill>
                  <a:srgbClr val="333333"/>
                </a:solidFill>
              </a:rPr>
              <a:t> </a:t>
            </a:r>
            <a:r>
              <a:rPr lang="en-AU" altLang="de-DE" sz="2400" dirty="0" err="1">
                <a:solidFill>
                  <a:srgbClr val="333333"/>
                </a:solidFill>
              </a:rPr>
              <a:t>melebih-lebihkan</a:t>
            </a:r>
            <a:r>
              <a:rPr lang="en-AU" altLang="de-DE" sz="2400" dirty="0">
                <a:solidFill>
                  <a:srgbClr val="333333"/>
                </a:solidFill>
              </a:rPr>
              <a:t> </a:t>
            </a:r>
            <a:r>
              <a:rPr lang="en-AU" altLang="de-DE" sz="2400" dirty="0" err="1">
                <a:solidFill>
                  <a:srgbClr val="333333"/>
                </a:solidFill>
              </a:rPr>
              <a:t>ekspresi</a:t>
            </a:r>
            <a:r>
              <a:rPr lang="en-AU" altLang="de-DE" sz="2400" dirty="0">
                <a:solidFill>
                  <a:srgbClr val="333333"/>
                </a:solidFill>
              </a:rPr>
              <a:t> </a:t>
            </a:r>
            <a:r>
              <a:rPr lang="en-AU" altLang="de-DE" sz="2400" dirty="0" err="1">
                <a:solidFill>
                  <a:srgbClr val="333333"/>
                </a:solidFill>
              </a:rPr>
              <a:t>wajah</a:t>
            </a:r>
            <a:r>
              <a:rPr lang="en-AU" altLang="de-DE" sz="2400" dirty="0">
                <a:solidFill>
                  <a:srgbClr val="333333"/>
                </a:solidFill>
              </a:rPr>
              <a:t> </a:t>
            </a:r>
            <a:r>
              <a:rPr lang="en-AU" altLang="de-DE" sz="2400" dirty="0" err="1">
                <a:solidFill>
                  <a:srgbClr val="333333"/>
                </a:solidFill>
              </a:rPr>
              <a:t>atau</a:t>
            </a:r>
            <a:r>
              <a:rPr lang="en-AU" altLang="de-DE" sz="2400" dirty="0">
                <a:solidFill>
                  <a:srgbClr val="333333"/>
                </a:solidFill>
              </a:rPr>
              <a:t> </a:t>
            </a:r>
            <a:r>
              <a:rPr lang="en-AU" altLang="de-DE" sz="2400" dirty="0" err="1">
                <a:solidFill>
                  <a:srgbClr val="333333"/>
                </a:solidFill>
              </a:rPr>
              <a:t>tindakan</a:t>
            </a:r>
            <a:r>
              <a:rPr lang="en-AU" altLang="de-DE" sz="2400" dirty="0">
                <a:solidFill>
                  <a:srgbClr val="333333"/>
                </a:solidFill>
              </a:rPr>
              <a:t>.</a:t>
            </a:r>
          </a:p>
          <a:p>
            <a:pPr lvl="0" defTabSz="914400" fontAlgn="base"/>
            <a:r>
              <a:rPr lang="en-AU" altLang="de-DE" sz="2400" dirty="0" err="1">
                <a:solidFill>
                  <a:srgbClr val="004992"/>
                </a:solidFill>
              </a:rPr>
              <a:t>Contoh</a:t>
            </a:r>
            <a:r>
              <a:rPr lang="en-AU" altLang="de-DE" sz="2400" dirty="0">
                <a:solidFill>
                  <a:srgbClr val="004992"/>
                </a:solidFill>
              </a:rPr>
              <a:t>: </a:t>
            </a:r>
            <a:r>
              <a:rPr lang="en-AU" altLang="de-DE" sz="2400" dirty="0">
                <a:solidFill>
                  <a:srgbClr val="333333"/>
                </a:solidFill>
              </a:rPr>
              <a:t>Walter </a:t>
            </a:r>
            <a:r>
              <a:rPr lang="en-AU" altLang="de-DE" sz="2400" dirty="0" err="1">
                <a:solidFill>
                  <a:srgbClr val="333333"/>
                </a:solidFill>
              </a:rPr>
              <a:t>terobsesi</a:t>
            </a:r>
            <a:r>
              <a:rPr lang="en-AU" altLang="de-DE" sz="2400" dirty="0">
                <a:solidFill>
                  <a:srgbClr val="333333"/>
                </a:solidFill>
              </a:rPr>
              <a:t> </a:t>
            </a:r>
            <a:r>
              <a:rPr lang="en-AU" altLang="de-DE" sz="2400" dirty="0" err="1">
                <a:solidFill>
                  <a:srgbClr val="333333"/>
                </a:solidFill>
              </a:rPr>
              <a:t>bahwa</a:t>
            </a:r>
            <a:r>
              <a:rPr lang="en-AU" altLang="de-DE" sz="2400" dirty="0">
                <a:solidFill>
                  <a:srgbClr val="333333"/>
                </a:solidFill>
              </a:rPr>
              <a:t> Jodie Foster </a:t>
            </a:r>
            <a:r>
              <a:rPr lang="en-AU" altLang="de-DE" sz="2400" dirty="0" err="1">
                <a:solidFill>
                  <a:srgbClr val="333333"/>
                </a:solidFill>
              </a:rPr>
              <a:t>adalah</a:t>
            </a:r>
            <a:r>
              <a:rPr lang="en-AU" altLang="de-DE" sz="2400" dirty="0">
                <a:solidFill>
                  <a:srgbClr val="333333"/>
                </a:solidFill>
              </a:rPr>
              <a:t> </a:t>
            </a:r>
            <a:r>
              <a:rPr lang="en-AU" altLang="de-DE" sz="2400" dirty="0" err="1">
                <a:solidFill>
                  <a:srgbClr val="333333"/>
                </a:solidFill>
              </a:rPr>
              <a:t>pacarnya</a:t>
            </a:r>
            <a:r>
              <a:rPr lang="en-AU" altLang="de-DE" sz="2400" dirty="0">
                <a:solidFill>
                  <a:srgbClr val="333333"/>
                </a:solidFill>
              </a:rPr>
              <a:t>. </a:t>
            </a:r>
            <a:r>
              <a:rPr lang="en-AU" altLang="de-DE" sz="2400" dirty="0" err="1">
                <a:solidFill>
                  <a:srgbClr val="333333"/>
                </a:solidFill>
              </a:rPr>
              <a:t>Dia</a:t>
            </a:r>
            <a:r>
              <a:rPr lang="en-AU" altLang="de-DE" sz="2400" dirty="0">
                <a:solidFill>
                  <a:srgbClr val="333333"/>
                </a:solidFill>
              </a:rPr>
              <a:t> </a:t>
            </a:r>
            <a:r>
              <a:rPr lang="en-AU" altLang="de-DE" sz="2400" dirty="0" err="1">
                <a:solidFill>
                  <a:srgbClr val="333333"/>
                </a:solidFill>
              </a:rPr>
              <a:t>menulis</a:t>
            </a:r>
            <a:r>
              <a:rPr lang="en-AU" altLang="de-DE" sz="2400" dirty="0">
                <a:solidFill>
                  <a:srgbClr val="333333"/>
                </a:solidFill>
              </a:rPr>
              <a:t> </a:t>
            </a:r>
            <a:r>
              <a:rPr lang="en-AU" altLang="de-DE" sz="2400" dirty="0" err="1">
                <a:solidFill>
                  <a:srgbClr val="333333"/>
                </a:solidFill>
              </a:rPr>
              <a:t>surat</a:t>
            </a:r>
            <a:r>
              <a:rPr lang="en-AU" altLang="de-DE" sz="2400" dirty="0">
                <a:solidFill>
                  <a:srgbClr val="333333"/>
                </a:solidFill>
              </a:rPr>
              <a:t> </a:t>
            </a:r>
            <a:r>
              <a:rPr lang="en-AU" altLang="de-DE" sz="2400" dirty="0" err="1">
                <a:solidFill>
                  <a:srgbClr val="333333"/>
                </a:solidFill>
              </a:rPr>
              <a:t>cinta</a:t>
            </a:r>
            <a:r>
              <a:rPr lang="en-AU" altLang="de-DE" sz="2400" dirty="0">
                <a:solidFill>
                  <a:srgbClr val="333333"/>
                </a:solidFill>
              </a:rPr>
              <a:t> </a:t>
            </a:r>
            <a:r>
              <a:rPr lang="en-AU" altLang="de-DE" sz="2400" dirty="0" err="1">
                <a:solidFill>
                  <a:srgbClr val="333333"/>
                </a:solidFill>
              </a:rPr>
              <a:t>padanya</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merencanakan</a:t>
            </a:r>
            <a:r>
              <a:rPr lang="en-AU" altLang="de-DE" sz="2400" dirty="0">
                <a:solidFill>
                  <a:srgbClr val="333333"/>
                </a:solidFill>
              </a:rPr>
              <a:t> masa </a:t>
            </a:r>
            <a:r>
              <a:rPr lang="en-AU" altLang="de-DE" sz="2400" dirty="0" err="1">
                <a:solidFill>
                  <a:srgbClr val="333333"/>
                </a:solidFill>
              </a:rPr>
              <a:t>depan</a:t>
            </a:r>
            <a:r>
              <a:rPr lang="en-AU" altLang="de-DE" sz="2400" dirty="0">
                <a:solidFill>
                  <a:srgbClr val="333333"/>
                </a:solidFill>
              </a:rPr>
              <a:t> </a:t>
            </a:r>
            <a:r>
              <a:rPr lang="en-AU" altLang="de-DE" sz="2400" dirty="0" err="1">
                <a:solidFill>
                  <a:srgbClr val="333333"/>
                </a:solidFill>
              </a:rPr>
              <a:t>mereka</a:t>
            </a:r>
            <a:r>
              <a:rPr lang="en-AU" altLang="de-DE" sz="2400" dirty="0">
                <a:solidFill>
                  <a:srgbClr val="333333"/>
                </a:solidFill>
              </a:rPr>
              <a:t> </a:t>
            </a:r>
            <a:r>
              <a:rPr lang="en-AU" altLang="de-DE" sz="2400" dirty="0" err="1">
                <a:solidFill>
                  <a:srgbClr val="333333"/>
                </a:solidFill>
              </a:rPr>
              <a:t>berdua</a:t>
            </a:r>
            <a:r>
              <a:rPr lang="en-AU" altLang="de-DE" sz="2400" dirty="0">
                <a:solidFill>
                  <a:srgbClr val="333333"/>
                </a:solidFill>
              </a:rPr>
              <a:t>.</a:t>
            </a:r>
          </a:p>
          <a:p>
            <a:pPr lvl="0" defTabSz="914400" fontAlgn="base"/>
            <a:r>
              <a:rPr lang="en-AU" altLang="de-DE" sz="2400" dirty="0" err="1">
                <a:solidFill>
                  <a:srgbClr val="004992"/>
                </a:solidFill>
              </a:rPr>
              <a:t>Latar</a:t>
            </a:r>
            <a:r>
              <a:rPr lang="en-AU" altLang="de-DE" sz="2400" dirty="0">
                <a:solidFill>
                  <a:srgbClr val="004992"/>
                </a:solidFill>
              </a:rPr>
              <a:t> </a:t>
            </a:r>
            <a:r>
              <a:rPr lang="en-AU" altLang="de-DE" sz="2400" dirty="0" err="1">
                <a:solidFill>
                  <a:srgbClr val="004992"/>
                </a:solidFill>
              </a:rPr>
              <a:t>belakang</a:t>
            </a:r>
            <a:r>
              <a:rPr lang="en-AU" altLang="de-DE" sz="2400" dirty="0">
                <a:solidFill>
                  <a:srgbClr val="004992"/>
                </a:solidFill>
              </a:rPr>
              <a:t>: </a:t>
            </a:r>
            <a:r>
              <a:rPr lang="en-AU" altLang="de-DE" sz="2400" dirty="0" err="1">
                <a:solidFill>
                  <a:srgbClr val="333333"/>
                </a:solidFill>
              </a:rPr>
              <a:t>Dia</a:t>
            </a:r>
            <a:r>
              <a:rPr lang="en-AU" altLang="de-DE" sz="2400" dirty="0">
                <a:solidFill>
                  <a:srgbClr val="333333"/>
                </a:solidFill>
              </a:rPr>
              <a:t> </a:t>
            </a:r>
            <a:r>
              <a:rPr lang="en-AU" altLang="de-DE" sz="2400" dirty="0" err="1">
                <a:solidFill>
                  <a:srgbClr val="333333"/>
                </a:solidFill>
              </a:rPr>
              <a:t>melihat</a:t>
            </a:r>
            <a:r>
              <a:rPr lang="en-AU" altLang="de-DE" sz="2400" dirty="0">
                <a:solidFill>
                  <a:srgbClr val="333333"/>
                </a:solidFill>
              </a:rPr>
              <a:t> Jodie Foster </a:t>
            </a:r>
            <a:r>
              <a:rPr lang="en-AU" altLang="de-DE" sz="2400" dirty="0" err="1">
                <a:solidFill>
                  <a:srgbClr val="333333"/>
                </a:solidFill>
              </a:rPr>
              <a:t>dalam</a:t>
            </a:r>
            <a:r>
              <a:rPr lang="en-AU" altLang="de-DE" sz="2400" dirty="0">
                <a:solidFill>
                  <a:srgbClr val="333333"/>
                </a:solidFill>
              </a:rPr>
              <a:t> </a:t>
            </a:r>
            <a:r>
              <a:rPr lang="en-AU" altLang="de-DE" sz="2400" dirty="0" err="1">
                <a:solidFill>
                  <a:srgbClr val="333333"/>
                </a:solidFill>
              </a:rPr>
              <a:t>sebuah</a:t>
            </a:r>
            <a:r>
              <a:rPr lang="en-AU" altLang="de-DE" sz="2400" dirty="0">
                <a:solidFill>
                  <a:srgbClr val="333333"/>
                </a:solidFill>
              </a:rPr>
              <a:t> film di </a:t>
            </a:r>
            <a:r>
              <a:rPr lang="en-AU" altLang="de-DE" sz="2400" dirty="0" err="1">
                <a:solidFill>
                  <a:srgbClr val="333333"/>
                </a:solidFill>
              </a:rPr>
              <a:t>bioskop</a:t>
            </a:r>
            <a:r>
              <a:rPr lang="en-AU" altLang="de-DE" sz="2400" dirty="0">
                <a:solidFill>
                  <a:srgbClr val="333333"/>
                </a:solidFill>
              </a:rPr>
              <a:t>. Jodie </a:t>
            </a:r>
            <a:r>
              <a:rPr lang="en-AU" altLang="de-DE" sz="2400" dirty="0" err="1">
                <a:solidFill>
                  <a:srgbClr val="333333"/>
                </a:solidFill>
              </a:rPr>
              <a:t>melambaikan</a:t>
            </a:r>
            <a:r>
              <a:rPr lang="en-AU" altLang="de-DE" sz="2400" dirty="0">
                <a:solidFill>
                  <a:srgbClr val="333333"/>
                </a:solidFill>
              </a:rPr>
              <a:t> </a:t>
            </a:r>
            <a:r>
              <a:rPr lang="en-AU" altLang="de-DE" sz="2400" dirty="0" err="1">
                <a:solidFill>
                  <a:srgbClr val="333333"/>
                </a:solidFill>
              </a:rPr>
              <a:t>tangan</a:t>
            </a:r>
            <a:r>
              <a:rPr lang="en-AU" altLang="de-DE" sz="2400" dirty="0">
                <a:solidFill>
                  <a:srgbClr val="333333"/>
                </a:solidFill>
              </a:rPr>
              <a:t> </a:t>
            </a:r>
            <a:r>
              <a:rPr lang="en-AU" altLang="de-DE" sz="2400" dirty="0" err="1">
                <a:solidFill>
                  <a:srgbClr val="333333"/>
                </a:solidFill>
              </a:rPr>
              <a:t>ke</a:t>
            </a:r>
            <a:r>
              <a:rPr lang="en-AU" altLang="de-DE" sz="2400" dirty="0">
                <a:solidFill>
                  <a:srgbClr val="333333"/>
                </a:solidFill>
              </a:rPr>
              <a:t> </a:t>
            </a:r>
            <a:r>
              <a:rPr lang="en-AU" altLang="de-DE" sz="2400" dirty="0" err="1">
                <a:solidFill>
                  <a:srgbClr val="333333"/>
                </a:solidFill>
              </a:rPr>
              <a:t>arah</a:t>
            </a:r>
            <a:r>
              <a:rPr lang="en-AU" altLang="de-DE" sz="2400" dirty="0">
                <a:solidFill>
                  <a:srgbClr val="333333"/>
                </a:solidFill>
              </a:rPr>
              <a:t> </a:t>
            </a:r>
            <a:r>
              <a:rPr lang="en-AU" altLang="de-DE" sz="2400" dirty="0" err="1">
                <a:solidFill>
                  <a:srgbClr val="333333"/>
                </a:solidFill>
              </a:rPr>
              <a:t>kerumunan</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meliriknya</a:t>
            </a:r>
            <a:r>
              <a:rPr lang="en-AU" altLang="de-DE" sz="2400" dirty="0">
                <a:solidFill>
                  <a:srgbClr val="333333"/>
                </a:solidFill>
              </a:rPr>
              <a:t> </a:t>
            </a:r>
            <a:r>
              <a:rPr lang="en-AU" altLang="de-DE" sz="2400" dirty="0" err="1">
                <a:solidFill>
                  <a:srgbClr val="333333"/>
                </a:solidFill>
              </a:rPr>
              <a:t>sementara</a:t>
            </a:r>
            <a:r>
              <a:rPr lang="en-AU" altLang="de-DE" sz="2400" dirty="0">
                <a:solidFill>
                  <a:srgbClr val="333333"/>
                </a:solidFill>
              </a:rPr>
              <a:t> yang </a:t>
            </a:r>
            <a:r>
              <a:rPr lang="en-AU" altLang="de-DE" sz="2400" dirty="0" err="1">
                <a:solidFill>
                  <a:srgbClr val="333333"/>
                </a:solidFill>
              </a:rPr>
              <a:t>lainnya</a:t>
            </a:r>
            <a:r>
              <a:rPr lang="en-AU" altLang="de-DE" sz="2400" dirty="0">
                <a:solidFill>
                  <a:srgbClr val="333333"/>
                </a:solidFill>
              </a:rPr>
              <a:t> </a:t>
            </a:r>
            <a:r>
              <a:rPr lang="en-AU" altLang="de-DE" sz="2400" dirty="0" err="1">
                <a:solidFill>
                  <a:srgbClr val="333333"/>
                </a:solidFill>
              </a:rPr>
              <a:t>terlihat</a:t>
            </a:r>
            <a:r>
              <a:rPr lang="en-AU" altLang="de-DE" sz="2400" dirty="0">
                <a:solidFill>
                  <a:srgbClr val="333333"/>
                </a:solidFill>
              </a:rPr>
              <a:t> </a:t>
            </a:r>
            <a:r>
              <a:rPr lang="en-AU" altLang="de-DE" sz="2400" dirty="0" err="1">
                <a:solidFill>
                  <a:srgbClr val="333333"/>
                </a:solidFill>
              </a:rPr>
              <a:t>senang</a:t>
            </a:r>
            <a:r>
              <a:rPr lang="en-AU" altLang="de-DE" sz="2400" dirty="0">
                <a:solidFill>
                  <a:srgbClr val="333333"/>
                </a:solidFill>
              </a:rPr>
              <a:t>.</a:t>
            </a:r>
          </a:p>
          <a:p>
            <a:pPr lvl="0" defTabSz="914400" fontAlgn="base"/>
            <a:r>
              <a:rPr lang="de-DE" altLang="de-DE" sz="2400" dirty="0">
                <a:solidFill>
                  <a:srgbClr val="333333"/>
                </a:solidFill>
              </a:rPr>
              <a:t>Pandangan mata bisa diartikan dengan banyak hal. Kondisi emosi mempengaruhi persepsi kita, terutama saat kita merasa terancam. Bila kita cemas, lingkungan sekitar tampak memusuhi. Bila kita terlalu bahagia, tak terkalahkan, menimbulkan perasaan dicintai.</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118</a:t>
            </a:fld>
            <a:endParaRPr lang="de-DE" altLang="de-DE">
              <a:latin typeface="+mn-lt"/>
              <a:ea typeface="+mn-ea"/>
            </a:endParaRPr>
          </a:p>
        </p:txBody>
      </p:sp>
    </p:spTree>
    <p:extLst>
      <p:ext uri="{BB962C8B-B14F-4D97-AF65-F5344CB8AC3E}">
        <p14:creationId xmlns:p14="http://schemas.microsoft.com/office/powerpoint/2010/main" val="26608357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48490CD0-F73F-4C29-9E70-088E2DD60B0A}" type="slidenum">
              <a:rPr lang="de-DE" altLang="de-DE" smtClean="0">
                <a:latin typeface="+mn-lt"/>
                <a:ea typeface="+mn-ea"/>
              </a:rPr>
              <a:pPr/>
              <a:t>119</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53253422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120</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095597740"/>
              </p:ext>
            </p:extLst>
          </p:nvPr>
        </p:nvGraphicFramePr>
        <p:xfrm>
          <a:off x="408954" y="2011680"/>
          <a:ext cx="11375999" cy="46388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121</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172460173"/>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122</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90378074"/>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6822</Words>
  <Application>Microsoft Office PowerPoint</Application>
  <PresentationFormat>Benutzerdefiniert</PresentationFormat>
  <Paragraphs>1214</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122</vt:i4>
      </vt:variant>
    </vt:vector>
  </HeadingPairs>
  <TitlesOfParts>
    <vt:vector size="130" baseType="lpstr">
      <vt:lpstr>Times New Roman</vt:lpstr>
      <vt:lpstr>Wingdings</vt:lpstr>
      <vt:lpstr>Wingdings</vt:lpstr>
      <vt:lpstr>Symbol</vt:lpstr>
      <vt:lpstr>Calibri Light</vt:lpstr>
      <vt:lpstr>Arial</vt:lpstr>
      <vt:lpstr>UKE_PPT-Vorlage_16zu9</vt:lpstr>
      <vt:lpstr>1_UKE_PPT-Vorlage_16zu9</vt:lpstr>
      <vt:lpstr>MCT 4 A – Untuk Bersikap Empati...I</vt:lpstr>
      <vt:lpstr>Bagaimana saya bisa bersikap empati dengan orang lain...?</vt:lpstr>
      <vt:lpstr>Bagaimana saya bisa bersikap empati dengan orang lain...?</vt:lpstr>
      <vt:lpstr>Bagaimana saya bisa bersikap empati dengan orang lain...?</vt:lpstr>
      <vt:lpstr>Bagaimana saya bisa bersikap empati dengan orang lain...?</vt:lpstr>
      <vt:lpstr>Bagaimana saya bisa bersikap empati dengan orang lain...?</vt:lpstr>
      <vt:lpstr>Bagaimana saya bisa bersikap empati dengan orang lain...?</vt:lpstr>
      <vt:lpstr>Bagaimana saya bisa bersikap empati dengan orang lain...?</vt:lpstr>
      <vt:lpstr>Bagaimana saya bisa bersikap empati dengan orang lain...?</vt:lpstr>
      <vt:lpstr>Mengapa kita mempelajarinya?</vt:lpstr>
      <vt:lpstr>Mengapa kita mempelajarinya?</vt:lpstr>
      <vt:lpstr>Bagaimana masalah dalam mengenal emosi / perasaan dapat meningkatkan misinterpretasi selama psikosis-contoh</vt:lpstr>
      <vt:lpstr>Tugas 1</vt:lpstr>
      <vt:lpstr>Silahkan menyebutkan beberapa emosi atau perasaan manusia</vt:lpstr>
      <vt:lpstr>Silahkan menyebutkan beberapa emosi atau perasaan manusia</vt:lpstr>
      <vt:lpstr>Emosi / Perasaan Terkadang lebih mudah untuk mengerti perasaan yang dirasakan orang lain ... khususnya kalau kita mengerti keadaannya...</vt:lpstr>
      <vt:lpstr>Emosi / Perasaan Terkadang lebih mudah untuk mengerti perasaan yang dirasakan orang lain ... khususnya kalau kita mengerti keadaannya...</vt:lpstr>
      <vt:lpstr>PowerPoint-Präsentation</vt:lpstr>
      <vt:lpstr>PowerPoint-Präsentation</vt:lpstr>
      <vt:lpstr>Dapatkah kita membuat penilaian atau kesimpulan tentang karakter atau profesi berdasarkan penampilan saja?</vt:lpstr>
      <vt:lpstr>Apakah anda tahu!?</vt:lpstr>
      <vt:lpstr>Dimana bumi berpijak, disitu langit dijunjung! Penafsiran yang salah yang biasa terjadi pada sikap tubuh</vt:lpstr>
      <vt:lpstr>Dimana bumi berpijak, disitu langit dijunjung! Penafsiran yang salah yang biasa terjadi pada sikap tubuh</vt:lpstr>
      <vt:lpstr>Dimana bumi berpijak, disitu langit dijunjung! Penafsiran yang salah yang biasa terjadi pada sikap tubuh</vt:lpstr>
      <vt:lpstr>Dimana bumi berpijak, disitu langit dijunjung! Penafsiran yang salah yang biasa terjadi pada sikap tubuh</vt:lpstr>
      <vt:lpstr>Tugas 2</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pilihan: Video Clip</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Kesimpulan pertama!</vt:lpstr>
      <vt:lpstr>Kesimpulan pertama!</vt:lpstr>
      <vt:lpstr>Kesimpulan pertama!</vt:lpstr>
      <vt:lpstr>Tugas 3</vt:lpstr>
      <vt:lpstr>Rencana apa yang hendak dilakukan pria ini ?</vt:lpstr>
      <vt:lpstr>Rencana apa yang hendak dilakukan pria ini ?</vt:lpstr>
      <vt:lpstr>Rencana apa yang hendak dilakukan pria ini ?</vt:lpstr>
      <vt:lpstr>Jawaban yang benar adalah 4c!</vt:lpstr>
      <vt:lpstr>Apa maksud dari yang dilakukan wanita ini?</vt:lpstr>
      <vt:lpstr>Apa maksud dari yang dilakukan wanita ini?</vt:lpstr>
      <vt:lpstr>Apa maksud dari yang dilakukan wanita ini?</vt:lpstr>
      <vt:lpstr>Jawaban yang benar adalah 4a!</vt:lpstr>
      <vt:lpstr>Apa maksud dari yang dilakukan pria ini?</vt:lpstr>
      <vt:lpstr>Apa maksud dari yang dilakukan pria ini?</vt:lpstr>
      <vt:lpstr>Apa maksud dari yang dilakukan pria ini?</vt:lpstr>
      <vt:lpstr>Jawaban yang benar adalah 4c!</vt:lpstr>
      <vt:lpstr>Rencana apa yang hendak dilakukan wanita ini ?</vt:lpstr>
      <vt:lpstr>Rencana apa yang hendak dilakukan wanita ini ?</vt:lpstr>
      <vt:lpstr>Rencana apa yang hendak dilakukan wanita ini ?</vt:lpstr>
      <vt:lpstr>Jawaban yang benar adalah 4a!</vt:lpstr>
      <vt:lpstr>Apa maksud dari yang dilakukan ibu ini?</vt:lpstr>
      <vt:lpstr>Apa maksud dari yang dilakukan ibu ini?</vt:lpstr>
      <vt:lpstr>Apa maksud dari yang dilakukan ibu ini?</vt:lpstr>
      <vt:lpstr>Jawaban yang benar adalah 4b!</vt:lpstr>
      <vt:lpstr>Rencana apa yang hendak dilakukan wanita ini ?</vt:lpstr>
      <vt:lpstr>Rencana apa yang hendak dilakukan wanita ini ?</vt:lpstr>
      <vt:lpstr>Rencana apa yang hendak dilakukan wanita ini ?</vt:lpstr>
      <vt:lpstr>Jawaban yang benar adalah 4b!</vt:lpstr>
      <vt:lpstr>Apa maksud dari yang dilakukan anak laki-laki ini?</vt:lpstr>
      <vt:lpstr>Apa maksud dari yang dilakukan anak laki-laki ini?</vt:lpstr>
      <vt:lpstr>Apa maksud dari yang dilakukan anak laki-laki ini?</vt:lpstr>
      <vt:lpstr>Jawaban yang benar adalah 4a!</vt:lpstr>
      <vt:lpstr>Rencana apa yang hendak dilakukan pria ini ?</vt:lpstr>
      <vt:lpstr>Rencana apa yang hendak dilakukan pria ini ?</vt:lpstr>
      <vt:lpstr>Rencana apa yang hendak dilakukan pria ini ?</vt:lpstr>
      <vt:lpstr>Jawaban yang benar adalah 4b!</vt:lpstr>
      <vt:lpstr>Apa maksud dari yang dilakukan wanita tersebut?</vt:lpstr>
      <vt:lpstr>Apa maksud dari yang dilakukan wanita tersebut?</vt:lpstr>
      <vt:lpstr>Apa maksud dari yang dilakukan wanita tersebut?</vt:lpstr>
      <vt:lpstr>Jawaban yang benar adalah 4a!</vt:lpstr>
      <vt:lpstr>Apa maksud dari yang dilakukan pria tersebut?</vt:lpstr>
      <vt:lpstr>Apa maksud dari yang dilakukan pria tersebut?</vt:lpstr>
      <vt:lpstr>Apa maksud dari yang dilakukan pria tersebut?</vt:lpstr>
      <vt:lpstr>Jawaban yang benar adalah 4b!</vt:lpstr>
      <vt:lpstr>Ringkasan</vt:lpstr>
      <vt:lpstr>Ringkasan</vt:lpstr>
      <vt:lpstr>Ringkasan</vt:lpstr>
      <vt:lpstr>Tugas 4</vt:lpstr>
      <vt:lpstr>Apa yang sedang direncanakan oleh kedua anak laki-laki itu?</vt:lpstr>
      <vt:lpstr>Apa yang sedang direncanakan oleh kedua anak laki-laki itu?</vt:lpstr>
      <vt:lpstr>Apa yang sedang direncanakan oleh kedua anak laki-laki itu?</vt:lpstr>
      <vt:lpstr>Apa yang sedang direncanakan oleh kedua anak laki-laki itu?</vt:lpstr>
      <vt:lpstr>Apa yang sedang direncanakan oleh kedua anak laki-laki itu?</vt:lpstr>
      <vt:lpstr>Apa yang sedang kedua pria itu lakukan?</vt:lpstr>
      <vt:lpstr>Apa yang sedang kedua pria itu lakukan?</vt:lpstr>
      <vt:lpstr>Apa yang sedang kedua pria itu lakukan?</vt:lpstr>
      <vt:lpstr>Apa yang sedang kedua pria itu lakukan?</vt:lpstr>
      <vt:lpstr>Apa yang sedang kedua pria itu lakukan?</vt:lpstr>
      <vt:lpstr>Apa yang sedang dilakukan anak tersebut?</vt:lpstr>
      <vt:lpstr>Apa yang sedang dilakukan anak tersebut?</vt:lpstr>
      <vt:lpstr>Apa yang sedang dilakukan anak tersebut?</vt:lpstr>
      <vt:lpstr>Apa yang sedang dilakukan anak tersebut?</vt:lpstr>
      <vt:lpstr>Apa yang sedang dilakukan anak tersebut?</vt:lpstr>
      <vt:lpstr>Praktek dalam Kehidupan Sehari-hari</vt:lpstr>
      <vt:lpstr>Praktek dalam Kehidupan Sehari-hari</vt:lpstr>
      <vt:lpstr>Praktek dalam Kehidupan Sehari-hari</vt:lpstr>
      <vt:lpstr>Praktek dalam Kehidupan Sehari-hari</vt:lpstr>
      <vt:lpstr>Apa Hubungannya dengan Psikosis ?</vt:lpstr>
      <vt:lpstr>Apa Hubungannya dengan Psikosis ?</vt:lpstr>
      <vt:lpstr>Terimakasih atas perhatiannya!</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399</cp:revision>
  <dcterms:created xsi:type="dcterms:W3CDTF">2004-07-26T08:39:44Z</dcterms:created>
  <dcterms:modified xsi:type="dcterms:W3CDTF">2022-06-23T10:27:24Z</dcterms:modified>
</cp:coreProperties>
</file>