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9" r:id="rId1"/>
    <p:sldMasterId id="2147483682" r:id="rId2"/>
  </p:sldMasterIdLst>
  <p:notesMasterIdLst>
    <p:notesMasterId r:id="rId92"/>
  </p:notesMasterIdLst>
  <p:handoutMasterIdLst>
    <p:handoutMasterId r:id="rId93"/>
  </p:handoutMasterIdLst>
  <p:sldIdLst>
    <p:sldId id="912" r:id="rId3"/>
    <p:sldId id="869" r:id="rId4"/>
    <p:sldId id="891" r:id="rId5"/>
    <p:sldId id="890" r:id="rId6"/>
    <p:sldId id="889" r:id="rId7"/>
    <p:sldId id="888" r:id="rId8"/>
    <p:sldId id="444" r:id="rId9"/>
    <p:sldId id="892" r:id="rId10"/>
    <p:sldId id="918" r:id="rId11"/>
    <p:sldId id="917" r:id="rId12"/>
    <p:sldId id="916" r:id="rId13"/>
    <p:sldId id="915" r:id="rId14"/>
    <p:sldId id="914" r:id="rId15"/>
    <p:sldId id="913" r:id="rId16"/>
    <p:sldId id="446" r:id="rId17"/>
    <p:sldId id="823" r:id="rId18"/>
    <p:sldId id="824" r:id="rId19"/>
    <p:sldId id="825" r:id="rId20"/>
    <p:sldId id="852" r:id="rId21"/>
    <p:sldId id="870" r:id="rId22"/>
    <p:sldId id="458" r:id="rId23"/>
    <p:sldId id="459" r:id="rId24"/>
    <p:sldId id="460" r:id="rId25"/>
    <p:sldId id="728" r:id="rId26"/>
    <p:sldId id="729" r:id="rId27"/>
    <p:sldId id="730" r:id="rId28"/>
    <p:sldId id="860" r:id="rId29"/>
    <p:sldId id="899" r:id="rId30"/>
    <p:sldId id="898" r:id="rId31"/>
    <p:sldId id="811" r:id="rId32"/>
    <p:sldId id="857" r:id="rId33"/>
    <p:sldId id="901" r:id="rId34"/>
    <p:sldId id="900" r:id="rId35"/>
    <p:sldId id="738" r:id="rId36"/>
    <p:sldId id="904" r:id="rId37"/>
    <p:sldId id="903" r:id="rId38"/>
    <p:sldId id="902" r:id="rId39"/>
    <p:sldId id="871" r:id="rId40"/>
    <p:sldId id="906" r:id="rId41"/>
    <p:sldId id="905" r:id="rId42"/>
    <p:sldId id="819" r:id="rId43"/>
    <p:sldId id="863" r:id="rId44"/>
    <p:sldId id="907" r:id="rId45"/>
    <p:sldId id="804" r:id="rId46"/>
    <p:sldId id="805" r:id="rId47"/>
    <p:sldId id="806" r:id="rId48"/>
    <p:sldId id="801" r:id="rId49"/>
    <p:sldId id="802" r:id="rId50"/>
    <p:sldId id="803" r:id="rId51"/>
    <p:sldId id="885" r:id="rId52"/>
    <p:sldId id="749" r:id="rId53"/>
    <p:sldId id="752" r:id="rId54"/>
    <p:sldId id="750" r:id="rId55"/>
    <p:sldId id="751" r:id="rId56"/>
    <p:sldId id="760" r:id="rId57"/>
    <p:sldId id="761" r:id="rId58"/>
    <p:sldId id="762" r:id="rId59"/>
    <p:sldId id="753" r:id="rId60"/>
    <p:sldId id="756" r:id="rId61"/>
    <p:sldId id="754" r:id="rId62"/>
    <p:sldId id="755" r:id="rId63"/>
    <p:sldId id="785" r:id="rId64"/>
    <p:sldId id="788" r:id="rId65"/>
    <p:sldId id="786" r:id="rId66"/>
    <p:sldId id="787" r:id="rId67"/>
    <p:sldId id="778" r:id="rId68"/>
    <p:sldId id="779" r:id="rId69"/>
    <p:sldId id="780" r:id="rId70"/>
    <p:sldId id="769" r:id="rId71"/>
    <p:sldId id="770" r:id="rId72"/>
    <p:sldId id="771" r:id="rId73"/>
    <p:sldId id="772" r:id="rId74"/>
    <p:sldId id="831" r:id="rId75"/>
    <p:sldId id="774" r:id="rId76"/>
    <p:sldId id="874" r:id="rId77"/>
    <p:sldId id="875" r:id="rId78"/>
    <p:sldId id="876" r:id="rId79"/>
    <p:sldId id="877" r:id="rId80"/>
    <p:sldId id="878" r:id="rId81"/>
    <p:sldId id="879" r:id="rId82"/>
    <p:sldId id="880" r:id="rId83"/>
    <p:sldId id="790" r:id="rId84"/>
    <p:sldId id="909" r:id="rId85"/>
    <p:sldId id="908" r:id="rId86"/>
    <p:sldId id="854" r:id="rId87"/>
    <p:sldId id="910" r:id="rId88"/>
    <p:sldId id="919" r:id="rId89"/>
    <p:sldId id="886" r:id="rId90"/>
    <p:sldId id="881" r:id="rId91"/>
  </p:sldIdLst>
  <p:sldSz cx="12195175" cy="6858000"/>
  <p:notesSz cx="7099300" cy="10234613"/>
  <p:embeddedFontLst>
    <p:embeddedFont>
      <p:font typeface="Calibri Light" panose="020F0302020204030204" pitchFamily="34" charset="0"/>
      <p:regular r:id="rId94"/>
      <p:italic r:id="rId95"/>
    </p:embeddedFont>
  </p:embeddedFontLst>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84" autoAdjust="0"/>
    <p:restoredTop sz="94660"/>
  </p:normalViewPr>
  <p:slideViewPr>
    <p:cSldViewPr>
      <p:cViewPr varScale="1">
        <p:scale>
          <a:sx n="67" d="100"/>
          <a:sy n="67" d="100"/>
        </p:scale>
        <p:origin x="832" y="52"/>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28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font" Target="fonts/font2.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handoutMaster" Target="handoutMasters/handoutMaster1.xml"/><Relationship Id="rId98"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font" Target="fonts/font1.fntdata"/><Relationship Id="rId9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_rels/viewProps.xml.rels><?xml version="1.0" encoding="UTF-8" standalone="yes"?>
<Relationships xmlns="http://schemas.openxmlformats.org/package/2006/relationships"><Relationship Id="rId8" Type="http://schemas.openxmlformats.org/officeDocument/2006/relationships/slide" Target="slides/slide64.xml"/><Relationship Id="rId3" Type="http://schemas.openxmlformats.org/officeDocument/2006/relationships/slide" Target="slides/slide52.xml"/><Relationship Id="rId7" Type="http://schemas.openxmlformats.org/officeDocument/2006/relationships/slide" Target="slides/slide63.xml"/><Relationship Id="rId12" Type="http://schemas.openxmlformats.org/officeDocument/2006/relationships/slide" Target="slides/slide80.xml"/><Relationship Id="rId2" Type="http://schemas.openxmlformats.org/officeDocument/2006/relationships/slide" Target="slides/slide48.xml"/><Relationship Id="rId1" Type="http://schemas.openxmlformats.org/officeDocument/2006/relationships/slide" Target="slides/slide25.xml"/><Relationship Id="rId6" Type="http://schemas.openxmlformats.org/officeDocument/2006/relationships/slide" Target="slides/slide60.xml"/><Relationship Id="rId11" Type="http://schemas.openxmlformats.org/officeDocument/2006/relationships/slide" Target="slides/slide79.xml"/><Relationship Id="rId5" Type="http://schemas.openxmlformats.org/officeDocument/2006/relationships/slide" Target="slides/slide59.xml"/><Relationship Id="rId10" Type="http://schemas.openxmlformats.org/officeDocument/2006/relationships/slide" Target="slides/slide76.xml"/><Relationship Id="rId4" Type="http://schemas.openxmlformats.org/officeDocument/2006/relationships/slide" Target="slides/slide53.xml"/><Relationship Id="rId9" Type="http://schemas.openxmlformats.org/officeDocument/2006/relationships/slide" Target="slides/slide7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54F58665-159F-4CFD-B7BB-7EF3C319F546}" type="slidenum">
              <a:rPr lang="en-GB" altLang="de-DE"/>
              <a:pPr>
                <a:defRPr/>
              </a:pPr>
              <a:t>‹Nr.›</a:t>
            </a:fld>
            <a:endParaRPr lang="en-GB" altLang="de-DE"/>
          </a:p>
        </p:txBody>
      </p:sp>
    </p:spTree>
    <p:extLst>
      <p:ext uri="{BB962C8B-B14F-4D97-AF65-F5344CB8AC3E}">
        <p14:creationId xmlns:p14="http://schemas.microsoft.com/office/powerpoint/2010/main" val="33115110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9B4054C1-8F2F-416E-8998-23BE7C52497C}" type="slidenum">
              <a:rPr lang="en-US" altLang="de-DE"/>
              <a:pPr>
                <a:defRPr/>
              </a:pPr>
              <a:t>‹Nr.›</a:t>
            </a:fld>
            <a:endParaRPr lang="en-US" altLang="de-DE"/>
          </a:p>
        </p:txBody>
      </p:sp>
    </p:spTree>
    <p:extLst>
      <p:ext uri="{BB962C8B-B14F-4D97-AF65-F5344CB8AC3E}">
        <p14:creationId xmlns:p14="http://schemas.microsoft.com/office/powerpoint/2010/main" val="19982568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E1CC48C-AF4C-4BAE-9CE0-F33ECDADB6D5}" type="slidenum">
              <a:rPr lang="en-US" altLang="de-DE" sz="1300" smtClean="0"/>
              <a:pPr>
                <a:spcBef>
                  <a:spcPct val="0"/>
                </a:spcBef>
              </a:pPr>
              <a:t>2</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53561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E1CC48C-AF4C-4BAE-9CE0-F33ECDADB6D5}" type="slidenum">
              <a:rPr lang="en-US" altLang="de-DE" sz="1300" smtClean="0"/>
              <a:pPr>
                <a:spcBef>
                  <a:spcPct val="0"/>
                </a:spcBef>
              </a:pPr>
              <a:t>3</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53561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E1CC48C-AF4C-4BAE-9CE0-F33ECDADB6D5}" type="slidenum">
              <a:rPr lang="en-US" altLang="de-DE" sz="1300" smtClean="0"/>
              <a:pPr>
                <a:spcBef>
                  <a:spcPct val="0"/>
                </a:spcBef>
              </a:pPr>
              <a:t>4</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53561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E1CC48C-AF4C-4BAE-9CE0-F33ECDADB6D5}" type="slidenum">
              <a:rPr lang="en-US" altLang="de-DE" sz="1300" smtClean="0"/>
              <a:pPr>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535611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E1CC48C-AF4C-4BAE-9CE0-F33ECDADB6D5}" type="slidenum">
              <a:rPr lang="en-US" altLang="de-DE" sz="1300" smtClean="0"/>
              <a:pPr>
                <a:spcBef>
                  <a:spcPct val="0"/>
                </a:spcBef>
              </a:pPr>
              <a:t>6</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53561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F8D6C81-1ADD-4418-958B-B0D4C534C526}" type="slidenum">
              <a:rPr lang="en-US" altLang="de-DE" sz="1300" smtClean="0"/>
              <a:pPr>
                <a:spcBef>
                  <a:spcPct val="0"/>
                </a:spcBef>
              </a:pPr>
              <a:t>7</a:t>
            </a:fld>
            <a:endParaRPr lang="en-US" altLang="de-DE" sz="1300"/>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27317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4EA6BB5-D21D-4D85-B3CB-47C2CCD669A7}" type="slidenum">
              <a:rPr lang="en-US" altLang="de-DE" sz="1300" smtClean="0"/>
              <a:pPr>
                <a:spcBef>
                  <a:spcPct val="0"/>
                </a:spcBef>
              </a:pPr>
              <a:t>8</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616218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4EA6BB5-D21D-4D85-B3CB-47C2CCD669A7}" type="slidenum">
              <a:rPr lang="en-US" altLang="de-DE" sz="1300" smtClean="0"/>
              <a:pPr>
                <a:spcBef>
                  <a:spcPct val="0"/>
                </a:spcBef>
              </a:pPr>
              <a:t>9</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616218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4EA6BB5-D21D-4D85-B3CB-47C2CCD669A7}" type="slidenum">
              <a:rPr lang="en-US" altLang="de-DE" sz="1300" smtClean="0"/>
              <a:pPr>
                <a:spcBef>
                  <a:spcPct val="0"/>
                </a:spcBef>
              </a:pPr>
              <a:t>10</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616218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4EA6BB5-D21D-4D85-B3CB-47C2CCD669A7}" type="slidenum">
              <a:rPr lang="en-US" altLang="de-DE" sz="1300" smtClean="0"/>
              <a:pPr>
                <a:spcBef>
                  <a:spcPct val="0"/>
                </a:spcBef>
              </a:pPr>
              <a:t>11</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616218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4EA6BB5-D21D-4D85-B3CB-47C2CCD669A7}" type="slidenum">
              <a:rPr lang="en-US" altLang="de-DE" sz="1300" smtClean="0"/>
              <a:pPr>
                <a:spcBef>
                  <a:spcPct val="0"/>
                </a:spcBef>
              </a:pPr>
              <a:t>12</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616218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4EA6BB5-D21D-4D85-B3CB-47C2CCD669A7}" type="slidenum">
              <a:rPr lang="en-US" altLang="de-DE" sz="1300" smtClean="0"/>
              <a:pPr>
                <a:spcBef>
                  <a:spcPct val="0"/>
                </a:spcBef>
              </a:pPr>
              <a:t>13</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616218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4EA6BB5-D21D-4D85-B3CB-47C2CCD669A7}" type="slidenum">
              <a:rPr lang="en-US" altLang="de-DE" sz="1300" smtClean="0"/>
              <a:pPr>
                <a:spcBef>
                  <a:spcPct val="0"/>
                </a:spcBef>
              </a:pPr>
              <a:t>14</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616218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F8AA9A9-9FF0-408D-B1D2-6531CB5F7937}" type="slidenum">
              <a:rPr lang="en-US" altLang="de-DE" sz="1300" smtClean="0"/>
              <a:pPr>
                <a:spcBef>
                  <a:spcPct val="0"/>
                </a:spcBef>
              </a:pPr>
              <a:t>15</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827332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34B870-45A5-42CD-8E64-D1FC4C948421}" type="slidenum">
              <a:rPr lang="en-US" altLang="de-DE" sz="1300" smtClean="0"/>
              <a:pPr>
                <a:spcBef>
                  <a:spcPct val="0"/>
                </a:spcBef>
              </a:pPr>
              <a:t>16</a:t>
            </a:fld>
            <a:endParaRPr lang="en-US"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159548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FED32DA-6927-48AC-9C7D-7F3E7D254353}" type="slidenum">
              <a:rPr lang="en-US" altLang="de-DE" sz="1300" smtClean="0"/>
              <a:pPr>
                <a:spcBef>
                  <a:spcPct val="0"/>
                </a:spcBef>
              </a:pPr>
              <a:t>17</a:t>
            </a:fld>
            <a:endParaRPr lang="en-US" altLang="de-DE" sz="1300"/>
          </a:p>
        </p:txBody>
      </p:sp>
      <p:sp>
        <p:nvSpPr>
          <p:cNvPr id="37891" name="Rectangle 2"/>
          <p:cNvSpPr>
            <a:spLocks noGrp="1" noRot="1" noChangeAspect="1" noChangeArrowheads="1" noTextEdit="1"/>
          </p:cNvSpPr>
          <p:nvPr>
            <p:ph type="sldImg"/>
          </p:nvPr>
        </p:nvSpPr>
        <p:spPr>
          <a:xfrm>
            <a:off x="139700" y="768350"/>
            <a:ext cx="6821488"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20134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BDD9AEA-28C6-4176-AE01-574780F911A3}" type="slidenum">
              <a:rPr lang="en-US" altLang="de-DE" sz="1300" smtClean="0"/>
              <a:pPr>
                <a:spcBef>
                  <a:spcPct val="0"/>
                </a:spcBef>
              </a:pPr>
              <a:t>18</a:t>
            </a:fld>
            <a:endParaRPr lang="en-US" altLang="de-DE" sz="1300"/>
          </a:p>
        </p:txBody>
      </p:sp>
      <p:sp>
        <p:nvSpPr>
          <p:cNvPr id="39939" name="Rectangle 2"/>
          <p:cNvSpPr>
            <a:spLocks noGrp="1" noRot="1" noChangeAspect="1" noChangeArrowheads="1" noTextEdit="1"/>
          </p:cNvSpPr>
          <p:nvPr>
            <p:ph type="sldImg"/>
          </p:nvPr>
        </p:nvSpPr>
        <p:spPr>
          <a:xfrm>
            <a:off x="139700" y="768350"/>
            <a:ext cx="6821488"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937022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6633065-92CA-410B-83FC-3F542E1D63F7}" type="slidenum">
              <a:rPr lang="en-US" altLang="de-DE" sz="1300" smtClean="0"/>
              <a:pPr>
                <a:spcBef>
                  <a:spcPct val="0"/>
                </a:spcBef>
              </a:pPr>
              <a:t>19</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289924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AB1C69E-AA86-4C6D-B904-662333D030F4}" type="slidenum">
              <a:rPr lang="en-US" altLang="de-DE" sz="1300" smtClean="0"/>
              <a:pPr>
                <a:spcBef>
                  <a:spcPct val="0"/>
                </a:spcBef>
              </a:pPr>
              <a:t>20</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492697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1A01C78-79DD-40E4-A085-CCFD4C13BB3B}" type="slidenum">
              <a:rPr lang="en-US" altLang="de-DE" sz="1300" smtClean="0"/>
              <a:pPr>
                <a:spcBef>
                  <a:spcPct val="0"/>
                </a:spcBef>
              </a:pPr>
              <a:t>21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56909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0497B5-8A10-447F-97C2-082E461B0300}" type="slidenum">
              <a:rPr lang="en-US" altLang="de-DE" sz="1300" smtClean="0"/>
              <a:pPr>
                <a:spcBef>
                  <a:spcPct val="0"/>
                </a:spcBef>
              </a:pPr>
              <a:t>22</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967697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695A662-F90C-4E91-8F91-1B8A48EC24D6}" type="slidenum">
              <a:rPr lang="en-US" altLang="de-DE" sz="1300" smtClean="0"/>
              <a:pPr>
                <a:spcBef>
                  <a:spcPct val="0"/>
                </a:spcBef>
              </a:pPr>
              <a:t>23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865700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A546076-5BF6-4BB3-AB9E-E96B8B8A9728}" type="slidenum">
              <a:rPr lang="en-US" altLang="de-DE" sz="1300" smtClean="0"/>
              <a:pPr>
                <a:spcBef>
                  <a:spcPct val="0"/>
                </a:spcBef>
              </a:pPr>
              <a:t>24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729759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EAC9F3A-0D15-473D-8D0B-E14BA4EDF547}" type="slidenum">
              <a:rPr lang="en-US" altLang="de-DE" sz="1300" smtClean="0"/>
              <a:pPr>
                <a:spcBef>
                  <a:spcPct val="0"/>
                </a:spcBef>
              </a:pPr>
              <a:t>25</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859588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F393DEA-2846-451F-8980-E5790B0DFD97}" type="slidenum">
              <a:rPr lang="en-US" altLang="de-DE" sz="1300" smtClean="0"/>
              <a:pPr>
                <a:spcBef>
                  <a:spcPct val="0"/>
                </a:spcBef>
              </a:pPr>
              <a:t>26</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074905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22FA6F0-7D5D-41AB-B665-93F11372F401}" type="slidenum">
              <a:rPr lang="en-US" altLang="de-DE" sz="1300" smtClean="0"/>
              <a:pPr>
                <a:spcBef>
                  <a:spcPct val="0"/>
                </a:spcBef>
              </a:pPr>
              <a:t>27</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386158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22FA6F0-7D5D-41AB-B665-93F11372F401}" type="slidenum">
              <a:rPr lang="en-US" altLang="de-DE" sz="1300" smtClean="0"/>
              <a:pPr>
                <a:spcBef>
                  <a:spcPct val="0"/>
                </a:spcBef>
              </a:pPr>
              <a:t>28</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386158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22FA6F0-7D5D-41AB-B665-93F11372F401}" type="slidenum">
              <a:rPr lang="en-US" altLang="de-DE" sz="1300" smtClean="0"/>
              <a:pPr>
                <a:spcBef>
                  <a:spcPct val="0"/>
                </a:spcBef>
              </a:pPr>
              <a:t>29</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386158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708A409-F139-4EDF-A8BB-86A2B936E436}" type="slidenum">
              <a:rPr lang="en-US" altLang="de-DE" sz="1300" smtClean="0"/>
              <a:pPr>
                <a:spcBef>
                  <a:spcPct val="0"/>
                </a:spcBef>
              </a:pPr>
              <a:t>30</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07975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8BCB905-1CCD-4090-BCAB-9BE9866645D2}" type="slidenum">
              <a:rPr lang="en-US" altLang="de-DE" sz="1300" smtClean="0"/>
              <a:pPr>
                <a:spcBef>
                  <a:spcPct val="0"/>
                </a:spcBef>
              </a:pPr>
              <a:t>31</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845939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8BCB905-1CCD-4090-BCAB-9BE9866645D2}" type="slidenum">
              <a:rPr lang="en-US" altLang="de-DE" sz="1300" smtClean="0"/>
              <a:pPr>
                <a:spcBef>
                  <a:spcPct val="0"/>
                </a:spcBef>
              </a:pPr>
              <a:t>32</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845939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8BCB905-1CCD-4090-BCAB-9BE9866645D2}" type="slidenum">
              <a:rPr lang="en-US" altLang="de-DE" sz="1300" smtClean="0"/>
              <a:pPr>
                <a:spcBef>
                  <a:spcPct val="0"/>
                </a:spcBef>
              </a:pPr>
              <a:t>33</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845939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66162AB-1380-423F-938E-8565171C8494}" type="slidenum">
              <a:rPr lang="en-US" altLang="de-DE" sz="1300" smtClean="0"/>
              <a:pPr>
                <a:spcBef>
                  <a:spcPct val="0"/>
                </a:spcBef>
              </a:pPr>
              <a:t>34</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423644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66162AB-1380-423F-938E-8565171C8494}" type="slidenum">
              <a:rPr lang="en-US" altLang="de-DE" sz="1300" smtClean="0"/>
              <a:pPr>
                <a:spcBef>
                  <a:spcPct val="0"/>
                </a:spcBef>
              </a:pPr>
              <a:t>35</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423644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66162AB-1380-423F-938E-8565171C8494}" type="slidenum">
              <a:rPr lang="en-US" altLang="de-DE" sz="1300" smtClean="0"/>
              <a:pPr>
                <a:spcBef>
                  <a:spcPct val="0"/>
                </a:spcBef>
              </a:pPr>
              <a:t>36</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423644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66162AB-1380-423F-938E-8565171C8494}" type="slidenum">
              <a:rPr lang="en-US" altLang="de-DE" sz="1300" smtClean="0"/>
              <a:pPr>
                <a:spcBef>
                  <a:spcPct val="0"/>
                </a:spcBef>
              </a:pPr>
              <a:t>37</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423644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E9D0191-FB82-42A0-A071-07FC2F0DC67E}" type="slidenum">
              <a:rPr lang="en-US" altLang="de-DE" sz="1300" smtClean="0"/>
              <a:pPr>
                <a:spcBef>
                  <a:spcPct val="0"/>
                </a:spcBef>
              </a:pPr>
              <a:t>38</a:t>
            </a:fld>
            <a:endParaRPr lang="en-US" altLang="de-DE" sz="1300"/>
          </a:p>
        </p:txBody>
      </p:sp>
      <p:sp>
        <p:nvSpPr>
          <p:cNvPr id="84995" name="Rectangle 2"/>
          <p:cNvSpPr>
            <a:spLocks noGrp="1" noRot="1" noChangeAspect="1" noChangeArrowheads="1" noTextEdit="1"/>
          </p:cNvSpPr>
          <p:nvPr>
            <p:ph type="sldImg"/>
          </p:nvPr>
        </p:nvSpPr>
        <p:spPr>
          <a:xfrm>
            <a:off x="139700" y="768350"/>
            <a:ext cx="6821488"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75260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E9D0191-FB82-42A0-A071-07FC2F0DC67E}" type="slidenum">
              <a:rPr lang="en-US" altLang="de-DE" sz="1300" smtClean="0"/>
              <a:pPr>
                <a:spcBef>
                  <a:spcPct val="0"/>
                </a:spcBef>
              </a:pPr>
              <a:t>39</a:t>
            </a:fld>
            <a:endParaRPr lang="en-US" altLang="de-DE" sz="1300"/>
          </a:p>
        </p:txBody>
      </p:sp>
      <p:sp>
        <p:nvSpPr>
          <p:cNvPr id="84995" name="Rectangle 2"/>
          <p:cNvSpPr>
            <a:spLocks noGrp="1" noRot="1" noChangeAspect="1" noChangeArrowheads="1" noTextEdit="1"/>
          </p:cNvSpPr>
          <p:nvPr>
            <p:ph type="sldImg"/>
          </p:nvPr>
        </p:nvSpPr>
        <p:spPr>
          <a:xfrm>
            <a:off x="139700" y="768350"/>
            <a:ext cx="6821488"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75260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E9D0191-FB82-42A0-A071-07FC2F0DC67E}" type="slidenum">
              <a:rPr lang="en-US" altLang="de-DE" sz="1300" smtClean="0"/>
              <a:pPr>
                <a:spcBef>
                  <a:spcPct val="0"/>
                </a:spcBef>
              </a:pPr>
              <a:t>40</a:t>
            </a:fld>
            <a:endParaRPr lang="en-US" altLang="de-DE" sz="1300"/>
          </a:p>
        </p:txBody>
      </p:sp>
      <p:sp>
        <p:nvSpPr>
          <p:cNvPr id="84995" name="Rectangle 2"/>
          <p:cNvSpPr>
            <a:spLocks noGrp="1" noRot="1" noChangeAspect="1" noChangeArrowheads="1" noTextEdit="1"/>
          </p:cNvSpPr>
          <p:nvPr>
            <p:ph type="sldImg"/>
          </p:nvPr>
        </p:nvSpPr>
        <p:spPr>
          <a:xfrm>
            <a:off x="139700" y="768350"/>
            <a:ext cx="6821488"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75260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47E3ED0-E4E8-4E53-A5A0-C096F320BC6B}" type="slidenum">
              <a:rPr lang="en-US" altLang="de-DE" sz="1300" smtClean="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119272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CF5A9C1-AAD8-446D-A366-D9FC6E454C46}" type="slidenum">
              <a:rPr lang="en-US" altLang="de-DE" sz="1300" smtClean="0"/>
              <a:pPr>
                <a:spcBef>
                  <a:spcPct val="0"/>
                </a:spcBef>
              </a:pPr>
              <a:t>42</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961919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CF5A9C1-AAD8-446D-A366-D9FC6E454C46}" type="slidenum">
              <a:rPr lang="en-US" altLang="de-DE" sz="1300" smtClean="0"/>
              <a:pPr>
                <a:spcBef>
                  <a:spcPct val="0"/>
                </a:spcBef>
              </a:pPr>
              <a:t>43</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961919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4C146E1-463C-42CC-97B8-DA3E6AB992EC}" type="slidenum">
              <a:rPr lang="en-US" altLang="de-DE" sz="1300" smtClean="0"/>
              <a:pPr>
                <a:spcBef>
                  <a:spcPct val="0"/>
                </a:spcBef>
              </a:pPr>
              <a:t>44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431176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2C0596C-4E48-43D7-BCE4-232AAF6B41F8}" type="slidenum">
              <a:rPr lang="en-US" altLang="de-DE" sz="1300" smtClean="0"/>
              <a:pPr>
                <a:spcBef>
                  <a:spcPct val="0"/>
                </a:spcBef>
              </a:pPr>
              <a:t>45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21779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59D3C45-80C2-4A8F-BFB5-FEC58EBE5C00}" type="slidenum">
              <a:rPr lang="en-US" altLang="de-DE" sz="1300" smtClean="0"/>
              <a:pPr>
                <a:spcBef>
                  <a:spcPct val="0"/>
                </a:spcBef>
              </a:pPr>
              <a:t>46</a:t>
            </a:fld>
            <a:endParaRPr lang="en-US" altLang="de-DE" sz="1300"/>
          </a:p>
        </p:txBody>
      </p:sp>
      <p:sp>
        <p:nvSpPr>
          <p:cNvPr id="97283" name="Rectangle 2050"/>
          <p:cNvSpPr>
            <a:spLocks noGrp="1" noRot="1" noChangeAspect="1" noChangeArrowheads="1" noTextEdit="1"/>
          </p:cNvSpPr>
          <p:nvPr>
            <p:ph type="sldImg"/>
          </p:nvPr>
        </p:nvSpPr>
        <p:spPr>
          <a:xfrm>
            <a:off x="138113" y="768350"/>
            <a:ext cx="6823075" cy="3836988"/>
          </a:xfrm>
          <a:ln/>
        </p:spPr>
      </p:sp>
      <p:sp>
        <p:nvSpPr>
          <p:cNvPr id="9728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037346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FDF83E9-9653-45A5-8F57-9CA76EB996B3}" type="slidenum">
              <a:rPr lang="en-US" altLang="de-DE" sz="1300" smtClean="0"/>
              <a:pPr>
                <a:spcBef>
                  <a:spcPct val="0"/>
                </a:spcBef>
              </a:pPr>
              <a:t>47</a:t>
            </a:fld>
            <a:endParaRPr lang="en-US" altLang="de-DE" sz="1300"/>
          </a:p>
        </p:txBody>
      </p:sp>
      <p:sp>
        <p:nvSpPr>
          <p:cNvPr id="99331" name="Rectangle 1026"/>
          <p:cNvSpPr>
            <a:spLocks noGrp="1" noRot="1" noChangeAspect="1" noChangeArrowheads="1" noTextEdit="1"/>
          </p:cNvSpPr>
          <p:nvPr>
            <p:ph type="sldImg"/>
          </p:nvPr>
        </p:nvSpPr>
        <p:spPr>
          <a:xfrm>
            <a:off x="138113" y="768350"/>
            <a:ext cx="6823075" cy="3836988"/>
          </a:xfrm>
          <a:ln/>
        </p:spPr>
      </p:sp>
      <p:sp>
        <p:nvSpPr>
          <p:cNvPr id="9933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568774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4D73BBF-C44B-4365-8CC4-CB4D68D39B59}" type="slidenum">
              <a:rPr lang="en-US" altLang="de-DE" sz="1300" smtClean="0"/>
              <a:pPr>
                <a:spcBef>
                  <a:spcPct val="0"/>
                </a:spcBef>
              </a:pPr>
              <a:t>48</a:t>
            </a:fld>
            <a:endParaRPr lang="en-US" altLang="de-DE" sz="1300"/>
          </a:p>
        </p:txBody>
      </p:sp>
      <p:sp>
        <p:nvSpPr>
          <p:cNvPr id="101379" name="Rectangle 1026"/>
          <p:cNvSpPr>
            <a:spLocks noGrp="1" noRot="1" noChangeAspect="1" noChangeArrowheads="1" noTextEdit="1"/>
          </p:cNvSpPr>
          <p:nvPr>
            <p:ph type="sldImg"/>
          </p:nvPr>
        </p:nvSpPr>
        <p:spPr>
          <a:xfrm>
            <a:off x="138113" y="768350"/>
            <a:ext cx="6823075" cy="3836988"/>
          </a:xfrm>
          <a:ln/>
        </p:spPr>
      </p:sp>
      <p:sp>
        <p:nvSpPr>
          <p:cNvPr id="1013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825113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2EF0B02-A783-4ECD-92BB-1FAB7AD9C982}" type="slidenum">
              <a:rPr lang="en-US" altLang="de-DE" sz="1300" smtClean="0"/>
              <a:pPr>
                <a:spcBef>
                  <a:spcPct val="0"/>
                </a:spcBef>
              </a:pPr>
              <a:t>49</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442168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C7CFAF9-2033-47B4-9514-FAF255BD4308}" type="slidenum">
              <a:rPr lang="en-US" altLang="de-DE" sz="1300" smtClean="0"/>
              <a:pPr>
                <a:spcBef>
                  <a:spcPct val="0"/>
                </a:spcBef>
              </a:pPr>
              <a:t>51</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75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5518236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89E523D-2592-4561-A598-0FD2EC237E72}" type="slidenum">
              <a:rPr lang="en-US" altLang="de-DE" sz="1300" smtClean="0"/>
              <a:pPr>
                <a:spcBef>
                  <a:spcPct val="0"/>
                </a:spcBef>
              </a:pPr>
              <a:t>52</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009503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B488099-6C47-4045-8264-FCCB61403F88}" type="slidenum">
              <a:rPr lang="en-US" altLang="de-DE" sz="1300" smtClean="0"/>
              <a:pPr>
                <a:spcBef>
                  <a:spcPct val="0"/>
                </a:spcBef>
              </a:pPr>
              <a:t>53</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0414083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91FCA53-DA9F-4AB1-8C9A-F5FAC6D2D767}" type="slidenum">
              <a:rPr lang="en-US" altLang="de-DE" sz="1300" smtClean="0"/>
              <a:pPr>
                <a:spcBef>
                  <a:spcPct val="0"/>
                </a:spcBef>
              </a:pPr>
              <a:t>54</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279465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0BED06F-752F-4F63-9AC1-83F62604FE29}" type="slidenum">
              <a:rPr lang="en-US" altLang="de-DE" sz="1300" smtClean="0"/>
              <a:pPr>
                <a:spcBef>
                  <a:spcPct val="0"/>
                </a:spcBef>
              </a:pPr>
              <a:t>55</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633101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E63E967-02A5-47EB-98F3-B88F05FA69D6}" type="slidenum">
              <a:rPr lang="en-US" altLang="de-DE" sz="1300" smtClean="0"/>
              <a:pPr>
                <a:spcBef>
                  <a:spcPct val="0"/>
                </a:spcBef>
              </a:pPr>
              <a:t>56</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6095387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16DD599-8FF5-4B69-8035-6ACD41A253FF}" type="slidenum">
              <a:rPr lang="en-US" altLang="de-DE" sz="1300" smtClean="0"/>
              <a:pPr>
                <a:spcBef>
                  <a:spcPct val="0"/>
                </a:spcBef>
              </a:pPr>
              <a:t>57</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2274870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1B638F2-71BF-45BE-B9AC-AA3B8C89EE55}" type="slidenum">
              <a:rPr lang="en-US" altLang="de-DE" sz="1300" smtClean="0"/>
              <a:pPr>
                <a:spcBef>
                  <a:spcPct val="0"/>
                </a:spcBef>
              </a:pPr>
              <a:t>58</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6386523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D2EBE30-5EAC-40F7-86B8-6BD5D3688490}" type="slidenum">
              <a:rPr lang="en-US" altLang="de-DE" sz="1300" smtClean="0"/>
              <a:pPr>
                <a:spcBef>
                  <a:spcPct val="0"/>
                </a:spcBef>
              </a:pPr>
              <a:t>59</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3243555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2560E6F-B36D-40BB-837C-88EDBB19A780}" type="slidenum">
              <a:rPr lang="en-US" altLang="de-DE" sz="1300" smtClean="0"/>
              <a:pPr>
                <a:spcBef>
                  <a:spcPct val="0"/>
                </a:spcBef>
              </a:pPr>
              <a:t>60</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3897381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6C1ECBE-1CFE-44C8-8BF3-7B34D66A365A}" type="slidenum">
              <a:rPr lang="en-US" altLang="de-DE" sz="1300" smtClean="0"/>
              <a:pPr>
                <a:spcBef>
                  <a:spcPct val="0"/>
                </a:spcBef>
              </a:pPr>
              <a:t>61</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5645834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A92725F-6185-41D1-B7B0-D3E28F65BEC9}" type="slidenum">
              <a:rPr lang="en-US" altLang="de-DE" sz="1300" smtClean="0"/>
              <a:pPr>
                <a:spcBef>
                  <a:spcPct val="0"/>
                </a:spcBef>
              </a:pPr>
              <a:t>62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320283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B140DE1-62C2-4B63-A84B-15B9C1B966F5}" type="slidenum">
              <a:rPr lang="en-US" altLang="de-DE" sz="1300" smtClean="0"/>
              <a:pPr>
                <a:spcBef>
                  <a:spcPct val="0"/>
                </a:spcBef>
              </a:pPr>
              <a:t>63</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7945628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5B15CA9-23EE-419F-B811-082D984A827A}" type="slidenum">
              <a:rPr lang="en-US" altLang="de-DE" sz="1300" smtClean="0"/>
              <a:pPr>
                <a:spcBef>
                  <a:spcPct val="0"/>
                </a:spcBef>
              </a:pPr>
              <a:t>64</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4216384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A325D49-E70A-421D-9219-207A5C0C4CA9}" type="slidenum">
              <a:rPr lang="en-US" altLang="de-DE" sz="1300" smtClean="0"/>
              <a:pPr>
                <a:spcBef>
                  <a:spcPct val="0"/>
                </a:spcBef>
              </a:pPr>
              <a:t>65</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1461863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E6E05F6-D26F-44DE-B195-11C2899BF207}" type="slidenum">
              <a:rPr lang="en-US" altLang="de-DE" sz="1300" smtClean="0"/>
              <a:pPr>
                <a:spcBef>
                  <a:spcPct val="0"/>
                </a:spcBef>
              </a:pPr>
              <a:t>66</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8900939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717DEFD-71B0-4FC3-BA0C-DC0CC7F91162}" type="slidenum">
              <a:rPr lang="en-US" altLang="de-DE" sz="1300" smtClean="0"/>
              <a:pPr>
                <a:spcBef>
                  <a:spcPct val="0"/>
                </a:spcBef>
              </a:pPr>
              <a:t>67</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9435350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FF6ED32-3934-4671-ACD2-0E06EB001732}" type="slidenum">
              <a:rPr lang="en-US" altLang="de-DE" sz="1300" smtClean="0"/>
              <a:pPr>
                <a:spcBef>
                  <a:spcPct val="0"/>
                </a:spcBef>
              </a:pPr>
              <a:t>68</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7530281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1024EE7-7E7F-4A47-B599-06BCBC3C73D0}" type="slidenum">
              <a:rPr lang="en-US" altLang="de-DE" sz="1300" smtClean="0"/>
              <a:pPr>
                <a:spcBef>
                  <a:spcPct val="0"/>
                </a:spcBef>
              </a:pPr>
              <a:t>69</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7217013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7B327BD-6FDE-41CD-88A0-34FEED151AC3}" type="slidenum">
              <a:rPr lang="en-US" altLang="de-DE" sz="1300" smtClean="0"/>
              <a:pPr>
                <a:spcBef>
                  <a:spcPct val="0"/>
                </a:spcBef>
              </a:pPr>
              <a:t>70</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5268928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8FE4F8E-9EF2-421B-9562-3B12A35F08C7}" type="slidenum">
              <a:rPr lang="en-US" altLang="de-DE" sz="1300" smtClean="0"/>
              <a:pPr>
                <a:spcBef>
                  <a:spcPct val="0"/>
                </a:spcBef>
              </a:pPr>
              <a:t>71</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9836797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ABD31A0-1967-4B77-A2D4-E756860666CD}" type="slidenum">
              <a:rPr lang="en-US" altLang="de-DE" sz="1300" smtClean="0"/>
              <a:pPr>
                <a:spcBef>
                  <a:spcPct val="0"/>
                </a:spcBef>
              </a:pPr>
              <a:t>72</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3100086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489BFCB-4D22-46B1-AB2A-30912C46F1CA}" type="slidenum">
              <a:rPr lang="en-US" altLang="de-DE" sz="1300" smtClean="0"/>
              <a:pPr>
                <a:spcBef>
                  <a:spcPct val="0"/>
                </a:spcBef>
              </a:pPr>
              <a:t>73</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9731275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0953FC3-F858-4C18-A529-ED467C7D2685}" type="slidenum">
              <a:rPr lang="en-US" altLang="de-DE" sz="1300" smtClean="0"/>
              <a:pPr>
                <a:spcBef>
                  <a:spcPct val="0"/>
                </a:spcBef>
              </a:pPr>
              <a:t>74</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5475552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5899F76-6EE7-429D-8E1B-B06F4E0B60C9}" type="slidenum">
              <a:rPr lang="en-US" altLang="de-DE" sz="1300" smtClean="0"/>
              <a:pPr>
                <a:spcBef>
                  <a:spcPct val="0"/>
                </a:spcBef>
              </a:pPr>
              <a:t>75</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3075324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FBD4ADD-CEA2-4A1F-9EC1-2494B69A69B9}" type="slidenum">
              <a:rPr lang="en-US" altLang="de-DE" sz="1300" smtClean="0"/>
              <a:pPr>
                <a:spcBef>
                  <a:spcPct val="0"/>
                </a:spcBef>
              </a:pPr>
              <a:t>76</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269068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7215780-ED00-4D64-AED2-10EF86975D8D}" type="slidenum">
              <a:rPr lang="en-US" altLang="de-DE" sz="1300" smtClean="0"/>
              <a:pPr>
                <a:spcBef>
                  <a:spcPct val="0"/>
                </a:spcBef>
              </a:pPr>
              <a:t>77</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1116572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6A8A606-4905-4803-86A9-83F940ECD2A2}" type="slidenum">
              <a:rPr lang="en-US" altLang="de-DE" sz="1300" smtClean="0"/>
              <a:pPr>
                <a:spcBef>
                  <a:spcPct val="0"/>
                </a:spcBef>
              </a:pPr>
              <a:t>78</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6429457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778C213-F00E-49AB-890C-153C03FE04D2}" type="slidenum">
              <a:rPr lang="en-US" altLang="de-DE" sz="1300" smtClean="0"/>
              <a:pPr>
                <a:spcBef>
                  <a:spcPct val="0"/>
                </a:spcBef>
              </a:pPr>
              <a:t>79</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6231498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32992A4-95CA-47D4-8B79-955CA32DBB72}" type="slidenum">
              <a:rPr lang="en-US" altLang="de-DE" sz="1300" smtClean="0"/>
              <a:pPr>
                <a:spcBef>
                  <a:spcPct val="0"/>
                </a:spcBef>
              </a:pPr>
              <a:t>80</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2333855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A44CF6D-CEC1-4B20-8807-36147AD41BDA}" type="slidenum">
              <a:rPr lang="en-US" altLang="de-DE" sz="1300" smtClean="0"/>
              <a:pPr>
                <a:spcBef>
                  <a:spcPct val="0"/>
                </a:spcBef>
              </a:pPr>
              <a:t>81</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1521115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73D3917-DBA3-4847-9D98-69C0DDDC7813}" type="slidenum">
              <a:rPr lang="en-US" altLang="de-DE" sz="1300" smtClean="0"/>
              <a:pPr>
                <a:spcBef>
                  <a:spcPct val="0"/>
                </a:spcBef>
              </a:pPr>
              <a:t>82</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5265058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73D3917-DBA3-4847-9D98-69C0DDDC7813}" type="slidenum">
              <a:rPr lang="en-US" altLang="de-DE" sz="1300" smtClean="0"/>
              <a:pPr>
                <a:spcBef>
                  <a:spcPct val="0"/>
                </a:spcBef>
              </a:pPr>
              <a:t>83</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5265058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73D3917-DBA3-4847-9D98-69C0DDDC7813}" type="slidenum">
              <a:rPr lang="en-US" altLang="de-DE" sz="1300" smtClean="0"/>
              <a:pPr>
                <a:spcBef>
                  <a:spcPct val="0"/>
                </a:spcBef>
              </a:pPr>
              <a:t>84</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5265058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A5E721C-3E5B-4136-B495-9639DD6BA074}" type="slidenum">
              <a:rPr lang="en-US" altLang="de-DE" sz="1300" smtClean="0"/>
              <a:pPr>
                <a:spcBef>
                  <a:spcPct val="0"/>
                </a:spcBef>
              </a:pPr>
              <a:t>85</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0660590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A5E721C-3E5B-4136-B495-9639DD6BA074}" type="slidenum">
              <a:rPr lang="en-US" altLang="de-DE" sz="1300" smtClean="0"/>
              <a:pPr>
                <a:spcBef>
                  <a:spcPct val="0"/>
                </a:spcBef>
              </a:pPr>
              <a:t>86</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0660590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A5E721C-3E5B-4136-B495-9639DD6BA074}" type="slidenum">
              <a:rPr lang="en-US" altLang="de-DE" sz="1300" smtClean="0"/>
              <a:pPr>
                <a:spcBef>
                  <a:spcPct val="0"/>
                </a:spcBef>
              </a:pPr>
              <a:t>87</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0660590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F6CE6B0-8A1D-4671-AC4B-A7CA1E8F2AE7}" type="slidenum">
              <a:rPr lang="en-US" altLang="de-DE" sz="1300" smtClean="0"/>
              <a:pPr>
                <a:spcBef>
                  <a:spcPct val="0"/>
                </a:spcBef>
              </a:pPr>
              <a:t>89</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06467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Penggunaan</a:t>
            </a:r>
            <a:r>
              <a:rPr lang="en-US" altLang="ko-KR" sz="1000" dirty="0">
                <a:latin typeface="+mj-lt"/>
              </a:rPr>
              <a:t> </a:t>
            </a:r>
            <a:r>
              <a:rPr lang="en-US" altLang="ko-KR" sz="1000" dirty="0" err="1">
                <a:latin typeface="+mj-lt"/>
              </a:rPr>
              <a:t>gambar</a:t>
            </a:r>
            <a:r>
              <a:rPr lang="en-US" altLang="ko-KR" sz="1000" dirty="0">
                <a:latin typeface="+mj-lt"/>
              </a:rPr>
              <a:t> di </a:t>
            </a:r>
            <a:r>
              <a:rPr lang="en-US" altLang="ko-KR" sz="1000" dirty="0" err="1">
                <a:latin typeface="+mj-lt"/>
              </a:rPr>
              <a:t>modul</a:t>
            </a:r>
            <a:r>
              <a:rPr lang="en-US" altLang="ko-KR" sz="1000" dirty="0">
                <a:latin typeface="+mj-lt"/>
              </a:rPr>
              <a:t> </a:t>
            </a:r>
            <a:r>
              <a:rPr lang="en-US" altLang="ko-KR" sz="1000" dirty="0" err="1">
                <a:latin typeface="+mj-lt"/>
              </a:rPr>
              <a:t>ini</a:t>
            </a:r>
            <a:r>
              <a:rPr lang="en-US" altLang="ko-KR" sz="1000" dirty="0">
                <a:latin typeface="+mj-lt"/>
              </a:rPr>
              <a:t> </a:t>
            </a:r>
            <a:r>
              <a:rPr lang="en-US" altLang="ko-KR" sz="1000" dirty="0" err="1">
                <a:latin typeface="+mj-lt"/>
              </a:rPr>
              <a:t>sudah</a:t>
            </a:r>
            <a:r>
              <a:rPr lang="en-US" altLang="ko-KR" sz="1000" dirty="0">
                <a:latin typeface="+mj-lt"/>
              </a:rPr>
              <a:t> </a:t>
            </a:r>
            <a:r>
              <a:rPr lang="en-US" altLang="ko-KR" sz="1000" dirty="0" err="1">
                <a:latin typeface="+mj-lt"/>
              </a:rPr>
              <a:t>mendapat</a:t>
            </a:r>
            <a:r>
              <a:rPr lang="en-US" altLang="ko-KR" sz="1000" dirty="0">
                <a:latin typeface="+mj-lt"/>
              </a:rPr>
              <a:t> </a:t>
            </a:r>
            <a:r>
              <a:rPr lang="en-US" altLang="ko-KR" sz="1000" dirty="0" err="1">
                <a:latin typeface="+mj-lt"/>
              </a:rPr>
              <a:t>ijin</a:t>
            </a:r>
            <a:r>
              <a:rPr lang="en-US" altLang="ko-KR" sz="1000" dirty="0">
                <a:latin typeface="+mj-lt"/>
              </a:rPr>
              <a:t> </a:t>
            </a:r>
            <a:r>
              <a:rPr lang="en-US" altLang="ko-KR" sz="1000" dirty="0" err="1">
                <a:latin typeface="+mj-lt"/>
              </a:rPr>
              <a:t>dari</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dan</a:t>
            </a:r>
            <a:r>
              <a:rPr lang="en-US" altLang="ko-KR" sz="1000" dirty="0">
                <a:latin typeface="+mj-lt"/>
              </a:rPr>
              <a:t> </a:t>
            </a:r>
            <a:r>
              <a:rPr lang="en-US" altLang="ko-KR" sz="1000" dirty="0" err="1">
                <a:latin typeface="+mj-lt"/>
              </a:rPr>
              <a:t>pemegang</a:t>
            </a:r>
            <a:r>
              <a:rPr lang="en-US" altLang="ko-KR" sz="1000" dirty="0">
                <a:latin typeface="+mj-lt"/>
              </a:rPr>
              <a:t> </a:t>
            </a:r>
            <a:r>
              <a:rPr lang="en-US" altLang="ko-KR" sz="1000" dirty="0" err="1">
                <a:latin typeface="+mj-lt"/>
              </a:rPr>
              <a:t>hak</a:t>
            </a:r>
            <a:r>
              <a:rPr lang="en-US" altLang="ko-KR" sz="1000" dirty="0">
                <a:latin typeface="+mj-lt"/>
              </a:rPr>
              <a:t> paten. </a:t>
            </a:r>
            <a:r>
              <a:rPr lang="en-US" altLang="ko-KR" sz="1000" dirty="0" err="1">
                <a:latin typeface="+mj-lt"/>
              </a:rPr>
              <a:t>Untuk</a:t>
            </a:r>
            <a:r>
              <a:rPr lang="en-US" altLang="ko-KR" sz="1000" dirty="0">
                <a:latin typeface="+mj-lt"/>
              </a:rPr>
              <a:t> </a:t>
            </a:r>
            <a:r>
              <a:rPr lang="en-US" altLang="ko-KR" sz="1000" dirty="0" err="1">
                <a:latin typeface="+mj-lt"/>
              </a:rPr>
              <a:t>detailnya</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judul</a:t>
            </a:r>
            <a:r>
              <a:rPr lang="en-US" altLang="ko-KR" sz="1000" dirty="0">
                <a:latin typeface="+mj-lt"/>
              </a:rPr>
              <a:t>), </a:t>
            </a:r>
            <a:r>
              <a:rPr lang="en-US" altLang="ko-KR" sz="1000" dirty="0" err="1">
                <a:latin typeface="+mj-lt"/>
              </a:rPr>
              <a:t>silahkan</a:t>
            </a:r>
            <a:r>
              <a:rPr lang="en-US" altLang="ko-KR" sz="1000" dirty="0">
                <a:latin typeface="+mj-lt"/>
              </a:rPr>
              <a:t> </a:t>
            </a:r>
            <a:r>
              <a:rPr lang="en-US" altLang="ko-KR" sz="1000" dirty="0" err="1">
                <a:latin typeface="+mj-lt"/>
              </a:rPr>
              <a:t>lihat</a:t>
            </a:r>
            <a:r>
              <a:rPr lang="en-US" altLang="ko-KR" sz="1000" dirty="0">
                <a:latin typeface="+mj-lt"/>
              </a:rPr>
              <a:t> </a:t>
            </a:r>
            <a:r>
              <a:rPr lang="en-US" altLang="ko-KR" sz="1000" dirty="0" err="1">
                <a:latin typeface="+mj-lt"/>
              </a:rPr>
              <a:t>pada</a:t>
            </a:r>
            <a:r>
              <a:rPr lang="en-US" altLang="ko-KR" sz="1000" dirty="0">
                <a:latin typeface="+mj-lt"/>
              </a:rPr>
              <a:t> </a:t>
            </a:r>
            <a:r>
              <a:rPr lang="en-US" altLang="ko-KR" sz="1000" dirty="0" err="1">
                <a:latin typeface="+mj-lt"/>
              </a:rPr>
              <a:t>akhir</a:t>
            </a:r>
            <a:r>
              <a:rPr lang="en-US" altLang="ko-KR" sz="1000" dirty="0">
                <a:latin typeface="+mj-lt"/>
              </a:rPr>
              <a:t> </a:t>
            </a:r>
            <a:r>
              <a:rPr lang="en-US" altLang="ko-KR" sz="1000" dirty="0" err="1">
                <a:latin typeface="+mj-lt"/>
              </a:rPr>
              <a:t>presentasi</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5 – Memori</a:t>
            </a:r>
          </a:p>
        </p:txBody>
      </p:sp>
      <p:sp>
        <p:nvSpPr>
          <p:cNvPr id="4" name="Slide Number Placeholder 3"/>
          <p:cNvSpPr>
            <a:spLocks noGrp="1"/>
          </p:cNvSpPr>
          <p:nvPr>
            <p:ph type="sldNum" sz="quarter" idx="12"/>
          </p:nvPr>
        </p:nvSpPr>
        <p:spPr bwMode="gray"/>
        <p:txBody>
          <a:bodyPr/>
          <a:lstStyle>
            <a:lvl1pPr>
              <a:defRPr b="0"/>
            </a:lvl1pPr>
          </a:lstStyle>
          <a:p>
            <a:pPr>
              <a:defRPr/>
            </a:pPr>
            <a:fld id="{3374236D-8B6B-4705-B5C6-C210FDEB32E5}"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Pelatihan Terapi Metakognitif 5 – Memori</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3374236D-8B6B-4705-B5C6-C210FDEB32E5}"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5 – Memori</a:t>
            </a:r>
          </a:p>
        </p:txBody>
      </p:sp>
      <p:sp>
        <p:nvSpPr>
          <p:cNvPr id="7" name="Slide Number Placeholder 6"/>
          <p:cNvSpPr>
            <a:spLocks noGrp="1"/>
          </p:cNvSpPr>
          <p:nvPr>
            <p:ph type="sldNum" sz="quarter" idx="12"/>
          </p:nvPr>
        </p:nvSpPr>
        <p:spPr bwMode="gray"/>
        <p:txBody>
          <a:bodyPr/>
          <a:lstStyle>
            <a:lvl1pPr>
              <a:defRPr b="0"/>
            </a:lvl1pPr>
          </a:lstStyle>
          <a:p>
            <a:pPr>
              <a:defRPr/>
            </a:pPr>
            <a:fld id="{3374236D-8B6B-4705-B5C6-C210FDEB32E5}"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5 – Memori</a:t>
            </a:r>
          </a:p>
        </p:txBody>
      </p:sp>
      <p:sp>
        <p:nvSpPr>
          <p:cNvPr id="7" name="Slide Number Placeholder 6"/>
          <p:cNvSpPr>
            <a:spLocks noGrp="1"/>
          </p:cNvSpPr>
          <p:nvPr>
            <p:ph type="sldNum" sz="quarter" idx="12"/>
          </p:nvPr>
        </p:nvSpPr>
        <p:spPr bwMode="gray"/>
        <p:txBody>
          <a:bodyPr/>
          <a:lstStyle>
            <a:lvl1pPr>
              <a:defRPr b="0"/>
            </a:lvl1pPr>
          </a:lstStyle>
          <a:p>
            <a:pPr>
              <a:defRPr/>
            </a:pPr>
            <a:fld id="{3374236D-8B6B-4705-B5C6-C210FDEB32E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5 – Memori</a:t>
            </a:r>
          </a:p>
        </p:txBody>
      </p:sp>
      <p:sp>
        <p:nvSpPr>
          <p:cNvPr id="7" name="Slide Number Placeholder 6"/>
          <p:cNvSpPr>
            <a:spLocks noGrp="1"/>
          </p:cNvSpPr>
          <p:nvPr>
            <p:ph type="sldNum" sz="quarter" idx="12"/>
          </p:nvPr>
        </p:nvSpPr>
        <p:spPr bwMode="gray"/>
        <p:txBody>
          <a:bodyPr/>
          <a:lstStyle>
            <a:lvl1pPr>
              <a:defRPr b="0"/>
            </a:lvl1pPr>
          </a:lstStyle>
          <a:p>
            <a:pPr>
              <a:defRPr/>
            </a:pPr>
            <a:fld id="{3374236D-8B6B-4705-B5C6-C210FDEB32E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Pelatihan Terapi Metakognitif 5 – Memori</a:t>
            </a:r>
          </a:p>
        </p:txBody>
      </p:sp>
      <p:sp>
        <p:nvSpPr>
          <p:cNvPr id="5" name="Slide Number Placeholder 4"/>
          <p:cNvSpPr>
            <a:spLocks noGrp="1"/>
          </p:cNvSpPr>
          <p:nvPr>
            <p:ph type="sldNum" sz="quarter" idx="12"/>
          </p:nvPr>
        </p:nvSpPr>
        <p:spPr bwMode="gray"/>
        <p:txBody>
          <a:bodyPr/>
          <a:lstStyle>
            <a:lvl1pPr>
              <a:defRPr b="0"/>
            </a:lvl1pPr>
          </a:lstStyle>
          <a:p>
            <a:pPr>
              <a:defRPr/>
            </a:pPr>
            <a:fld id="{3374236D-8B6B-4705-B5C6-C210FDEB32E5}"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5 – Memori</a:t>
            </a:r>
          </a:p>
        </p:txBody>
      </p:sp>
      <p:sp>
        <p:nvSpPr>
          <p:cNvPr id="4" name="Slide Number Placeholder 3"/>
          <p:cNvSpPr>
            <a:spLocks noGrp="1"/>
          </p:cNvSpPr>
          <p:nvPr>
            <p:ph type="sldNum" sz="quarter" idx="12"/>
          </p:nvPr>
        </p:nvSpPr>
        <p:spPr bwMode="gray"/>
        <p:txBody>
          <a:bodyPr/>
          <a:lstStyle>
            <a:lvl1pPr>
              <a:defRPr b="0"/>
            </a:lvl1pPr>
          </a:lstStyle>
          <a:p>
            <a:pPr>
              <a:defRPr/>
            </a:pPr>
            <a:fld id="{3374236D-8B6B-4705-B5C6-C210FDEB32E5}"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24969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7069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en-US" altLang="ko-KR" sz="1000" dirty="0" err="1">
                <a:solidFill>
                  <a:srgbClr val="333333"/>
                </a:solidFill>
                <a:latin typeface="Calibri Light"/>
              </a:rPr>
              <a:t>Penggunaan</a:t>
            </a:r>
            <a:r>
              <a:rPr lang="en-US" altLang="ko-KR" sz="1000" dirty="0">
                <a:solidFill>
                  <a:srgbClr val="333333"/>
                </a:solidFill>
                <a:latin typeface="Calibri Light"/>
              </a:rPr>
              <a:t> </a:t>
            </a:r>
            <a:r>
              <a:rPr lang="en-US" altLang="ko-KR" sz="1000" dirty="0" err="1">
                <a:solidFill>
                  <a:srgbClr val="333333"/>
                </a:solidFill>
                <a:latin typeface="Calibri Light"/>
              </a:rPr>
              <a:t>gambar</a:t>
            </a:r>
            <a:r>
              <a:rPr lang="en-US" altLang="ko-KR" sz="1000" dirty="0">
                <a:solidFill>
                  <a:srgbClr val="333333"/>
                </a:solidFill>
                <a:latin typeface="Calibri Light"/>
              </a:rPr>
              <a:t> di </a:t>
            </a:r>
            <a:r>
              <a:rPr lang="en-US" altLang="ko-KR" sz="1000" dirty="0" err="1">
                <a:solidFill>
                  <a:srgbClr val="333333"/>
                </a:solidFill>
                <a:latin typeface="Calibri Light"/>
              </a:rPr>
              <a:t>modul</a:t>
            </a:r>
            <a:r>
              <a:rPr lang="en-US" altLang="ko-KR" sz="1000" dirty="0">
                <a:solidFill>
                  <a:srgbClr val="333333"/>
                </a:solidFill>
                <a:latin typeface="Calibri Light"/>
              </a:rPr>
              <a:t> </a:t>
            </a:r>
            <a:r>
              <a:rPr lang="en-US" altLang="ko-KR" sz="1000" dirty="0" err="1">
                <a:solidFill>
                  <a:srgbClr val="333333"/>
                </a:solidFill>
                <a:latin typeface="Calibri Light"/>
              </a:rPr>
              <a:t>ini</a:t>
            </a:r>
            <a:r>
              <a:rPr lang="en-US" altLang="ko-KR" sz="1000" dirty="0">
                <a:solidFill>
                  <a:srgbClr val="333333"/>
                </a:solidFill>
                <a:latin typeface="Calibri Light"/>
              </a:rPr>
              <a:t> </a:t>
            </a:r>
            <a:r>
              <a:rPr lang="en-US" altLang="ko-KR" sz="1000" dirty="0" err="1">
                <a:solidFill>
                  <a:srgbClr val="333333"/>
                </a:solidFill>
                <a:latin typeface="Calibri Light"/>
              </a:rPr>
              <a:t>sudah</a:t>
            </a:r>
            <a:r>
              <a:rPr lang="en-US" altLang="ko-KR" sz="1000" dirty="0">
                <a:solidFill>
                  <a:srgbClr val="333333"/>
                </a:solidFill>
                <a:latin typeface="Calibri Light"/>
              </a:rPr>
              <a:t> </a:t>
            </a:r>
            <a:r>
              <a:rPr lang="en-US" altLang="ko-KR" sz="1000" dirty="0" err="1">
                <a:solidFill>
                  <a:srgbClr val="333333"/>
                </a:solidFill>
                <a:latin typeface="Calibri Light"/>
              </a:rPr>
              <a:t>mendapat</a:t>
            </a:r>
            <a:r>
              <a:rPr lang="en-US" altLang="ko-KR" sz="1000" dirty="0">
                <a:solidFill>
                  <a:srgbClr val="333333"/>
                </a:solidFill>
                <a:latin typeface="Calibri Light"/>
              </a:rPr>
              <a:t> </a:t>
            </a:r>
            <a:r>
              <a:rPr lang="en-US" altLang="ko-KR" sz="1000" dirty="0" err="1">
                <a:solidFill>
                  <a:srgbClr val="333333"/>
                </a:solidFill>
                <a:latin typeface="Calibri Light"/>
              </a:rPr>
              <a:t>ijin</a:t>
            </a:r>
            <a:r>
              <a:rPr lang="en-US" altLang="ko-KR" sz="1000" dirty="0">
                <a:solidFill>
                  <a:srgbClr val="333333"/>
                </a:solidFill>
                <a:latin typeface="Calibri Light"/>
              </a:rPr>
              <a:t> </a:t>
            </a:r>
            <a:r>
              <a:rPr lang="en-US" altLang="ko-KR" sz="1000" dirty="0" err="1">
                <a:solidFill>
                  <a:srgbClr val="333333"/>
                </a:solidFill>
                <a:latin typeface="Calibri Light"/>
              </a:rPr>
              <a:t>dari</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dan</a:t>
            </a:r>
            <a:r>
              <a:rPr lang="en-US" altLang="ko-KR" sz="1000" dirty="0">
                <a:solidFill>
                  <a:srgbClr val="333333"/>
                </a:solidFill>
                <a:latin typeface="Calibri Light"/>
              </a:rPr>
              <a:t> </a:t>
            </a:r>
            <a:r>
              <a:rPr lang="en-US" altLang="ko-KR" sz="1000" dirty="0" err="1">
                <a:solidFill>
                  <a:srgbClr val="333333"/>
                </a:solidFill>
                <a:latin typeface="Calibri Light"/>
              </a:rPr>
              <a:t>pemegang</a:t>
            </a:r>
            <a:r>
              <a:rPr lang="en-US" altLang="ko-KR" sz="1000" dirty="0">
                <a:solidFill>
                  <a:srgbClr val="333333"/>
                </a:solidFill>
                <a:latin typeface="Calibri Light"/>
              </a:rPr>
              <a:t> </a:t>
            </a:r>
            <a:r>
              <a:rPr lang="en-US" altLang="ko-KR" sz="1000" dirty="0" err="1">
                <a:solidFill>
                  <a:srgbClr val="333333"/>
                </a:solidFill>
                <a:latin typeface="Calibri Light"/>
              </a:rPr>
              <a:t>hak</a:t>
            </a:r>
            <a:r>
              <a:rPr lang="en-US" altLang="ko-KR" sz="1000" dirty="0">
                <a:solidFill>
                  <a:srgbClr val="333333"/>
                </a:solidFill>
                <a:latin typeface="Calibri Light"/>
              </a:rPr>
              <a:t> paten. </a:t>
            </a:r>
            <a:r>
              <a:rPr lang="en-US" altLang="ko-KR" sz="1000" dirty="0" err="1">
                <a:solidFill>
                  <a:srgbClr val="333333"/>
                </a:solidFill>
                <a:latin typeface="Calibri Light"/>
              </a:rPr>
              <a:t>Untuk</a:t>
            </a:r>
            <a:r>
              <a:rPr lang="en-US" altLang="ko-KR" sz="1000" dirty="0">
                <a:solidFill>
                  <a:srgbClr val="333333"/>
                </a:solidFill>
                <a:latin typeface="Calibri Light"/>
              </a:rPr>
              <a:t> </a:t>
            </a:r>
            <a:r>
              <a:rPr lang="en-US" altLang="ko-KR" sz="1000" dirty="0" err="1">
                <a:solidFill>
                  <a:srgbClr val="333333"/>
                </a:solidFill>
                <a:latin typeface="Calibri Light"/>
              </a:rPr>
              <a:t>detailnya</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judul</a:t>
            </a:r>
            <a:r>
              <a:rPr lang="en-US" altLang="ko-KR" sz="1000" dirty="0">
                <a:solidFill>
                  <a:srgbClr val="333333"/>
                </a:solidFill>
                <a:latin typeface="Calibri Light"/>
              </a:rPr>
              <a:t>), </a:t>
            </a:r>
            <a:r>
              <a:rPr lang="en-US" altLang="ko-KR" sz="1000" dirty="0" err="1">
                <a:solidFill>
                  <a:srgbClr val="333333"/>
                </a:solidFill>
                <a:latin typeface="Calibri Light"/>
              </a:rPr>
              <a:t>silahkan</a:t>
            </a:r>
            <a:r>
              <a:rPr lang="en-US" altLang="ko-KR" sz="1000" dirty="0">
                <a:solidFill>
                  <a:srgbClr val="333333"/>
                </a:solidFill>
                <a:latin typeface="Calibri Light"/>
              </a:rPr>
              <a:t> </a:t>
            </a:r>
            <a:r>
              <a:rPr lang="en-US" altLang="ko-KR" sz="1000" dirty="0" err="1">
                <a:solidFill>
                  <a:srgbClr val="333333"/>
                </a:solidFill>
                <a:latin typeface="Calibri Light"/>
              </a:rPr>
              <a:t>lihat</a:t>
            </a:r>
            <a:r>
              <a:rPr lang="en-US" altLang="ko-KR" sz="1000" dirty="0">
                <a:solidFill>
                  <a:srgbClr val="333333"/>
                </a:solidFill>
                <a:latin typeface="Calibri Light"/>
              </a:rPr>
              <a:t> </a:t>
            </a:r>
            <a:r>
              <a:rPr lang="en-US" altLang="ko-KR" sz="1000" dirty="0" err="1">
                <a:solidFill>
                  <a:srgbClr val="333333"/>
                </a:solidFill>
                <a:latin typeface="Calibri Light"/>
              </a:rPr>
              <a:t>pada</a:t>
            </a:r>
            <a:r>
              <a:rPr lang="en-US" altLang="ko-KR" sz="1000" dirty="0">
                <a:solidFill>
                  <a:srgbClr val="333333"/>
                </a:solidFill>
                <a:latin typeface="Calibri Light"/>
              </a:rPr>
              <a:t> </a:t>
            </a:r>
            <a:r>
              <a:rPr lang="en-US" altLang="ko-KR" sz="1000" dirty="0" err="1">
                <a:solidFill>
                  <a:srgbClr val="333333"/>
                </a:solidFill>
                <a:latin typeface="Calibri Light"/>
              </a:rPr>
              <a:t>akhir</a:t>
            </a:r>
            <a:r>
              <a:rPr lang="en-US" altLang="ko-KR" sz="1000" dirty="0">
                <a:solidFill>
                  <a:srgbClr val="333333"/>
                </a:solidFill>
                <a:latin typeface="Calibri Light"/>
              </a:rPr>
              <a:t> </a:t>
            </a:r>
            <a:r>
              <a:rPr lang="en-US" altLang="ko-KR" sz="1000" dirty="0" err="1">
                <a:solidFill>
                  <a:srgbClr val="333333"/>
                </a:solidFill>
                <a:latin typeface="Calibri Light"/>
              </a:rPr>
              <a:t>presentasi</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42735422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658720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7354767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28850259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1671733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38625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6753655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609794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917261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4126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Pelatihan Terapi Metakognitif 5 – Memori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3374236D-8B6B-4705-B5C6-C210FDEB32E5}"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02007930"/>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21.jpeg"/><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6.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8.xml"/><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8.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5 A – </a:t>
            </a:r>
            <a:r>
              <a:rPr lang="en-US" altLang="ko-KR" dirty="0" err="1"/>
              <a:t>Memori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Erawati </a:t>
            </a:r>
            <a:r>
              <a:rPr lang="nl-NL" sz="1600" dirty="0">
                <a:solidFill>
                  <a:srgbClr val="004992"/>
                </a:solidFill>
              </a:rPr>
              <a:t>(12|21)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704975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Memori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rPr>
              <a:t>Kapasitas</a:t>
            </a:r>
            <a:r>
              <a:rPr lang="en-US" sz="2400" dirty="0">
                <a:solidFill>
                  <a:srgbClr val="333333"/>
                </a:solidFill>
              </a:rPr>
              <a:t> </a:t>
            </a:r>
            <a:r>
              <a:rPr lang="en-US" sz="2400" dirty="0" err="1">
                <a:solidFill>
                  <a:srgbClr val="333333"/>
                </a:solidFill>
              </a:rPr>
              <a:t>otak</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menyimpan</a:t>
            </a:r>
            <a:r>
              <a:rPr lang="en-US" sz="2400" dirty="0">
                <a:solidFill>
                  <a:srgbClr val="333333"/>
                </a:solidFill>
              </a:rPr>
              <a:t> </a:t>
            </a:r>
            <a:r>
              <a:rPr lang="en-US" sz="2400" dirty="0" err="1">
                <a:solidFill>
                  <a:srgbClr val="333333"/>
                </a:solidFill>
              </a:rPr>
              <a:t>memori</a:t>
            </a:r>
            <a:r>
              <a:rPr lang="en-US" sz="2400" dirty="0">
                <a:solidFill>
                  <a:srgbClr val="333333"/>
                </a:solidFill>
              </a:rPr>
              <a:t>/ </a:t>
            </a:r>
            <a:r>
              <a:rPr lang="en-US" sz="2400" dirty="0" err="1">
                <a:solidFill>
                  <a:srgbClr val="333333"/>
                </a:solidFill>
              </a:rPr>
              <a:t>ingatan</a:t>
            </a:r>
            <a:r>
              <a:rPr lang="en-US" sz="2400" dirty="0">
                <a:solidFill>
                  <a:srgbClr val="333333"/>
                </a:solidFill>
              </a:rPr>
              <a:t>/</a:t>
            </a:r>
            <a:r>
              <a:rPr lang="en-US" sz="2400" dirty="0" err="1">
                <a:solidFill>
                  <a:srgbClr val="333333"/>
                </a:solidFill>
              </a:rPr>
              <a:t>informasi</a:t>
            </a:r>
            <a:r>
              <a:rPr lang="en-US" sz="2400" dirty="0">
                <a:solidFill>
                  <a:srgbClr val="333333"/>
                </a:solidFill>
              </a:rPr>
              <a:t> </a:t>
            </a:r>
            <a:r>
              <a:rPr lang="en-US" sz="2400" dirty="0" err="1">
                <a:solidFill>
                  <a:srgbClr val="333333"/>
                </a:solidFill>
              </a:rPr>
              <a:t>terbatas</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Memori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rPr>
              <a:t>Kapasitas</a:t>
            </a:r>
            <a:r>
              <a:rPr lang="en-US" sz="2400" dirty="0">
                <a:solidFill>
                  <a:srgbClr val="333333"/>
                </a:solidFill>
              </a:rPr>
              <a:t> </a:t>
            </a:r>
            <a:r>
              <a:rPr lang="en-US" sz="2400" dirty="0" err="1">
                <a:solidFill>
                  <a:srgbClr val="333333"/>
                </a:solidFill>
              </a:rPr>
              <a:t>otak</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menyimpan</a:t>
            </a:r>
            <a:r>
              <a:rPr lang="en-US" sz="2400" dirty="0">
                <a:solidFill>
                  <a:srgbClr val="333333"/>
                </a:solidFill>
              </a:rPr>
              <a:t> </a:t>
            </a:r>
            <a:r>
              <a:rPr lang="en-US" sz="2400" dirty="0" err="1">
                <a:solidFill>
                  <a:srgbClr val="333333"/>
                </a:solidFill>
              </a:rPr>
              <a:t>memori</a:t>
            </a:r>
            <a:r>
              <a:rPr lang="en-US" sz="2400" dirty="0">
                <a:solidFill>
                  <a:srgbClr val="333333"/>
                </a:solidFill>
              </a:rPr>
              <a:t>/ </a:t>
            </a:r>
            <a:r>
              <a:rPr lang="en-US" sz="2400" dirty="0" err="1">
                <a:solidFill>
                  <a:srgbClr val="333333"/>
                </a:solidFill>
              </a:rPr>
              <a:t>ingatan</a:t>
            </a:r>
            <a:r>
              <a:rPr lang="en-US" sz="2400" dirty="0">
                <a:solidFill>
                  <a:srgbClr val="333333"/>
                </a:solidFill>
              </a:rPr>
              <a:t>/</a:t>
            </a:r>
            <a:r>
              <a:rPr lang="en-US" sz="2400" dirty="0" err="1">
                <a:solidFill>
                  <a:srgbClr val="333333"/>
                </a:solidFill>
              </a:rPr>
              <a:t>informasi</a:t>
            </a:r>
            <a:r>
              <a:rPr lang="en-US" sz="2400" dirty="0">
                <a:solidFill>
                  <a:srgbClr val="333333"/>
                </a:solidFill>
              </a:rPr>
              <a:t> </a:t>
            </a:r>
            <a:r>
              <a:rPr lang="en-US" sz="2400" dirty="0" err="1">
                <a:solidFill>
                  <a:srgbClr val="333333"/>
                </a:solidFill>
              </a:rPr>
              <a:t>terbatas</a:t>
            </a:r>
            <a:r>
              <a:rPr lang="en-US" sz="2400" dirty="0">
                <a:solidFill>
                  <a:srgbClr val="333333"/>
                </a:solidFill>
              </a:rPr>
              <a:t>.</a:t>
            </a:r>
            <a:br>
              <a:rPr lang="en-US" sz="2400" dirty="0">
                <a:solidFill>
                  <a:srgbClr val="333333"/>
                </a:solidFill>
              </a:rPr>
            </a:br>
            <a:r>
              <a:rPr lang="en-US" sz="2400" dirty="0" err="1">
                <a:solidFill>
                  <a:srgbClr val="333333"/>
                </a:solidFill>
              </a:rPr>
              <a:t>Contoh</a:t>
            </a:r>
            <a:r>
              <a:rPr lang="en-US" sz="2400" dirty="0">
                <a:solidFill>
                  <a:srgbClr val="333333"/>
                </a:solidFill>
              </a:rPr>
              <a:t>: </a:t>
            </a:r>
            <a:r>
              <a:rPr lang="en-US" sz="2400" dirty="0" err="1">
                <a:solidFill>
                  <a:srgbClr val="333333"/>
                </a:solidFill>
              </a:rPr>
              <a:t>sekitar</a:t>
            </a:r>
            <a:r>
              <a:rPr lang="en-US" sz="2400" dirty="0">
                <a:solidFill>
                  <a:srgbClr val="333333"/>
                </a:solidFill>
              </a:rPr>
              <a:t> 40% </a:t>
            </a:r>
            <a:r>
              <a:rPr lang="en-US" sz="2400" dirty="0" err="1">
                <a:solidFill>
                  <a:srgbClr val="333333"/>
                </a:solidFill>
              </a:rPr>
              <a:t>dari</a:t>
            </a:r>
            <a:r>
              <a:rPr lang="en-US" sz="2400" dirty="0">
                <a:solidFill>
                  <a:srgbClr val="333333"/>
                </a:solidFill>
              </a:rPr>
              <a:t> </a:t>
            </a:r>
            <a:r>
              <a:rPr lang="en-US" sz="2400" dirty="0" err="1">
                <a:solidFill>
                  <a:srgbClr val="333333"/>
                </a:solidFill>
              </a:rPr>
              <a:t>rincian</a:t>
            </a:r>
            <a:r>
              <a:rPr lang="en-US" sz="2400" dirty="0">
                <a:solidFill>
                  <a:srgbClr val="333333"/>
                </a:solidFill>
              </a:rPr>
              <a:t> </a:t>
            </a:r>
            <a:r>
              <a:rPr lang="en-US" sz="2400" dirty="0" err="1">
                <a:solidFill>
                  <a:srgbClr val="333333"/>
                </a:solidFill>
              </a:rPr>
              <a:t>informasi</a:t>
            </a:r>
            <a:r>
              <a:rPr lang="en-US" sz="2400" dirty="0">
                <a:solidFill>
                  <a:srgbClr val="333333"/>
                </a:solidFill>
              </a:rPr>
              <a:t> yang </a:t>
            </a:r>
            <a:r>
              <a:rPr lang="en-US" sz="2400" dirty="0" err="1">
                <a:solidFill>
                  <a:srgbClr val="333333"/>
                </a:solidFill>
              </a:rPr>
              <a:t>telah</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dengar</a:t>
            </a:r>
            <a:r>
              <a:rPr lang="en-US" sz="2400" dirty="0">
                <a:solidFill>
                  <a:srgbClr val="333333"/>
                </a:solidFill>
              </a:rPr>
              <a:t> </a:t>
            </a:r>
            <a:r>
              <a:rPr lang="en-US" sz="2400" dirty="0" err="1">
                <a:solidFill>
                  <a:srgbClr val="333333"/>
                </a:solidFill>
              </a:rPr>
              <a:t>setengah</a:t>
            </a:r>
            <a:r>
              <a:rPr lang="en-US" sz="2400" dirty="0">
                <a:solidFill>
                  <a:srgbClr val="333333"/>
                </a:solidFill>
              </a:rPr>
              <a:t> jam </a:t>
            </a:r>
            <a:r>
              <a:rPr lang="en-US" sz="2400" dirty="0" err="1">
                <a:solidFill>
                  <a:srgbClr val="333333"/>
                </a:solidFill>
              </a:rPr>
              <a:t>lalu</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bisa</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ulang</a:t>
            </a:r>
            <a:r>
              <a:rPr lang="en-US" sz="2400" dirty="0">
                <a:solidFill>
                  <a:srgbClr val="333333"/>
                </a:solidFill>
              </a:rPr>
              <a:t> </a:t>
            </a:r>
            <a:r>
              <a:rPr lang="en-US" sz="2400" dirty="0" err="1">
                <a:solidFill>
                  <a:srgbClr val="333333"/>
                </a:solidFill>
              </a:rPr>
              <a:t>kembali</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3</a:t>
            </a:fld>
            <a:endParaRPr lang="de-DE" altLang="de-DE">
              <a:latin typeface="+mn-lt"/>
              <a:ea typeface="+mn-ea"/>
            </a:endParaRPr>
          </a:p>
        </p:txBody>
      </p:sp>
    </p:spTree>
    <p:extLst>
      <p:ext uri="{BB962C8B-B14F-4D97-AF65-F5344CB8AC3E}">
        <p14:creationId xmlns:p14="http://schemas.microsoft.com/office/powerpoint/2010/main" val="1467417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Memori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rPr>
              <a:t>Kapasitas</a:t>
            </a:r>
            <a:r>
              <a:rPr lang="en-US" sz="2400" dirty="0">
                <a:solidFill>
                  <a:srgbClr val="333333"/>
                </a:solidFill>
              </a:rPr>
              <a:t> </a:t>
            </a:r>
            <a:r>
              <a:rPr lang="en-US" sz="2400" dirty="0" err="1">
                <a:solidFill>
                  <a:srgbClr val="333333"/>
                </a:solidFill>
              </a:rPr>
              <a:t>otak</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menyimpan</a:t>
            </a:r>
            <a:r>
              <a:rPr lang="en-US" sz="2400" dirty="0">
                <a:solidFill>
                  <a:srgbClr val="333333"/>
                </a:solidFill>
              </a:rPr>
              <a:t> </a:t>
            </a:r>
            <a:r>
              <a:rPr lang="en-US" sz="2400" dirty="0" err="1">
                <a:solidFill>
                  <a:srgbClr val="333333"/>
                </a:solidFill>
              </a:rPr>
              <a:t>memori</a:t>
            </a:r>
            <a:r>
              <a:rPr lang="en-US" sz="2400" dirty="0">
                <a:solidFill>
                  <a:srgbClr val="333333"/>
                </a:solidFill>
              </a:rPr>
              <a:t>/ </a:t>
            </a:r>
            <a:r>
              <a:rPr lang="en-US" sz="2400" dirty="0" err="1">
                <a:solidFill>
                  <a:srgbClr val="333333"/>
                </a:solidFill>
              </a:rPr>
              <a:t>ingatan</a:t>
            </a:r>
            <a:r>
              <a:rPr lang="en-US" sz="2400" dirty="0">
                <a:solidFill>
                  <a:srgbClr val="333333"/>
                </a:solidFill>
              </a:rPr>
              <a:t>/</a:t>
            </a:r>
            <a:r>
              <a:rPr lang="en-US" sz="2400" dirty="0" err="1">
                <a:solidFill>
                  <a:srgbClr val="333333"/>
                </a:solidFill>
              </a:rPr>
              <a:t>informasi</a:t>
            </a:r>
            <a:r>
              <a:rPr lang="en-US" sz="2400" dirty="0">
                <a:solidFill>
                  <a:srgbClr val="333333"/>
                </a:solidFill>
              </a:rPr>
              <a:t> </a:t>
            </a:r>
            <a:r>
              <a:rPr lang="en-US" sz="2400" dirty="0" err="1">
                <a:solidFill>
                  <a:srgbClr val="333333"/>
                </a:solidFill>
              </a:rPr>
              <a:t>terbatas</a:t>
            </a:r>
            <a:r>
              <a:rPr lang="en-US" sz="2400" dirty="0">
                <a:solidFill>
                  <a:srgbClr val="333333"/>
                </a:solidFill>
              </a:rPr>
              <a:t>.</a:t>
            </a:r>
            <a:br>
              <a:rPr lang="en-US" sz="2400" dirty="0">
                <a:solidFill>
                  <a:srgbClr val="333333"/>
                </a:solidFill>
              </a:rPr>
            </a:br>
            <a:r>
              <a:rPr lang="en-US" sz="2400" dirty="0" err="1">
                <a:solidFill>
                  <a:srgbClr val="333333"/>
                </a:solidFill>
              </a:rPr>
              <a:t>Contoh</a:t>
            </a:r>
            <a:r>
              <a:rPr lang="en-US" sz="2400" dirty="0">
                <a:solidFill>
                  <a:srgbClr val="333333"/>
                </a:solidFill>
              </a:rPr>
              <a:t>: </a:t>
            </a:r>
            <a:r>
              <a:rPr lang="en-US" sz="2400" dirty="0" err="1">
                <a:solidFill>
                  <a:srgbClr val="333333"/>
                </a:solidFill>
              </a:rPr>
              <a:t>sekitar</a:t>
            </a:r>
            <a:r>
              <a:rPr lang="en-US" sz="2400" dirty="0">
                <a:solidFill>
                  <a:srgbClr val="333333"/>
                </a:solidFill>
              </a:rPr>
              <a:t> 40% </a:t>
            </a:r>
            <a:r>
              <a:rPr lang="en-US" sz="2400" dirty="0" err="1">
                <a:solidFill>
                  <a:srgbClr val="333333"/>
                </a:solidFill>
              </a:rPr>
              <a:t>dari</a:t>
            </a:r>
            <a:r>
              <a:rPr lang="en-US" sz="2400" dirty="0">
                <a:solidFill>
                  <a:srgbClr val="333333"/>
                </a:solidFill>
              </a:rPr>
              <a:t> </a:t>
            </a:r>
            <a:r>
              <a:rPr lang="en-US" sz="2400" dirty="0" err="1">
                <a:solidFill>
                  <a:srgbClr val="333333"/>
                </a:solidFill>
              </a:rPr>
              <a:t>rincian</a:t>
            </a:r>
            <a:r>
              <a:rPr lang="en-US" sz="2400" dirty="0">
                <a:solidFill>
                  <a:srgbClr val="333333"/>
                </a:solidFill>
              </a:rPr>
              <a:t> </a:t>
            </a:r>
            <a:r>
              <a:rPr lang="en-US" sz="2400" dirty="0" err="1">
                <a:solidFill>
                  <a:srgbClr val="333333"/>
                </a:solidFill>
              </a:rPr>
              <a:t>informasi</a:t>
            </a:r>
            <a:r>
              <a:rPr lang="en-US" sz="2400" dirty="0">
                <a:solidFill>
                  <a:srgbClr val="333333"/>
                </a:solidFill>
              </a:rPr>
              <a:t> yang </a:t>
            </a:r>
            <a:r>
              <a:rPr lang="en-US" sz="2400" dirty="0" err="1">
                <a:solidFill>
                  <a:srgbClr val="333333"/>
                </a:solidFill>
              </a:rPr>
              <a:t>telah</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dengar</a:t>
            </a:r>
            <a:r>
              <a:rPr lang="en-US" sz="2400" dirty="0">
                <a:solidFill>
                  <a:srgbClr val="333333"/>
                </a:solidFill>
              </a:rPr>
              <a:t> </a:t>
            </a:r>
            <a:r>
              <a:rPr lang="en-US" sz="2400" dirty="0" err="1">
                <a:solidFill>
                  <a:srgbClr val="333333"/>
                </a:solidFill>
              </a:rPr>
              <a:t>setengah</a:t>
            </a:r>
            <a:r>
              <a:rPr lang="en-US" sz="2400" dirty="0">
                <a:solidFill>
                  <a:srgbClr val="333333"/>
                </a:solidFill>
              </a:rPr>
              <a:t> jam </a:t>
            </a:r>
            <a:r>
              <a:rPr lang="en-US" sz="2400" dirty="0" err="1">
                <a:solidFill>
                  <a:srgbClr val="333333"/>
                </a:solidFill>
              </a:rPr>
              <a:t>lalu</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bisa</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ulang</a:t>
            </a:r>
            <a:r>
              <a:rPr lang="en-US" sz="2400" dirty="0">
                <a:solidFill>
                  <a:srgbClr val="333333"/>
                </a:solidFill>
              </a:rPr>
              <a:t> </a:t>
            </a:r>
            <a:r>
              <a:rPr lang="en-US" sz="2400" dirty="0" err="1">
                <a:solidFill>
                  <a:srgbClr val="333333"/>
                </a:solidFill>
              </a:rPr>
              <a:t>kembali</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en-US" sz="2400" dirty="0" err="1">
                <a:solidFill>
                  <a:srgbClr val="004992"/>
                </a:solidFill>
              </a:rPr>
              <a:t>Keuntungan</a:t>
            </a:r>
            <a:r>
              <a:rPr lang="en-US" sz="2400" dirty="0">
                <a:solidFill>
                  <a:srgbClr val="004992"/>
                </a:solidFill>
              </a:rPr>
              <a:t>:</a:t>
            </a:r>
            <a:r>
              <a:rPr lang="en-US" sz="2400" dirty="0">
                <a:solidFill>
                  <a:srgbClr val="333333"/>
                </a:solidFill>
              </a:rPr>
              <a:t> ??? </a:t>
            </a:r>
            <a:r>
              <a:rPr lang="en-US" sz="2400" dirty="0" err="1">
                <a:solidFill>
                  <a:srgbClr val="FFFFFF"/>
                </a:solidFill>
              </a:rPr>
              <a:t>Otak</a:t>
            </a:r>
            <a:r>
              <a:rPr lang="en-US" sz="2400" dirty="0">
                <a:solidFill>
                  <a:srgbClr val="FFFFFF"/>
                </a:solidFill>
              </a:rPr>
              <a:t> </a:t>
            </a:r>
            <a:r>
              <a:rPr lang="en-US" sz="2400" dirty="0" err="1">
                <a:solidFill>
                  <a:srgbClr val="FFFFFF"/>
                </a:solidFill>
              </a:rPr>
              <a:t>kita</a:t>
            </a:r>
            <a:r>
              <a:rPr lang="en-US" sz="2400" dirty="0">
                <a:solidFill>
                  <a:srgbClr val="FFFFFF"/>
                </a:solidFill>
              </a:rPr>
              <a:t> </a:t>
            </a:r>
            <a:r>
              <a:rPr lang="en-US" sz="2400" dirty="0" err="1">
                <a:solidFill>
                  <a:srgbClr val="FFFFFF"/>
                </a:solidFill>
              </a:rPr>
              <a:t>tidak</a:t>
            </a:r>
            <a:r>
              <a:rPr lang="en-US" sz="2400" dirty="0">
                <a:solidFill>
                  <a:srgbClr val="FFFFFF"/>
                </a:solidFill>
              </a:rPr>
              <a:t> </a:t>
            </a:r>
            <a:r>
              <a:rPr lang="en-US" sz="2400" dirty="0" err="1">
                <a:solidFill>
                  <a:srgbClr val="FFFFFF"/>
                </a:solidFill>
              </a:rPr>
              <a:t>menyimpan</a:t>
            </a:r>
            <a:r>
              <a:rPr lang="en-US" sz="2400" dirty="0">
                <a:solidFill>
                  <a:srgbClr val="FFFFFF"/>
                </a:solidFill>
              </a:rPr>
              <a:t> </a:t>
            </a:r>
            <a:r>
              <a:rPr lang="en-US" sz="2400" dirty="0" err="1">
                <a:solidFill>
                  <a:srgbClr val="FFFFFF"/>
                </a:solidFill>
              </a:rPr>
              <a:t>informasi</a:t>
            </a:r>
            <a:r>
              <a:rPr lang="en-US" sz="2400" dirty="0">
                <a:solidFill>
                  <a:srgbClr val="FFFFFF"/>
                </a:solidFill>
              </a:rPr>
              <a:t> yang </a:t>
            </a:r>
            <a:r>
              <a:rPr lang="en-US" sz="2400" dirty="0" err="1">
                <a:solidFill>
                  <a:srgbClr val="FFFFFF"/>
                </a:solidFill>
              </a:rPr>
              <a:t>tak</a:t>
            </a:r>
            <a:r>
              <a:rPr lang="en-US" sz="2400" dirty="0">
                <a:solidFill>
                  <a:srgbClr val="FFFFFF"/>
                </a:solidFill>
              </a:rPr>
              <a:t> </a:t>
            </a:r>
            <a:r>
              <a:rPr lang="en-US" sz="2400" dirty="0" err="1">
                <a:solidFill>
                  <a:srgbClr val="FFFFFF"/>
                </a:solidFill>
              </a:rPr>
              <a:t>berguna</a:t>
            </a:r>
            <a:r>
              <a:rPr lang="en-US" sz="2400" dirty="0">
                <a:solidFill>
                  <a:srgbClr val="FFFFFF"/>
                </a:solidFill>
              </a:rPr>
              <a:t>. </a:t>
            </a:r>
            <a:r>
              <a:rPr lang="en-US" sz="2400" dirty="0" err="1">
                <a:solidFill>
                  <a:srgbClr val="FFFFFF"/>
                </a:solidFill>
              </a:rPr>
              <a:t>Sebagian</a:t>
            </a:r>
            <a:r>
              <a:rPr lang="en-US" sz="2400" dirty="0">
                <a:solidFill>
                  <a:srgbClr val="FFFFFF"/>
                </a:solidFill>
              </a:rPr>
              <a:t> </a:t>
            </a:r>
            <a:r>
              <a:rPr lang="en-US" sz="2400" dirty="0" err="1">
                <a:solidFill>
                  <a:srgbClr val="FFFFFF"/>
                </a:solidFill>
              </a:rPr>
              <a:t>besar</a:t>
            </a:r>
            <a:r>
              <a:rPr lang="en-US" sz="2400" dirty="0">
                <a:solidFill>
                  <a:srgbClr val="FFFFFF"/>
                </a:solidFill>
              </a:rPr>
              <a:t> </a:t>
            </a:r>
            <a:r>
              <a:rPr lang="en-US" sz="2400" dirty="0" err="1">
                <a:solidFill>
                  <a:srgbClr val="FFFFFF"/>
                </a:solidFill>
              </a:rPr>
              <a:t>informasi</a:t>
            </a:r>
            <a:r>
              <a:rPr lang="en-US" sz="2400" dirty="0">
                <a:solidFill>
                  <a:srgbClr val="FFFFFF"/>
                </a:solidFill>
              </a:rPr>
              <a:t> yang </a:t>
            </a:r>
            <a:r>
              <a:rPr lang="en-US" sz="2400" dirty="0" err="1">
                <a:solidFill>
                  <a:srgbClr val="FFFFFF"/>
                </a:solidFill>
              </a:rPr>
              <a:t>tidak</a:t>
            </a:r>
            <a:r>
              <a:rPr lang="en-US" sz="2400" dirty="0">
                <a:solidFill>
                  <a:srgbClr val="FFFFFF"/>
                </a:solidFill>
              </a:rPr>
              <a:t> </a:t>
            </a:r>
            <a:r>
              <a:rPr lang="en-US" sz="2400" dirty="0" err="1">
                <a:solidFill>
                  <a:srgbClr val="FFFFFF"/>
                </a:solidFill>
              </a:rPr>
              <a:t>relevan</a:t>
            </a:r>
            <a:r>
              <a:rPr lang="en-US" sz="2400" dirty="0">
                <a:solidFill>
                  <a:srgbClr val="FFFFFF"/>
                </a:solidFill>
              </a:rPr>
              <a:t> </a:t>
            </a:r>
            <a:r>
              <a:rPr lang="en-US" sz="2400" dirty="0" err="1">
                <a:solidFill>
                  <a:srgbClr val="FFFFFF"/>
                </a:solidFill>
              </a:rPr>
              <a:t>akan</a:t>
            </a:r>
            <a:r>
              <a:rPr lang="en-US" sz="2400" dirty="0">
                <a:solidFill>
                  <a:srgbClr val="FFFFFF"/>
                </a:solidFill>
              </a:rPr>
              <a:t> </a:t>
            </a:r>
            <a:r>
              <a:rPr lang="en-US" sz="2400" dirty="0" err="1">
                <a:solidFill>
                  <a:srgbClr val="FFFFFF"/>
                </a:solidFill>
              </a:rPr>
              <a:t>hilang</a:t>
            </a:r>
            <a:r>
              <a:rPr lang="en-US" sz="2400" dirty="0">
                <a:solidFill>
                  <a:srgbClr val="FFFFFF"/>
                </a:solidFill>
              </a:rPr>
              <a:t> ... </a:t>
            </a:r>
            <a:r>
              <a:rPr lang="en-US" sz="2400" i="1" dirty="0" err="1">
                <a:solidFill>
                  <a:srgbClr val="FFFFFF"/>
                </a:solidFill>
              </a:rPr>
              <a:t>tapi</a:t>
            </a:r>
            <a:endParaRPr lang="en-US" sz="2400" i="1" dirty="0">
              <a:solidFill>
                <a:srgbClr val="FFFFFF"/>
              </a:solidFill>
            </a:endParaRPr>
          </a:p>
          <a:p>
            <a:pPr marL="342900" lvl="0" indent="-342900" defTabSz="914400" fontAlgn="base">
              <a:buClr>
                <a:srgbClr val="333333"/>
              </a:buClr>
              <a:buFont typeface="WingDings"/>
              <a:buChar char=""/>
              <a:tabLst>
                <a:tab pos="361950" algn="l"/>
              </a:tabLst>
              <a:defRPr/>
            </a:pPr>
            <a:r>
              <a:rPr lang="en-US" sz="2400" dirty="0" err="1">
                <a:solidFill>
                  <a:srgbClr val="004992"/>
                </a:solidFill>
              </a:rPr>
              <a:t>Kerugian</a:t>
            </a:r>
            <a:r>
              <a:rPr lang="en-US" sz="2400" dirty="0">
                <a:solidFill>
                  <a:srgbClr val="004992"/>
                </a:solidFill>
              </a:rPr>
              <a:t>: </a:t>
            </a:r>
            <a:r>
              <a:rPr lang="en-US" sz="2400" dirty="0">
                <a:solidFill>
                  <a:srgbClr val="333333"/>
                </a:solidFill>
              </a:rPr>
              <a:t>??? </a:t>
            </a:r>
            <a:r>
              <a:rPr lang="en-US" sz="2400" dirty="0">
                <a:solidFill>
                  <a:srgbClr val="FFFFFF"/>
                </a:solidFill>
              </a:rPr>
              <a:t>... </a:t>
            </a:r>
            <a:r>
              <a:rPr lang="en-US" sz="2400" dirty="0" err="1">
                <a:solidFill>
                  <a:srgbClr val="FFFFFF"/>
                </a:solidFill>
              </a:rPr>
              <a:t>Informasi</a:t>
            </a:r>
            <a:r>
              <a:rPr lang="en-US" sz="2400" dirty="0">
                <a:solidFill>
                  <a:srgbClr val="FFFFFF"/>
                </a:solidFill>
              </a:rPr>
              <a:t> </a:t>
            </a:r>
            <a:r>
              <a:rPr lang="en-US" sz="2400" dirty="0" err="1">
                <a:solidFill>
                  <a:srgbClr val="FFFFFF"/>
                </a:solidFill>
              </a:rPr>
              <a:t>penting</a:t>
            </a:r>
            <a:r>
              <a:rPr lang="en-US" sz="2400" dirty="0">
                <a:solidFill>
                  <a:srgbClr val="FFFFFF"/>
                </a:solidFill>
              </a:rPr>
              <a:t> juga </a:t>
            </a:r>
            <a:r>
              <a:rPr lang="en-US" sz="2400" dirty="0" err="1">
                <a:solidFill>
                  <a:srgbClr val="FFFFFF"/>
                </a:solidFill>
              </a:rPr>
              <a:t>akan</a:t>
            </a:r>
            <a:r>
              <a:rPr lang="en-US" sz="2400" dirty="0">
                <a:solidFill>
                  <a:srgbClr val="FFFFFF"/>
                </a:solidFill>
              </a:rPr>
              <a:t> </a:t>
            </a:r>
            <a:r>
              <a:rPr lang="en-US" sz="2400" dirty="0" err="1">
                <a:solidFill>
                  <a:srgbClr val="FFFFFF"/>
                </a:solidFill>
              </a:rPr>
              <a:t>hilang</a:t>
            </a:r>
            <a:r>
              <a:rPr lang="en-US" sz="2400" dirty="0">
                <a:solidFill>
                  <a:srgbClr val="FFFFFF"/>
                </a:solidFill>
              </a:rPr>
              <a:t> (</a:t>
            </a:r>
            <a:r>
              <a:rPr lang="en-US" sz="2400" dirty="0" err="1">
                <a:solidFill>
                  <a:srgbClr val="FFFFFF"/>
                </a:solidFill>
              </a:rPr>
              <a:t>Janji</a:t>
            </a:r>
            <a:r>
              <a:rPr lang="en-US" sz="2400" dirty="0">
                <a:solidFill>
                  <a:srgbClr val="FFFFFF"/>
                </a:solidFill>
              </a:rPr>
              <a:t>, </a:t>
            </a:r>
            <a:r>
              <a:rPr lang="en-US" sz="2400" dirty="0" err="1">
                <a:solidFill>
                  <a:srgbClr val="FFFFFF"/>
                </a:solidFill>
              </a:rPr>
              <a:t>kenangan</a:t>
            </a:r>
            <a:r>
              <a:rPr lang="en-US" sz="2400" dirty="0">
                <a:solidFill>
                  <a:srgbClr val="FFFFFF"/>
                </a:solidFill>
              </a:rPr>
              <a:t> </a:t>
            </a:r>
            <a:r>
              <a:rPr lang="en-US" sz="2400" dirty="0" err="1">
                <a:solidFill>
                  <a:srgbClr val="FFFFFF"/>
                </a:solidFill>
              </a:rPr>
              <a:t>liburan</a:t>
            </a:r>
            <a:r>
              <a:rPr lang="en-US" sz="2400" dirty="0">
                <a:solidFill>
                  <a:srgbClr val="FFFFFF"/>
                </a:solidFill>
              </a:rPr>
              <a:t>, </a:t>
            </a:r>
            <a:r>
              <a:rPr lang="en-US" sz="2400" dirty="0" err="1">
                <a:solidFill>
                  <a:srgbClr val="FFFFFF"/>
                </a:solidFill>
              </a:rPr>
              <a:t>pengetahuan</a:t>
            </a:r>
            <a:r>
              <a:rPr lang="en-US" sz="2400" dirty="0">
                <a:solidFill>
                  <a:srgbClr val="FFFFFF"/>
                </a:solidFill>
              </a:rPr>
              <a:t> yang </a:t>
            </a:r>
            <a:r>
              <a:rPr lang="en-US" sz="2400" dirty="0" err="1">
                <a:solidFill>
                  <a:srgbClr val="FFFFFF"/>
                </a:solidFill>
              </a:rPr>
              <a:t>diperoleh</a:t>
            </a:r>
            <a:r>
              <a:rPr lang="en-US" sz="2400" dirty="0">
                <a:solidFill>
                  <a:srgbClr val="FFFFFF"/>
                </a:solidFill>
              </a:rPr>
              <a:t> di </a:t>
            </a:r>
            <a:r>
              <a:rPr lang="en-US" sz="2400" dirty="0" err="1">
                <a:solidFill>
                  <a:srgbClr val="FFFFFF"/>
                </a:solidFill>
              </a:rPr>
              <a:t>sekolah</a:t>
            </a:r>
            <a:r>
              <a:rPr lang="en-US" sz="2400" dirty="0">
                <a:solidFill>
                  <a:srgbClr val="FFFFFF"/>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4</a:t>
            </a:fld>
            <a:endParaRPr lang="de-DE" altLang="de-DE">
              <a:latin typeface="+mn-lt"/>
              <a:ea typeface="+mn-ea"/>
            </a:endParaRPr>
          </a:p>
        </p:txBody>
      </p:sp>
    </p:spTree>
    <p:extLst>
      <p:ext uri="{BB962C8B-B14F-4D97-AF65-F5344CB8AC3E}">
        <p14:creationId xmlns:p14="http://schemas.microsoft.com/office/powerpoint/2010/main" val="2030319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Memori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rPr>
              <a:t>Kapasitas</a:t>
            </a:r>
            <a:r>
              <a:rPr lang="en-US" sz="2400" dirty="0">
                <a:solidFill>
                  <a:srgbClr val="333333"/>
                </a:solidFill>
              </a:rPr>
              <a:t> </a:t>
            </a:r>
            <a:r>
              <a:rPr lang="en-US" sz="2400" dirty="0" err="1">
                <a:solidFill>
                  <a:srgbClr val="333333"/>
                </a:solidFill>
              </a:rPr>
              <a:t>otak</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menyimpan</a:t>
            </a:r>
            <a:r>
              <a:rPr lang="en-US" sz="2400" dirty="0">
                <a:solidFill>
                  <a:srgbClr val="333333"/>
                </a:solidFill>
              </a:rPr>
              <a:t> </a:t>
            </a:r>
            <a:r>
              <a:rPr lang="en-US" sz="2400" dirty="0" err="1">
                <a:solidFill>
                  <a:srgbClr val="333333"/>
                </a:solidFill>
              </a:rPr>
              <a:t>memori</a:t>
            </a:r>
            <a:r>
              <a:rPr lang="en-US" sz="2400" dirty="0">
                <a:solidFill>
                  <a:srgbClr val="333333"/>
                </a:solidFill>
              </a:rPr>
              <a:t>/ </a:t>
            </a:r>
            <a:r>
              <a:rPr lang="en-US" sz="2400" dirty="0" err="1">
                <a:solidFill>
                  <a:srgbClr val="333333"/>
                </a:solidFill>
              </a:rPr>
              <a:t>ingatan</a:t>
            </a:r>
            <a:r>
              <a:rPr lang="en-US" sz="2400" dirty="0">
                <a:solidFill>
                  <a:srgbClr val="333333"/>
                </a:solidFill>
              </a:rPr>
              <a:t>/</a:t>
            </a:r>
            <a:r>
              <a:rPr lang="en-US" sz="2400" dirty="0" err="1">
                <a:solidFill>
                  <a:srgbClr val="333333"/>
                </a:solidFill>
              </a:rPr>
              <a:t>informasi</a:t>
            </a:r>
            <a:r>
              <a:rPr lang="en-US" sz="2400" dirty="0">
                <a:solidFill>
                  <a:srgbClr val="333333"/>
                </a:solidFill>
              </a:rPr>
              <a:t> </a:t>
            </a:r>
            <a:r>
              <a:rPr lang="en-US" sz="2400" dirty="0" err="1">
                <a:solidFill>
                  <a:srgbClr val="333333"/>
                </a:solidFill>
              </a:rPr>
              <a:t>terbatas</a:t>
            </a:r>
            <a:r>
              <a:rPr lang="en-US" sz="2400" dirty="0">
                <a:solidFill>
                  <a:srgbClr val="333333"/>
                </a:solidFill>
              </a:rPr>
              <a:t>.</a:t>
            </a:r>
            <a:br>
              <a:rPr lang="en-US" sz="2400" dirty="0">
                <a:solidFill>
                  <a:srgbClr val="333333"/>
                </a:solidFill>
              </a:rPr>
            </a:br>
            <a:r>
              <a:rPr lang="en-US" sz="2400" dirty="0" err="1">
                <a:solidFill>
                  <a:srgbClr val="333333"/>
                </a:solidFill>
              </a:rPr>
              <a:t>Contoh</a:t>
            </a:r>
            <a:r>
              <a:rPr lang="en-US" sz="2400" dirty="0">
                <a:solidFill>
                  <a:srgbClr val="333333"/>
                </a:solidFill>
              </a:rPr>
              <a:t>: </a:t>
            </a:r>
            <a:r>
              <a:rPr lang="en-US" sz="2400" dirty="0" err="1">
                <a:solidFill>
                  <a:srgbClr val="333333"/>
                </a:solidFill>
              </a:rPr>
              <a:t>sekitar</a:t>
            </a:r>
            <a:r>
              <a:rPr lang="en-US" sz="2400" dirty="0">
                <a:solidFill>
                  <a:srgbClr val="333333"/>
                </a:solidFill>
              </a:rPr>
              <a:t> 40% </a:t>
            </a:r>
            <a:r>
              <a:rPr lang="en-US" sz="2400" dirty="0" err="1">
                <a:solidFill>
                  <a:srgbClr val="333333"/>
                </a:solidFill>
              </a:rPr>
              <a:t>dari</a:t>
            </a:r>
            <a:r>
              <a:rPr lang="en-US" sz="2400" dirty="0">
                <a:solidFill>
                  <a:srgbClr val="333333"/>
                </a:solidFill>
              </a:rPr>
              <a:t> </a:t>
            </a:r>
            <a:r>
              <a:rPr lang="en-US" sz="2400" dirty="0" err="1">
                <a:solidFill>
                  <a:srgbClr val="333333"/>
                </a:solidFill>
              </a:rPr>
              <a:t>rincian</a:t>
            </a:r>
            <a:r>
              <a:rPr lang="en-US" sz="2400" dirty="0">
                <a:solidFill>
                  <a:srgbClr val="333333"/>
                </a:solidFill>
              </a:rPr>
              <a:t> </a:t>
            </a:r>
            <a:r>
              <a:rPr lang="en-US" sz="2400" dirty="0" err="1">
                <a:solidFill>
                  <a:srgbClr val="333333"/>
                </a:solidFill>
              </a:rPr>
              <a:t>informasi</a:t>
            </a:r>
            <a:r>
              <a:rPr lang="en-US" sz="2400" dirty="0">
                <a:solidFill>
                  <a:srgbClr val="333333"/>
                </a:solidFill>
              </a:rPr>
              <a:t> yang </a:t>
            </a:r>
            <a:r>
              <a:rPr lang="en-US" sz="2400" dirty="0" err="1">
                <a:solidFill>
                  <a:srgbClr val="333333"/>
                </a:solidFill>
              </a:rPr>
              <a:t>telah</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dengar</a:t>
            </a:r>
            <a:r>
              <a:rPr lang="en-US" sz="2400" dirty="0">
                <a:solidFill>
                  <a:srgbClr val="333333"/>
                </a:solidFill>
              </a:rPr>
              <a:t> </a:t>
            </a:r>
            <a:r>
              <a:rPr lang="en-US" sz="2400" dirty="0" err="1">
                <a:solidFill>
                  <a:srgbClr val="333333"/>
                </a:solidFill>
              </a:rPr>
              <a:t>setengah</a:t>
            </a:r>
            <a:r>
              <a:rPr lang="en-US" sz="2400" dirty="0">
                <a:solidFill>
                  <a:srgbClr val="333333"/>
                </a:solidFill>
              </a:rPr>
              <a:t> jam </a:t>
            </a:r>
            <a:r>
              <a:rPr lang="en-US" sz="2400" dirty="0" err="1">
                <a:solidFill>
                  <a:srgbClr val="333333"/>
                </a:solidFill>
              </a:rPr>
              <a:t>lalu</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bisa</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ulang</a:t>
            </a:r>
            <a:r>
              <a:rPr lang="en-US" sz="2400" dirty="0">
                <a:solidFill>
                  <a:srgbClr val="333333"/>
                </a:solidFill>
              </a:rPr>
              <a:t> </a:t>
            </a:r>
            <a:r>
              <a:rPr lang="en-US" sz="2400" dirty="0" err="1">
                <a:solidFill>
                  <a:srgbClr val="333333"/>
                </a:solidFill>
              </a:rPr>
              <a:t>kembali</a:t>
            </a:r>
            <a:r>
              <a:rPr lang="en-US" sz="2400" dirty="0">
                <a:solidFill>
                  <a:srgbClr val="333333"/>
                </a:solidFill>
              </a:rPr>
              <a:t>.</a:t>
            </a:r>
          </a:p>
          <a:p>
            <a:pPr marL="342900" lvl="0" indent="-342900" defTabSz="914400" fontAlgn="base">
              <a:buClr>
                <a:srgbClr val="000000"/>
              </a:buClr>
              <a:buFont typeface="WingDings"/>
              <a:buChar char=""/>
              <a:tabLst>
                <a:tab pos="361950" algn="l"/>
              </a:tabLst>
              <a:defRPr/>
            </a:pPr>
            <a:r>
              <a:rPr lang="en-US" sz="2400" dirty="0" err="1">
                <a:solidFill>
                  <a:srgbClr val="004992"/>
                </a:solidFill>
              </a:rPr>
              <a:t>Keuntungan</a:t>
            </a:r>
            <a:r>
              <a:rPr lang="en-US" sz="2400" dirty="0">
                <a:solidFill>
                  <a:srgbClr val="004992"/>
                </a:solidFill>
              </a:rPr>
              <a:t>:</a:t>
            </a:r>
            <a:r>
              <a:rPr lang="en-US" sz="2400" dirty="0">
                <a:solidFill>
                  <a:srgbClr val="333333"/>
                </a:solidFill>
              </a:rPr>
              <a:t> </a:t>
            </a:r>
            <a:r>
              <a:rPr lang="en-US" sz="2400" dirty="0" err="1">
                <a:solidFill>
                  <a:srgbClr val="333333"/>
                </a:solidFill>
              </a:rPr>
              <a:t>Otak</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menyimpan</a:t>
            </a:r>
            <a:r>
              <a:rPr lang="en-US" sz="2400" dirty="0">
                <a:solidFill>
                  <a:srgbClr val="333333"/>
                </a:solidFill>
              </a:rPr>
              <a:t> </a:t>
            </a:r>
            <a:r>
              <a:rPr lang="en-US" sz="2400" dirty="0" err="1">
                <a:solidFill>
                  <a:srgbClr val="333333"/>
                </a:solidFill>
              </a:rPr>
              <a:t>informasi</a:t>
            </a:r>
            <a:r>
              <a:rPr lang="en-US" sz="2400" dirty="0">
                <a:solidFill>
                  <a:srgbClr val="333333"/>
                </a:solidFill>
              </a:rPr>
              <a:t> yang </a:t>
            </a:r>
            <a:r>
              <a:rPr lang="en-US" sz="2400" dirty="0" err="1">
                <a:solidFill>
                  <a:srgbClr val="333333"/>
                </a:solidFill>
              </a:rPr>
              <a:t>tak</a:t>
            </a:r>
            <a:r>
              <a:rPr lang="en-US" sz="2400" dirty="0">
                <a:solidFill>
                  <a:srgbClr val="333333"/>
                </a:solidFill>
              </a:rPr>
              <a:t> </a:t>
            </a:r>
            <a:r>
              <a:rPr lang="en-US" sz="2400" dirty="0" err="1">
                <a:solidFill>
                  <a:srgbClr val="333333"/>
                </a:solidFill>
              </a:rPr>
              <a:t>berguna</a:t>
            </a:r>
            <a:r>
              <a:rPr lang="en-US" sz="2400" dirty="0">
                <a:solidFill>
                  <a:srgbClr val="333333"/>
                </a:solidFill>
              </a:rPr>
              <a:t>. </a:t>
            </a:r>
            <a:r>
              <a:rPr lang="en-US" sz="2400" dirty="0" err="1">
                <a:solidFill>
                  <a:srgbClr val="333333"/>
                </a:solidFill>
              </a:rPr>
              <a:t>Sebagian</a:t>
            </a:r>
            <a:r>
              <a:rPr lang="en-US" sz="2400" dirty="0">
                <a:solidFill>
                  <a:srgbClr val="333333"/>
                </a:solidFill>
              </a:rPr>
              <a:t> </a:t>
            </a:r>
            <a:r>
              <a:rPr lang="en-US" sz="2400" dirty="0" err="1">
                <a:solidFill>
                  <a:srgbClr val="333333"/>
                </a:solidFill>
              </a:rPr>
              <a:t>besar</a:t>
            </a:r>
            <a:r>
              <a:rPr lang="en-US" sz="2400" dirty="0">
                <a:solidFill>
                  <a:srgbClr val="333333"/>
                </a:solidFill>
              </a:rPr>
              <a:t> </a:t>
            </a:r>
            <a:r>
              <a:rPr lang="en-US" sz="2400" dirty="0" err="1">
                <a:solidFill>
                  <a:srgbClr val="333333"/>
                </a:solidFill>
              </a:rPr>
              <a:t>informasi</a:t>
            </a:r>
            <a:r>
              <a:rPr lang="en-US" sz="2400" dirty="0">
                <a:solidFill>
                  <a:srgbClr val="333333"/>
                </a:solidFill>
              </a:rPr>
              <a:t> yang </a:t>
            </a:r>
            <a:r>
              <a:rPr lang="en-US" sz="2400" dirty="0" err="1">
                <a:solidFill>
                  <a:srgbClr val="333333"/>
                </a:solidFill>
              </a:rPr>
              <a:t>tidak</a:t>
            </a:r>
            <a:r>
              <a:rPr lang="en-US" sz="2400" dirty="0">
                <a:solidFill>
                  <a:srgbClr val="333333"/>
                </a:solidFill>
              </a:rPr>
              <a:t> </a:t>
            </a:r>
            <a:r>
              <a:rPr lang="en-US" sz="2400" dirty="0" err="1">
                <a:solidFill>
                  <a:srgbClr val="333333"/>
                </a:solidFill>
              </a:rPr>
              <a:t>relevan</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hilang</a:t>
            </a:r>
            <a:r>
              <a:rPr lang="en-US" sz="2400" dirty="0">
                <a:solidFill>
                  <a:srgbClr val="333333"/>
                </a:solidFill>
              </a:rPr>
              <a:t> ... </a:t>
            </a:r>
            <a:r>
              <a:rPr lang="en-US" sz="2400" i="1" dirty="0" err="1">
                <a:solidFill>
                  <a:srgbClr val="004992"/>
                </a:solidFill>
              </a:rPr>
              <a:t>tapi</a:t>
            </a:r>
            <a:endParaRPr lang="en-US" sz="2400" i="1" dirty="0">
              <a:solidFill>
                <a:srgbClr val="004992"/>
              </a:solidFill>
            </a:endParaRPr>
          </a:p>
          <a:p>
            <a:pPr marL="342900" lvl="0" indent="-342900" defTabSz="914400" fontAlgn="base">
              <a:buClr>
                <a:srgbClr val="333333"/>
              </a:buClr>
              <a:buFont typeface="WingDings"/>
              <a:buChar char=""/>
              <a:tabLst>
                <a:tab pos="361950" algn="l"/>
              </a:tabLst>
              <a:defRPr/>
            </a:pPr>
            <a:r>
              <a:rPr lang="en-US" sz="2400" dirty="0" err="1">
                <a:solidFill>
                  <a:srgbClr val="004992"/>
                </a:solidFill>
              </a:rPr>
              <a:t>Kerugian</a:t>
            </a:r>
            <a:r>
              <a:rPr lang="en-US" sz="2400" dirty="0">
                <a:solidFill>
                  <a:srgbClr val="004992"/>
                </a:solidFill>
              </a:rPr>
              <a:t>: </a:t>
            </a:r>
            <a:r>
              <a:rPr lang="en-US" sz="2400" dirty="0">
                <a:solidFill>
                  <a:srgbClr val="333333"/>
                </a:solidFill>
              </a:rPr>
              <a:t>??? </a:t>
            </a:r>
            <a:r>
              <a:rPr lang="en-US" sz="2400" dirty="0">
                <a:solidFill>
                  <a:srgbClr val="FFFFFF"/>
                </a:solidFill>
              </a:rPr>
              <a:t>... </a:t>
            </a:r>
            <a:r>
              <a:rPr lang="en-US" sz="2400" dirty="0" err="1">
                <a:solidFill>
                  <a:srgbClr val="FFFFFF"/>
                </a:solidFill>
              </a:rPr>
              <a:t>Informasi</a:t>
            </a:r>
            <a:r>
              <a:rPr lang="en-US" sz="2400" dirty="0">
                <a:solidFill>
                  <a:srgbClr val="FFFFFF"/>
                </a:solidFill>
              </a:rPr>
              <a:t> </a:t>
            </a:r>
            <a:r>
              <a:rPr lang="en-US" sz="2400" dirty="0" err="1">
                <a:solidFill>
                  <a:srgbClr val="FFFFFF"/>
                </a:solidFill>
              </a:rPr>
              <a:t>penting</a:t>
            </a:r>
            <a:r>
              <a:rPr lang="en-US" sz="2400" dirty="0">
                <a:solidFill>
                  <a:srgbClr val="FFFFFF"/>
                </a:solidFill>
              </a:rPr>
              <a:t> juga </a:t>
            </a:r>
            <a:r>
              <a:rPr lang="en-US" sz="2400" dirty="0" err="1">
                <a:solidFill>
                  <a:srgbClr val="FFFFFF"/>
                </a:solidFill>
              </a:rPr>
              <a:t>akan</a:t>
            </a:r>
            <a:r>
              <a:rPr lang="en-US" sz="2400" dirty="0">
                <a:solidFill>
                  <a:srgbClr val="FFFFFF"/>
                </a:solidFill>
              </a:rPr>
              <a:t> </a:t>
            </a:r>
            <a:r>
              <a:rPr lang="en-US" sz="2400" dirty="0" err="1">
                <a:solidFill>
                  <a:srgbClr val="FFFFFF"/>
                </a:solidFill>
              </a:rPr>
              <a:t>hilang</a:t>
            </a:r>
            <a:r>
              <a:rPr lang="en-US" sz="2400" dirty="0">
                <a:solidFill>
                  <a:srgbClr val="FFFFFF"/>
                </a:solidFill>
              </a:rPr>
              <a:t> (</a:t>
            </a:r>
            <a:r>
              <a:rPr lang="en-US" sz="2400" dirty="0" err="1">
                <a:solidFill>
                  <a:srgbClr val="FFFFFF"/>
                </a:solidFill>
              </a:rPr>
              <a:t>Janji</a:t>
            </a:r>
            <a:r>
              <a:rPr lang="en-US" sz="2400" dirty="0">
                <a:solidFill>
                  <a:srgbClr val="FFFFFF"/>
                </a:solidFill>
              </a:rPr>
              <a:t>, </a:t>
            </a:r>
            <a:r>
              <a:rPr lang="en-US" sz="2400" dirty="0" err="1">
                <a:solidFill>
                  <a:srgbClr val="FFFFFF"/>
                </a:solidFill>
              </a:rPr>
              <a:t>kenangan</a:t>
            </a:r>
            <a:r>
              <a:rPr lang="en-US" sz="2400" dirty="0">
                <a:solidFill>
                  <a:srgbClr val="FFFFFF"/>
                </a:solidFill>
              </a:rPr>
              <a:t> </a:t>
            </a:r>
            <a:r>
              <a:rPr lang="en-US" sz="2400" dirty="0" err="1">
                <a:solidFill>
                  <a:srgbClr val="FFFFFF"/>
                </a:solidFill>
              </a:rPr>
              <a:t>liburan</a:t>
            </a:r>
            <a:r>
              <a:rPr lang="en-US" sz="2400" dirty="0">
                <a:solidFill>
                  <a:srgbClr val="FFFFFF"/>
                </a:solidFill>
              </a:rPr>
              <a:t>, </a:t>
            </a:r>
            <a:r>
              <a:rPr lang="en-US" sz="2400" dirty="0" err="1">
                <a:solidFill>
                  <a:srgbClr val="FFFFFF"/>
                </a:solidFill>
              </a:rPr>
              <a:t>pengetahuan</a:t>
            </a:r>
            <a:r>
              <a:rPr lang="en-US" sz="2400" dirty="0">
                <a:solidFill>
                  <a:srgbClr val="FFFFFF"/>
                </a:solidFill>
              </a:rPr>
              <a:t> yang </a:t>
            </a:r>
            <a:r>
              <a:rPr lang="en-US" sz="2400" dirty="0" err="1">
                <a:solidFill>
                  <a:srgbClr val="FFFFFF"/>
                </a:solidFill>
              </a:rPr>
              <a:t>diperoleh</a:t>
            </a:r>
            <a:r>
              <a:rPr lang="en-US" sz="2400" dirty="0">
                <a:solidFill>
                  <a:srgbClr val="FFFFFF"/>
                </a:solidFill>
              </a:rPr>
              <a:t> di </a:t>
            </a:r>
            <a:r>
              <a:rPr lang="en-US" sz="2400" dirty="0" err="1">
                <a:solidFill>
                  <a:srgbClr val="FFFFFF"/>
                </a:solidFill>
              </a:rPr>
              <a:t>sekolah</a:t>
            </a:r>
            <a:r>
              <a:rPr lang="en-US" sz="2400" dirty="0">
                <a:solidFill>
                  <a:srgbClr val="FFFFFF"/>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5</a:t>
            </a:fld>
            <a:endParaRPr lang="de-DE" altLang="de-DE">
              <a:latin typeface="+mn-lt"/>
              <a:ea typeface="+mn-ea"/>
            </a:endParaRPr>
          </a:p>
        </p:txBody>
      </p:sp>
    </p:spTree>
    <p:extLst>
      <p:ext uri="{BB962C8B-B14F-4D97-AF65-F5344CB8AC3E}">
        <p14:creationId xmlns:p14="http://schemas.microsoft.com/office/powerpoint/2010/main" val="2311509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Memori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rPr>
              <a:t>Kapasitas</a:t>
            </a:r>
            <a:r>
              <a:rPr lang="en-US" sz="2400" dirty="0">
                <a:solidFill>
                  <a:srgbClr val="333333"/>
                </a:solidFill>
              </a:rPr>
              <a:t> </a:t>
            </a:r>
            <a:r>
              <a:rPr lang="en-US" sz="2400" dirty="0" err="1">
                <a:solidFill>
                  <a:srgbClr val="333333"/>
                </a:solidFill>
              </a:rPr>
              <a:t>otak</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menyimpan</a:t>
            </a:r>
            <a:r>
              <a:rPr lang="en-US" sz="2400" dirty="0">
                <a:solidFill>
                  <a:srgbClr val="333333"/>
                </a:solidFill>
              </a:rPr>
              <a:t> </a:t>
            </a:r>
            <a:r>
              <a:rPr lang="en-US" sz="2400" dirty="0" err="1">
                <a:solidFill>
                  <a:srgbClr val="333333"/>
                </a:solidFill>
              </a:rPr>
              <a:t>memori</a:t>
            </a:r>
            <a:r>
              <a:rPr lang="en-US" sz="2400" dirty="0">
                <a:solidFill>
                  <a:srgbClr val="333333"/>
                </a:solidFill>
              </a:rPr>
              <a:t>/ </a:t>
            </a:r>
            <a:r>
              <a:rPr lang="en-US" sz="2400" dirty="0" err="1">
                <a:solidFill>
                  <a:srgbClr val="333333"/>
                </a:solidFill>
              </a:rPr>
              <a:t>ingatan</a:t>
            </a:r>
            <a:r>
              <a:rPr lang="en-US" sz="2400" dirty="0">
                <a:solidFill>
                  <a:srgbClr val="333333"/>
                </a:solidFill>
              </a:rPr>
              <a:t>/</a:t>
            </a:r>
            <a:r>
              <a:rPr lang="en-US" sz="2400" dirty="0" err="1">
                <a:solidFill>
                  <a:srgbClr val="333333"/>
                </a:solidFill>
              </a:rPr>
              <a:t>informasi</a:t>
            </a:r>
            <a:r>
              <a:rPr lang="en-US" sz="2400" dirty="0">
                <a:solidFill>
                  <a:srgbClr val="333333"/>
                </a:solidFill>
              </a:rPr>
              <a:t> </a:t>
            </a:r>
            <a:r>
              <a:rPr lang="en-US" sz="2400" dirty="0" err="1">
                <a:solidFill>
                  <a:srgbClr val="333333"/>
                </a:solidFill>
              </a:rPr>
              <a:t>terbatas</a:t>
            </a:r>
            <a:r>
              <a:rPr lang="en-US" sz="2400" dirty="0">
                <a:solidFill>
                  <a:srgbClr val="333333"/>
                </a:solidFill>
              </a:rPr>
              <a:t>.</a:t>
            </a:r>
            <a:br>
              <a:rPr lang="en-US" sz="2400" dirty="0">
                <a:solidFill>
                  <a:srgbClr val="333333"/>
                </a:solidFill>
              </a:rPr>
            </a:br>
            <a:r>
              <a:rPr lang="en-US" sz="2400" dirty="0" err="1">
                <a:solidFill>
                  <a:srgbClr val="333333"/>
                </a:solidFill>
              </a:rPr>
              <a:t>Contoh</a:t>
            </a:r>
            <a:r>
              <a:rPr lang="en-US" sz="2400" dirty="0">
                <a:solidFill>
                  <a:srgbClr val="333333"/>
                </a:solidFill>
              </a:rPr>
              <a:t>: </a:t>
            </a:r>
            <a:r>
              <a:rPr lang="en-US" sz="2400" dirty="0" err="1">
                <a:solidFill>
                  <a:srgbClr val="333333"/>
                </a:solidFill>
              </a:rPr>
              <a:t>sekitar</a:t>
            </a:r>
            <a:r>
              <a:rPr lang="en-US" sz="2400" dirty="0">
                <a:solidFill>
                  <a:srgbClr val="333333"/>
                </a:solidFill>
              </a:rPr>
              <a:t> 40% </a:t>
            </a:r>
            <a:r>
              <a:rPr lang="en-US" sz="2400" dirty="0" err="1">
                <a:solidFill>
                  <a:srgbClr val="333333"/>
                </a:solidFill>
              </a:rPr>
              <a:t>dari</a:t>
            </a:r>
            <a:r>
              <a:rPr lang="en-US" sz="2400" dirty="0">
                <a:solidFill>
                  <a:srgbClr val="333333"/>
                </a:solidFill>
              </a:rPr>
              <a:t> </a:t>
            </a:r>
            <a:r>
              <a:rPr lang="en-US" sz="2400" dirty="0" err="1">
                <a:solidFill>
                  <a:srgbClr val="333333"/>
                </a:solidFill>
              </a:rPr>
              <a:t>rincian</a:t>
            </a:r>
            <a:r>
              <a:rPr lang="en-US" sz="2400" dirty="0">
                <a:solidFill>
                  <a:srgbClr val="333333"/>
                </a:solidFill>
              </a:rPr>
              <a:t> </a:t>
            </a:r>
            <a:r>
              <a:rPr lang="en-US" sz="2400" dirty="0" err="1">
                <a:solidFill>
                  <a:srgbClr val="333333"/>
                </a:solidFill>
              </a:rPr>
              <a:t>informasi</a:t>
            </a:r>
            <a:r>
              <a:rPr lang="en-US" sz="2400" dirty="0">
                <a:solidFill>
                  <a:srgbClr val="333333"/>
                </a:solidFill>
              </a:rPr>
              <a:t> yang </a:t>
            </a:r>
            <a:r>
              <a:rPr lang="en-US" sz="2400" dirty="0" err="1">
                <a:solidFill>
                  <a:srgbClr val="333333"/>
                </a:solidFill>
              </a:rPr>
              <a:t>telah</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dengar</a:t>
            </a:r>
            <a:r>
              <a:rPr lang="en-US" sz="2400" dirty="0">
                <a:solidFill>
                  <a:srgbClr val="333333"/>
                </a:solidFill>
              </a:rPr>
              <a:t> </a:t>
            </a:r>
            <a:r>
              <a:rPr lang="en-US" sz="2400" dirty="0" err="1">
                <a:solidFill>
                  <a:srgbClr val="333333"/>
                </a:solidFill>
              </a:rPr>
              <a:t>setengah</a:t>
            </a:r>
            <a:r>
              <a:rPr lang="en-US" sz="2400" dirty="0">
                <a:solidFill>
                  <a:srgbClr val="333333"/>
                </a:solidFill>
              </a:rPr>
              <a:t> jam </a:t>
            </a:r>
            <a:r>
              <a:rPr lang="en-US" sz="2400" dirty="0" err="1">
                <a:solidFill>
                  <a:srgbClr val="333333"/>
                </a:solidFill>
              </a:rPr>
              <a:t>lalu</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bisa</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ulang</a:t>
            </a:r>
            <a:r>
              <a:rPr lang="en-US" sz="2400" dirty="0">
                <a:solidFill>
                  <a:srgbClr val="333333"/>
                </a:solidFill>
              </a:rPr>
              <a:t> </a:t>
            </a:r>
            <a:r>
              <a:rPr lang="en-US" sz="2400" dirty="0" err="1">
                <a:solidFill>
                  <a:srgbClr val="333333"/>
                </a:solidFill>
              </a:rPr>
              <a:t>kembali</a:t>
            </a:r>
            <a:r>
              <a:rPr lang="en-US" sz="2400" dirty="0">
                <a:solidFill>
                  <a:srgbClr val="333333"/>
                </a:solidFill>
              </a:rPr>
              <a:t>.</a:t>
            </a:r>
          </a:p>
          <a:p>
            <a:pPr marL="342900" lvl="0" indent="-342900" defTabSz="914400" fontAlgn="base">
              <a:buClr>
                <a:srgbClr val="000000"/>
              </a:buClr>
              <a:buFont typeface="WingDings"/>
              <a:buChar char=""/>
              <a:tabLst>
                <a:tab pos="361950" algn="l"/>
              </a:tabLst>
              <a:defRPr/>
            </a:pPr>
            <a:r>
              <a:rPr lang="en-US" sz="2400" dirty="0" err="1">
                <a:solidFill>
                  <a:srgbClr val="004992"/>
                </a:solidFill>
              </a:rPr>
              <a:t>Keuntungan</a:t>
            </a:r>
            <a:r>
              <a:rPr lang="en-US" sz="2400" dirty="0">
                <a:solidFill>
                  <a:srgbClr val="004992"/>
                </a:solidFill>
              </a:rPr>
              <a:t>:</a:t>
            </a:r>
            <a:r>
              <a:rPr lang="en-US" sz="2400" dirty="0">
                <a:solidFill>
                  <a:srgbClr val="333333"/>
                </a:solidFill>
              </a:rPr>
              <a:t> </a:t>
            </a:r>
            <a:r>
              <a:rPr lang="en-US" sz="2400" dirty="0" err="1">
                <a:solidFill>
                  <a:srgbClr val="333333"/>
                </a:solidFill>
              </a:rPr>
              <a:t>Otak</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menyimpan</a:t>
            </a:r>
            <a:r>
              <a:rPr lang="en-US" sz="2400" dirty="0">
                <a:solidFill>
                  <a:srgbClr val="333333"/>
                </a:solidFill>
              </a:rPr>
              <a:t> </a:t>
            </a:r>
            <a:r>
              <a:rPr lang="en-US" sz="2400" dirty="0" err="1">
                <a:solidFill>
                  <a:srgbClr val="333333"/>
                </a:solidFill>
              </a:rPr>
              <a:t>informasi</a:t>
            </a:r>
            <a:r>
              <a:rPr lang="en-US" sz="2400" dirty="0">
                <a:solidFill>
                  <a:srgbClr val="333333"/>
                </a:solidFill>
              </a:rPr>
              <a:t> yang </a:t>
            </a:r>
            <a:r>
              <a:rPr lang="en-US" sz="2400" dirty="0" err="1">
                <a:solidFill>
                  <a:srgbClr val="333333"/>
                </a:solidFill>
              </a:rPr>
              <a:t>tak</a:t>
            </a:r>
            <a:r>
              <a:rPr lang="en-US" sz="2400" dirty="0">
                <a:solidFill>
                  <a:srgbClr val="333333"/>
                </a:solidFill>
              </a:rPr>
              <a:t> </a:t>
            </a:r>
            <a:r>
              <a:rPr lang="en-US" sz="2400" dirty="0" err="1">
                <a:solidFill>
                  <a:srgbClr val="333333"/>
                </a:solidFill>
              </a:rPr>
              <a:t>berguna</a:t>
            </a:r>
            <a:r>
              <a:rPr lang="en-US" sz="2400" dirty="0">
                <a:solidFill>
                  <a:srgbClr val="333333"/>
                </a:solidFill>
              </a:rPr>
              <a:t>. </a:t>
            </a:r>
            <a:r>
              <a:rPr lang="en-US" sz="2400" dirty="0" err="1">
                <a:solidFill>
                  <a:srgbClr val="333333"/>
                </a:solidFill>
              </a:rPr>
              <a:t>Sebagian</a:t>
            </a:r>
            <a:r>
              <a:rPr lang="en-US" sz="2400" dirty="0">
                <a:solidFill>
                  <a:srgbClr val="333333"/>
                </a:solidFill>
              </a:rPr>
              <a:t> </a:t>
            </a:r>
            <a:r>
              <a:rPr lang="en-US" sz="2400" dirty="0" err="1">
                <a:solidFill>
                  <a:srgbClr val="333333"/>
                </a:solidFill>
              </a:rPr>
              <a:t>besar</a:t>
            </a:r>
            <a:r>
              <a:rPr lang="en-US" sz="2400" dirty="0">
                <a:solidFill>
                  <a:srgbClr val="333333"/>
                </a:solidFill>
              </a:rPr>
              <a:t> </a:t>
            </a:r>
            <a:r>
              <a:rPr lang="en-US" sz="2400" dirty="0" err="1">
                <a:solidFill>
                  <a:srgbClr val="333333"/>
                </a:solidFill>
              </a:rPr>
              <a:t>informasi</a:t>
            </a:r>
            <a:r>
              <a:rPr lang="en-US" sz="2400" dirty="0">
                <a:solidFill>
                  <a:srgbClr val="333333"/>
                </a:solidFill>
              </a:rPr>
              <a:t> yang </a:t>
            </a:r>
            <a:r>
              <a:rPr lang="en-US" sz="2400" dirty="0" err="1">
                <a:solidFill>
                  <a:srgbClr val="333333"/>
                </a:solidFill>
              </a:rPr>
              <a:t>tidak</a:t>
            </a:r>
            <a:r>
              <a:rPr lang="en-US" sz="2400" dirty="0">
                <a:solidFill>
                  <a:srgbClr val="333333"/>
                </a:solidFill>
              </a:rPr>
              <a:t> </a:t>
            </a:r>
            <a:r>
              <a:rPr lang="en-US" sz="2400" dirty="0" err="1">
                <a:solidFill>
                  <a:srgbClr val="333333"/>
                </a:solidFill>
              </a:rPr>
              <a:t>relevan</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hilang</a:t>
            </a:r>
            <a:r>
              <a:rPr lang="en-US" sz="2400" dirty="0">
                <a:solidFill>
                  <a:srgbClr val="333333"/>
                </a:solidFill>
              </a:rPr>
              <a:t> ... </a:t>
            </a:r>
            <a:r>
              <a:rPr lang="en-US" sz="2400" i="1" dirty="0" err="1">
                <a:solidFill>
                  <a:srgbClr val="004992"/>
                </a:solidFill>
              </a:rPr>
              <a:t>tapi</a:t>
            </a:r>
            <a:endParaRPr lang="en-US" sz="2400" i="1" dirty="0">
              <a:solidFill>
                <a:srgbClr val="004992"/>
              </a:solidFill>
            </a:endParaRPr>
          </a:p>
          <a:p>
            <a:pPr marL="342900" lvl="0" indent="-342900" defTabSz="914400" fontAlgn="base">
              <a:buClr>
                <a:srgbClr val="000000"/>
              </a:buClr>
              <a:buFont typeface="WingDings"/>
              <a:buChar char=""/>
              <a:tabLst>
                <a:tab pos="361950" algn="l"/>
              </a:tabLst>
              <a:defRPr/>
            </a:pPr>
            <a:r>
              <a:rPr lang="en-US" sz="2400" dirty="0" err="1">
                <a:solidFill>
                  <a:srgbClr val="004992"/>
                </a:solidFill>
              </a:rPr>
              <a:t>Kerugian</a:t>
            </a:r>
            <a:r>
              <a:rPr lang="en-US" sz="2400" dirty="0">
                <a:solidFill>
                  <a:srgbClr val="004992"/>
                </a:solidFill>
              </a:rPr>
              <a:t>: </a:t>
            </a:r>
            <a:r>
              <a:rPr lang="en-US" sz="2400" dirty="0">
                <a:solidFill>
                  <a:srgbClr val="333333"/>
                </a:solidFill>
              </a:rPr>
              <a:t>... </a:t>
            </a:r>
            <a:r>
              <a:rPr lang="en-US" sz="2400" dirty="0" err="1">
                <a:solidFill>
                  <a:srgbClr val="333333"/>
                </a:solidFill>
              </a:rPr>
              <a:t>Informasi</a:t>
            </a:r>
            <a:r>
              <a:rPr lang="en-US" sz="2400" dirty="0">
                <a:solidFill>
                  <a:srgbClr val="333333"/>
                </a:solidFill>
              </a:rPr>
              <a:t> </a:t>
            </a:r>
            <a:r>
              <a:rPr lang="en-US" sz="2400" dirty="0" err="1">
                <a:solidFill>
                  <a:srgbClr val="333333"/>
                </a:solidFill>
              </a:rPr>
              <a:t>penting</a:t>
            </a:r>
            <a:r>
              <a:rPr lang="en-US" sz="2400" dirty="0">
                <a:solidFill>
                  <a:srgbClr val="333333"/>
                </a:solidFill>
              </a:rPr>
              <a:t> juga </a:t>
            </a:r>
            <a:r>
              <a:rPr lang="en-US" sz="2400" dirty="0" err="1">
                <a:solidFill>
                  <a:srgbClr val="333333"/>
                </a:solidFill>
              </a:rPr>
              <a:t>akan</a:t>
            </a:r>
            <a:r>
              <a:rPr lang="en-US" sz="2400" dirty="0">
                <a:solidFill>
                  <a:srgbClr val="333333"/>
                </a:solidFill>
              </a:rPr>
              <a:t> </a:t>
            </a:r>
            <a:r>
              <a:rPr lang="en-US" sz="2400" dirty="0" err="1">
                <a:solidFill>
                  <a:srgbClr val="333333"/>
                </a:solidFill>
              </a:rPr>
              <a:t>hilang</a:t>
            </a:r>
            <a:r>
              <a:rPr lang="en-US" sz="2400" dirty="0">
                <a:solidFill>
                  <a:srgbClr val="333333"/>
                </a:solidFill>
              </a:rPr>
              <a:t> (</a:t>
            </a:r>
            <a:r>
              <a:rPr lang="en-US" sz="2400" dirty="0" err="1">
                <a:solidFill>
                  <a:srgbClr val="333333"/>
                </a:solidFill>
              </a:rPr>
              <a:t>Janji</a:t>
            </a:r>
            <a:r>
              <a:rPr lang="en-US" sz="2400" dirty="0">
                <a:solidFill>
                  <a:srgbClr val="333333"/>
                </a:solidFill>
              </a:rPr>
              <a:t>, </a:t>
            </a:r>
            <a:r>
              <a:rPr lang="en-US" sz="2400" dirty="0" err="1">
                <a:solidFill>
                  <a:srgbClr val="333333"/>
                </a:solidFill>
              </a:rPr>
              <a:t>kenangan</a:t>
            </a:r>
            <a:r>
              <a:rPr lang="en-US" sz="2400" dirty="0">
                <a:solidFill>
                  <a:srgbClr val="333333"/>
                </a:solidFill>
              </a:rPr>
              <a:t> </a:t>
            </a:r>
            <a:r>
              <a:rPr lang="en-US" sz="2400" dirty="0" err="1">
                <a:solidFill>
                  <a:srgbClr val="333333"/>
                </a:solidFill>
              </a:rPr>
              <a:t>liburan</a:t>
            </a:r>
            <a:r>
              <a:rPr lang="en-US" sz="2400" dirty="0">
                <a:solidFill>
                  <a:srgbClr val="333333"/>
                </a:solidFill>
              </a:rPr>
              <a:t>, </a:t>
            </a:r>
            <a:r>
              <a:rPr lang="en-US" sz="2400" dirty="0" err="1">
                <a:solidFill>
                  <a:srgbClr val="333333"/>
                </a:solidFill>
              </a:rPr>
              <a:t>pengetahuan</a:t>
            </a:r>
            <a:r>
              <a:rPr lang="en-US" sz="2400" dirty="0">
                <a:solidFill>
                  <a:srgbClr val="333333"/>
                </a:solidFill>
              </a:rPr>
              <a:t> yang </a:t>
            </a:r>
            <a:r>
              <a:rPr lang="en-US" sz="2400" dirty="0" err="1">
                <a:solidFill>
                  <a:srgbClr val="333333"/>
                </a:solidFill>
              </a:rPr>
              <a:t>diperoleh</a:t>
            </a:r>
            <a:r>
              <a:rPr lang="en-US" sz="2400" dirty="0">
                <a:solidFill>
                  <a:srgbClr val="333333"/>
                </a:solidFill>
              </a:rPr>
              <a:t> di </a:t>
            </a:r>
            <a:r>
              <a:rPr lang="en-US" sz="2400" dirty="0" err="1">
                <a:solidFill>
                  <a:srgbClr val="333333"/>
                </a:solidFill>
              </a:rPr>
              <a:t>sekolah</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6</a:t>
            </a:fld>
            <a:endParaRPr lang="de-DE" altLang="de-DE">
              <a:latin typeface="+mn-lt"/>
              <a:ea typeface="+mn-ea"/>
            </a:endParaRPr>
          </a:p>
        </p:txBody>
      </p:sp>
    </p:spTree>
    <p:extLst>
      <p:ext uri="{BB962C8B-B14F-4D97-AF65-F5344CB8AC3E}">
        <p14:creationId xmlns:p14="http://schemas.microsoft.com/office/powerpoint/2010/main" val="2364040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Bagaimana saya dapat mengingat sesuatu dengan lebih baik?</a:t>
            </a:r>
          </a:p>
        </p:txBody>
      </p:sp>
      <p:sp>
        <p:nvSpPr>
          <p:cNvPr id="5" name="Content Placeholder 4"/>
          <p:cNvSpPr>
            <a:spLocks noGrp="1"/>
          </p:cNvSpPr>
          <p:nvPr>
            <p:ph idx="1"/>
          </p:nvPr>
        </p:nvSpPr>
        <p:spPr/>
        <p:txBody>
          <a:bodyPr/>
          <a:lstStyle/>
          <a:p>
            <a:pPr lvl="0" defTabSz="914400" fontAlgn="base"/>
            <a:r>
              <a:rPr lang="de-DE" alt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7</a:t>
            </a:fld>
            <a:endParaRPr lang="de-DE" altLang="de-DE">
              <a:latin typeface="+mn-lt"/>
              <a:ea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Bagaimana saya dapat mengingat sesuatu dengan lebih baik?</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tabLst>
                <a:tab pos="385763" algn="l"/>
              </a:tabLst>
              <a:defRPr/>
            </a:pPr>
            <a:r>
              <a:rPr lang="en-US" sz="2000" dirty="0" err="1">
                <a:solidFill>
                  <a:srgbClr val="333333"/>
                </a:solidFill>
              </a:rPr>
              <a:t>Mengulang</a:t>
            </a:r>
            <a:r>
              <a:rPr lang="en-US" sz="2000" dirty="0">
                <a:solidFill>
                  <a:srgbClr val="333333"/>
                </a:solidFill>
              </a:rPr>
              <a:t> &amp; </a:t>
            </a:r>
            <a:r>
              <a:rPr lang="en-US" sz="2000" dirty="0" err="1">
                <a:solidFill>
                  <a:srgbClr val="333333"/>
                </a:solidFill>
              </a:rPr>
              <a:t>mempraktekkan</a:t>
            </a:r>
            <a:r>
              <a:rPr lang="en-US" sz="2000" dirty="0">
                <a:solidFill>
                  <a:srgbClr val="333333"/>
                </a:solidFill>
              </a:rPr>
              <a:t>; </a:t>
            </a:r>
            <a:r>
              <a:rPr lang="en-US" sz="2000" dirty="0">
                <a:solidFill>
                  <a:srgbClr val="004992"/>
                </a:solidFill>
              </a:rPr>
              <a:t>MEMAHAMI</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8</a:t>
            </a:fld>
            <a:endParaRPr lang="de-DE" altLang="de-DE">
              <a:latin typeface="+mn-lt"/>
              <a:ea typeface="+mn-ea"/>
            </a:endParaRPr>
          </a:p>
        </p:txBody>
      </p:sp>
    </p:spTree>
    <p:extLst>
      <p:ext uri="{BB962C8B-B14F-4D97-AF65-F5344CB8AC3E}">
        <p14:creationId xmlns:p14="http://schemas.microsoft.com/office/powerpoint/2010/main" val="194834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Bagaimana saya dapat mengingat sesuatu dengan lebih baik?</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tabLst>
                <a:tab pos="385763" algn="l"/>
              </a:tabLst>
              <a:defRPr/>
            </a:pPr>
            <a:r>
              <a:rPr lang="en-US" sz="2000" dirty="0" err="1">
                <a:solidFill>
                  <a:srgbClr val="333333"/>
                </a:solidFill>
              </a:rPr>
              <a:t>Mengulang</a:t>
            </a:r>
            <a:r>
              <a:rPr lang="en-US" sz="2000" dirty="0">
                <a:solidFill>
                  <a:srgbClr val="333333"/>
                </a:solidFill>
              </a:rPr>
              <a:t> &amp; </a:t>
            </a:r>
            <a:r>
              <a:rPr lang="en-US" sz="2000" dirty="0" err="1">
                <a:solidFill>
                  <a:srgbClr val="333333"/>
                </a:solidFill>
              </a:rPr>
              <a:t>mempraktekkan</a:t>
            </a:r>
            <a:r>
              <a:rPr lang="en-US" sz="2000" dirty="0">
                <a:solidFill>
                  <a:srgbClr val="333333"/>
                </a:solidFill>
              </a:rPr>
              <a:t>; </a:t>
            </a:r>
            <a:r>
              <a:rPr lang="en-US" sz="2000" dirty="0">
                <a:solidFill>
                  <a:srgbClr val="004992"/>
                </a:solidFill>
              </a:rPr>
              <a:t>MEMAHAMI</a:t>
            </a: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Dengan</a:t>
            </a:r>
            <a:r>
              <a:rPr lang="en-US" sz="2000" dirty="0">
                <a:solidFill>
                  <a:srgbClr val="333333"/>
                </a:solidFill>
              </a:rPr>
              <a:t> </a:t>
            </a:r>
            <a:r>
              <a:rPr lang="en-US" sz="2000" dirty="0" err="1">
                <a:solidFill>
                  <a:srgbClr val="333333"/>
                </a:solidFill>
              </a:rPr>
              <a:t>hal</a:t>
            </a:r>
            <a:r>
              <a:rPr lang="en-US" sz="2000" dirty="0">
                <a:solidFill>
                  <a:srgbClr val="333333"/>
                </a:solidFill>
              </a:rPr>
              <a:t> </a:t>
            </a:r>
            <a:r>
              <a:rPr lang="en-US" sz="2000" dirty="0" err="1">
                <a:solidFill>
                  <a:srgbClr val="333333"/>
                </a:solidFill>
              </a:rPr>
              <a:t>hal</a:t>
            </a:r>
            <a:r>
              <a:rPr lang="en-US" sz="2000" dirty="0">
                <a:solidFill>
                  <a:srgbClr val="333333"/>
                </a:solidFill>
              </a:rPr>
              <a:t> yang </a:t>
            </a:r>
            <a:r>
              <a:rPr lang="en-US" sz="2000" dirty="0" err="1">
                <a:solidFill>
                  <a:srgbClr val="333333"/>
                </a:solidFill>
              </a:rPr>
              <a:t>abstrak</a:t>
            </a:r>
            <a:r>
              <a:rPr lang="en-US" sz="2000" dirty="0">
                <a:solidFill>
                  <a:srgbClr val="333333"/>
                </a:solidFill>
              </a:rPr>
              <a:t>: </a:t>
            </a:r>
            <a:r>
              <a:rPr lang="en-US" sz="2000" dirty="0" err="1">
                <a:solidFill>
                  <a:srgbClr val="333333"/>
                </a:solidFill>
              </a:rPr>
              <a:t>cobalah</a:t>
            </a:r>
            <a:r>
              <a:rPr lang="en-US" sz="2000" dirty="0">
                <a:solidFill>
                  <a:srgbClr val="333333"/>
                </a:solidFill>
              </a:rPr>
              <a:t> </a:t>
            </a:r>
            <a:r>
              <a:rPr lang="en-US" sz="2000" dirty="0" err="1">
                <a:solidFill>
                  <a:srgbClr val="333333"/>
                </a:solidFill>
              </a:rPr>
              <a:t>berfikir</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contoh</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333333"/>
                </a:solidFill>
              </a:rPr>
              <a:t>alat</a:t>
            </a:r>
            <a:r>
              <a:rPr lang="en-US" sz="2000" dirty="0">
                <a:solidFill>
                  <a:srgbClr val="333333"/>
                </a:solidFill>
              </a:rPr>
              <a:t> bantu yang </a:t>
            </a:r>
            <a:r>
              <a:rPr lang="en-US" sz="2000" dirty="0" err="1">
                <a:solidFill>
                  <a:srgbClr val="333333"/>
                </a:solidFill>
              </a:rPr>
              <a:t>sederhana</a:t>
            </a:r>
            <a:r>
              <a:rPr lang="en-US" sz="2000" dirty="0">
                <a:solidFill>
                  <a:srgbClr val="333333"/>
                </a:solidFill>
              </a:rPr>
              <a:t> (</a:t>
            </a:r>
            <a:r>
              <a:rPr lang="en-US" sz="2000" dirty="0" err="1">
                <a:solidFill>
                  <a:srgbClr val="333333"/>
                </a:solidFill>
              </a:rPr>
              <a:t>misalkan</a:t>
            </a:r>
            <a:r>
              <a:rPr lang="en-US" sz="2000" dirty="0">
                <a:solidFill>
                  <a:srgbClr val="333333"/>
                </a:solidFill>
              </a:rPr>
              <a:t> </a:t>
            </a:r>
            <a:r>
              <a:rPr lang="en-US" sz="2000" dirty="0" err="1">
                <a:solidFill>
                  <a:srgbClr val="333333"/>
                </a:solidFill>
              </a:rPr>
              <a:t>menggunakan</a:t>
            </a:r>
            <a:r>
              <a:rPr lang="en-US" sz="2000" dirty="0">
                <a:solidFill>
                  <a:srgbClr val="333333"/>
                </a:solidFill>
              </a:rPr>
              <a:t> </a:t>
            </a:r>
            <a:r>
              <a:rPr lang="en-US" sz="2000" dirty="0" err="1">
                <a:solidFill>
                  <a:srgbClr val="333333"/>
                </a:solidFill>
              </a:rPr>
              <a:t>arah</a:t>
            </a:r>
            <a:r>
              <a:rPr lang="en-US" sz="2000" dirty="0">
                <a:solidFill>
                  <a:srgbClr val="333333"/>
                </a:solidFill>
              </a:rPr>
              <a:t> </a:t>
            </a:r>
            <a:r>
              <a:rPr lang="en-US" sz="2000" dirty="0" err="1">
                <a:solidFill>
                  <a:srgbClr val="333333"/>
                </a:solidFill>
              </a:rPr>
              <a:t>empat</a:t>
            </a:r>
            <a:r>
              <a:rPr lang="en-US" sz="2000" dirty="0">
                <a:solidFill>
                  <a:srgbClr val="333333"/>
                </a:solidFill>
              </a:rPr>
              <a:t> </a:t>
            </a:r>
            <a:r>
              <a:rPr lang="en-US" sz="2000" dirty="0" err="1">
                <a:solidFill>
                  <a:srgbClr val="333333"/>
                </a:solidFill>
              </a:rPr>
              <a:t>jari</a:t>
            </a:r>
            <a:r>
              <a:rPr lang="en-US" sz="2000" dirty="0">
                <a:solidFill>
                  <a:srgbClr val="333333"/>
                </a:solidFill>
              </a:rPr>
              <a:t> </a:t>
            </a:r>
            <a:r>
              <a:rPr lang="en-US" sz="2000" dirty="0" err="1">
                <a:solidFill>
                  <a:srgbClr val="333333"/>
                </a:solidFill>
              </a:rPr>
              <a:t>dan</a:t>
            </a:r>
            <a:r>
              <a:rPr lang="en-US" sz="2000" dirty="0">
                <a:solidFill>
                  <a:srgbClr val="333333"/>
                </a:solidFill>
              </a:rPr>
              <a:t> </a:t>
            </a:r>
            <a:r>
              <a:rPr lang="en-US" sz="2000" dirty="0" err="1">
                <a:solidFill>
                  <a:srgbClr val="333333"/>
                </a:solidFill>
              </a:rPr>
              <a:t>jempol</a:t>
            </a:r>
            <a:r>
              <a:rPr lang="en-US" sz="2000" dirty="0">
                <a:solidFill>
                  <a:srgbClr val="333333"/>
                </a:solidFill>
              </a:rPr>
              <a:t> </a:t>
            </a:r>
            <a:r>
              <a:rPr lang="en-US" sz="2000" dirty="0" err="1">
                <a:solidFill>
                  <a:srgbClr val="333333"/>
                </a:solidFill>
              </a:rPr>
              <a:t>untuk</a:t>
            </a:r>
            <a:r>
              <a:rPr lang="en-US" sz="2000" dirty="0">
                <a:solidFill>
                  <a:srgbClr val="333333"/>
                </a:solidFill>
              </a:rPr>
              <a:t> </a:t>
            </a:r>
            <a:r>
              <a:rPr lang="en-US" sz="2000" dirty="0" err="1">
                <a:solidFill>
                  <a:srgbClr val="333333"/>
                </a:solidFill>
              </a:rPr>
              <a:t>cara</a:t>
            </a:r>
            <a:r>
              <a:rPr lang="en-US" sz="2000" dirty="0">
                <a:solidFill>
                  <a:srgbClr val="333333"/>
                </a:solidFill>
              </a:rPr>
              <a:t> </a:t>
            </a:r>
            <a:r>
              <a:rPr lang="en-US" sz="2000" dirty="0" err="1">
                <a:solidFill>
                  <a:srgbClr val="333333"/>
                </a:solidFill>
              </a:rPr>
              <a:t>memutar</a:t>
            </a:r>
            <a:r>
              <a:rPr lang="en-US" sz="2000" dirty="0">
                <a:solidFill>
                  <a:srgbClr val="333333"/>
                </a:solidFill>
              </a:rPr>
              <a:t> </a:t>
            </a:r>
            <a:r>
              <a:rPr lang="en-US" sz="2000" dirty="0" err="1">
                <a:solidFill>
                  <a:srgbClr val="333333"/>
                </a:solidFill>
              </a:rPr>
              <a:t>sekrup</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004992"/>
                </a:solidFill>
              </a:rPr>
              <a:t>masuk</a:t>
            </a:r>
            <a:r>
              <a:rPr lang="en-US" sz="2000" dirty="0">
                <a:solidFill>
                  <a:srgbClr val="004992"/>
                </a:solidFill>
              </a:rPr>
              <a:t> </a:t>
            </a:r>
            <a:r>
              <a:rPr lang="en-US" sz="2000" dirty="0" err="1">
                <a:solidFill>
                  <a:srgbClr val="333333"/>
                </a:solidFill>
              </a:rPr>
              <a:t>kedalam</a:t>
            </a:r>
            <a:r>
              <a:rPr lang="en-US" sz="2000" dirty="0">
                <a:solidFill>
                  <a:srgbClr val="333333"/>
                </a:solidFill>
              </a:rPr>
              <a:t>= </a:t>
            </a:r>
            <a:r>
              <a:rPr lang="en-US" sz="2000" dirty="0" err="1">
                <a:solidFill>
                  <a:srgbClr val="004992"/>
                </a:solidFill>
              </a:rPr>
              <a:t>searah</a:t>
            </a:r>
            <a:r>
              <a:rPr lang="en-US" sz="2000" dirty="0">
                <a:solidFill>
                  <a:srgbClr val="004992"/>
                </a:solidFill>
              </a:rPr>
              <a:t> </a:t>
            </a:r>
            <a:r>
              <a:rPr lang="en-US" sz="2000" dirty="0" err="1">
                <a:solidFill>
                  <a:srgbClr val="333333"/>
                </a:solidFill>
              </a:rPr>
              <a:t>jarum</a:t>
            </a:r>
            <a:r>
              <a:rPr lang="en-US" sz="2000" dirty="0">
                <a:solidFill>
                  <a:srgbClr val="333333"/>
                </a:solidFill>
              </a:rPr>
              <a:t> jam; </a:t>
            </a:r>
            <a:r>
              <a:rPr lang="en-US" sz="2000" dirty="0" err="1">
                <a:solidFill>
                  <a:srgbClr val="004992"/>
                </a:solidFill>
              </a:rPr>
              <a:t>mengeluarkannya</a:t>
            </a:r>
            <a:r>
              <a:rPr lang="en-US" sz="2000" dirty="0">
                <a:solidFill>
                  <a:srgbClr val="333333"/>
                </a:solidFill>
              </a:rPr>
              <a:t>= </a:t>
            </a:r>
            <a:r>
              <a:rPr lang="en-US" sz="2000" dirty="0" err="1">
                <a:solidFill>
                  <a:srgbClr val="004992"/>
                </a:solidFill>
              </a:rPr>
              <a:t>berlawanan</a:t>
            </a:r>
            <a:r>
              <a:rPr lang="en-US" sz="2000" dirty="0">
                <a:solidFill>
                  <a:srgbClr val="004992"/>
                </a:solidFill>
              </a:rPr>
              <a:t> </a:t>
            </a:r>
            <a:r>
              <a:rPr lang="en-US" sz="2000" dirty="0" err="1">
                <a:solidFill>
                  <a:srgbClr val="333333"/>
                </a:solidFill>
              </a:rPr>
              <a:t>arah</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jarum</a:t>
            </a:r>
            <a:r>
              <a:rPr lang="en-US" sz="2000" dirty="0">
                <a:solidFill>
                  <a:srgbClr val="333333"/>
                </a:solidFill>
              </a:rPr>
              <a:t> </a:t>
            </a:r>
            <a:r>
              <a:rPr lang="en-US" sz="2000">
                <a:solidFill>
                  <a:srgbClr val="333333"/>
                </a:solidFill>
              </a:rPr>
              <a:t>jam)</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9</a:t>
            </a:fld>
            <a:endParaRPr lang="de-DE" altLang="de-DE">
              <a:latin typeface="+mn-lt"/>
              <a:ea typeface="+mn-ea"/>
            </a:endParaRPr>
          </a:p>
        </p:txBody>
      </p:sp>
    </p:spTree>
    <p:extLst>
      <p:ext uri="{BB962C8B-B14F-4D97-AF65-F5344CB8AC3E}">
        <p14:creationId xmlns:p14="http://schemas.microsoft.com/office/powerpoint/2010/main" val="2101547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Bagaimana saya dapat mengingat sesuatu dengan lebih baik?</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tabLst>
                <a:tab pos="385763" algn="l"/>
              </a:tabLst>
              <a:defRPr/>
            </a:pPr>
            <a:r>
              <a:rPr lang="en-US" sz="2000" dirty="0" err="1">
                <a:solidFill>
                  <a:srgbClr val="333333"/>
                </a:solidFill>
              </a:rPr>
              <a:t>Mengulang</a:t>
            </a:r>
            <a:r>
              <a:rPr lang="en-US" sz="2000" dirty="0">
                <a:solidFill>
                  <a:srgbClr val="333333"/>
                </a:solidFill>
              </a:rPr>
              <a:t> &amp; </a:t>
            </a:r>
            <a:r>
              <a:rPr lang="en-US" sz="2000" dirty="0" err="1">
                <a:solidFill>
                  <a:srgbClr val="333333"/>
                </a:solidFill>
              </a:rPr>
              <a:t>mempraktekkan</a:t>
            </a:r>
            <a:r>
              <a:rPr lang="en-US" sz="2000" dirty="0">
                <a:solidFill>
                  <a:srgbClr val="333333"/>
                </a:solidFill>
              </a:rPr>
              <a:t>; </a:t>
            </a:r>
            <a:r>
              <a:rPr lang="en-US" sz="2000" dirty="0">
                <a:solidFill>
                  <a:srgbClr val="004992"/>
                </a:solidFill>
              </a:rPr>
              <a:t>MEMAHAMI</a:t>
            </a: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Dengan</a:t>
            </a:r>
            <a:r>
              <a:rPr lang="en-US" sz="2000" dirty="0">
                <a:solidFill>
                  <a:srgbClr val="333333"/>
                </a:solidFill>
              </a:rPr>
              <a:t> </a:t>
            </a:r>
            <a:r>
              <a:rPr lang="en-US" sz="2000" dirty="0" err="1">
                <a:solidFill>
                  <a:srgbClr val="333333"/>
                </a:solidFill>
              </a:rPr>
              <a:t>hal</a:t>
            </a:r>
            <a:r>
              <a:rPr lang="en-US" sz="2000" dirty="0">
                <a:solidFill>
                  <a:srgbClr val="333333"/>
                </a:solidFill>
              </a:rPr>
              <a:t> </a:t>
            </a:r>
            <a:r>
              <a:rPr lang="en-US" sz="2000" dirty="0" err="1">
                <a:solidFill>
                  <a:srgbClr val="333333"/>
                </a:solidFill>
              </a:rPr>
              <a:t>hal</a:t>
            </a:r>
            <a:r>
              <a:rPr lang="en-US" sz="2000" dirty="0">
                <a:solidFill>
                  <a:srgbClr val="333333"/>
                </a:solidFill>
              </a:rPr>
              <a:t> yang </a:t>
            </a:r>
            <a:r>
              <a:rPr lang="en-US" sz="2000" dirty="0" err="1">
                <a:solidFill>
                  <a:srgbClr val="333333"/>
                </a:solidFill>
              </a:rPr>
              <a:t>abstrak</a:t>
            </a:r>
            <a:r>
              <a:rPr lang="en-US" sz="2000" dirty="0">
                <a:solidFill>
                  <a:srgbClr val="333333"/>
                </a:solidFill>
              </a:rPr>
              <a:t>: </a:t>
            </a:r>
            <a:r>
              <a:rPr lang="en-US" sz="2000" dirty="0" err="1">
                <a:solidFill>
                  <a:srgbClr val="333333"/>
                </a:solidFill>
              </a:rPr>
              <a:t>cobalah</a:t>
            </a:r>
            <a:r>
              <a:rPr lang="en-US" sz="2000" dirty="0">
                <a:solidFill>
                  <a:srgbClr val="333333"/>
                </a:solidFill>
              </a:rPr>
              <a:t> </a:t>
            </a:r>
            <a:r>
              <a:rPr lang="en-US" sz="2000" dirty="0" err="1">
                <a:solidFill>
                  <a:srgbClr val="333333"/>
                </a:solidFill>
              </a:rPr>
              <a:t>berfikir</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contoh</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333333"/>
                </a:solidFill>
              </a:rPr>
              <a:t>alat</a:t>
            </a:r>
            <a:r>
              <a:rPr lang="en-US" sz="2000" dirty="0">
                <a:solidFill>
                  <a:srgbClr val="333333"/>
                </a:solidFill>
              </a:rPr>
              <a:t> bantu yang </a:t>
            </a:r>
            <a:r>
              <a:rPr lang="en-US" sz="2000" dirty="0" err="1">
                <a:solidFill>
                  <a:srgbClr val="333333"/>
                </a:solidFill>
              </a:rPr>
              <a:t>sederhana</a:t>
            </a:r>
            <a:r>
              <a:rPr lang="en-US" sz="2000" dirty="0">
                <a:solidFill>
                  <a:srgbClr val="333333"/>
                </a:solidFill>
              </a:rPr>
              <a:t> (</a:t>
            </a:r>
            <a:r>
              <a:rPr lang="en-US" sz="2000" dirty="0" err="1">
                <a:solidFill>
                  <a:srgbClr val="333333"/>
                </a:solidFill>
              </a:rPr>
              <a:t>misalkan</a:t>
            </a:r>
            <a:r>
              <a:rPr lang="en-US" sz="2000" dirty="0">
                <a:solidFill>
                  <a:srgbClr val="333333"/>
                </a:solidFill>
              </a:rPr>
              <a:t> </a:t>
            </a:r>
            <a:r>
              <a:rPr lang="en-US" sz="2000" dirty="0" err="1">
                <a:solidFill>
                  <a:srgbClr val="333333"/>
                </a:solidFill>
              </a:rPr>
              <a:t>menggunakan</a:t>
            </a:r>
            <a:r>
              <a:rPr lang="en-US" sz="2000" dirty="0">
                <a:solidFill>
                  <a:srgbClr val="333333"/>
                </a:solidFill>
              </a:rPr>
              <a:t> </a:t>
            </a:r>
            <a:r>
              <a:rPr lang="en-US" sz="2000" dirty="0" err="1">
                <a:solidFill>
                  <a:srgbClr val="333333"/>
                </a:solidFill>
              </a:rPr>
              <a:t>arah</a:t>
            </a:r>
            <a:r>
              <a:rPr lang="en-US" sz="2000" dirty="0">
                <a:solidFill>
                  <a:srgbClr val="333333"/>
                </a:solidFill>
              </a:rPr>
              <a:t> </a:t>
            </a:r>
            <a:r>
              <a:rPr lang="en-US" sz="2000" dirty="0" err="1">
                <a:solidFill>
                  <a:srgbClr val="333333"/>
                </a:solidFill>
              </a:rPr>
              <a:t>empat</a:t>
            </a:r>
            <a:r>
              <a:rPr lang="en-US" sz="2000" dirty="0">
                <a:solidFill>
                  <a:srgbClr val="333333"/>
                </a:solidFill>
              </a:rPr>
              <a:t> </a:t>
            </a:r>
            <a:r>
              <a:rPr lang="en-US" sz="2000" dirty="0" err="1">
                <a:solidFill>
                  <a:srgbClr val="333333"/>
                </a:solidFill>
              </a:rPr>
              <a:t>jari</a:t>
            </a:r>
            <a:r>
              <a:rPr lang="en-US" sz="2000" dirty="0">
                <a:solidFill>
                  <a:srgbClr val="333333"/>
                </a:solidFill>
              </a:rPr>
              <a:t> </a:t>
            </a:r>
            <a:r>
              <a:rPr lang="en-US" sz="2000" dirty="0" err="1">
                <a:solidFill>
                  <a:srgbClr val="333333"/>
                </a:solidFill>
              </a:rPr>
              <a:t>dan</a:t>
            </a:r>
            <a:r>
              <a:rPr lang="en-US" sz="2000" dirty="0">
                <a:solidFill>
                  <a:srgbClr val="333333"/>
                </a:solidFill>
              </a:rPr>
              <a:t> </a:t>
            </a:r>
            <a:r>
              <a:rPr lang="en-US" sz="2000" dirty="0" err="1">
                <a:solidFill>
                  <a:srgbClr val="333333"/>
                </a:solidFill>
              </a:rPr>
              <a:t>jempol</a:t>
            </a:r>
            <a:r>
              <a:rPr lang="en-US" sz="2000" dirty="0">
                <a:solidFill>
                  <a:srgbClr val="333333"/>
                </a:solidFill>
              </a:rPr>
              <a:t> </a:t>
            </a:r>
            <a:r>
              <a:rPr lang="en-US" sz="2000" dirty="0" err="1">
                <a:solidFill>
                  <a:srgbClr val="333333"/>
                </a:solidFill>
              </a:rPr>
              <a:t>untuk</a:t>
            </a:r>
            <a:r>
              <a:rPr lang="en-US" sz="2000" dirty="0">
                <a:solidFill>
                  <a:srgbClr val="333333"/>
                </a:solidFill>
              </a:rPr>
              <a:t> </a:t>
            </a:r>
            <a:r>
              <a:rPr lang="en-US" sz="2000" dirty="0" err="1">
                <a:solidFill>
                  <a:srgbClr val="333333"/>
                </a:solidFill>
              </a:rPr>
              <a:t>cara</a:t>
            </a:r>
            <a:r>
              <a:rPr lang="en-US" sz="2000" dirty="0">
                <a:solidFill>
                  <a:srgbClr val="333333"/>
                </a:solidFill>
              </a:rPr>
              <a:t> </a:t>
            </a:r>
            <a:r>
              <a:rPr lang="en-US" sz="2000" dirty="0" err="1">
                <a:solidFill>
                  <a:srgbClr val="333333"/>
                </a:solidFill>
              </a:rPr>
              <a:t>memutar</a:t>
            </a:r>
            <a:r>
              <a:rPr lang="en-US" sz="2000" dirty="0">
                <a:solidFill>
                  <a:srgbClr val="333333"/>
                </a:solidFill>
              </a:rPr>
              <a:t> </a:t>
            </a:r>
            <a:r>
              <a:rPr lang="en-US" sz="2000" dirty="0" err="1">
                <a:solidFill>
                  <a:srgbClr val="333333"/>
                </a:solidFill>
              </a:rPr>
              <a:t>sekrup</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004992"/>
                </a:solidFill>
              </a:rPr>
              <a:t>masuk</a:t>
            </a:r>
            <a:r>
              <a:rPr lang="en-US" sz="2000" dirty="0">
                <a:solidFill>
                  <a:srgbClr val="004992"/>
                </a:solidFill>
              </a:rPr>
              <a:t> </a:t>
            </a:r>
            <a:r>
              <a:rPr lang="en-US" sz="2000" dirty="0" err="1">
                <a:solidFill>
                  <a:srgbClr val="333333"/>
                </a:solidFill>
              </a:rPr>
              <a:t>kedalam</a:t>
            </a:r>
            <a:r>
              <a:rPr lang="en-US" sz="2000" dirty="0">
                <a:solidFill>
                  <a:srgbClr val="333333"/>
                </a:solidFill>
              </a:rPr>
              <a:t>= </a:t>
            </a:r>
            <a:r>
              <a:rPr lang="en-US" sz="2000" dirty="0" err="1">
                <a:solidFill>
                  <a:srgbClr val="004992"/>
                </a:solidFill>
              </a:rPr>
              <a:t>searah</a:t>
            </a:r>
            <a:r>
              <a:rPr lang="en-US" sz="2000" dirty="0">
                <a:solidFill>
                  <a:srgbClr val="004992"/>
                </a:solidFill>
              </a:rPr>
              <a:t> </a:t>
            </a:r>
            <a:r>
              <a:rPr lang="en-US" sz="2000" dirty="0" err="1">
                <a:solidFill>
                  <a:srgbClr val="333333"/>
                </a:solidFill>
              </a:rPr>
              <a:t>jarum</a:t>
            </a:r>
            <a:r>
              <a:rPr lang="en-US" sz="2000" dirty="0">
                <a:solidFill>
                  <a:srgbClr val="333333"/>
                </a:solidFill>
              </a:rPr>
              <a:t> jam; </a:t>
            </a:r>
            <a:r>
              <a:rPr lang="en-US" sz="2000" dirty="0" err="1">
                <a:solidFill>
                  <a:srgbClr val="004992"/>
                </a:solidFill>
              </a:rPr>
              <a:t>mengeluarkannya</a:t>
            </a:r>
            <a:r>
              <a:rPr lang="en-US" sz="2000" dirty="0">
                <a:solidFill>
                  <a:srgbClr val="333333"/>
                </a:solidFill>
              </a:rPr>
              <a:t>= </a:t>
            </a:r>
            <a:r>
              <a:rPr lang="en-US" sz="2000" dirty="0" err="1">
                <a:solidFill>
                  <a:srgbClr val="004992"/>
                </a:solidFill>
              </a:rPr>
              <a:t>berlawanan</a:t>
            </a:r>
            <a:r>
              <a:rPr lang="en-US" sz="2000" dirty="0">
                <a:solidFill>
                  <a:srgbClr val="004992"/>
                </a:solidFill>
              </a:rPr>
              <a:t> </a:t>
            </a:r>
            <a:r>
              <a:rPr lang="en-US" sz="2000" dirty="0" err="1">
                <a:solidFill>
                  <a:srgbClr val="333333"/>
                </a:solidFill>
              </a:rPr>
              <a:t>arah</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jarum</a:t>
            </a:r>
            <a:r>
              <a:rPr lang="en-US" sz="2000" dirty="0">
                <a:solidFill>
                  <a:srgbClr val="333333"/>
                </a:solidFill>
              </a:rPr>
              <a:t> jam)</a:t>
            </a: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Mengkombinasikan</a:t>
            </a:r>
            <a:r>
              <a:rPr lang="en-US" sz="2000" dirty="0">
                <a:solidFill>
                  <a:srgbClr val="333333"/>
                </a:solidFill>
              </a:rPr>
              <a:t> </a:t>
            </a:r>
            <a:r>
              <a:rPr lang="en-US" sz="2000" dirty="0" err="1">
                <a:solidFill>
                  <a:srgbClr val="333333"/>
                </a:solidFill>
              </a:rPr>
              <a:t>informasi</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pengetahuan</a:t>
            </a:r>
            <a:r>
              <a:rPr lang="en-US" sz="2000" dirty="0">
                <a:solidFill>
                  <a:srgbClr val="333333"/>
                </a:solidFill>
              </a:rPr>
              <a:t> </a:t>
            </a:r>
            <a:r>
              <a:rPr lang="en-US" sz="2000">
                <a:solidFill>
                  <a:srgbClr val="333333"/>
                </a:solidFill>
              </a:rPr>
              <a:t>yang ada</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10</a:t>
            </a:fld>
            <a:endParaRPr lang="de-DE" altLang="de-DE">
              <a:latin typeface="+mn-lt"/>
              <a:ea typeface="+mn-ea"/>
            </a:endParaRPr>
          </a:p>
        </p:txBody>
      </p:sp>
    </p:spTree>
    <p:extLst>
      <p:ext uri="{BB962C8B-B14F-4D97-AF65-F5344CB8AC3E}">
        <p14:creationId xmlns:p14="http://schemas.microsoft.com/office/powerpoint/2010/main" val="20020261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Bagaimana saya dapat mengingat sesuatu dengan lebih baik?</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tabLst>
                <a:tab pos="385763" algn="l"/>
              </a:tabLst>
              <a:defRPr/>
            </a:pPr>
            <a:r>
              <a:rPr lang="en-US" sz="2000" dirty="0" err="1">
                <a:solidFill>
                  <a:srgbClr val="333333"/>
                </a:solidFill>
              </a:rPr>
              <a:t>Mengulang</a:t>
            </a:r>
            <a:r>
              <a:rPr lang="en-US" sz="2000" dirty="0">
                <a:solidFill>
                  <a:srgbClr val="333333"/>
                </a:solidFill>
              </a:rPr>
              <a:t> &amp; </a:t>
            </a:r>
            <a:r>
              <a:rPr lang="en-US" sz="2000" dirty="0" err="1">
                <a:solidFill>
                  <a:srgbClr val="333333"/>
                </a:solidFill>
              </a:rPr>
              <a:t>mempraktekkan</a:t>
            </a:r>
            <a:r>
              <a:rPr lang="en-US" sz="2000" dirty="0">
                <a:solidFill>
                  <a:srgbClr val="333333"/>
                </a:solidFill>
              </a:rPr>
              <a:t>; </a:t>
            </a:r>
            <a:r>
              <a:rPr lang="en-US" sz="2000" dirty="0">
                <a:solidFill>
                  <a:srgbClr val="004992"/>
                </a:solidFill>
              </a:rPr>
              <a:t>MEMAHAMI</a:t>
            </a: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Dengan</a:t>
            </a:r>
            <a:r>
              <a:rPr lang="en-US" sz="2000" dirty="0">
                <a:solidFill>
                  <a:srgbClr val="333333"/>
                </a:solidFill>
              </a:rPr>
              <a:t> </a:t>
            </a:r>
            <a:r>
              <a:rPr lang="en-US" sz="2000" dirty="0" err="1">
                <a:solidFill>
                  <a:srgbClr val="333333"/>
                </a:solidFill>
              </a:rPr>
              <a:t>hal</a:t>
            </a:r>
            <a:r>
              <a:rPr lang="en-US" sz="2000" dirty="0">
                <a:solidFill>
                  <a:srgbClr val="333333"/>
                </a:solidFill>
              </a:rPr>
              <a:t> </a:t>
            </a:r>
            <a:r>
              <a:rPr lang="en-US" sz="2000" dirty="0" err="1">
                <a:solidFill>
                  <a:srgbClr val="333333"/>
                </a:solidFill>
              </a:rPr>
              <a:t>hal</a:t>
            </a:r>
            <a:r>
              <a:rPr lang="en-US" sz="2000" dirty="0">
                <a:solidFill>
                  <a:srgbClr val="333333"/>
                </a:solidFill>
              </a:rPr>
              <a:t> yang </a:t>
            </a:r>
            <a:r>
              <a:rPr lang="en-US" sz="2000" dirty="0" err="1">
                <a:solidFill>
                  <a:srgbClr val="333333"/>
                </a:solidFill>
              </a:rPr>
              <a:t>abstrak</a:t>
            </a:r>
            <a:r>
              <a:rPr lang="en-US" sz="2000" dirty="0">
                <a:solidFill>
                  <a:srgbClr val="333333"/>
                </a:solidFill>
              </a:rPr>
              <a:t>: </a:t>
            </a:r>
            <a:r>
              <a:rPr lang="en-US" sz="2000" dirty="0" err="1">
                <a:solidFill>
                  <a:srgbClr val="333333"/>
                </a:solidFill>
              </a:rPr>
              <a:t>cobalah</a:t>
            </a:r>
            <a:r>
              <a:rPr lang="en-US" sz="2000" dirty="0">
                <a:solidFill>
                  <a:srgbClr val="333333"/>
                </a:solidFill>
              </a:rPr>
              <a:t> </a:t>
            </a:r>
            <a:r>
              <a:rPr lang="en-US" sz="2000" dirty="0" err="1">
                <a:solidFill>
                  <a:srgbClr val="333333"/>
                </a:solidFill>
              </a:rPr>
              <a:t>berfikir</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contoh</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333333"/>
                </a:solidFill>
              </a:rPr>
              <a:t>alat</a:t>
            </a:r>
            <a:r>
              <a:rPr lang="en-US" sz="2000" dirty="0">
                <a:solidFill>
                  <a:srgbClr val="333333"/>
                </a:solidFill>
              </a:rPr>
              <a:t> bantu yang </a:t>
            </a:r>
            <a:r>
              <a:rPr lang="en-US" sz="2000" dirty="0" err="1">
                <a:solidFill>
                  <a:srgbClr val="333333"/>
                </a:solidFill>
              </a:rPr>
              <a:t>sederhana</a:t>
            </a:r>
            <a:r>
              <a:rPr lang="en-US" sz="2000" dirty="0">
                <a:solidFill>
                  <a:srgbClr val="333333"/>
                </a:solidFill>
              </a:rPr>
              <a:t> (</a:t>
            </a:r>
            <a:r>
              <a:rPr lang="en-US" sz="2000" dirty="0" err="1">
                <a:solidFill>
                  <a:srgbClr val="333333"/>
                </a:solidFill>
              </a:rPr>
              <a:t>misalkan</a:t>
            </a:r>
            <a:r>
              <a:rPr lang="en-US" sz="2000" dirty="0">
                <a:solidFill>
                  <a:srgbClr val="333333"/>
                </a:solidFill>
              </a:rPr>
              <a:t> </a:t>
            </a:r>
            <a:r>
              <a:rPr lang="en-US" sz="2000" dirty="0" err="1">
                <a:solidFill>
                  <a:srgbClr val="333333"/>
                </a:solidFill>
              </a:rPr>
              <a:t>menggunakan</a:t>
            </a:r>
            <a:r>
              <a:rPr lang="en-US" sz="2000" dirty="0">
                <a:solidFill>
                  <a:srgbClr val="333333"/>
                </a:solidFill>
              </a:rPr>
              <a:t> </a:t>
            </a:r>
            <a:r>
              <a:rPr lang="en-US" sz="2000" dirty="0" err="1">
                <a:solidFill>
                  <a:srgbClr val="333333"/>
                </a:solidFill>
              </a:rPr>
              <a:t>arah</a:t>
            </a:r>
            <a:r>
              <a:rPr lang="en-US" sz="2000" dirty="0">
                <a:solidFill>
                  <a:srgbClr val="333333"/>
                </a:solidFill>
              </a:rPr>
              <a:t> </a:t>
            </a:r>
            <a:r>
              <a:rPr lang="en-US" sz="2000" dirty="0" err="1">
                <a:solidFill>
                  <a:srgbClr val="333333"/>
                </a:solidFill>
              </a:rPr>
              <a:t>empat</a:t>
            </a:r>
            <a:r>
              <a:rPr lang="en-US" sz="2000" dirty="0">
                <a:solidFill>
                  <a:srgbClr val="333333"/>
                </a:solidFill>
              </a:rPr>
              <a:t> </a:t>
            </a:r>
            <a:r>
              <a:rPr lang="en-US" sz="2000" dirty="0" err="1">
                <a:solidFill>
                  <a:srgbClr val="333333"/>
                </a:solidFill>
              </a:rPr>
              <a:t>jari</a:t>
            </a:r>
            <a:r>
              <a:rPr lang="en-US" sz="2000" dirty="0">
                <a:solidFill>
                  <a:srgbClr val="333333"/>
                </a:solidFill>
              </a:rPr>
              <a:t> </a:t>
            </a:r>
            <a:r>
              <a:rPr lang="en-US" sz="2000" dirty="0" err="1">
                <a:solidFill>
                  <a:srgbClr val="333333"/>
                </a:solidFill>
              </a:rPr>
              <a:t>dan</a:t>
            </a:r>
            <a:r>
              <a:rPr lang="en-US" sz="2000" dirty="0">
                <a:solidFill>
                  <a:srgbClr val="333333"/>
                </a:solidFill>
              </a:rPr>
              <a:t> </a:t>
            </a:r>
            <a:r>
              <a:rPr lang="en-US" sz="2000" dirty="0" err="1">
                <a:solidFill>
                  <a:srgbClr val="333333"/>
                </a:solidFill>
              </a:rPr>
              <a:t>jempol</a:t>
            </a:r>
            <a:r>
              <a:rPr lang="en-US" sz="2000" dirty="0">
                <a:solidFill>
                  <a:srgbClr val="333333"/>
                </a:solidFill>
              </a:rPr>
              <a:t> </a:t>
            </a:r>
            <a:r>
              <a:rPr lang="en-US" sz="2000" dirty="0" err="1">
                <a:solidFill>
                  <a:srgbClr val="333333"/>
                </a:solidFill>
              </a:rPr>
              <a:t>untuk</a:t>
            </a:r>
            <a:r>
              <a:rPr lang="en-US" sz="2000" dirty="0">
                <a:solidFill>
                  <a:srgbClr val="333333"/>
                </a:solidFill>
              </a:rPr>
              <a:t> </a:t>
            </a:r>
            <a:r>
              <a:rPr lang="en-US" sz="2000" dirty="0" err="1">
                <a:solidFill>
                  <a:srgbClr val="333333"/>
                </a:solidFill>
              </a:rPr>
              <a:t>cara</a:t>
            </a:r>
            <a:r>
              <a:rPr lang="en-US" sz="2000" dirty="0">
                <a:solidFill>
                  <a:srgbClr val="333333"/>
                </a:solidFill>
              </a:rPr>
              <a:t> </a:t>
            </a:r>
            <a:r>
              <a:rPr lang="en-US" sz="2000" dirty="0" err="1">
                <a:solidFill>
                  <a:srgbClr val="333333"/>
                </a:solidFill>
              </a:rPr>
              <a:t>memutar</a:t>
            </a:r>
            <a:r>
              <a:rPr lang="en-US" sz="2000" dirty="0">
                <a:solidFill>
                  <a:srgbClr val="333333"/>
                </a:solidFill>
              </a:rPr>
              <a:t> </a:t>
            </a:r>
            <a:r>
              <a:rPr lang="en-US" sz="2000" dirty="0" err="1">
                <a:solidFill>
                  <a:srgbClr val="333333"/>
                </a:solidFill>
              </a:rPr>
              <a:t>sekrup</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004992"/>
                </a:solidFill>
              </a:rPr>
              <a:t>masuk</a:t>
            </a:r>
            <a:r>
              <a:rPr lang="en-US" sz="2000" dirty="0">
                <a:solidFill>
                  <a:srgbClr val="004992"/>
                </a:solidFill>
              </a:rPr>
              <a:t> </a:t>
            </a:r>
            <a:r>
              <a:rPr lang="en-US" sz="2000" dirty="0" err="1">
                <a:solidFill>
                  <a:srgbClr val="333333"/>
                </a:solidFill>
              </a:rPr>
              <a:t>kedalam</a:t>
            </a:r>
            <a:r>
              <a:rPr lang="en-US" sz="2000" dirty="0">
                <a:solidFill>
                  <a:srgbClr val="333333"/>
                </a:solidFill>
              </a:rPr>
              <a:t>= </a:t>
            </a:r>
            <a:r>
              <a:rPr lang="en-US" sz="2000" dirty="0" err="1">
                <a:solidFill>
                  <a:srgbClr val="004992"/>
                </a:solidFill>
              </a:rPr>
              <a:t>searah</a:t>
            </a:r>
            <a:r>
              <a:rPr lang="en-US" sz="2000" dirty="0">
                <a:solidFill>
                  <a:srgbClr val="004992"/>
                </a:solidFill>
              </a:rPr>
              <a:t> </a:t>
            </a:r>
            <a:r>
              <a:rPr lang="en-US" sz="2000" dirty="0" err="1">
                <a:solidFill>
                  <a:srgbClr val="333333"/>
                </a:solidFill>
              </a:rPr>
              <a:t>jarum</a:t>
            </a:r>
            <a:r>
              <a:rPr lang="en-US" sz="2000" dirty="0">
                <a:solidFill>
                  <a:srgbClr val="333333"/>
                </a:solidFill>
              </a:rPr>
              <a:t> jam; </a:t>
            </a:r>
            <a:r>
              <a:rPr lang="en-US" sz="2000" dirty="0" err="1">
                <a:solidFill>
                  <a:srgbClr val="004992"/>
                </a:solidFill>
              </a:rPr>
              <a:t>mengeluarkannya</a:t>
            </a:r>
            <a:r>
              <a:rPr lang="en-US" sz="2000" dirty="0">
                <a:solidFill>
                  <a:srgbClr val="333333"/>
                </a:solidFill>
              </a:rPr>
              <a:t>= </a:t>
            </a:r>
            <a:r>
              <a:rPr lang="en-US" sz="2000" dirty="0" err="1">
                <a:solidFill>
                  <a:srgbClr val="004992"/>
                </a:solidFill>
              </a:rPr>
              <a:t>berlawanan</a:t>
            </a:r>
            <a:r>
              <a:rPr lang="en-US" sz="2000" dirty="0">
                <a:solidFill>
                  <a:srgbClr val="004992"/>
                </a:solidFill>
              </a:rPr>
              <a:t> </a:t>
            </a:r>
            <a:r>
              <a:rPr lang="en-US" sz="2000" dirty="0" err="1">
                <a:solidFill>
                  <a:srgbClr val="333333"/>
                </a:solidFill>
              </a:rPr>
              <a:t>arah</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jarum</a:t>
            </a:r>
            <a:r>
              <a:rPr lang="en-US" sz="2000" dirty="0">
                <a:solidFill>
                  <a:srgbClr val="333333"/>
                </a:solidFill>
              </a:rPr>
              <a:t> jam)</a:t>
            </a: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Mengkombinasikan</a:t>
            </a:r>
            <a:r>
              <a:rPr lang="en-US" sz="2000" dirty="0">
                <a:solidFill>
                  <a:srgbClr val="333333"/>
                </a:solidFill>
              </a:rPr>
              <a:t> </a:t>
            </a:r>
            <a:r>
              <a:rPr lang="en-US" sz="2000" dirty="0" err="1">
                <a:solidFill>
                  <a:srgbClr val="333333"/>
                </a:solidFill>
              </a:rPr>
              <a:t>informasi</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pengetahuan</a:t>
            </a:r>
            <a:r>
              <a:rPr lang="en-US" sz="2000" dirty="0">
                <a:solidFill>
                  <a:srgbClr val="333333"/>
                </a:solidFill>
              </a:rPr>
              <a:t> yang </a:t>
            </a:r>
            <a:r>
              <a:rPr lang="en-US" sz="2000" dirty="0" err="1">
                <a:solidFill>
                  <a:srgbClr val="333333"/>
                </a:solidFill>
              </a:rPr>
              <a:t>ada</a:t>
            </a:r>
            <a:endParaRPr lang="en-US" sz="2000" dirty="0">
              <a:solidFill>
                <a:srgbClr val="333333"/>
              </a:solidFill>
            </a:endParaRP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Menghindari</a:t>
            </a:r>
            <a:r>
              <a:rPr lang="en-US" sz="2000" dirty="0">
                <a:solidFill>
                  <a:srgbClr val="333333"/>
                </a:solidFill>
              </a:rPr>
              <a:t> </a:t>
            </a:r>
            <a:r>
              <a:rPr lang="en-US" sz="2000" dirty="0" err="1">
                <a:solidFill>
                  <a:srgbClr val="333333"/>
                </a:solidFill>
              </a:rPr>
              <a:t>belajar</a:t>
            </a:r>
            <a:r>
              <a:rPr lang="en-US" sz="2000" dirty="0">
                <a:solidFill>
                  <a:srgbClr val="333333"/>
                </a:solidFill>
              </a:rPr>
              <a:t> yang </a:t>
            </a:r>
            <a:r>
              <a:rPr lang="en-US" sz="2000" err="1">
                <a:solidFill>
                  <a:srgbClr val="333333"/>
                </a:solidFill>
              </a:rPr>
              <a:t>terlalu</a:t>
            </a:r>
            <a:r>
              <a:rPr lang="en-US" sz="2000">
                <a:solidFill>
                  <a:srgbClr val="333333"/>
                </a:solidFill>
              </a:rPr>
              <a:t> lama</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11</a:t>
            </a:fld>
            <a:endParaRPr lang="de-DE" altLang="de-DE">
              <a:latin typeface="+mn-lt"/>
              <a:ea typeface="+mn-ea"/>
            </a:endParaRPr>
          </a:p>
        </p:txBody>
      </p:sp>
    </p:spTree>
    <p:extLst>
      <p:ext uri="{BB962C8B-B14F-4D97-AF65-F5344CB8AC3E}">
        <p14:creationId xmlns:p14="http://schemas.microsoft.com/office/powerpoint/2010/main" val="2882059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Bagaimana saya dapat mengingat sesuatu dengan lebih baik?</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tabLst>
                <a:tab pos="385763" algn="l"/>
              </a:tabLst>
              <a:defRPr/>
            </a:pPr>
            <a:r>
              <a:rPr lang="en-US" sz="2000" dirty="0" err="1">
                <a:solidFill>
                  <a:srgbClr val="333333"/>
                </a:solidFill>
              </a:rPr>
              <a:t>Mengulang</a:t>
            </a:r>
            <a:r>
              <a:rPr lang="en-US" sz="2000" dirty="0">
                <a:solidFill>
                  <a:srgbClr val="333333"/>
                </a:solidFill>
              </a:rPr>
              <a:t> &amp; </a:t>
            </a:r>
            <a:r>
              <a:rPr lang="en-US" sz="2000" dirty="0" err="1">
                <a:solidFill>
                  <a:srgbClr val="333333"/>
                </a:solidFill>
              </a:rPr>
              <a:t>mempraktekkan</a:t>
            </a:r>
            <a:r>
              <a:rPr lang="en-US" sz="2000" dirty="0">
                <a:solidFill>
                  <a:srgbClr val="333333"/>
                </a:solidFill>
              </a:rPr>
              <a:t>; </a:t>
            </a:r>
            <a:r>
              <a:rPr lang="en-US" sz="2000" dirty="0">
                <a:solidFill>
                  <a:srgbClr val="004992"/>
                </a:solidFill>
              </a:rPr>
              <a:t>MEMAHAMI</a:t>
            </a: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Dengan</a:t>
            </a:r>
            <a:r>
              <a:rPr lang="en-US" sz="2000" dirty="0">
                <a:solidFill>
                  <a:srgbClr val="333333"/>
                </a:solidFill>
              </a:rPr>
              <a:t> </a:t>
            </a:r>
            <a:r>
              <a:rPr lang="en-US" sz="2000" dirty="0" err="1">
                <a:solidFill>
                  <a:srgbClr val="333333"/>
                </a:solidFill>
              </a:rPr>
              <a:t>hal</a:t>
            </a:r>
            <a:r>
              <a:rPr lang="en-US" sz="2000" dirty="0">
                <a:solidFill>
                  <a:srgbClr val="333333"/>
                </a:solidFill>
              </a:rPr>
              <a:t> </a:t>
            </a:r>
            <a:r>
              <a:rPr lang="en-US" sz="2000" dirty="0" err="1">
                <a:solidFill>
                  <a:srgbClr val="333333"/>
                </a:solidFill>
              </a:rPr>
              <a:t>hal</a:t>
            </a:r>
            <a:r>
              <a:rPr lang="en-US" sz="2000" dirty="0">
                <a:solidFill>
                  <a:srgbClr val="333333"/>
                </a:solidFill>
              </a:rPr>
              <a:t> yang </a:t>
            </a:r>
            <a:r>
              <a:rPr lang="en-US" sz="2000" dirty="0" err="1">
                <a:solidFill>
                  <a:srgbClr val="333333"/>
                </a:solidFill>
              </a:rPr>
              <a:t>abstrak</a:t>
            </a:r>
            <a:r>
              <a:rPr lang="en-US" sz="2000" dirty="0">
                <a:solidFill>
                  <a:srgbClr val="333333"/>
                </a:solidFill>
              </a:rPr>
              <a:t>: </a:t>
            </a:r>
            <a:r>
              <a:rPr lang="en-US" sz="2000" dirty="0" err="1">
                <a:solidFill>
                  <a:srgbClr val="333333"/>
                </a:solidFill>
              </a:rPr>
              <a:t>cobalah</a:t>
            </a:r>
            <a:r>
              <a:rPr lang="en-US" sz="2000" dirty="0">
                <a:solidFill>
                  <a:srgbClr val="333333"/>
                </a:solidFill>
              </a:rPr>
              <a:t> </a:t>
            </a:r>
            <a:r>
              <a:rPr lang="en-US" sz="2000" dirty="0" err="1">
                <a:solidFill>
                  <a:srgbClr val="333333"/>
                </a:solidFill>
              </a:rPr>
              <a:t>berfikir</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contoh</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333333"/>
                </a:solidFill>
              </a:rPr>
              <a:t>alat</a:t>
            </a:r>
            <a:r>
              <a:rPr lang="en-US" sz="2000" dirty="0">
                <a:solidFill>
                  <a:srgbClr val="333333"/>
                </a:solidFill>
              </a:rPr>
              <a:t> bantu yang </a:t>
            </a:r>
            <a:r>
              <a:rPr lang="en-US" sz="2000" dirty="0" err="1">
                <a:solidFill>
                  <a:srgbClr val="333333"/>
                </a:solidFill>
              </a:rPr>
              <a:t>sederhana</a:t>
            </a:r>
            <a:r>
              <a:rPr lang="en-US" sz="2000" dirty="0">
                <a:solidFill>
                  <a:srgbClr val="333333"/>
                </a:solidFill>
              </a:rPr>
              <a:t> (</a:t>
            </a:r>
            <a:r>
              <a:rPr lang="en-US" sz="2000" dirty="0" err="1">
                <a:solidFill>
                  <a:srgbClr val="333333"/>
                </a:solidFill>
              </a:rPr>
              <a:t>misalkan</a:t>
            </a:r>
            <a:r>
              <a:rPr lang="en-US" sz="2000" dirty="0">
                <a:solidFill>
                  <a:srgbClr val="333333"/>
                </a:solidFill>
              </a:rPr>
              <a:t> </a:t>
            </a:r>
            <a:r>
              <a:rPr lang="en-US" sz="2000" dirty="0" err="1">
                <a:solidFill>
                  <a:srgbClr val="333333"/>
                </a:solidFill>
              </a:rPr>
              <a:t>menggunakan</a:t>
            </a:r>
            <a:r>
              <a:rPr lang="en-US" sz="2000" dirty="0">
                <a:solidFill>
                  <a:srgbClr val="333333"/>
                </a:solidFill>
              </a:rPr>
              <a:t> </a:t>
            </a:r>
            <a:r>
              <a:rPr lang="en-US" sz="2000" dirty="0" err="1">
                <a:solidFill>
                  <a:srgbClr val="333333"/>
                </a:solidFill>
              </a:rPr>
              <a:t>arah</a:t>
            </a:r>
            <a:r>
              <a:rPr lang="en-US" sz="2000" dirty="0">
                <a:solidFill>
                  <a:srgbClr val="333333"/>
                </a:solidFill>
              </a:rPr>
              <a:t> </a:t>
            </a:r>
            <a:r>
              <a:rPr lang="en-US" sz="2000" dirty="0" err="1">
                <a:solidFill>
                  <a:srgbClr val="333333"/>
                </a:solidFill>
              </a:rPr>
              <a:t>empat</a:t>
            </a:r>
            <a:r>
              <a:rPr lang="en-US" sz="2000" dirty="0">
                <a:solidFill>
                  <a:srgbClr val="333333"/>
                </a:solidFill>
              </a:rPr>
              <a:t> </a:t>
            </a:r>
            <a:r>
              <a:rPr lang="en-US" sz="2000" dirty="0" err="1">
                <a:solidFill>
                  <a:srgbClr val="333333"/>
                </a:solidFill>
              </a:rPr>
              <a:t>jari</a:t>
            </a:r>
            <a:r>
              <a:rPr lang="en-US" sz="2000" dirty="0">
                <a:solidFill>
                  <a:srgbClr val="333333"/>
                </a:solidFill>
              </a:rPr>
              <a:t> </a:t>
            </a:r>
            <a:r>
              <a:rPr lang="en-US" sz="2000" dirty="0" err="1">
                <a:solidFill>
                  <a:srgbClr val="333333"/>
                </a:solidFill>
              </a:rPr>
              <a:t>dan</a:t>
            </a:r>
            <a:r>
              <a:rPr lang="en-US" sz="2000" dirty="0">
                <a:solidFill>
                  <a:srgbClr val="333333"/>
                </a:solidFill>
              </a:rPr>
              <a:t> </a:t>
            </a:r>
            <a:r>
              <a:rPr lang="en-US" sz="2000" dirty="0" err="1">
                <a:solidFill>
                  <a:srgbClr val="333333"/>
                </a:solidFill>
              </a:rPr>
              <a:t>jempol</a:t>
            </a:r>
            <a:r>
              <a:rPr lang="en-US" sz="2000" dirty="0">
                <a:solidFill>
                  <a:srgbClr val="333333"/>
                </a:solidFill>
              </a:rPr>
              <a:t> </a:t>
            </a:r>
            <a:r>
              <a:rPr lang="en-US" sz="2000" dirty="0" err="1">
                <a:solidFill>
                  <a:srgbClr val="333333"/>
                </a:solidFill>
              </a:rPr>
              <a:t>untuk</a:t>
            </a:r>
            <a:r>
              <a:rPr lang="en-US" sz="2000" dirty="0">
                <a:solidFill>
                  <a:srgbClr val="333333"/>
                </a:solidFill>
              </a:rPr>
              <a:t> </a:t>
            </a:r>
            <a:r>
              <a:rPr lang="en-US" sz="2000" dirty="0" err="1">
                <a:solidFill>
                  <a:srgbClr val="333333"/>
                </a:solidFill>
              </a:rPr>
              <a:t>cara</a:t>
            </a:r>
            <a:r>
              <a:rPr lang="en-US" sz="2000" dirty="0">
                <a:solidFill>
                  <a:srgbClr val="333333"/>
                </a:solidFill>
              </a:rPr>
              <a:t> </a:t>
            </a:r>
            <a:r>
              <a:rPr lang="en-US" sz="2000" dirty="0" err="1">
                <a:solidFill>
                  <a:srgbClr val="333333"/>
                </a:solidFill>
              </a:rPr>
              <a:t>memutar</a:t>
            </a:r>
            <a:r>
              <a:rPr lang="en-US" sz="2000" dirty="0">
                <a:solidFill>
                  <a:srgbClr val="333333"/>
                </a:solidFill>
              </a:rPr>
              <a:t> </a:t>
            </a:r>
            <a:r>
              <a:rPr lang="en-US" sz="2000" dirty="0" err="1">
                <a:solidFill>
                  <a:srgbClr val="333333"/>
                </a:solidFill>
              </a:rPr>
              <a:t>sekrup</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004992"/>
                </a:solidFill>
              </a:rPr>
              <a:t>masuk</a:t>
            </a:r>
            <a:r>
              <a:rPr lang="en-US" sz="2000" dirty="0">
                <a:solidFill>
                  <a:srgbClr val="004992"/>
                </a:solidFill>
              </a:rPr>
              <a:t> </a:t>
            </a:r>
            <a:r>
              <a:rPr lang="en-US" sz="2000" dirty="0" err="1">
                <a:solidFill>
                  <a:srgbClr val="333333"/>
                </a:solidFill>
              </a:rPr>
              <a:t>kedalam</a:t>
            </a:r>
            <a:r>
              <a:rPr lang="en-US" sz="2000" dirty="0">
                <a:solidFill>
                  <a:srgbClr val="333333"/>
                </a:solidFill>
              </a:rPr>
              <a:t>= </a:t>
            </a:r>
            <a:r>
              <a:rPr lang="en-US" sz="2000" dirty="0" err="1">
                <a:solidFill>
                  <a:srgbClr val="004992"/>
                </a:solidFill>
              </a:rPr>
              <a:t>searah</a:t>
            </a:r>
            <a:r>
              <a:rPr lang="en-US" sz="2000" dirty="0">
                <a:solidFill>
                  <a:srgbClr val="004992"/>
                </a:solidFill>
              </a:rPr>
              <a:t> </a:t>
            </a:r>
            <a:r>
              <a:rPr lang="en-US" sz="2000" dirty="0" err="1">
                <a:solidFill>
                  <a:srgbClr val="333333"/>
                </a:solidFill>
              </a:rPr>
              <a:t>jarum</a:t>
            </a:r>
            <a:r>
              <a:rPr lang="en-US" sz="2000" dirty="0">
                <a:solidFill>
                  <a:srgbClr val="333333"/>
                </a:solidFill>
              </a:rPr>
              <a:t> jam; </a:t>
            </a:r>
            <a:r>
              <a:rPr lang="en-US" sz="2000" dirty="0" err="1">
                <a:solidFill>
                  <a:srgbClr val="004992"/>
                </a:solidFill>
              </a:rPr>
              <a:t>mengeluarkannya</a:t>
            </a:r>
            <a:r>
              <a:rPr lang="en-US" sz="2000" dirty="0">
                <a:solidFill>
                  <a:srgbClr val="333333"/>
                </a:solidFill>
              </a:rPr>
              <a:t>= </a:t>
            </a:r>
            <a:r>
              <a:rPr lang="en-US" sz="2000" dirty="0" err="1">
                <a:solidFill>
                  <a:srgbClr val="004992"/>
                </a:solidFill>
              </a:rPr>
              <a:t>berlawanan</a:t>
            </a:r>
            <a:r>
              <a:rPr lang="en-US" sz="2000" dirty="0">
                <a:solidFill>
                  <a:srgbClr val="004992"/>
                </a:solidFill>
              </a:rPr>
              <a:t> </a:t>
            </a:r>
            <a:r>
              <a:rPr lang="en-US" sz="2000" dirty="0" err="1">
                <a:solidFill>
                  <a:srgbClr val="333333"/>
                </a:solidFill>
              </a:rPr>
              <a:t>arah</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jarum</a:t>
            </a:r>
            <a:r>
              <a:rPr lang="en-US" sz="2000" dirty="0">
                <a:solidFill>
                  <a:srgbClr val="333333"/>
                </a:solidFill>
              </a:rPr>
              <a:t> jam)</a:t>
            </a: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Mengkombinasikan</a:t>
            </a:r>
            <a:r>
              <a:rPr lang="en-US" sz="2000" dirty="0">
                <a:solidFill>
                  <a:srgbClr val="333333"/>
                </a:solidFill>
              </a:rPr>
              <a:t> </a:t>
            </a:r>
            <a:r>
              <a:rPr lang="en-US" sz="2000" dirty="0" err="1">
                <a:solidFill>
                  <a:srgbClr val="333333"/>
                </a:solidFill>
              </a:rPr>
              <a:t>informasi</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pengetahuan</a:t>
            </a:r>
            <a:r>
              <a:rPr lang="en-US" sz="2000" dirty="0">
                <a:solidFill>
                  <a:srgbClr val="333333"/>
                </a:solidFill>
              </a:rPr>
              <a:t> yang </a:t>
            </a:r>
            <a:r>
              <a:rPr lang="en-US" sz="2000" dirty="0" err="1">
                <a:solidFill>
                  <a:srgbClr val="333333"/>
                </a:solidFill>
              </a:rPr>
              <a:t>ada</a:t>
            </a:r>
            <a:endParaRPr lang="en-US" sz="2000" dirty="0">
              <a:solidFill>
                <a:srgbClr val="333333"/>
              </a:solidFill>
            </a:endParaRP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Menghindari</a:t>
            </a:r>
            <a:r>
              <a:rPr lang="en-US" sz="2000" dirty="0">
                <a:solidFill>
                  <a:srgbClr val="333333"/>
                </a:solidFill>
              </a:rPr>
              <a:t> </a:t>
            </a:r>
            <a:r>
              <a:rPr lang="en-US" sz="2000" dirty="0" err="1">
                <a:solidFill>
                  <a:srgbClr val="333333"/>
                </a:solidFill>
              </a:rPr>
              <a:t>belajar</a:t>
            </a:r>
            <a:r>
              <a:rPr lang="en-US" sz="2000" dirty="0">
                <a:solidFill>
                  <a:srgbClr val="333333"/>
                </a:solidFill>
              </a:rPr>
              <a:t> yang </a:t>
            </a:r>
            <a:r>
              <a:rPr lang="en-US" sz="2000" dirty="0" err="1">
                <a:solidFill>
                  <a:srgbClr val="333333"/>
                </a:solidFill>
              </a:rPr>
              <a:t>terlalu</a:t>
            </a:r>
            <a:r>
              <a:rPr lang="en-US" sz="2000" dirty="0">
                <a:solidFill>
                  <a:srgbClr val="333333"/>
                </a:solidFill>
              </a:rPr>
              <a:t> lama</a:t>
            </a: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Menghindari</a:t>
            </a:r>
            <a:r>
              <a:rPr lang="en-US" sz="2000" dirty="0">
                <a:solidFill>
                  <a:srgbClr val="333333"/>
                </a:solidFill>
              </a:rPr>
              <a:t> </a:t>
            </a:r>
            <a:r>
              <a:rPr lang="en-US" sz="2000" err="1">
                <a:solidFill>
                  <a:srgbClr val="333333"/>
                </a:solidFill>
              </a:rPr>
              <a:t>minuman</a:t>
            </a:r>
            <a:r>
              <a:rPr lang="en-US" sz="2000">
                <a:solidFill>
                  <a:srgbClr val="333333"/>
                </a:solidFill>
              </a:rPr>
              <a:t> beralkohol</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12</a:t>
            </a:fld>
            <a:endParaRPr lang="de-DE" altLang="de-DE">
              <a:latin typeface="+mn-lt"/>
              <a:ea typeface="+mn-ea"/>
            </a:endParaRPr>
          </a:p>
        </p:txBody>
      </p:sp>
    </p:spTree>
    <p:extLst>
      <p:ext uri="{BB962C8B-B14F-4D97-AF65-F5344CB8AC3E}">
        <p14:creationId xmlns:p14="http://schemas.microsoft.com/office/powerpoint/2010/main" val="1001753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Bagaimana saya dapat mengingat sesuatu dengan lebih baik?</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tabLst>
                <a:tab pos="385763" algn="l"/>
              </a:tabLst>
              <a:defRPr/>
            </a:pPr>
            <a:r>
              <a:rPr lang="en-US" sz="2000" dirty="0" err="1">
                <a:solidFill>
                  <a:srgbClr val="333333"/>
                </a:solidFill>
              </a:rPr>
              <a:t>Mengulang</a:t>
            </a:r>
            <a:r>
              <a:rPr lang="en-US" sz="2000" dirty="0">
                <a:solidFill>
                  <a:srgbClr val="333333"/>
                </a:solidFill>
              </a:rPr>
              <a:t> &amp; </a:t>
            </a:r>
            <a:r>
              <a:rPr lang="en-US" sz="2000" dirty="0" err="1">
                <a:solidFill>
                  <a:srgbClr val="333333"/>
                </a:solidFill>
              </a:rPr>
              <a:t>mempraktekkan</a:t>
            </a:r>
            <a:r>
              <a:rPr lang="en-US" sz="2000" dirty="0">
                <a:solidFill>
                  <a:srgbClr val="333333"/>
                </a:solidFill>
              </a:rPr>
              <a:t>; </a:t>
            </a:r>
            <a:r>
              <a:rPr lang="en-US" sz="2000" dirty="0">
                <a:solidFill>
                  <a:srgbClr val="004992"/>
                </a:solidFill>
              </a:rPr>
              <a:t>MEMAHAMI</a:t>
            </a: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Dengan</a:t>
            </a:r>
            <a:r>
              <a:rPr lang="en-US" sz="2000" dirty="0">
                <a:solidFill>
                  <a:srgbClr val="333333"/>
                </a:solidFill>
              </a:rPr>
              <a:t> </a:t>
            </a:r>
            <a:r>
              <a:rPr lang="en-US" sz="2000" dirty="0" err="1">
                <a:solidFill>
                  <a:srgbClr val="333333"/>
                </a:solidFill>
              </a:rPr>
              <a:t>hal</a:t>
            </a:r>
            <a:r>
              <a:rPr lang="en-US" sz="2000" dirty="0">
                <a:solidFill>
                  <a:srgbClr val="333333"/>
                </a:solidFill>
              </a:rPr>
              <a:t> </a:t>
            </a:r>
            <a:r>
              <a:rPr lang="en-US" sz="2000" dirty="0" err="1">
                <a:solidFill>
                  <a:srgbClr val="333333"/>
                </a:solidFill>
              </a:rPr>
              <a:t>hal</a:t>
            </a:r>
            <a:r>
              <a:rPr lang="en-US" sz="2000" dirty="0">
                <a:solidFill>
                  <a:srgbClr val="333333"/>
                </a:solidFill>
              </a:rPr>
              <a:t> yang </a:t>
            </a:r>
            <a:r>
              <a:rPr lang="en-US" sz="2000" dirty="0" err="1">
                <a:solidFill>
                  <a:srgbClr val="333333"/>
                </a:solidFill>
              </a:rPr>
              <a:t>abstrak</a:t>
            </a:r>
            <a:r>
              <a:rPr lang="en-US" sz="2000" dirty="0">
                <a:solidFill>
                  <a:srgbClr val="333333"/>
                </a:solidFill>
              </a:rPr>
              <a:t>: </a:t>
            </a:r>
            <a:r>
              <a:rPr lang="en-US" sz="2000" dirty="0" err="1">
                <a:solidFill>
                  <a:srgbClr val="333333"/>
                </a:solidFill>
              </a:rPr>
              <a:t>cobalah</a:t>
            </a:r>
            <a:r>
              <a:rPr lang="en-US" sz="2000" dirty="0">
                <a:solidFill>
                  <a:srgbClr val="333333"/>
                </a:solidFill>
              </a:rPr>
              <a:t> </a:t>
            </a:r>
            <a:r>
              <a:rPr lang="en-US" sz="2000" dirty="0" err="1">
                <a:solidFill>
                  <a:srgbClr val="333333"/>
                </a:solidFill>
              </a:rPr>
              <a:t>berfikir</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contoh</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333333"/>
                </a:solidFill>
              </a:rPr>
              <a:t>alat</a:t>
            </a:r>
            <a:r>
              <a:rPr lang="en-US" sz="2000" dirty="0">
                <a:solidFill>
                  <a:srgbClr val="333333"/>
                </a:solidFill>
              </a:rPr>
              <a:t> bantu yang </a:t>
            </a:r>
            <a:r>
              <a:rPr lang="en-US" sz="2000" dirty="0" err="1">
                <a:solidFill>
                  <a:srgbClr val="333333"/>
                </a:solidFill>
              </a:rPr>
              <a:t>sederhana</a:t>
            </a:r>
            <a:r>
              <a:rPr lang="en-US" sz="2000" dirty="0">
                <a:solidFill>
                  <a:srgbClr val="333333"/>
                </a:solidFill>
              </a:rPr>
              <a:t> (</a:t>
            </a:r>
            <a:r>
              <a:rPr lang="en-US" sz="2000" dirty="0" err="1">
                <a:solidFill>
                  <a:srgbClr val="333333"/>
                </a:solidFill>
              </a:rPr>
              <a:t>misalkan</a:t>
            </a:r>
            <a:r>
              <a:rPr lang="en-US" sz="2000" dirty="0">
                <a:solidFill>
                  <a:srgbClr val="333333"/>
                </a:solidFill>
              </a:rPr>
              <a:t> </a:t>
            </a:r>
            <a:r>
              <a:rPr lang="en-US" sz="2000" dirty="0" err="1">
                <a:solidFill>
                  <a:srgbClr val="333333"/>
                </a:solidFill>
              </a:rPr>
              <a:t>menggunakan</a:t>
            </a:r>
            <a:r>
              <a:rPr lang="en-US" sz="2000" dirty="0">
                <a:solidFill>
                  <a:srgbClr val="333333"/>
                </a:solidFill>
              </a:rPr>
              <a:t> </a:t>
            </a:r>
            <a:r>
              <a:rPr lang="en-US" sz="2000" dirty="0" err="1">
                <a:solidFill>
                  <a:srgbClr val="333333"/>
                </a:solidFill>
              </a:rPr>
              <a:t>arah</a:t>
            </a:r>
            <a:r>
              <a:rPr lang="en-US" sz="2000" dirty="0">
                <a:solidFill>
                  <a:srgbClr val="333333"/>
                </a:solidFill>
              </a:rPr>
              <a:t> </a:t>
            </a:r>
            <a:r>
              <a:rPr lang="en-US" sz="2000" dirty="0" err="1">
                <a:solidFill>
                  <a:srgbClr val="333333"/>
                </a:solidFill>
              </a:rPr>
              <a:t>empat</a:t>
            </a:r>
            <a:r>
              <a:rPr lang="en-US" sz="2000" dirty="0">
                <a:solidFill>
                  <a:srgbClr val="333333"/>
                </a:solidFill>
              </a:rPr>
              <a:t> </a:t>
            </a:r>
            <a:r>
              <a:rPr lang="en-US" sz="2000" dirty="0" err="1">
                <a:solidFill>
                  <a:srgbClr val="333333"/>
                </a:solidFill>
              </a:rPr>
              <a:t>jari</a:t>
            </a:r>
            <a:r>
              <a:rPr lang="en-US" sz="2000" dirty="0">
                <a:solidFill>
                  <a:srgbClr val="333333"/>
                </a:solidFill>
              </a:rPr>
              <a:t> </a:t>
            </a:r>
            <a:r>
              <a:rPr lang="en-US" sz="2000" dirty="0" err="1">
                <a:solidFill>
                  <a:srgbClr val="333333"/>
                </a:solidFill>
              </a:rPr>
              <a:t>dan</a:t>
            </a:r>
            <a:r>
              <a:rPr lang="en-US" sz="2000" dirty="0">
                <a:solidFill>
                  <a:srgbClr val="333333"/>
                </a:solidFill>
              </a:rPr>
              <a:t> </a:t>
            </a:r>
            <a:r>
              <a:rPr lang="en-US" sz="2000" dirty="0" err="1">
                <a:solidFill>
                  <a:srgbClr val="333333"/>
                </a:solidFill>
              </a:rPr>
              <a:t>jempol</a:t>
            </a:r>
            <a:r>
              <a:rPr lang="en-US" sz="2000" dirty="0">
                <a:solidFill>
                  <a:srgbClr val="333333"/>
                </a:solidFill>
              </a:rPr>
              <a:t> </a:t>
            </a:r>
            <a:r>
              <a:rPr lang="en-US" sz="2000" dirty="0" err="1">
                <a:solidFill>
                  <a:srgbClr val="333333"/>
                </a:solidFill>
              </a:rPr>
              <a:t>untuk</a:t>
            </a:r>
            <a:r>
              <a:rPr lang="en-US" sz="2000" dirty="0">
                <a:solidFill>
                  <a:srgbClr val="333333"/>
                </a:solidFill>
              </a:rPr>
              <a:t> </a:t>
            </a:r>
            <a:r>
              <a:rPr lang="en-US" sz="2000" dirty="0" err="1">
                <a:solidFill>
                  <a:srgbClr val="333333"/>
                </a:solidFill>
              </a:rPr>
              <a:t>cara</a:t>
            </a:r>
            <a:r>
              <a:rPr lang="en-US" sz="2000" dirty="0">
                <a:solidFill>
                  <a:srgbClr val="333333"/>
                </a:solidFill>
              </a:rPr>
              <a:t> </a:t>
            </a:r>
            <a:r>
              <a:rPr lang="en-US" sz="2000" dirty="0" err="1">
                <a:solidFill>
                  <a:srgbClr val="333333"/>
                </a:solidFill>
              </a:rPr>
              <a:t>memutar</a:t>
            </a:r>
            <a:r>
              <a:rPr lang="en-US" sz="2000" dirty="0">
                <a:solidFill>
                  <a:srgbClr val="333333"/>
                </a:solidFill>
              </a:rPr>
              <a:t> </a:t>
            </a:r>
            <a:r>
              <a:rPr lang="en-US" sz="2000" dirty="0" err="1">
                <a:solidFill>
                  <a:srgbClr val="333333"/>
                </a:solidFill>
              </a:rPr>
              <a:t>sekrup</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004992"/>
                </a:solidFill>
              </a:rPr>
              <a:t>masuk</a:t>
            </a:r>
            <a:r>
              <a:rPr lang="en-US" sz="2000" dirty="0">
                <a:solidFill>
                  <a:srgbClr val="004992"/>
                </a:solidFill>
              </a:rPr>
              <a:t> </a:t>
            </a:r>
            <a:r>
              <a:rPr lang="en-US" sz="2000" dirty="0" err="1">
                <a:solidFill>
                  <a:srgbClr val="333333"/>
                </a:solidFill>
              </a:rPr>
              <a:t>kedalam</a:t>
            </a:r>
            <a:r>
              <a:rPr lang="en-US" sz="2000" dirty="0">
                <a:solidFill>
                  <a:srgbClr val="333333"/>
                </a:solidFill>
              </a:rPr>
              <a:t>= </a:t>
            </a:r>
            <a:r>
              <a:rPr lang="en-US" sz="2000" dirty="0" err="1">
                <a:solidFill>
                  <a:srgbClr val="004992"/>
                </a:solidFill>
              </a:rPr>
              <a:t>searah</a:t>
            </a:r>
            <a:r>
              <a:rPr lang="en-US" sz="2000" dirty="0">
                <a:solidFill>
                  <a:srgbClr val="004992"/>
                </a:solidFill>
              </a:rPr>
              <a:t> </a:t>
            </a:r>
            <a:r>
              <a:rPr lang="en-US" sz="2000" dirty="0" err="1">
                <a:solidFill>
                  <a:srgbClr val="333333"/>
                </a:solidFill>
              </a:rPr>
              <a:t>jarum</a:t>
            </a:r>
            <a:r>
              <a:rPr lang="en-US" sz="2000" dirty="0">
                <a:solidFill>
                  <a:srgbClr val="333333"/>
                </a:solidFill>
              </a:rPr>
              <a:t> jam; </a:t>
            </a:r>
            <a:r>
              <a:rPr lang="en-US" sz="2000" dirty="0" err="1">
                <a:solidFill>
                  <a:srgbClr val="004992"/>
                </a:solidFill>
              </a:rPr>
              <a:t>mengeluarkannya</a:t>
            </a:r>
            <a:r>
              <a:rPr lang="en-US" sz="2000" dirty="0">
                <a:solidFill>
                  <a:srgbClr val="333333"/>
                </a:solidFill>
              </a:rPr>
              <a:t>= </a:t>
            </a:r>
            <a:r>
              <a:rPr lang="en-US" sz="2000" dirty="0" err="1">
                <a:solidFill>
                  <a:srgbClr val="004992"/>
                </a:solidFill>
              </a:rPr>
              <a:t>berlawanan</a:t>
            </a:r>
            <a:r>
              <a:rPr lang="en-US" sz="2000" dirty="0">
                <a:solidFill>
                  <a:srgbClr val="004992"/>
                </a:solidFill>
              </a:rPr>
              <a:t> </a:t>
            </a:r>
            <a:r>
              <a:rPr lang="en-US" sz="2000" dirty="0" err="1">
                <a:solidFill>
                  <a:srgbClr val="333333"/>
                </a:solidFill>
              </a:rPr>
              <a:t>arah</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jarum</a:t>
            </a:r>
            <a:r>
              <a:rPr lang="en-US" sz="2000" dirty="0">
                <a:solidFill>
                  <a:srgbClr val="333333"/>
                </a:solidFill>
              </a:rPr>
              <a:t> jam)</a:t>
            </a: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Mengkombinasikan</a:t>
            </a:r>
            <a:r>
              <a:rPr lang="en-US" sz="2000" dirty="0">
                <a:solidFill>
                  <a:srgbClr val="333333"/>
                </a:solidFill>
              </a:rPr>
              <a:t> </a:t>
            </a:r>
            <a:r>
              <a:rPr lang="en-US" sz="2000" dirty="0" err="1">
                <a:solidFill>
                  <a:srgbClr val="333333"/>
                </a:solidFill>
              </a:rPr>
              <a:t>informasi</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pengetahuan</a:t>
            </a:r>
            <a:r>
              <a:rPr lang="en-US" sz="2000" dirty="0">
                <a:solidFill>
                  <a:srgbClr val="333333"/>
                </a:solidFill>
              </a:rPr>
              <a:t> yang </a:t>
            </a:r>
            <a:r>
              <a:rPr lang="en-US" sz="2000" dirty="0" err="1">
                <a:solidFill>
                  <a:srgbClr val="333333"/>
                </a:solidFill>
              </a:rPr>
              <a:t>ada</a:t>
            </a:r>
            <a:endParaRPr lang="en-US" sz="2000" dirty="0">
              <a:solidFill>
                <a:srgbClr val="333333"/>
              </a:solidFill>
            </a:endParaRP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Menghindari</a:t>
            </a:r>
            <a:r>
              <a:rPr lang="en-US" sz="2000" dirty="0">
                <a:solidFill>
                  <a:srgbClr val="333333"/>
                </a:solidFill>
              </a:rPr>
              <a:t> </a:t>
            </a:r>
            <a:r>
              <a:rPr lang="en-US" sz="2000" dirty="0" err="1">
                <a:solidFill>
                  <a:srgbClr val="333333"/>
                </a:solidFill>
              </a:rPr>
              <a:t>belajar</a:t>
            </a:r>
            <a:r>
              <a:rPr lang="en-US" sz="2000" dirty="0">
                <a:solidFill>
                  <a:srgbClr val="333333"/>
                </a:solidFill>
              </a:rPr>
              <a:t> yang </a:t>
            </a:r>
            <a:r>
              <a:rPr lang="en-US" sz="2000" dirty="0" err="1">
                <a:solidFill>
                  <a:srgbClr val="333333"/>
                </a:solidFill>
              </a:rPr>
              <a:t>terlalu</a:t>
            </a:r>
            <a:r>
              <a:rPr lang="en-US" sz="2000" dirty="0">
                <a:solidFill>
                  <a:srgbClr val="333333"/>
                </a:solidFill>
              </a:rPr>
              <a:t> lama</a:t>
            </a: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Menghindari</a:t>
            </a:r>
            <a:r>
              <a:rPr lang="en-US" sz="2000" dirty="0">
                <a:solidFill>
                  <a:srgbClr val="333333"/>
                </a:solidFill>
              </a:rPr>
              <a:t> </a:t>
            </a:r>
            <a:r>
              <a:rPr lang="en-US" sz="2000" dirty="0" err="1">
                <a:solidFill>
                  <a:srgbClr val="333333"/>
                </a:solidFill>
              </a:rPr>
              <a:t>minuman</a:t>
            </a:r>
            <a:r>
              <a:rPr lang="en-US" sz="2000" dirty="0">
                <a:solidFill>
                  <a:srgbClr val="333333"/>
                </a:solidFill>
              </a:rPr>
              <a:t> </a:t>
            </a:r>
            <a:r>
              <a:rPr lang="en-US" sz="2000" dirty="0" err="1">
                <a:solidFill>
                  <a:srgbClr val="333333"/>
                </a:solidFill>
              </a:rPr>
              <a:t>beralkohol</a:t>
            </a:r>
            <a:endParaRPr lang="en-US" sz="2000" dirty="0">
              <a:solidFill>
                <a:srgbClr val="333333"/>
              </a:solidFill>
            </a:endParaRP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Tidur</a:t>
            </a:r>
            <a:r>
              <a:rPr lang="en-US" sz="2000" dirty="0">
                <a:solidFill>
                  <a:srgbClr val="333333"/>
                </a:solidFill>
              </a:rPr>
              <a:t> </a:t>
            </a:r>
            <a:r>
              <a:rPr lang="en-US" sz="2000" dirty="0" err="1">
                <a:solidFill>
                  <a:srgbClr val="333333"/>
                </a:solidFill>
              </a:rPr>
              <a:t>setelah</a:t>
            </a:r>
            <a:r>
              <a:rPr lang="en-US" sz="2000" dirty="0">
                <a:solidFill>
                  <a:srgbClr val="333333"/>
                </a:solidFill>
              </a:rPr>
              <a:t> </a:t>
            </a:r>
            <a:r>
              <a:rPr lang="en-US" sz="2000" dirty="0" err="1">
                <a:solidFill>
                  <a:srgbClr val="333333"/>
                </a:solidFill>
              </a:rPr>
              <a:t>belajar</a:t>
            </a:r>
            <a:r>
              <a:rPr lang="en-US" sz="2000" dirty="0">
                <a:solidFill>
                  <a:srgbClr val="333333"/>
                </a:solidFill>
              </a:rPr>
              <a:t> (</a:t>
            </a:r>
            <a:r>
              <a:rPr lang="en-US" sz="2000" dirty="0" err="1">
                <a:solidFill>
                  <a:srgbClr val="333333"/>
                </a:solidFill>
              </a:rPr>
              <a:t>supaya</a:t>
            </a:r>
            <a:r>
              <a:rPr lang="en-US" sz="2000" dirty="0">
                <a:solidFill>
                  <a:srgbClr val="333333"/>
                </a:solidFill>
              </a:rPr>
              <a:t> </a:t>
            </a:r>
            <a:r>
              <a:rPr lang="en-US" sz="2000" dirty="0" err="1">
                <a:solidFill>
                  <a:srgbClr val="333333"/>
                </a:solidFill>
              </a:rPr>
              <a:t>bisa</a:t>
            </a:r>
            <a:r>
              <a:rPr lang="en-US" sz="2000" dirty="0">
                <a:solidFill>
                  <a:srgbClr val="333333"/>
                </a:solidFill>
              </a:rPr>
              <a:t> </a:t>
            </a:r>
            <a:r>
              <a:rPr lang="en-US" sz="2000" dirty="0" err="1">
                <a:solidFill>
                  <a:srgbClr val="333333"/>
                </a:solidFill>
              </a:rPr>
              <a:t>relaksasi</a:t>
            </a:r>
            <a:r>
              <a:rPr lang="en-US" sz="2000" dirty="0">
                <a:solidFill>
                  <a:srgbClr val="333333"/>
                </a:solidFill>
              </a:rPr>
              <a:t>/</a:t>
            </a:r>
            <a:r>
              <a:rPr lang="en-US" sz="2000" dirty="0" err="1">
                <a:solidFill>
                  <a:srgbClr val="333333"/>
                </a:solidFill>
              </a:rPr>
              <a:t>untuk</a:t>
            </a:r>
            <a:r>
              <a:rPr lang="en-US" sz="2000" dirty="0">
                <a:solidFill>
                  <a:srgbClr val="333333"/>
                </a:solidFill>
              </a:rPr>
              <a:t> </a:t>
            </a:r>
            <a:r>
              <a:rPr lang="en-US" sz="2000" err="1">
                <a:solidFill>
                  <a:srgbClr val="333333"/>
                </a:solidFill>
              </a:rPr>
              <a:t>selingan</a:t>
            </a:r>
            <a:r>
              <a:rPr lang="en-US"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13</a:t>
            </a:fld>
            <a:endParaRPr lang="de-DE" altLang="de-DE">
              <a:latin typeface="+mn-lt"/>
              <a:ea typeface="+mn-ea"/>
            </a:endParaRPr>
          </a:p>
        </p:txBody>
      </p:sp>
    </p:spTree>
    <p:extLst>
      <p:ext uri="{BB962C8B-B14F-4D97-AF65-F5344CB8AC3E}">
        <p14:creationId xmlns:p14="http://schemas.microsoft.com/office/powerpoint/2010/main" val="10845243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Bagaimana saya dapat mengingat sesuatu dengan lebih baik?</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tabLst>
                <a:tab pos="385763" algn="l"/>
              </a:tabLst>
              <a:defRPr/>
            </a:pPr>
            <a:r>
              <a:rPr lang="en-US" sz="2000" dirty="0" err="1">
                <a:solidFill>
                  <a:srgbClr val="333333"/>
                </a:solidFill>
              </a:rPr>
              <a:t>Mengulang</a:t>
            </a:r>
            <a:r>
              <a:rPr lang="en-US" sz="2000" dirty="0">
                <a:solidFill>
                  <a:srgbClr val="333333"/>
                </a:solidFill>
              </a:rPr>
              <a:t> &amp; </a:t>
            </a:r>
            <a:r>
              <a:rPr lang="en-US" sz="2000" dirty="0" err="1">
                <a:solidFill>
                  <a:srgbClr val="333333"/>
                </a:solidFill>
              </a:rPr>
              <a:t>mempraktekkan</a:t>
            </a:r>
            <a:r>
              <a:rPr lang="en-US" sz="2000" dirty="0">
                <a:solidFill>
                  <a:srgbClr val="333333"/>
                </a:solidFill>
              </a:rPr>
              <a:t>; </a:t>
            </a:r>
            <a:r>
              <a:rPr lang="en-US" sz="2000" dirty="0">
                <a:solidFill>
                  <a:srgbClr val="004992"/>
                </a:solidFill>
              </a:rPr>
              <a:t>MEMAHAMI</a:t>
            </a: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Dengan</a:t>
            </a:r>
            <a:r>
              <a:rPr lang="en-US" sz="2000" dirty="0">
                <a:solidFill>
                  <a:srgbClr val="333333"/>
                </a:solidFill>
              </a:rPr>
              <a:t> </a:t>
            </a:r>
            <a:r>
              <a:rPr lang="en-US" sz="2000" dirty="0" err="1">
                <a:solidFill>
                  <a:srgbClr val="333333"/>
                </a:solidFill>
              </a:rPr>
              <a:t>hal</a:t>
            </a:r>
            <a:r>
              <a:rPr lang="en-US" sz="2000" dirty="0">
                <a:solidFill>
                  <a:srgbClr val="333333"/>
                </a:solidFill>
              </a:rPr>
              <a:t> </a:t>
            </a:r>
            <a:r>
              <a:rPr lang="en-US" sz="2000" dirty="0" err="1">
                <a:solidFill>
                  <a:srgbClr val="333333"/>
                </a:solidFill>
              </a:rPr>
              <a:t>hal</a:t>
            </a:r>
            <a:r>
              <a:rPr lang="en-US" sz="2000" dirty="0">
                <a:solidFill>
                  <a:srgbClr val="333333"/>
                </a:solidFill>
              </a:rPr>
              <a:t> yang </a:t>
            </a:r>
            <a:r>
              <a:rPr lang="en-US" sz="2000" dirty="0" err="1">
                <a:solidFill>
                  <a:srgbClr val="333333"/>
                </a:solidFill>
              </a:rPr>
              <a:t>abstrak</a:t>
            </a:r>
            <a:r>
              <a:rPr lang="en-US" sz="2000" dirty="0">
                <a:solidFill>
                  <a:srgbClr val="333333"/>
                </a:solidFill>
              </a:rPr>
              <a:t>: </a:t>
            </a:r>
            <a:r>
              <a:rPr lang="en-US" sz="2000" dirty="0" err="1">
                <a:solidFill>
                  <a:srgbClr val="333333"/>
                </a:solidFill>
              </a:rPr>
              <a:t>cobalah</a:t>
            </a:r>
            <a:r>
              <a:rPr lang="en-US" sz="2000" dirty="0">
                <a:solidFill>
                  <a:srgbClr val="333333"/>
                </a:solidFill>
              </a:rPr>
              <a:t> </a:t>
            </a:r>
            <a:r>
              <a:rPr lang="en-US" sz="2000" dirty="0" err="1">
                <a:solidFill>
                  <a:srgbClr val="333333"/>
                </a:solidFill>
              </a:rPr>
              <a:t>berfikir</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contoh</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333333"/>
                </a:solidFill>
              </a:rPr>
              <a:t>alat</a:t>
            </a:r>
            <a:r>
              <a:rPr lang="en-US" sz="2000" dirty="0">
                <a:solidFill>
                  <a:srgbClr val="333333"/>
                </a:solidFill>
              </a:rPr>
              <a:t> bantu yang </a:t>
            </a:r>
            <a:r>
              <a:rPr lang="en-US" sz="2000" dirty="0" err="1">
                <a:solidFill>
                  <a:srgbClr val="333333"/>
                </a:solidFill>
              </a:rPr>
              <a:t>sederhana</a:t>
            </a:r>
            <a:r>
              <a:rPr lang="en-US" sz="2000" dirty="0">
                <a:solidFill>
                  <a:srgbClr val="333333"/>
                </a:solidFill>
              </a:rPr>
              <a:t> (</a:t>
            </a:r>
            <a:r>
              <a:rPr lang="en-US" sz="2000" dirty="0" err="1">
                <a:solidFill>
                  <a:srgbClr val="333333"/>
                </a:solidFill>
              </a:rPr>
              <a:t>misalkan</a:t>
            </a:r>
            <a:r>
              <a:rPr lang="en-US" sz="2000" dirty="0">
                <a:solidFill>
                  <a:srgbClr val="333333"/>
                </a:solidFill>
              </a:rPr>
              <a:t> </a:t>
            </a:r>
            <a:r>
              <a:rPr lang="en-US" sz="2000" dirty="0" err="1">
                <a:solidFill>
                  <a:srgbClr val="333333"/>
                </a:solidFill>
              </a:rPr>
              <a:t>menggunakan</a:t>
            </a:r>
            <a:r>
              <a:rPr lang="en-US" sz="2000" dirty="0">
                <a:solidFill>
                  <a:srgbClr val="333333"/>
                </a:solidFill>
              </a:rPr>
              <a:t> </a:t>
            </a:r>
            <a:r>
              <a:rPr lang="en-US" sz="2000" dirty="0" err="1">
                <a:solidFill>
                  <a:srgbClr val="333333"/>
                </a:solidFill>
              </a:rPr>
              <a:t>arah</a:t>
            </a:r>
            <a:r>
              <a:rPr lang="en-US" sz="2000" dirty="0">
                <a:solidFill>
                  <a:srgbClr val="333333"/>
                </a:solidFill>
              </a:rPr>
              <a:t> </a:t>
            </a:r>
            <a:r>
              <a:rPr lang="en-US" sz="2000" dirty="0" err="1">
                <a:solidFill>
                  <a:srgbClr val="333333"/>
                </a:solidFill>
              </a:rPr>
              <a:t>empat</a:t>
            </a:r>
            <a:r>
              <a:rPr lang="en-US" sz="2000" dirty="0">
                <a:solidFill>
                  <a:srgbClr val="333333"/>
                </a:solidFill>
              </a:rPr>
              <a:t> </a:t>
            </a:r>
            <a:r>
              <a:rPr lang="en-US" sz="2000" dirty="0" err="1">
                <a:solidFill>
                  <a:srgbClr val="333333"/>
                </a:solidFill>
              </a:rPr>
              <a:t>jari</a:t>
            </a:r>
            <a:r>
              <a:rPr lang="en-US" sz="2000" dirty="0">
                <a:solidFill>
                  <a:srgbClr val="333333"/>
                </a:solidFill>
              </a:rPr>
              <a:t> </a:t>
            </a:r>
            <a:r>
              <a:rPr lang="en-US" sz="2000" dirty="0" err="1">
                <a:solidFill>
                  <a:srgbClr val="333333"/>
                </a:solidFill>
              </a:rPr>
              <a:t>dan</a:t>
            </a:r>
            <a:r>
              <a:rPr lang="en-US" sz="2000" dirty="0">
                <a:solidFill>
                  <a:srgbClr val="333333"/>
                </a:solidFill>
              </a:rPr>
              <a:t> </a:t>
            </a:r>
            <a:r>
              <a:rPr lang="en-US" sz="2000" dirty="0" err="1">
                <a:solidFill>
                  <a:srgbClr val="333333"/>
                </a:solidFill>
              </a:rPr>
              <a:t>jempol</a:t>
            </a:r>
            <a:r>
              <a:rPr lang="en-US" sz="2000" dirty="0">
                <a:solidFill>
                  <a:srgbClr val="333333"/>
                </a:solidFill>
              </a:rPr>
              <a:t> </a:t>
            </a:r>
            <a:r>
              <a:rPr lang="en-US" sz="2000" dirty="0" err="1">
                <a:solidFill>
                  <a:srgbClr val="333333"/>
                </a:solidFill>
              </a:rPr>
              <a:t>untuk</a:t>
            </a:r>
            <a:r>
              <a:rPr lang="en-US" sz="2000" dirty="0">
                <a:solidFill>
                  <a:srgbClr val="333333"/>
                </a:solidFill>
              </a:rPr>
              <a:t> </a:t>
            </a:r>
            <a:r>
              <a:rPr lang="en-US" sz="2000" dirty="0" err="1">
                <a:solidFill>
                  <a:srgbClr val="333333"/>
                </a:solidFill>
              </a:rPr>
              <a:t>cara</a:t>
            </a:r>
            <a:r>
              <a:rPr lang="en-US" sz="2000" dirty="0">
                <a:solidFill>
                  <a:srgbClr val="333333"/>
                </a:solidFill>
              </a:rPr>
              <a:t> </a:t>
            </a:r>
            <a:r>
              <a:rPr lang="en-US" sz="2000" dirty="0" err="1">
                <a:solidFill>
                  <a:srgbClr val="333333"/>
                </a:solidFill>
              </a:rPr>
              <a:t>memutar</a:t>
            </a:r>
            <a:r>
              <a:rPr lang="en-US" sz="2000" dirty="0">
                <a:solidFill>
                  <a:srgbClr val="333333"/>
                </a:solidFill>
              </a:rPr>
              <a:t> </a:t>
            </a:r>
            <a:r>
              <a:rPr lang="en-US" sz="2000" dirty="0" err="1">
                <a:solidFill>
                  <a:srgbClr val="333333"/>
                </a:solidFill>
              </a:rPr>
              <a:t>sekrup</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004992"/>
                </a:solidFill>
              </a:rPr>
              <a:t>masuk</a:t>
            </a:r>
            <a:r>
              <a:rPr lang="en-US" sz="2000" dirty="0">
                <a:solidFill>
                  <a:srgbClr val="004992"/>
                </a:solidFill>
              </a:rPr>
              <a:t> </a:t>
            </a:r>
            <a:r>
              <a:rPr lang="en-US" sz="2000" dirty="0" err="1">
                <a:solidFill>
                  <a:srgbClr val="333333"/>
                </a:solidFill>
              </a:rPr>
              <a:t>kedalam</a:t>
            </a:r>
            <a:r>
              <a:rPr lang="en-US" sz="2000" dirty="0">
                <a:solidFill>
                  <a:srgbClr val="333333"/>
                </a:solidFill>
              </a:rPr>
              <a:t>= </a:t>
            </a:r>
            <a:r>
              <a:rPr lang="en-US" sz="2000" dirty="0" err="1">
                <a:solidFill>
                  <a:srgbClr val="004992"/>
                </a:solidFill>
              </a:rPr>
              <a:t>searah</a:t>
            </a:r>
            <a:r>
              <a:rPr lang="en-US" sz="2000" dirty="0">
                <a:solidFill>
                  <a:srgbClr val="004992"/>
                </a:solidFill>
              </a:rPr>
              <a:t> </a:t>
            </a:r>
            <a:r>
              <a:rPr lang="en-US" sz="2000" dirty="0" err="1">
                <a:solidFill>
                  <a:srgbClr val="333333"/>
                </a:solidFill>
              </a:rPr>
              <a:t>jarum</a:t>
            </a:r>
            <a:r>
              <a:rPr lang="en-US" sz="2000" dirty="0">
                <a:solidFill>
                  <a:srgbClr val="333333"/>
                </a:solidFill>
              </a:rPr>
              <a:t> jam; </a:t>
            </a:r>
            <a:r>
              <a:rPr lang="en-US" sz="2000" dirty="0" err="1">
                <a:solidFill>
                  <a:srgbClr val="004992"/>
                </a:solidFill>
              </a:rPr>
              <a:t>mengeluarkannya</a:t>
            </a:r>
            <a:r>
              <a:rPr lang="en-US" sz="2000" dirty="0">
                <a:solidFill>
                  <a:srgbClr val="333333"/>
                </a:solidFill>
              </a:rPr>
              <a:t>= </a:t>
            </a:r>
            <a:r>
              <a:rPr lang="en-US" sz="2000" dirty="0" err="1">
                <a:solidFill>
                  <a:srgbClr val="004992"/>
                </a:solidFill>
              </a:rPr>
              <a:t>berlawanan</a:t>
            </a:r>
            <a:r>
              <a:rPr lang="en-US" sz="2000" dirty="0">
                <a:solidFill>
                  <a:srgbClr val="004992"/>
                </a:solidFill>
              </a:rPr>
              <a:t> </a:t>
            </a:r>
            <a:r>
              <a:rPr lang="en-US" sz="2000" dirty="0" err="1">
                <a:solidFill>
                  <a:srgbClr val="333333"/>
                </a:solidFill>
              </a:rPr>
              <a:t>arah</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jarum</a:t>
            </a:r>
            <a:r>
              <a:rPr lang="en-US" sz="2000" dirty="0">
                <a:solidFill>
                  <a:srgbClr val="333333"/>
                </a:solidFill>
              </a:rPr>
              <a:t> jam)</a:t>
            </a: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Mengkombinasikan</a:t>
            </a:r>
            <a:r>
              <a:rPr lang="en-US" sz="2000" dirty="0">
                <a:solidFill>
                  <a:srgbClr val="333333"/>
                </a:solidFill>
              </a:rPr>
              <a:t> </a:t>
            </a:r>
            <a:r>
              <a:rPr lang="en-US" sz="2000" dirty="0" err="1">
                <a:solidFill>
                  <a:srgbClr val="333333"/>
                </a:solidFill>
              </a:rPr>
              <a:t>informasi</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pengetahuan</a:t>
            </a:r>
            <a:r>
              <a:rPr lang="en-US" sz="2000" dirty="0">
                <a:solidFill>
                  <a:srgbClr val="333333"/>
                </a:solidFill>
              </a:rPr>
              <a:t> yang </a:t>
            </a:r>
            <a:r>
              <a:rPr lang="en-US" sz="2000" dirty="0" err="1">
                <a:solidFill>
                  <a:srgbClr val="333333"/>
                </a:solidFill>
              </a:rPr>
              <a:t>ada</a:t>
            </a:r>
            <a:endParaRPr lang="en-US" sz="2000" dirty="0">
              <a:solidFill>
                <a:srgbClr val="333333"/>
              </a:solidFill>
            </a:endParaRP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Menghindari</a:t>
            </a:r>
            <a:r>
              <a:rPr lang="en-US" sz="2000" dirty="0">
                <a:solidFill>
                  <a:srgbClr val="333333"/>
                </a:solidFill>
              </a:rPr>
              <a:t> </a:t>
            </a:r>
            <a:r>
              <a:rPr lang="en-US" sz="2000" dirty="0" err="1">
                <a:solidFill>
                  <a:srgbClr val="333333"/>
                </a:solidFill>
              </a:rPr>
              <a:t>belajar</a:t>
            </a:r>
            <a:r>
              <a:rPr lang="en-US" sz="2000" dirty="0">
                <a:solidFill>
                  <a:srgbClr val="333333"/>
                </a:solidFill>
              </a:rPr>
              <a:t> yang </a:t>
            </a:r>
            <a:r>
              <a:rPr lang="en-US" sz="2000" dirty="0" err="1">
                <a:solidFill>
                  <a:srgbClr val="333333"/>
                </a:solidFill>
              </a:rPr>
              <a:t>terlalu</a:t>
            </a:r>
            <a:r>
              <a:rPr lang="en-US" sz="2000" dirty="0">
                <a:solidFill>
                  <a:srgbClr val="333333"/>
                </a:solidFill>
              </a:rPr>
              <a:t> lama</a:t>
            </a: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Menghindari</a:t>
            </a:r>
            <a:r>
              <a:rPr lang="en-US" sz="2000" dirty="0">
                <a:solidFill>
                  <a:srgbClr val="333333"/>
                </a:solidFill>
              </a:rPr>
              <a:t> </a:t>
            </a:r>
            <a:r>
              <a:rPr lang="en-US" sz="2000" dirty="0" err="1">
                <a:solidFill>
                  <a:srgbClr val="333333"/>
                </a:solidFill>
              </a:rPr>
              <a:t>minuman</a:t>
            </a:r>
            <a:r>
              <a:rPr lang="en-US" sz="2000" dirty="0">
                <a:solidFill>
                  <a:srgbClr val="333333"/>
                </a:solidFill>
              </a:rPr>
              <a:t> </a:t>
            </a:r>
            <a:r>
              <a:rPr lang="en-US" sz="2000" dirty="0" err="1">
                <a:solidFill>
                  <a:srgbClr val="333333"/>
                </a:solidFill>
              </a:rPr>
              <a:t>beralkohol</a:t>
            </a:r>
            <a:endParaRPr lang="en-US" sz="2000" dirty="0">
              <a:solidFill>
                <a:srgbClr val="333333"/>
              </a:solidFill>
            </a:endParaRP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Tidur</a:t>
            </a:r>
            <a:r>
              <a:rPr lang="en-US" sz="2000" dirty="0">
                <a:solidFill>
                  <a:srgbClr val="333333"/>
                </a:solidFill>
              </a:rPr>
              <a:t> </a:t>
            </a:r>
            <a:r>
              <a:rPr lang="en-US" sz="2000" dirty="0" err="1">
                <a:solidFill>
                  <a:srgbClr val="333333"/>
                </a:solidFill>
              </a:rPr>
              <a:t>setelah</a:t>
            </a:r>
            <a:r>
              <a:rPr lang="en-US" sz="2000" dirty="0">
                <a:solidFill>
                  <a:srgbClr val="333333"/>
                </a:solidFill>
              </a:rPr>
              <a:t> </a:t>
            </a:r>
            <a:r>
              <a:rPr lang="en-US" sz="2000" dirty="0" err="1">
                <a:solidFill>
                  <a:srgbClr val="333333"/>
                </a:solidFill>
              </a:rPr>
              <a:t>belajar</a:t>
            </a:r>
            <a:r>
              <a:rPr lang="en-US" sz="2000" dirty="0">
                <a:solidFill>
                  <a:srgbClr val="333333"/>
                </a:solidFill>
              </a:rPr>
              <a:t> (</a:t>
            </a:r>
            <a:r>
              <a:rPr lang="en-US" sz="2000" dirty="0" err="1">
                <a:solidFill>
                  <a:srgbClr val="333333"/>
                </a:solidFill>
              </a:rPr>
              <a:t>supaya</a:t>
            </a:r>
            <a:r>
              <a:rPr lang="en-US" sz="2000" dirty="0">
                <a:solidFill>
                  <a:srgbClr val="333333"/>
                </a:solidFill>
              </a:rPr>
              <a:t> </a:t>
            </a:r>
            <a:r>
              <a:rPr lang="en-US" sz="2000" dirty="0" err="1">
                <a:solidFill>
                  <a:srgbClr val="333333"/>
                </a:solidFill>
              </a:rPr>
              <a:t>bisa</a:t>
            </a:r>
            <a:r>
              <a:rPr lang="en-US" sz="2000" dirty="0">
                <a:solidFill>
                  <a:srgbClr val="333333"/>
                </a:solidFill>
              </a:rPr>
              <a:t> </a:t>
            </a:r>
            <a:r>
              <a:rPr lang="en-US" sz="2000" dirty="0" err="1">
                <a:solidFill>
                  <a:srgbClr val="333333"/>
                </a:solidFill>
              </a:rPr>
              <a:t>relaksasi</a:t>
            </a:r>
            <a:r>
              <a:rPr lang="en-US" sz="2000" dirty="0">
                <a:solidFill>
                  <a:srgbClr val="333333"/>
                </a:solidFill>
              </a:rPr>
              <a:t>/</a:t>
            </a:r>
            <a:r>
              <a:rPr lang="en-US" sz="2000" dirty="0" err="1">
                <a:solidFill>
                  <a:srgbClr val="333333"/>
                </a:solidFill>
              </a:rPr>
              <a:t>untuk</a:t>
            </a:r>
            <a:r>
              <a:rPr lang="en-US" sz="2000" dirty="0">
                <a:solidFill>
                  <a:srgbClr val="333333"/>
                </a:solidFill>
              </a:rPr>
              <a:t> </a:t>
            </a:r>
            <a:r>
              <a:rPr lang="en-US" sz="2000" dirty="0" err="1">
                <a:solidFill>
                  <a:srgbClr val="333333"/>
                </a:solidFill>
              </a:rPr>
              <a:t>selingan</a:t>
            </a:r>
            <a:r>
              <a:rPr lang="en-US" sz="2000" dirty="0">
                <a:solidFill>
                  <a:srgbClr val="333333"/>
                </a:solidFill>
              </a:rPr>
              <a:t>)</a:t>
            </a: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Melibatkan</a:t>
            </a:r>
            <a:r>
              <a:rPr lang="en-US" sz="2000" dirty="0">
                <a:solidFill>
                  <a:srgbClr val="333333"/>
                </a:solidFill>
              </a:rPr>
              <a:t> </a:t>
            </a:r>
            <a:r>
              <a:rPr lang="en-US" sz="2000" dirty="0" err="1">
                <a:solidFill>
                  <a:srgbClr val="333333"/>
                </a:solidFill>
              </a:rPr>
              <a:t>banyak</a:t>
            </a:r>
            <a:r>
              <a:rPr lang="en-US" sz="2000" dirty="0">
                <a:solidFill>
                  <a:srgbClr val="333333"/>
                </a:solidFill>
              </a:rPr>
              <a:t> </a:t>
            </a:r>
            <a:r>
              <a:rPr lang="en-US" sz="2000" dirty="0" err="1">
                <a:solidFill>
                  <a:srgbClr val="333333"/>
                </a:solidFill>
              </a:rPr>
              <a:t>indera</a:t>
            </a:r>
            <a:r>
              <a:rPr lang="en-US" sz="2000" dirty="0">
                <a:solidFill>
                  <a:srgbClr val="333333"/>
                </a:solidFill>
              </a:rPr>
              <a:t> </a:t>
            </a:r>
            <a:r>
              <a:rPr lang="en-US" sz="2000" dirty="0" err="1">
                <a:solidFill>
                  <a:srgbClr val="333333"/>
                </a:solidFill>
              </a:rPr>
              <a:t>tubuh</a:t>
            </a:r>
            <a:r>
              <a:rPr lang="en-US" sz="2000" dirty="0">
                <a:solidFill>
                  <a:srgbClr val="333333"/>
                </a:solidFill>
              </a:rPr>
              <a:t> </a:t>
            </a:r>
            <a:r>
              <a:rPr lang="en-US" sz="2000" dirty="0" err="1">
                <a:solidFill>
                  <a:srgbClr val="333333"/>
                </a:solidFill>
              </a:rPr>
              <a:t>selama</a:t>
            </a:r>
            <a:r>
              <a:rPr lang="en-US" sz="2000" dirty="0">
                <a:solidFill>
                  <a:srgbClr val="333333"/>
                </a:solidFill>
              </a:rPr>
              <a:t> proses </a:t>
            </a:r>
            <a:r>
              <a:rPr lang="en-US" sz="2000" dirty="0" err="1">
                <a:solidFill>
                  <a:srgbClr val="333333"/>
                </a:solidFill>
              </a:rPr>
              <a:t>belajar</a:t>
            </a:r>
            <a:r>
              <a:rPr lang="en-US" sz="2000" dirty="0">
                <a:solidFill>
                  <a:srgbClr val="333333"/>
                </a:solidFill>
              </a:rPr>
              <a:t> (</a:t>
            </a:r>
            <a:r>
              <a:rPr lang="en-US" sz="2000" dirty="0" err="1">
                <a:solidFill>
                  <a:srgbClr val="333333"/>
                </a:solidFill>
              </a:rPr>
              <a:t>misalkan</a:t>
            </a:r>
            <a:r>
              <a:rPr lang="en-US" sz="2000" dirty="0">
                <a:solidFill>
                  <a:srgbClr val="333333"/>
                </a:solidFill>
              </a:rPr>
              <a:t> </a:t>
            </a:r>
            <a:r>
              <a:rPr lang="en-US" sz="2000" dirty="0" err="1">
                <a:solidFill>
                  <a:srgbClr val="333333"/>
                </a:solidFill>
              </a:rPr>
              <a:t>mendengar</a:t>
            </a:r>
            <a:r>
              <a:rPr lang="en-US" sz="2000" dirty="0">
                <a:solidFill>
                  <a:srgbClr val="333333"/>
                </a:solidFill>
              </a:rPr>
              <a:t>, </a:t>
            </a:r>
            <a:r>
              <a:rPr lang="en-US" sz="2000" dirty="0" err="1">
                <a:solidFill>
                  <a:srgbClr val="333333"/>
                </a:solidFill>
              </a:rPr>
              <a:t>melihat</a:t>
            </a:r>
            <a:r>
              <a:rPr lang="en-US" sz="2000" dirty="0">
                <a:solidFill>
                  <a:srgbClr val="333333"/>
                </a:solidFill>
              </a:rPr>
              <a:t>, </a:t>
            </a:r>
            <a:r>
              <a:rPr lang="en-US" sz="2000" dirty="0" err="1">
                <a:solidFill>
                  <a:srgbClr val="333333"/>
                </a:solidFill>
              </a:rPr>
              <a:t>menuliskan</a:t>
            </a:r>
            <a:r>
              <a:rPr lang="en-US" sz="2000" dirty="0">
                <a:solidFill>
                  <a:srgbClr val="333333"/>
                </a:solidFill>
              </a:rPr>
              <a:t> </a:t>
            </a:r>
            <a:r>
              <a:rPr lang="en-US" sz="2000" dirty="0" err="1">
                <a:solidFill>
                  <a:srgbClr val="333333"/>
                </a:solidFill>
              </a:rPr>
              <a:t>kembali</a:t>
            </a:r>
            <a:r>
              <a:rPr lang="en-US"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14</a:t>
            </a:fld>
            <a:endParaRPr lang="de-DE" altLang="de-DE">
              <a:latin typeface="+mn-lt"/>
              <a:ea typeface="+mn-ea"/>
            </a:endParaRPr>
          </a:p>
        </p:txBody>
      </p:sp>
    </p:spTree>
    <p:extLst>
      <p:ext uri="{BB962C8B-B14F-4D97-AF65-F5344CB8AC3E}">
        <p14:creationId xmlns:p14="http://schemas.microsoft.com/office/powerpoint/2010/main" val="3524309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486400" cy="4248000"/>
          </a:xfrm>
        </p:spPr>
        <p:txBody>
          <a:bodyPr/>
          <a:lstStyle/>
          <a:p>
            <a:pPr lvl="0" defTabSz="914400" fontAlgn="base"/>
            <a:r>
              <a:rPr lang="de-DE" altLang="de-DE" sz="2400">
                <a:solidFill>
                  <a:srgbClr val="004992"/>
                </a:solidFill>
              </a:rPr>
              <a:t>Semakin banyak indera tubuh yang terlibat dalam proses pembelajaran, semakin baik dalam mengingat!</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Bagaimana saya dapat mengingat sesuatu dengan lebih baik?</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15</a:t>
            </a:fld>
            <a:endParaRPr lang="de-DE" altLang="de-DE">
              <a:latin typeface="+mn-lt"/>
              <a:ea typeface="+mn-ea"/>
            </a:endParaRPr>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10130035" y="6093296"/>
            <a:ext cx="1280160" cy="2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mn-lt"/>
                <a:ea typeface="+mn-ea"/>
              </a:rPr>
              <a:t>Mempraktekkan</a:t>
            </a:r>
            <a:endParaRPr lang="en-GB" altLang="de-DE" sz="1200" b="1" dirty="0">
              <a:latin typeface="+mn-lt"/>
              <a:ea typeface="+mn-ea"/>
            </a:endParaRPr>
          </a:p>
        </p:txBody>
      </p:sp>
      <p:sp>
        <p:nvSpPr>
          <p:cNvPr id="22"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mn-lt"/>
                <a:ea typeface="+mn-ea"/>
              </a:rPr>
              <a:t>Berdiskusi</a:t>
            </a:r>
            <a:endParaRPr lang="en-GB" altLang="de-DE" sz="1200" b="1" dirty="0">
              <a:latin typeface="+mn-lt"/>
              <a:ea typeface="+mn-ea"/>
            </a:endParaRPr>
          </a:p>
        </p:txBody>
      </p:sp>
      <p:sp>
        <p:nvSpPr>
          <p:cNvPr id="23"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Berdiskusi</a:t>
            </a:r>
            <a:endParaRPr lang="en-GB" altLang="de-DE" sz="1200" b="1" dirty="0">
              <a:latin typeface="+mn-lt"/>
              <a:ea typeface="+mn-ea"/>
            </a:endParaRPr>
          </a:p>
        </p:txBody>
      </p:sp>
      <p:sp>
        <p:nvSpPr>
          <p:cNvPr id="24"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Melihat</a:t>
            </a:r>
            <a:endParaRPr lang="en-GB" altLang="de-DE" sz="1200" b="1" dirty="0">
              <a:latin typeface="+mn-lt"/>
              <a:ea typeface="+mn-ea"/>
            </a:endParaRPr>
          </a:p>
        </p:txBody>
      </p:sp>
      <p:sp>
        <p:nvSpPr>
          <p:cNvPr id="25"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Melihat</a:t>
            </a:r>
            <a:endParaRPr lang="en-GB" altLang="de-DE" sz="1200" b="1" dirty="0">
              <a:latin typeface="+mn-lt"/>
              <a:ea typeface="+mn-ea"/>
            </a:endParaRPr>
          </a:p>
        </p:txBody>
      </p:sp>
      <p:sp>
        <p:nvSpPr>
          <p:cNvPr id="26"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Melihat</a:t>
            </a:r>
            <a:endParaRPr lang="en-GB" altLang="de-DE" sz="1200" b="1" dirty="0">
              <a:latin typeface="+mn-lt"/>
              <a:ea typeface="+mn-ea"/>
            </a:endParaRPr>
          </a:p>
        </p:txBody>
      </p:sp>
      <p:sp>
        <p:nvSpPr>
          <p:cNvPr id="27"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Melihat</a:t>
            </a:r>
            <a:endParaRPr lang="en-GB" altLang="de-DE" sz="1200" b="1" dirty="0">
              <a:latin typeface="+mn-lt"/>
              <a:ea typeface="+mn-ea"/>
            </a:endParaRPr>
          </a:p>
        </p:txBody>
      </p:sp>
      <p:sp>
        <p:nvSpPr>
          <p:cNvPr id="28"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Mendengar</a:t>
            </a:r>
            <a:endParaRPr lang="en-GB" altLang="de-DE" sz="1200" b="1" dirty="0">
              <a:latin typeface="+mn-lt"/>
              <a:ea typeface="+mn-ea"/>
            </a:endParaRPr>
          </a:p>
        </p:txBody>
      </p:sp>
      <p:sp>
        <p:nvSpPr>
          <p:cNvPr id="29"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Mendengar</a:t>
            </a:r>
            <a:endParaRPr lang="en-GB" altLang="de-DE" sz="1200" b="1" dirty="0">
              <a:latin typeface="+mn-lt"/>
              <a:ea typeface="+mn-ea"/>
            </a:endParaRPr>
          </a:p>
        </p:txBody>
      </p:sp>
      <p:sp>
        <p:nvSpPr>
          <p:cNvPr id="30"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Mendengar</a:t>
            </a:r>
            <a:endParaRPr lang="en-GB" altLang="de-DE" sz="1200" b="1" dirty="0">
              <a:latin typeface="+mn-lt"/>
              <a:ea typeface="+mn-ea"/>
            </a:endParaRPr>
          </a:p>
        </p:txBody>
      </p:sp>
      <p:sp>
        <p:nvSpPr>
          <p:cNvPr id="31"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Mendengar</a:t>
            </a:r>
            <a:endParaRPr lang="en-GB" altLang="de-DE" sz="1200" b="1" dirty="0">
              <a:latin typeface="+mn-lt"/>
              <a:ea typeface="+mn-ea"/>
            </a:endParaRPr>
          </a:p>
        </p:txBody>
      </p:sp>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it-IT" altLang="de-DE" sz="1400" b="1">
                <a:latin typeface="+mn-lt"/>
                <a:ea typeface="+mn-ea"/>
              </a:rPr>
              <a:t>Mengingat kembali memori dalam persen (%)</a:t>
            </a:r>
            <a:endParaRPr lang="en-GB" altLang="de-DE" sz="1400" b="1" dirty="0">
              <a:latin typeface="+mn-lt"/>
              <a:ea typeface="+mn-ea"/>
            </a:endParaRPr>
          </a:p>
        </p:txBody>
      </p:sp>
      <p:sp>
        <p:nvSpPr>
          <p:cNvPr id="33"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16</a:t>
            </a:fld>
            <a:endParaRPr lang="de-DE" altLang="de-DE">
              <a:latin typeface="+mn-lt"/>
              <a:ea typeface="+mn-ea"/>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p:cNvSpPr>
          <p:nvPr/>
        </p:nvSpPr>
        <p:spPr bwMode="gray">
          <a:xfrm>
            <a:off x="408955" y="5733256"/>
            <a:ext cx="11340000" cy="457200"/>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en-US" sz="2400" dirty="0" err="1">
                <a:solidFill>
                  <a:srgbClr val="333333"/>
                </a:solidFill>
              </a:rPr>
              <a:t>Contoh</a:t>
            </a:r>
            <a:r>
              <a:rPr lang="en-US" sz="2400" dirty="0">
                <a:solidFill>
                  <a:srgbClr val="333333"/>
                </a:solidFill>
              </a:rPr>
              <a:t>: </a:t>
            </a:r>
            <a:r>
              <a:rPr lang="en-US" sz="2400" dirty="0" err="1">
                <a:solidFill>
                  <a:srgbClr val="333333"/>
                </a:solidFill>
              </a:rPr>
              <a:t>Tiga</a:t>
            </a:r>
            <a:r>
              <a:rPr lang="en-US" sz="2400" dirty="0">
                <a:solidFill>
                  <a:srgbClr val="333333"/>
                </a:solidFill>
              </a:rPr>
              <a:t> </a:t>
            </a:r>
            <a:r>
              <a:rPr lang="en-US" sz="2400" dirty="0" err="1">
                <a:solidFill>
                  <a:srgbClr val="333333"/>
                </a:solidFill>
              </a:rPr>
              <a:t>pelukis</a:t>
            </a:r>
            <a:r>
              <a:rPr lang="en-US" sz="2400" dirty="0">
                <a:solidFill>
                  <a:srgbClr val="333333"/>
                </a:solidFill>
              </a:rPr>
              <a:t> yang </a:t>
            </a:r>
            <a:r>
              <a:rPr lang="en-US" sz="2400" dirty="0" err="1">
                <a:solidFill>
                  <a:srgbClr val="333333"/>
                </a:solidFill>
              </a:rPr>
              <a:t>berbeda</a:t>
            </a:r>
            <a:r>
              <a:rPr lang="en-US" sz="2400" dirty="0">
                <a:solidFill>
                  <a:srgbClr val="333333"/>
                </a:solidFill>
              </a:rPr>
              <a:t> </a:t>
            </a:r>
            <a:r>
              <a:rPr lang="en-US" sz="2400" dirty="0" err="1">
                <a:solidFill>
                  <a:srgbClr val="333333"/>
                </a:solidFill>
              </a:rPr>
              <a:t>menggambar</a:t>
            </a:r>
            <a:r>
              <a:rPr lang="en-US" sz="2400" dirty="0">
                <a:solidFill>
                  <a:srgbClr val="333333"/>
                </a:solidFill>
              </a:rPr>
              <a:t> </a:t>
            </a:r>
            <a:r>
              <a:rPr lang="en-US" sz="2400" dirty="0" err="1">
                <a:solidFill>
                  <a:srgbClr val="333333"/>
                </a:solidFill>
              </a:rPr>
              <a:t>pemandangan</a:t>
            </a:r>
            <a:r>
              <a:rPr lang="en-US" sz="2400" dirty="0">
                <a:solidFill>
                  <a:srgbClr val="333333"/>
                </a:solidFill>
              </a:rPr>
              <a:t> di </a:t>
            </a:r>
            <a:r>
              <a:rPr lang="en-US" sz="2400" dirty="0" err="1">
                <a:solidFill>
                  <a:srgbClr val="333333"/>
                </a:solidFill>
              </a:rPr>
              <a:t>dataran</a:t>
            </a:r>
            <a:r>
              <a:rPr lang="en-US" sz="2400" dirty="0">
                <a:solidFill>
                  <a:srgbClr val="333333"/>
                </a:solidFill>
              </a:rPr>
              <a:t> </a:t>
            </a:r>
            <a:r>
              <a:rPr lang="en-US" sz="2400" dirty="0" err="1">
                <a:solidFill>
                  <a:srgbClr val="333333"/>
                </a:solidFill>
              </a:rPr>
              <a:t>Spanyol</a:t>
            </a:r>
            <a:r>
              <a:rPr lang="en-US" sz="2400" dirty="0">
                <a:solidFill>
                  <a:srgbClr val="333333"/>
                </a:solidFill>
              </a:rPr>
              <a:t>…</a:t>
            </a:r>
          </a:p>
        </p:txBody>
      </p:sp>
      <p:sp>
        <p:nvSpPr>
          <p:cNvPr id="5" name="Title 4"/>
          <p:cNvSpPr>
            <a:spLocks noGrp="1"/>
          </p:cNvSpPr>
          <p:nvPr>
            <p:ph type="title"/>
          </p:nvPr>
        </p:nvSpPr>
        <p:spPr/>
        <p:txBody>
          <a:bodyPr/>
          <a:lstStyle/>
          <a:p>
            <a:r>
              <a:rPr lang="en-US" sz="3600" dirty="0" err="1">
                <a:solidFill>
                  <a:srgbClr val="004992"/>
                </a:solidFill>
                <a:latin typeface="+mn-lt"/>
                <a:ea typeface="+mn-ea"/>
                <a:cs typeface="+mn-cs"/>
              </a:rPr>
              <a:t>Apakah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kita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semua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memandang</a:t>
            </a:r>
            <a:r>
              <a:rPr lang="en-US" sz="3600" dirty="0">
                <a:solidFill>
                  <a:srgbClr val="004992"/>
                </a:solidFill>
                <a:latin typeface="+mn-lt"/>
                <a:ea typeface="+mn-ea"/>
                <a:cs typeface="+mn-cs"/>
              </a:rPr>
              <a:t> &amp; </a:t>
            </a:r>
            <a:r>
              <a:rPr lang="en-US" sz="3600" dirty="0" err="1">
                <a:solidFill>
                  <a:srgbClr val="004992"/>
                </a:solidFill>
                <a:latin typeface="+mn-lt"/>
                <a:ea typeface="+mn-ea"/>
                <a:cs typeface="+mn-cs"/>
              </a:rPr>
              <a:t>mengingat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kembali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sesuatu</a:t>
            </a:r>
            <a:r>
              <a:rPr lang="en-US" sz="3600" dirty="0">
                <a:solidFill>
                  <a:srgbClr val="004992"/>
                </a:solidFill>
                <a:latin typeface="+mn-lt"/>
                <a:ea typeface="+mn-ea"/>
                <a:cs typeface="+mn-cs"/>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Silahkan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pusatkan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perhatian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pada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perbedaan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warna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ukuran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lukisan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Apakah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aspek</a:t>
            </a:r>
            <a:r>
              <a:rPr lang="en-US" sz="3600" dirty="0">
                <a:solidFill>
                  <a:srgbClr val="004992"/>
                </a:solidFill>
                <a:latin typeface="+mn-lt"/>
                <a:ea typeface="+mn-ea"/>
                <a:cs typeface="+mn-cs"/>
              </a:rPr>
              <a:t> yang </a:t>
            </a:r>
            <a:r>
              <a:rPr lang="en-US" sz="3600" dirty="0" err="1">
                <a:solidFill>
                  <a:srgbClr val="004992"/>
                </a:solidFill>
                <a:latin typeface="+mn-lt"/>
                <a:ea typeface="+mn-ea"/>
                <a:cs typeface="+mn-cs"/>
              </a:rPr>
              <a:t>berbeda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pada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lukisan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atau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bahkan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dihilangkan</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17</a:t>
            </a:fld>
            <a:endParaRPr lang="de-DE" altLang="de-DE">
              <a:latin typeface="+mn-lt"/>
              <a:ea typeface="+mn-ea"/>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ea typeface="+mn-ea"/>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ea typeface="+mn-ea"/>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ea typeface="+mn-ea"/>
              </a:rPr>
              <a:t>Andreas Weißgerber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Setiap</a:t>
            </a:r>
            <a:r>
              <a:rPr lang="en-US" sz="3600" dirty="0">
                <a:solidFill>
                  <a:srgbClr val="004992"/>
                </a:solidFill>
                <a:latin typeface="+mn-lt"/>
                <a:ea typeface="+mn-ea"/>
                <a:cs typeface="+mn-cs"/>
              </a:rPr>
              <a:t> orang </a:t>
            </a:r>
            <a:r>
              <a:rPr lang="en-US" sz="3600" dirty="0" err="1">
                <a:solidFill>
                  <a:srgbClr val="004992"/>
                </a:solidFill>
                <a:latin typeface="+mn-lt"/>
                <a:ea typeface="+mn-ea"/>
                <a:cs typeface="+mn-cs"/>
              </a:rPr>
              <a:t>memandang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sesuatu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secara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berbeda</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sz="3600" dirty="0" err="1">
                <a:solidFill>
                  <a:srgbClr val="004992"/>
                </a:solidFill>
                <a:latin typeface="+mn-lt"/>
                <a:ea typeface="+mn-ea"/>
                <a:cs typeface="+mn-cs"/>
              </a:rPr>
              <a:t>Seperti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ketiga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lukisan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Pemandangan</a:t>
            </a:r>
            <a:r>
              <a:rPr lang="en-US" sz="3600" dirty="0">
                <a:solidFill>
                  <a:srgbClr val="004992"/>
                </a:solidFill>
                <a:latin typeface="+mn-lt"/>
                <a:ea typeface="+mn-ea"/>
                <a:cs typeface="+mn-cs"/>
              </a:rPr>
              <a:t> yang </a:t>
            </a:r>
            <a:r>
              <a:rPr lang="en-US" sz="3600" dirty="0" err="1">
                <a:solidFill>
                  <a:srgbClr val="004992"/>
                </a:solidFill>
                <a:latin typeface="+mn-lt"/>
                <a:ea typeface="+mn-ea"/>
                <a:cs typeface="+mn-cs"/>
              </a:rPr>
              <a:t>dilukis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tapi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penekanan</a:t>
            </a:r>
            <a:r>
              <a:rPr lang="en-US" sz="3600" dirty="0">
                <a:solidFill>
                  <a:srgbClr val="004992"/>
                </a:solidFill>
                <a:latin typeface="+mn-lt"/>
                <a:ea typeface="+mn-ea"/>
                <a:cs typeface="+mn-cs"/>
              </a:rPr>
              <a:t> yang </a:t>
            </a:r>
            <a:r>
              <a:rPr lang="en-US" sz="3600" dirty="0" err="1">
                <a:solidFill>
                  <a:srgbClr val="004992"/>
                </a:solidFill>
                <a:latin typeface="+mn-lt"/>
                <a:ea typeface="+mn-ea"/>
                <a:cs typeface="+mn-cs"/>
              </a:rPr>
              <a:t>berbeda</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18</a:t>
            </a:fld>
            <a:endParaRPr lang="de-DE" altLang="de-DE">
              <a:latin typeface="+mn-lt"/>
              <a:ea typeface="+mn-ea"/>
            </a:endParaRP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ea typeface="+mn-ea"/>
              </a:rPr>
              <a:t>Bernd Hampel: warna tanahnya lebih membumi. Pohon disebelah kanan dihilangkan. (Lingkaran merah).</a:t>
            </a:r>
            <a:endParaRPr lang="en-US" altLang="de-DE" sz="1200" b="0" dirty="0">
              <a:latin typeface="+mn-lt"/>
              <a:ea typeface="+mn-ea"/>
            </a:endParaRPr>
          </a:p>
        </p:txBody>
      </p:sp>
      <p:sp>
        <p:nvSpPr>
          <p:cNvPr id="24" name="Caption_17"/>
          <p:cNvSpPr txBox="1">
            <a:spLocks noChangeArrowheads="1"/>
          </p:cNvSpPr>
          <p:nvPr/>
        </p:nvSpPr>
        <p:spPr bwMode="auto">
          <a:xfrm>
            <a:off x="8552788" y="5685055"/>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dirty="0">
                <a:latin typeface="+mn-lt"/>
                <a:ea typeface="+mn-ea"/>
              </a:rPr>
              <a:t>Helmut Schack: Pada </a:t>
            </a:r>
            <a:r>
              <a:rPr lang="en-US" altLang="de-DE" sz="1200" b="0" dirty="0" err="1">
                <a:latin typeface="+mn-lt"/>
                <a:ea typeface="+mn-ea"/>
              </a:rPr>
              <a:t>lukisan</a:t>
            </a:r>
            <a:r>
              <a:rPr lang="en-US" altLang="de-DE" sz="1200" b="0" dirty="0">
                <a:latin typeface="+mn-lt"/>
                <a:ea typeface="+mn-ea"/>
              </a:rPr>
              <a:t> </a:t>
            </a:r>
            <a:r>
              <a:rPr lang="en-US" altLang="de-DE" sz="1200" b="0" dirty="0" err="1">
                <a:latin typeface="+mn-lt"/>
                <a:ea typeface="+mn-ea"/>
              </a:rPr>
              <a:t>ini</a:t>
            </a:r>
            <a:r>
              <a:rPr lang="en-US" altLang="de-DE" sz="1200" b="0" dirty="0">
                <a:latin typeface="+mn-lt"/>
                <a:ea typeface="+mn-ea"/>
              </a:rPr>
              <a:t> </a:t>
            </a:r>
            <a:r>
              <a:rPr lang="en-US" altLang="de-DE" sz="1200" b="0" dirty="0" err="1">
                <a:latin typeface="+mn-lt"/>
                <a:ea typeface="+mn-ea"/>
              </a:rPr>
              <a:t>dapat</a:t>
            </a:r>
            <a:r>
              <a:rPr lang="en-US" altLang="de-DE" sz="1200" b="0" dirty="0">
                <a:latin typeface="+mn-lt"/>
                <a:ea typeface="+mn-ea"/>
              </a:rPr>
              <a:t> </a:t>
            </a:r>
            <a:r>
              <a:rPr lang="en-US" altLang="de-DE" sz="1200" b="0" dirty="0" err="1">
                <a:latin typeface="+mn-lt"/>
                <a:ea typeface="+mn-ea"/>
              </a:rPr>
              <a:t>dilihat</a:t>
            </a:r>
            <a:r>
              <a:rPr lang="en-US" altLang="de-DE" sz="1200" b="0" dirty="0">
                <a:latin typeface="+mn-lt"/>
                <a:ea typeface="+mn-ea"/>
              </a:rPr>
              <a:t> </a:t>
            </a:r>
            <a:r>
              <a:rPr lang="en-US" altLang="de-DE" sz="1200" b="0" dirty="0" err="1">
                <a:latin typeface="+mn-lt"/>
                <a:ea typeface="+mn-ea"/>
              </a:rPr>
              <a:t>perbedaan</a:t>
            </a:r>
            <a:r>
              <a:rPr lang="en-US" altLang="de-DE" sz="1200" b="0" dirty="0">
                <a:latin typeface="+mn-lt"/>
                <a:ea typeface="+mn-ea"/>
              </a:rPr>
              <a:t> </a:t>
            </a:r>
            <a:r>
              <a:rPr lang="en-US" altLang="de-DE" sz="1200" b="0" dirty="0" err="1">
                <a:latin typeface="+mn-lt"/>
                <a:ea typeface="+mn-ea"/>
              </a:rPr>
              <a:t>bagian</a:t>
            </a:r>
            <a:r>
              <a:rPr lang="en-US" altLang="de-DE" sz="1200" b="0" dirty="0">
                <a:latin typeface="+mn-lt"/>
                <a:ea typeface="+mn-ea"/>
              </a:rPr>
              <a:t> </a:t>
            </a:r>
            <a:r>
              <a:rPr lang="en-US" altLang="de-DE" sz="1200" b="0" dirty="0" err="1">
                <a:latin typeface="+mn-lt"/>
                <a:ea typeface="+mn-ea"/>
              </a:rPr>
              <a:t>tanah</a:t>
            </a:r>
            <a:r>
              <a:rPr lang="en-US" altLang="de-DE" sz="1200" b="0" dirty="0">
                <a:latin typeface="+mn-lt"/>
                <a:ea typeface="+mn-ea"/>
              </a:rPr>
              <a:t> yang </a:t>
            </a:r>
            <a:r>
              <a:rPr lang="en-US" altLang="de-DE" sz="1200" b="0" dirty="0" err="1">
                <a:latin typeface="+mn-lt"/>
                <a:ea typeface="+mn-ea"/>
              </a:rPr>
              <a:t>membentang</a:t>
            </a:r>
            <a:r>
              <a:rPr lang="en-US" altLang="de-DE" sz="1200" b="0" dirty="0">
                <a:latin typeface="+mn-lt"/>
                <a:ea typeface="+mn-ea"/>
              </a:rPr>
              <a:t>. </a:t>
            </a:r>
            <a:r>
              <a:rPr lang="en-US" altLang="de-DE" sz="1200" b="0" dirty="0" err="1">
                <a:latin typeface="+mn-lt"/>
                <a:ea typeface="+mn-ea"/>
              </a:rPr>
              <a:t>Pemandangannya</a:t>
            </a:r>
            <a:r>
              <a:rPr lang="en-US" altLang="de-DE" sz="1200" b="0" dirty="0">
                <a:latin typeface="+mn-lt"/>
                <a:ea typeface="+mn-ea"/>
              </a:rPr>
              <a:t> </a:t>
            </a:r>
            <a:r>
              <a:rPr lang="en-US" altLang="de-DE" sz="1200" b="0" dirty="0" err="1">
                <a:latin typeface="+mn-lt"/>
                <a:ea typeface="+mn-ea"/>
              </a:rPr>
              <a:t>lebih</a:t>
            </a:r>
            <a:r>
              <a:rPr lang="en-US" altLang="de-DE" sz="1200" b="0" dirty="0">
                <a:latin typeface="+mn-lt"/>
                <a:ea typeface="+mn-ea"/>
              </a:rPr>
              <a:t> </a:t>
            </a:r>
            <a:r>
              <a:rPr lang="en-US" altLang="de-DE" sz="1200" b="0" dirty="0" err="1">
                <a:latin typeface="+mn-lt"/>
                <a:ea typeface="+mn-ea"/>
              </a:rPr>
              <a:t>beraneka</a:t>
            </a:r>
            <a:r>
              <a:rPr lang="en-US" altLang="de-DE" sz="1200" b="0" dirty="0">
                <a:latin typeface="+mn-lt"/>
                <a:ea typeface="+mn-ea"/>
              </a:rPr>
              <a:t> </a:t>
            </a:r>
            <a:r>
              <a:rPr lang="en-US" altLang="de-DE" sz="1200" b="0" dirty="0" err="1">
                <a:latin typeface="+mn-lt"/>
                <a:ea typeface="+mn-ea"/>
              </a:rPr>
              <a:t>warna</a:t>
            </a:r>
            <a:r>
              <a:rPr lang="en-US" altLang="de-DE" sz="1200" b="0" dirty="0">
                <a:latin typeface="+mn-lt"/>
                <a:ea typeface="+mn-ea"/>
              </a:rPr>
              <a:t>. </a:t>
            </a:r>
            <a:r>
              <a:rPr lang="en-US" altLang="de-DE" sz="1200" b="0" dirty="0" err="1">
                <a:latin typeface="+mn-lt"/>
                <a:ea typeface="+mn-ea"/>
              </a:rPr>
              <a:t>Kontras</a:t>
            </a:r>
            <a:r>
              <a:rPr lang="en-US" altLang="de-DE" sz="1200" b="0" dirty="0">
                <a:latin typeface="+mn-lt"/>
                <a:ea typeface="+mn-ea"/>
              </a:rPr>
              <a:t> </a:t>
            </a:r>
            <a:r>
              <a:rPr lang="en-US" altLang="de-DE" sz="1200" b="0" dirty="0" err="1">
                <a:latin typeface="+mn-lt"/>
                <a:ea typeface="+mn-ea"/>
              </a:rPr>
              <a:t>dengan</a:t>
            </a:r>
            <a:r>
              <a:rPr lang="en-US" altLang="de-DE" sz="1200" b="0" dirty="0">
                <a:latin typeface="+mn-lt"/>
                <a:ea typeface="+mn-ea"/>
              </a:rPr>
              <a:t> </a:t>
            </a:r>
            <a:r>
              <a:rPr lang="en-US" altLang="de-DE" sz="1200" b="0" dirty="0" err="1">
                <a:latin typeface="+mn-lt"/>
                <a:ea typeface="+mn-ea"/>
              </a:rPr>
              <a:t>kedua</a:t>
            </a:r>
            <a:r>
              <a:rPr lang="en-US" altLang="de-DE" sz="1200" b="0" dirty="0">
                <a:latin typeface="+mn-lt"/>
                <a:ea typeface="+mn-ea"/>
              </a:rPr>
              <a:t> </a:t>
            </a:r>
            <a:r>
              <a:rPr lang="en-US" altLang="de-DE" sz="1200" b="0" dirty="0" err="1">
                <a:latin typeface="+mn-lt"/>
                <a:ea typeface="+mn-ea"/>
              </a:rPr>
              <a:t>lukisan</a:t>
            </a:r>
            <a:r>
              <a:rPr lang="en-US" altLang="de-DE" sz="1200" b="0" dirty="0">
                <a:latin typeface="+mn-lt"/>
                <a:ea typeface="+mn-ea"/>
              </a:rPr>
              <a:t> lain, </a:t>
            </a:r>
            <a:r>
              <a:rPr lang="en-US" altLang="de-DE" sz="1200" b="0" dirty="0" err="1">
                <a:latin typeface="+mn-lt"/>
                <a:ea typeface="+mn-ea"/>
              </a:rPr>
              <a:t>Terdapat</a:t>
            </a:r>
            <a:r>
              <a:rPr lang="en-US" altLang="de-DE" sz="1200" b="0" dirty="0">
                <a:latin typeface="+mn-lt"/>
                <a:ea typeface="+mn-ea"/>
              </a:rPr>
              <a:t> </a:t>
            </a:r>
            <a:r>
              <a:rPr lang="en-US" altLang="de-DE" sz="1200" b="0" dirty="0" err="1">
                <a:latin typeface="+mn-lt"/>
                <a:ea typeface="+mn-ea"/>
              </a:rPr>
              <a:t>sekumpulan</a:t>
            </a:r>
            <a:r>
              <a:rPr lang="en-US" altLang="de-DE" sz="1200" b="0" dirty="0">
                <a:latin typeface="+mn-lt"/>
                <a:ea typeface="+mn-ea"/>
              </a:rPr>
              <a:t> </a:t>
            </a:r>
            <a:r>
              <a:rPr lang="en-US" altLang="de-DE" sz="1200" b="0" dirty="0" err="1">
                <a:latin typeface="+mn-lt"/>
                <a:ea typeface="+mn-ea"/>
              </a:rPr>
              <a:t>pohon</a:t>
            </a:r>
            <a:r>
              <a:rPr lang="en-US" altLang="de-DE" sz="1200" b="0" dirty="0">
                <a:latin typeface="+mn-lt"/>
                <a:ea typeface="+mn-ea"/>
              </a:rPr>
              <a:t> di </a:t>
            </a:r>
            <a:r>
              <a:rPr lang="en-US" altLang="de-DE" sz="1200" b="0" dirty="0" err="1">
                <a:latin typeface="+mn-lt"/>
                <a:ea typeface="+mn-ea"/>
              </a:rPr>
              <a:t>ufuk</a:t>
            </a:r>
            <a:r>
              <a:rPr lang="en-US" altLang="de-DE" sz="1200" b="0" dirty="0">
                <a:latin typeface="+mn-lt"/>
                <a:ea typeface="+mn-ea"/>
              </a:rPr>
              <a:t> </a:t>
            </a:r>
            <a:r>
              <a:rPr lang="en-US" altLang="de-DE" sz="1200" b="0" dirty="0" err="1">
                <a:latin typeface="+mn-lt"/>
                <a:ea typeface="+mn-ea"/>
              </a:rPr>
              <a:t>langit</a:t>
            </a:r>
            <a:r>
              <a:rPr lang="en-US" altLang="de-DE" sz="1200" b="0" dirty="0">
                <a:latin typeface="+mn-lt"/>
                <a:ea typeface="+mn-ea"/>
              </a:rPr>
              <a:t>. </a:t>
            </a:r>
          </a:p>
        </p:txBody>
      </p:sp>
      <p:sp>
        <p:nvSpPr>
          <p:cNvPr id="25"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ea typeface="+mn-ea"/>
              </a:rPr>
              <a:t>Andreas Weißgerber: Bukit yang ada di lukisannya lebih kecil daripada kedua lukisan yang lain. </a:t>
            </a:r>
            <a:endParaRPr lang="en-US" altLang="de-DE" sz="1200" b="0" dirty="0">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Latihan</a:t>
            </a:r>
          </a:p>
        </p:txBody>
      </p:sp>
      <p:sp>
        <p:nvSpPr>
          <p:cNvPr id="40963"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de-DE" altLang="de-DE" sz="2400" dirty="0">
                <a:solidFill>
                  <a:srgbClr val="333333"/>
                </a:solidFill>
              </a:rPr>
              <a:t>Anda akan ditunjukkan adegan dalam gambar (misalnya pantai, stasiun kereta api).</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19</a:t>
            </a:fld>
            <a:endParaRPr lang="de-DE" altLang="de-DE">
              <a:latin typeface="+mn-lt"/>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Latihan</a:t>
            </a:r>
          </a:p>
        </p:txBody>
      </p:sp>
      <p:sp>
        <p:nvSpPr>
          <p:cNvPr id="43011"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de-DE" altLang="de-DE" sz="2400" dirty="0">
                <a:solidFill>
                  <a:srgbClr val="333333"/>
                </a:solidFill>
              </a:rPr>
              <a:t>Anda akan ditunjukkan adegan dalam gambar (misalnya pantai, stasiun kereta api).</a:t>
            </a:r>
          </a:p>
          <a:p>
            <a:pPr marL="342900" indent="-342900" eaLnBrk="1" hangingPunct="1">
              <a:buClr>
                <a:srgbClr val="333333"/>
              </a:buClr>
              <a:buFont typeface="WingDings"/>
              <a:buChar char=""/>
              <a:tabLst>
                <a:tab pos="361950" algn="l"/>
              </a:tabLst>
            </a:pPr>
            <a:r>
              <a:rPr lang="en-GB" altLang="ko-KR" sz="2400" dirty="0" err="1">
                <a:solidFill>
                  <a:srgbClr val="333333"/>
                </a:solidFill>
              </a:rPr>
              <a:t>Setelah</a:t>
            </a:r>
            <a:r>
              <a:rPr lang="en-GB" altLang="ko-KR" sz="2400" dirty="0">
                <a:solidFill>
                  <a:srgbClr val="333333"/>
                </a:solidFill>
              </a:rPr>
              <a:t> </a:t>
            </a:r>
            <a:r>
              <a:rPr lang="en-GB" altLang="ko-KR" sz="2400" dirty="0" err="1">
                <a:solidFill>
                  <a:srgbClr val="333333"/>
                </a:solidFill>
              </a:rPr>
              <a:t>itu</a:t>
            </a:r>
            <a:r>
              <a:rPr lang="en-GB" altLang="ko-KR" sz="2400" dirty="0">
                <a:solidFill>
                  <a:srgbClr val="333333"/>
                </a:solidFill>
              </a:rPr>
              <a:t> </a:t>
            </a:r>
            <a:r>
              <a:rPr lang="en-GB" altLang="ko-KR" sz="2400" dirty="0" err="1">
                <a:solidFill>
                  <a:srgbClr val="333333"/>
                </a:solidFill>
              </a:rPr>
              <a:t>anda</a:t>
            </a:r>
            <a:r>
              <a:rPr lang="en-GB" altLang="ko-KR" sz="2400" dirty="0">
                <a:solidFill>
                  <a:srgbClr val="333333"/>
                </a:solidFill>
              </a:rPr>
              <a:t> </a:t>
            </a:r>
            <a:r>
              <a:rPr lang="en-GB" altLang="ko-KR" sz="2400" dirty="0" err="1">
                <a:solidFill>
                  <a:srgbClr val="333333"/>
                </a:solidFill>
              </a:rPr>
              <a:t>akan</a:t>
            </a:r>
            <a:r>
              <a:rPr lang="en-GB" altLang="ko-KR" sz="2400" dirty="0">
                <a:solidFill>
                  <a:srgbClr val="333333"/>
                </a:solidFill>
              </a:rPr>
              <a:t> </a:t>
            </a:r>
            <a:r>
              <a:rPr lang="en-GB" altLang="ko-KR" sz="2400" dirty="0" err="1">
                <a:solidFill>
                  <a:srgbClr val="333333"/>
                </a:solidFill>
              </a:rPr>
              <a:t>diminta</a:t>
            </a:r>
            <a:r>
              <a:rPr lang="en-GB" altLang="ko-KR" sz="2400" dirty="0">
                <a:solidFill>
                  <a:srgbClr val="333333"/>
                </a:solidFill>
              </a:rPr>
              <a:t> </a:t>
            </a:r>
            <a:r>
              <a:rPr lang="en-GB" altLang="ko-KR" sz="2400" dirty="0" err="1">
                <a:solidFill>
                  <a:srgbClr val="333333"/>
                </a:solidFill>
              </a:rPr>
              <a:t>untuk</a:t>
            </a:r>
            <a:r>
              <a:rPr lang="en-GB" altLang="ko-KR" sz="2400" dirty="0">
                <a:solidFill>
                  <a:srgbClr val="333333"/>
                </a:solidFill>
              </a:rPr>
              <a:t> </a:t>
            </a:r>
            <a:r>
              <a:rPr lang="en-GB" altLang="ko-KR" sz="2400" dirty="0" err="1">
                <a:solidFill>
                  <a:srgbClr val="333333"/>
                </a:solidFill>
              </a:rPr>
              <a:t>mengingat</a:t>
            </a:r>
            <a:r>
              <a:rPr lang="en-GB" altLang="ko-KR" sz="2400" dirty="0">
                <a:solidFill>
                  <a:srgbClr val="333333"/>
                </a:solidFill>
              </a:rPr>
              <a:t> </a:t>
            </a:r>
            <a:r>
              <a:rPr lang="en-GB" altLang="ko-KR" sz="2400" dirty="0" err="1">
                <a:solidFill>
                  <a:srgbClr val="333333"/>
                </a:solidFill>
              </a:rPr>
              <a:t>kembali</a:t>
            </a:r>
            <a:r>
              <a:rPr lang="en-GB" altLang="ko-KR" sz="2400" dirty="0">
                <a:solidFill>
                  <a:srgbClr val="333333"/>
                </a:solidFill>
              </a:rPr>
              <a:t> </a:t>
            </a:r>
            <a:r>
              <a:rPr lang="en-GB" altLang="ko-KR" sz="2400" dirty="0" err="1">
                <a:solidFill>
                  <a:srgbClr val="333333"/>
                </a:solidFill>
              </a:rPr>
              <a:t>gambar</a:t>
            </a:r>
            <a:r>
              <a:rPr lang="en-GB" altLang="ko-KR" sz="2400" dirty="0">
                <a:solidFill>
                  <a:srgbClr val="333333"/>
                </a:solidFill>
              </a:rPr>
              <a:t> </a:t>
            </a:r>
            <a:r>
              <a:rPr lang="en-GB" altLang="ko-KR" sz="2400" dirty="0" err="1">
                <a:solidFill>
                  <a:srgbClr val="333333"/>
                </a:solidFill>
              </a:rPr>
              <a:t>tersebut</a:t>
            </a:r>
            <a:r>
              <a:rPr lang="en-GB" altLang="ko-KR" sz="2400" dirty="0">
                <a:solidFill>
                  <a:srgbClr val="333333"/>
                </a:solidFill>
              </a:rPr>
              <a:t> </a:t>
            </a:r>
            <a:r>
              <a:rPr lang="en-GB" altLang="ko-KR" sz="2400" dirty="0" err="1">
                <a:solidFill>
                  <a:srgbClr val="333333"/>
                </a:solidFill>
              </a:rPr>
              <a:t>dan</a:t>
            </a:r>
            <a:r>
              <a:rPr lang="en-GB" altLang="ko-KR" sz="2400" dirty="0">
                <a:solidFill>
                  <a:srgbClr val="333333"/>
                </a:solidFill>
              </a:rPr>
              <a:t> </a:t>
            </a:r>
            <a:r>
              <a:rPr lang="en-GB" altLang="ko-KR" sz="2400" dirty="0" err="1">
                <a:solidFill>
                  <a:srgbClr val="333333"/>
                </a:solidFill>
              </a:rPr>
              <a:t>seberapa</a:t>
            </a:r>
            <a:r>
              <a:rPr lang="en-GB" altLang="ko-KR" sz="2400" dirty="0">
                <a:solidFill>
                  <a:srgbClr val="333333"/>
                </a:solidFill>
              </a:rPr>
              <a:t> </a:t>
            </a:r>
            <a:r>
              <a:rPr lang="en-GB" altLang="ko-KR" sz="2400" dirty="0" err="1">
                <a:solidFill>
                  <a:srgbClr val="333333"/>
                </a:solidFill>
              </a:rPr>
              <a:t>yakin</a:t>
            </a:r>
            <a:r>
              <a:rPr lang="en-GB" altLang="ko-KR" sz="2400" dirty="0">
                <a:solidFill>
                  <a:srgbClr val="333333"/>
                </a:solidFill>
              </a:rPr>
              <a:t> </a:t>
            </a:r>
            <a:r>
              <a:rPr lang="en-GB" altLang="ko-KR" sz="2400" dirty="0" err="1">
                <a:solidFill>
                  <a:srgbClr val="333333"/>
                </a:solidFill>
              </a:rPr>
              <a:t>anda</a:t>
            </a:r>
            <a:r>
              <a:rPr lang="en-GB" altLang="ko-KR" sz="2400" dirty="0">
                <a:solidFill>
                  <a:srgbClr val="333333"/>
                </a:solidFill>
              </a:rPr>
              <a:t> </a:t>
            </a:r>
            <a:r>
              <a:rPr lang="en-GB" altLang="ko-KR" sz="2400" dirty="0" err="1">
                <a:solidFill>
                  <a:srgbClr val="333333"/>
                </a:solidFill>
              </a:rPr>
              <a:t>akan</a:t>
            </a:r>
            <a:r>
              <a:rPr lang="en-GB" altLang="ko-KR" sz="2400" dirty="0">
                <a:solidFill>
                  <a:srgbClr val="333333"/>
                </a:solidFill>
              </a:rPr>
              <a:t> </a:t>
            </a:r>
            <a:r>
              <a:rPr lang="en-GB" altLang="ko-KR" sz="2400" dirty="0" err="1">
                <a:solidFill>
                  <a:srgbClr val="333333"/>
                </a:solidFill>
              </a:rPr>
              <a:t>penilaian</a:t>
            </a:r>
            <a:r>
              <a:rPr lang="en-GB" altLang="ko-KR" sz="2400" dirty="0">
                <a:solidFill>
                  <a:srgbClr val="333333"/>
                </a:solidFill>
              </a:rPr>
              <a:t>/</a:t>
            </a:r>
            <a:r>
              <a:rPr lang="en-GB" altLang="ko-KR" sz="2400" dirty="0" err="1">
                <a:solidFill>
                  <a:srgbClr val="333333"/>
                </a:solidFill>
              </a:rPr>
              <a:t>keputusan</a:t>
            </a:r>
            <a:r>
              <a:rPr lang="en-GB" altLang="ko-KR" sz="2400" dirty="0">
                <a:solidFill>
                  <a:srgbClr val="333333"/>
                </a:solidFill>
              </a:rPr>
              <a:t> </a:t>
            </a:r>
            <a:r>
              <a:rPr lang="en-GB" altLang="ko-KR" sz="2400" dirty="0" err="1">
                <a:solidFill>
                  <a:srgbClr val="333333"/>
                </a:solidFill>
              </a:rPr>
              <a:t>anda</a:t>
            </a:r>
            <a:r>
              <a:rPr lang="en-GB" altLang="ko-KR" sz="2400" dirty="0">
                <a:solidFill>
                  <a:srgbClr val="333333"/>
                </a:solidFill>
              </a:rPr>
              <a:t>.</a:t>
            </a:r>
            <a:endParaRPr lang="de-DE" altLang="ko-KR" sz="2400" dirty="0">
              <a:solidFill>
                <a:srgbClr val="333333"/>
              </a:solidFill>
            </a:endParaRPr>
          </a:p>
          <a:p>
            <a:pPr algn="ctr" eaLnBrk="1" hangingPunct="1">
              <a:tabLst>
                <a:tab pos="361950" algn="l"/>
              </a:tabLst>
            </a:pPr>
            <a:r>
              <a:rPr lang="de-DE" altLang="de-DE" sz="2400" dirty="0">
                <a:solidFill>
                  <a:srgbClr val="004992"/>
                </a:solidFill>
              </a:rPr>
              <a:t>Cobalah untuk kembali mengingat detail dari gambar berikut!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20</a:t>
            </a:fld>
            <a:endParaRPr lang="de-DE" altLang="de-DE">
              <a:latin typeface="+mn-lt"/>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21</a:t>
            </a:fld>
            <a:endParaRPr lang="de-DE" altLang="de-DE">
              <a:latin typeface="+mn-lt"/>
              <a:ea typeface="+mn-ea"/>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solidFill>
                  <a:srgbClr val="004992"/>
                </a:solidFill>
                <a:latin typeface="+mn-lt"/>
                <a:ea typeface="+mn-ea"/>
                <a:cs typeface="+mn-cs"/>
              </a:rPr>
              <a:t>Di Pantai</a:t>
            </a:r>
            <a:br>
              <a:rPr lang="de-DE" altLang="de-DE" sz="3600" dirty="0">
                <a:solidFill>
                  <a:srgbClr val="004992"/>
                </a:solidFill>
                <a:latin typeface="+mn-lt"/>
                <a:ea typeface="+mn-ea"/>
                <a:cs typeface="+mn-cs"/>
              </a:rPr>
            </a:br>
            <a:r>
              <a:rPr lang="de-DE" altLang="de-DE" dirty="0">
                <a:solidFill>
                  <a:srgbClr val="004992"/>
                </a:solidFill>
                <a:latin typeface="+mn-lt"/>
                <a:ea typeface="+mn-ea"/>
                <a:cs typeface="+mn-cs"/>
              </a:rPr>
              <a:t>Apa yang anda lihat? Seberapa yakinkah anda?</a:t>
            </a:r>
          </a:p>
        </p:txBody>
      </p:sp>
      <p:sp>
        <p:nvSpPr>
          <p:cNvPr id="4" name="Content Placeholder 3"/>
          <p:cNvSpPr>
            <a:spLocks noGrp="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de-DE" altLang="de-DE" sz="2400" dirty="0">
                <a:solidFill>
                  <a:srgbClr val="333333"/>
                </a:solidFill>
              </a:rPr>
              <a:t>payung pantai</a:t>
            </a:r>
          </a:p>
          <a:p>
            <a:pPr marL="342900" indent="-342900">
              <a:lnSpc>
                <a:spcPct val="100000"/>
              </a:lnSpc>
              <a:spcBef>
                <a:spcPts val="1200"/>
              </a:spcBef>
              <a:buClr>
                <a:srgbClr val="333333"/>
              </a:buClr>
              <a:buFont typeface="WingDings"/>
              <a:buChar char=""/>
            </a:pPr>
            <a:r>
              <a:rPr lang="de-DE" altLang="de-DE" sz="2400" dirty="0">
                <a:solidFill>
                  <a:srgbClr val="333333"/>
                </a:solidFill>
              </a:rPr>
              <a:t>penjaga pantai</a:t>
            </a:r>
          </a:p>
          <a:p>
            <a:pPr marL="342900" indent="-342900">
              <a:lnSpc>
                <a:spcPct val="100000"/>
              </a:lnSpc>
              <a:spcBef>
                <a:spcPts val="1200"/>
              </a:spcBef>
              <a:buClr>
                <a:srgbClr val="333333"/>
              </a:buClr>
              <a:buFont typeface="WingDings"/>
              <a:buChar char=""/>
            </a:pPr>
            <a:r>
              <a:rPr lang="de-DE" altLang="de-DE" sz="2400" dirty="0">
                <a:solidFill>
                  <a:srgbClr val="333333"/>
                </a:solidFill>
              </a:rPr>
              <a:t>anjing</a:t>
            </a:r>
          </a:p>
          <a:p>
            <a:pPr marL="342900" indent="-342900">
              <a:lnSpc>
                <a:spcPct val="100000"/>
              </a:lnSpc>
              <a:spcBef>
                <a:spcPts val="1200"/>
              </a:spcBef>
              <a:buClr>
                <a:srgbClr val="333333"/>
              </a:buClr>
              <a:buFont typeface="WingDings"/>
              <a:buChar char=""/>
            </a:pPr>
            <a:r>
              <a:rPr lang="de-DE" altLang="de-DE" sz="2400" dirty="0">
                <a:solidFill>
                  <a:srgbClr val="333333"/>
                </a:solidFill>
              </a:rPr>
              <a:t>bola</a:t>
            </a:r>
          </a:p>
          <a:p>
            <a:pPr marL="342900" indent="-342900">
              <a:lnSpc>
                <a:spcPct val="100000"/>
              </a:lnSpc>
              <a:spcBef>
                <a:spcPts val="1200"/>
              </a:spcBef>
              <a:buClr>
                <a:srgbClr val="333333"/>
              </a:buClr>
              <a:buFont typeface="WingDings"/>
              <a:buChar char=""/>
            </a:pPr>
            <a:r>
              <a:rPr lang="de-DE" altLang="de-DE" sz="2400" dirty="0">
                <a:solidFill>
                  <a:srgbClr val="333333"/>
                </a:solidFill>
              </a:rPr>
              <a:t>pelampung</a:t>
            </a:r>
          </a:p>
          <a:p>
            <a:pPr marL="342900" indent="-342900">
              <a:lnSpc>
                <a:spcPct val="100000"/>
              </a:lnSpc>
              <a:spcBef>
                <a:spcPts val="1200"/>
              </a:spcBef>
              <a:buClr>
                <a:srgbClr val="333333"/>
              </a:buClr>
              <a:buFont typeface="WingDings"/>
              <a:buChar char=""/>
            </a:pPr>
            <a:r>
              <a:rPr lang="de-DE" altLang="de-DE" sz="2400" dirty="0">
                <a:solidFill>
                  <a:srgbClr val="333333"/>
                </a:solidFill>
              </a:rPr>
              <a:t>air</a:t>
            </a:r>
          </a:p>
          <a:p>
            <a:pPr marL="342900" indent="-342900">
              <a:lnSpc>
                <a:spcPct val="100000"/>
              </a:lnSpc>
              <a:spcBef>
                <a:spcPts val="1200"/>
              </a:spcBef>
              <a:buClr>
                <a:srgbClr val="333333"/>
              </a:buClr>
              <a:buFont typeface="WingDings"/>
              <a:buChar char=""/>
            </a:pPr>
            <a:r>
              <a:rPr lang="de-DE" altLang="de-DE" sz="2400" dirty="0">
                <a:solidFill>
                  <a:srgbClr val="333333"/>
                </a:solidFill>
              </a:rPr>
              <a:t>topi</a:t>
            </a:r>
          </a:p>
          <a:p>
            <a:pPr marL="342900" indent="-342900">
              <a:lnSpc>
                <a:spcPct val="100000"/>
              </a:lnSpc>
              <a:spcBef>
                <a:spcPts val="1200"/>
              </a:spcBef>
              <a:buClr>
                <a:srgbClr val="333333"/>
              </a:buClr>
              <a:buFont typeface="WingDings"/>
              <a:buChar char=""/>
            </a:pPr>
            <a:r>
              <a:rPr lang="de-DE" altLang="de-DE" sz="2400" dirty="0">
                <a:solidFill>
                  <a:srgbClr val="333333"/>
                </a:solidFill>
              </a:rPr>
              <a:t>handuk</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22</a:t>
            </a:fld>
            <a:endParaRPr lang="de-DE" altLang="de-DE">
              <a:latin typeface="+mn-lt"/>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Di Pantai</a:t>
            </a:r>
          </a:p>
        </p:txBody>
      </p:sp>
      <p:sp>
        <p:nvSpPr>
          <p:cNvPr id="4915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payung pantai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penjaga pantai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anjing</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bola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pelampung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air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topi</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handuk</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23</a:t>
            </a:fld>
            <a:endParaRPr lang="de-DE" altLang="de-DE">
              <a:latin typeface="+mn-lt"/>
              <a:ea typeface="+mn-ea"/>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tidak</a:t>
            </a:r>
            <a:r>
              <a:rPr lang="es-ES" altLang="de-DE" sz="1800" b="1" dirty="0">
                <a:latin typeface="Calibri Light"/>
              </a:rPr>
              <a:t> </a:t>
            </a:r>
            <a:r>
              <a:rPr lang="es-ES" altLang="de-DE" sz="1800" b="1" dirty="0" err="1">
                <a:latin typeface="Calibri Light"/>
              </a:rPr>
              <a:t>ada</a:t>
            </a:r>
            <a:r>
              <a:rPr lang="es-ES" altLang="de-DE" sz="1800" b="1" dirty="0">
                <a:latin typeface="Calibri Light"/>
              </a:rPr>
              <a:t> </a:t>
            </a:r>
            <a:r>
              <a:rPr lang="es-ES" altLang="de-DE" sz="1800" b="1" dirty="0" err="1">
                <a:latin typeface="Calibri Light"/>
              </a:rPr>
              <a:t>dalam</a:t>
            </a:r>
            <a:r>
              <a:rPr lang="es-ES" altLang="de-DE" sz="1800" b="1" dirty="0">
                <a:latin typeface="Calibri Light"/>
              </a:rPr>
              <a:t> gambar</a:t>
            </a:r>
            <a:endParaRPr lang="de-DE" altLang="de-DE" sz="1800" b="1" dirty="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24</a:t>
            </a:fld>
            <a:endParaRPr lang="de-DE" altLang="de-DE">
              <a:latin typeface="+mn-lt"/>
              <a:ea typeface="+mn-ea"/>
            </a:endParaRPr>
          </a:p>
        </p:txBody>
      </p:sp>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Di Stasiun</a:t>
            </a:r>
            <a:br>
              <a:rPr lang="fi-FI" altLang="de-DE" sz="3600">
                <a:solidFill>
                  <a:srgbClr val="004992"/>
                </a:solidFill>
                <a:latin typeface="+mn-lt"/>
                <a:ea typeface="+mn-ea"/>
                <a:cs typeface="+mn-cs"/>
              </a:rPr>
            </a:br>
            <a:r>
              <a:rPr lang="fi-FI" altLang="de-DE">
                <a:solidFill>
                  <a:srgbClr val="004992"/>
                </a:solidFill>
                <a:latin typeface="+mn-lt"/>
                <a:ea typeface="+mn-ea"/>
                <a:cs typeface="+mn-cs"/>
              </a:rPr>
              <a:t>Apa yang anda lihat? Seberapa yakinkah anda?</a:t>
            </a:r>
            <a:endParaRPr lang="de-DE" altLang="de-DE">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indent="-342900">
              <a:lnSpc>
                <a:spcPct val="100000"/>
              </a:lnSpc>
              <a:spcBef>
                <a:spcPts val="1200"/>
              </a:spcBef>
              <a:buClr>
                <a:srgbClr val="333333"/>
              </a:buClr>
              <a:buFont typeface="WingDings"/>
              <a:buChar char=""/>
            </a:pPr>
            <a:r>
              <a:rPr lang="de-DE" altLang="de-DE" sz="2400" dirty="0">
                <a:solidFill>
                  <a:srgbClr val="333333"/>
                </a:solidFill>
              </a:rPr>
              <a:t>rel</a:t>
            </a:r>
          </a:p>
          <a:p>
            <a:pPr marL="342900" indent="-342900">
              <a:lnSpc>
                <a:spcPct val="100000"/>
              </a:lnSpc>
              <a:spcBef>
                <a:spcPts val="1200"/>
              </a:spcBef>
              <a:buClr>
                <a:srgbClr val="333333"/>
              </a:buClr>
              <a:buFont typeface="WingDings"/>
              <a:buChar char=""/>
            </a:pPr>
            <a:r>
              <a:rPr lang="de-DE" altLang="de-DE" sz="2400" dirty="0">
                <a:solidFill>
                  <a:srgbClr val="333333"/>
                </a:solidFill>
              </a:rPr>
              <a:t>gerbong</a:t>
            </a:r>
          </a:p>
          <a:p>
            <a:pPr marL="342900" indent="-342900">
              <a:lnSpc>
                <a:spcPct val="100000"/>
              </a:lnSpc>
              <a:spcBef>
                <a:spcPts val="1200"/>
              </a:spcBef>
              <a:buClr>
                <a:srgbClr val="333333"/>
              </a:buClr>
              <a:buFont typeface="WingDings"/>
              <a:buChar char=""/>
            </a:pPr>
            <a:r>
              <a:rPr lang="de-DE" altLang="de-DE" sz="2400" dirty="0">
                <a:solidFill>
                  <a:srgbClr val="333333"/>
                </a:solidFill>
              </a:rPr>
              <a:t>mesin kereta</a:t>
            </a:r>
          </a:p>
          <a:p>
            <a:pPr marL="342900" indent="-342900">
              <a:lnSpc>
                <a:spcPct val="100000"/>
              </a:lnSpc>
              <a:spcBef>
                <a:spcPts val="1200"/>
              </a:spcBef>
              <a:buClr>
                <a:srgbClr val="333333"/>
              </a:buClr>
              <a:buFont typeface="WingDings"/>
              <a:buChar char=""/>
            </a:pPr>
            <a:r>
              <a:rPr lang="de-DE" altLang="de-DE" sz="2400" dirty="0">
                <a:solidFill>
                  <a:srgbClr val="333333"/>
                </a:solidFill>
              </a:rPr>
              <a:t>stasiun</a:t>
            </a:r>
          </a:p>
          <a:p>
            <a:pPr marL="342900" indent="-342900">
              <a:lnSpc>
                <a:spcPct val="100000"/>
              </a:lnSpc>
              <a:spcBef>
                <a:spcPts val="1200"/>
              </a:spcBef>
              <a:buClr>
                <a:srgbClr val="333333"/>
              </a:buClr>
              <a:buFont typeface="WingDings"/>
              <a:buChar char=""/>
            </a:pPr>
            <a:r>
              <a:rPr lang="de-DE" altLang="de-DE" sz="2400" dirty="0">
                <a:solidFill>
                  <a:srgbClr val="333333"/>
                </a:solidFill>
              </a:rPr>
              <a:t>jadual</a:t>
            </a:r>
          </a:p>
          <a:p>
            <a:pPr marL="342900" indent="-342900">
              <a:lnSpc>
                <a:spcPct val="100000"/>
              </a:lnSpc>
              <a:spcBef>
                <a:spcPts val="1200"/>
              </a:spcBef>
              <a:buClr>
                <a:srgbClr val="333333"/>
              </a:buClr>
              <a:buFont typeface="WingDings"/>
              <a:buChar char=""/>
            </a:pPr>
            <a:r>
              <a:rPr lang="de-DE" altLang="de-DE" sz="2400" dirty="0">
                <a:solidFill>
                  <a:srgbClr val="333333"/>
                </a:solidFill>
              </a:rPr>
              <a:t>rambu kereta api</a:t>
            </a:r>
          </a:p>
          <a:p>
            <a:pPr marL="342900" indent="-342900">
              <a:lnSpc>
                <a:spcPct val="100000"/>
              </a:lnSpc>
              <a:spcBef>
                <a:spcPts val="1200"/>
              </a:spcBef>
              <a:buClr>
                <a:srgbClr val="333333"/>
              </a:buClr>
              <a:buFont typeface="WingDings"/>
              <a:buChar char=""/>
            </a:pPr>
            <a:r>
              <a:rPr lang="de-DE" altLang="de-DE" sz="2400" dirty="0">
                <a:solidFill>
                  <a:srgbClr val="333333"/>
                </a:solidFill>
              </a:rPr>
              <a:t>bangku</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25</a:t>
            </a:fld>
            <a:endParaRPr lang="de-DE" altLang="de-DE">
              <a:latin typeface="+mn-lt"/>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Stasiun</a:t>
            </a:r>
          </a:p>
        </p:txBody>
      </p:sp>
      <p:sp>
        <p:nvSpPr>
          <p:cNvPr id="55299" name="Rectangle 3"/>
          <p:cNvSpPr>
            <a:spLocks noGrp="1" noChangeArrowheads="1"/>
          </p:cNvSpPr>
          <p:nvPr>
            <p:ph idx="1"/>
          </p:nvPr>
        </p:nvSpPr>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gerbong</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mesin kereta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stasiun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jadual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rambu kereta api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bangku</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26</a:t>
            </a:fld>
            <a:endParaRPr lang="de-DE" altLang="de-DE">
              <a:latin typeface="+mn-lt"/>
              <a:ea typeface="+mn-ea"/>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tidak</a:t>
            </a:r>
            <a:r>
              <a:rPr lang="es-ES" altLang="de-DE" sz="1800" b="1" dirty="0">
                <a:latin typeface="Calibri Light"/>
              </a:rPr>
              <a:t> </a:t>
            </a:r>
            <a:r>
              <a:rPr lang="es-ES" altLang="de-DE" sz="1800" b="1" dirty="0" err="1">
                <a:latin typeface="Calibri Light"/>
              </a:rPr>
              <a:t>ada</a:t>
            </a:r>
            <a:r>
              <a:rPr lang="es-ES" altLang="de-DE" sz="1800" b="1" dirty="0">
                <a:latin typeface="Calibri Light"/>
              </a:rPr>
              <a:t> </a:t>
            </a:r>
            <a:r>
              <a:rPr lang="es-ES" altLang="de-DE" sz="1800" b="1" dirty="0" err="1">
                <a:latin typeface="Calibri Light"/>
              </a:rPr>
              <a:t>dalam</a:t>
            </a:r>
            <a:r>
              <a:rPr lang="es-ES" altLang="de-DE" sz="1800" b="1" dirty="0">
                <a:latin typeface="Calibri Light"/>
              </a:rPr>
              <a:t> gambar</a:t>
            </a:r>
            <a:endParaRPr lang="de-DE" altLang="de-DE" sz="1800" b="1" dirty="0">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Memori yang salah dalam kehidupan sehari-hari</a:t>
            </a:r>
          </a:p>
        </p:txBody>
      </p:sp>
      <p:sp>
        <p:nvSpPr>
          <p:cNvPr id="6144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Tidak semua yang kita ingat, benar-benar </a:t>
            </a:r>
            <a:r>
              <a:rPr lang="de-DE" altLang="de-DE" sz="2400">
                <a:solidFill>
                  <a:srgbClr val="333333"/>
                </a:solidFill>
              </a:rPr>
              <a:t>terjadi!</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27</a:t>
            </a:fld>
            <a:endParaRPr lang="de-DE" altLang="de-DE">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Memori yang salah dalam kehidupan sehari-hari</a:t>
            </a:r>
          </a:p>
        </p:txBody>
      </p:sp>
      <p:sp>
        <p:nvSpPr>
          <p:cNvPr id="6144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Tidak semua yang kita ingat, benar-benar </a:t>
            </a:r>
            <a:r>
              <a:rPr lang="de-DE" altLang="de-DE" sz="2400">
                <a:solidFill>
                  <a:srgbClr val="333333"/>
                </a:solidFill>
              </a:rPr>
              <a:t>terjadi!</a:t>
            </a:r>
          </a:p>
          <a:p>
            <a:pPr marL="342900" indent="-342900" eaLnBrk="1" hangingPunct="1">
              <a:buClr>
                <a:srgbClr val="333333"/>
              </a:buClr>
              <a:buFont typeface="WingDings"/>
              <a:buChar char=""/>
            </a:pPr>
            <a:r>
              <a:rPr lang="de-DE" altLang="de-DE" sz="2400">
                <a:solidFill>
                  <a:srgbClr val="333333"/>
                </a:solidFill>
              </a:rPr>
              <a:t>Otak </a:t>
            </a:r>
            <a:r>
              <a:rPr lang="de-DE" altLang="de-DE" sz="2400" dirty="0">
                <a:solidFill>
                  <a:srgbClr val="333333"/>
                </a:solidFill>
              </a:rPr>
              <a:t>kita mengganti dan menambah informasi yang hilang sebelumnya atau berhubungan dengan kejadian (misalnya pemandangan pantai saat liburan). </a:t>
            </a:r>
            <a:br>
              <a:rPr lang="de-DE" altLang="de-DE" sz="2400" dirty="0">
                <a:solidFill>
                  <a:srgbClr val="333333"/>
                </a:solidFill>
              </a:rPr>
            </a:br>
            <a:r>
              <a:rPr lang="de-DE" altLang="de-DE" sz="2400" dirty="0">
                <a:solidFill>
                  <a:srgbClr val="333333"/>
                </a:solidFill>
              </a:rPr>
              <a:t>Beberapa obyek ditambah </a:t>
            </a:r>
            <a:r>
              <a:rPr lang="de-DE" altLang="de-DE" sz="2400">
                <a:solidFill>
                  <a:srgbClr val="333333"/>
                </a:solidFill>
              </a:rPr>
              <a:t>dengan </a:t>
            </a:r>
            <a:r>
              <a:rPr lang="en-CA" altLang="de-DE" sz="2400">
                <a:solidFill>
                  <a:srgbClr val="333333"/>
                </a:solidFill>
              </a:rPr>
              <a:t>“</a:t>
            </a:r>
            <a:r>
              <a:rPr lang="en-CA" altLang="ja-JP" sz="2400">
                <a:solidFill>
                  <a:srgbClr val="333333"/>
                </a:solidFill>
              </a:rPr>
              <a:t>logika</a:t>
            </a:r>
            <a:r>
              <a:rPr lang="en-CA" altLang="de-DE" sz="2400">
                <a:solidFill>
                  <a:srgbClr val="333333"/>
                </a:solidFill>
              </a:rPr>
              <a:t>”</a:t>
            </a:r>
            <a:r>
              <a:rPr lang="de-DE" altLang="ja-JP" sz="2400">
                <a:solidFill>
                  <a:srgbClr val="333333"/>
                </a:solidFill>
              </a:rPr>
              <a:t> </a:t>
            </a:r>
            <a:r>
              <a:rPr lang="de-DE" altLang="ja-JP" sz="2400" dirty="0">
                <a:solidFill>
                  <a:srgbClr val="333333"/>
                </a:solidFill>
              </a:rPr>
              <a:t>(contoh: bola, </a:t>
            </a:r>
            <a:r>
              <a:rPr lang="de-DE" altLang="ja-JP" sz="2400">
                <a:solidFill>
                  <a:srgbClr val="333333"/>
                </a:solidFill>
              </a:rPr>
              <a:t>handuk)!</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28</a:t>
            </a:fld>
            <a:endParaRPr lang="de-DE" altLang="de-DE">
              <a:latin typeface="+mn-lt"/>
              <a:ea typeface="+mn-ea"/>
            </a:endParaRPr>
          </a:p>
        </p:txBody>
      </p:sp>
    </p:spTree>
    <p:extLst>
      <p:ext uri="{BB962C8B-B14F-4D97-AF65-F5344CB8AC3E}">
        <p14:creationId xmlns:p14="http://schemas.microsoft.com/office/powerpoint/2010/main" val="18107896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Memori yang salah dalam kehidupan sehari-hari</a:t>
            </a:r>
          </a:p>
        </p:txBody>
      </p:sp>
      <p:sp>
        <p:nvSpPr>
          <p:cNvPr id="6144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Tidak semua yang kita ingat, benar-benar </a:t>
            </a:r>
            <a:r>
              <a:rPr lang="de-DE" altLang="de-DE" sz="2400">
                <a:solidFill>
                  <a:srgbClr val="333333"/>
                </a:solidFill>
              </a:rPr>
              <a:t>terjadi!</a:t>
            </a:r>
          </a:p>
          <a:p>
            <a:pPr marL="342900" indent="-342900" eaLnBrk="1" hangingPunct="1">
              <a:buClr>
                <a:srgbClr val="333333"/>
              </a:buClr>
              <a:buFont typeface="WingDings"/>
              <a:buChar char=""/>
            </a:pPr>
            <a:r>
              <a:rPr lang="de-DE" altLang="de-DE" sz="2400">
                <a:solidFill>
                  <a:srgbClr val="333333"/>
                </a:solidFill>
              </a:rPr>
              <a:t>Otak </a:t>
            </a:r>
            <a:r>
              <a:rPr lang="de-DE" altLang="de-DE" sz="2400" dirty="0">
                <a:solidFill>
                  <a:srgbClr val="333333"/>
                </a:solidFill>
              </a:rPr>
              <a:t>kita mengganti dan menambah informasi yang hilang sebelumnya atau berhubungan dengan kejadian (misalnya pemandangan pantai saat liburan). </a:t>
            </a:r>
            <a:br>
              <a:rPr lang="de-DE" altLang="de-DE" sz="2400" dirty="0">
                <a:solidFill>
                  <a:srgbClr val="333333"/>
                </a:solidFill>
              </a:rPr>
            </a:br>
            <a:r>
              <a:rPr lang="de-DE" altLang="de-DE" sz="2400" dirty="0">
                <a:solidFill>
                  <a:srgbClr val="333333"/>
                </a:solidFill>
              </a:rPr>
              <a:t>Beberapa obyek ditambah </a:t>
            </a:r>
            <a:r>
              <a:rPr lang="de-DE" altLang="de-DE" sz="2400">
                <a:solidFill>
                  <a:srgbClr val="333333"/>
                </a:solidFill>
              </a:rPr>
              <a:t>dengan </a:t>
            </a:r>
            <a:r>
              <a:rPr lang="en-CA" altLang="de-DE" sz="2400">
                <a:solidFill>
                  <a:srgbClr val="333333"/>
                </a:solidFill>
              </a:rPr>
              <a:t>“</a:t>
            </a:r>
            <a:r>
              <a:rPr lang="en-CA" altLang="ja-JP" sz="2400">
                <a:solidFill>
                  <a:srgbClr val="333333"/>
                </a:solidFill>
              </a:rPr>
              <a:t>logika</a:t>
            </a:r>
            <a:r>
              <a:rPr lang="en-CA" altLang="de-DE" sz="2400">
                <a:solidFill>
                  <a:srgbClr val="333333"/>
                </a:solidFill>
              </a:rPr>
              <a:t>”</a:t>
            </a:r>
            <a:r>
              <a:rPr lang="de-DE" altLang="ja-JP" sz="2400">
                <a:solidFill>
                  <a:srgbClr val="333333"/>
                </a:solidFill>
              </a:rPr>
              <a:t> </a:t>
            </a:r>
            <a:r>
              <a:rPr lang="de-DE" altLang="ja-JP" sz="2400" dirty="0">
                <a:solidFill>
                  <a:srgbClr val="333333"/>
                </a:solidFill>
              </a:rPr>
              <a:t>(contoh: bola, handuk)!</a:t>
            </a:r>
          </a:p>
          <a:p>
            <a:pPr marL="342900" indent="-342900" eaLnBrk="1" hangingPunct="1">
              <a:buClr>
                <a:srgbClr val="333333"/>
              </a:buClr>
              <a:buFont typeface="WingDings"/>
              <a:buChar char=""/>
            </a:pPr>
            <a:r>
              <a:rPr lang="de-DE" altLang="de-DE" sz="2400" dirty="0">
                <a:solidFill>
                  <a:srgbClr val="333333"/>
                </a:solidFill>
              </a:rPr>
              <a:t>Memori yang nyata dapat dibedakan dengan memori yang salah dari kejelasan informasi: memori yang salah sering terlihat lebih kabur dan kurang rinci.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29</a:t>
            </a:fld>
            <a:endParaRPr lang="de-DE" altLang="de-DE">
              <a:latin typeface="+mn-lt"/>
              <a:ea typeface="+mn-ea"/>
            </a:endParaRPr>
          </a:p>
        </p:txBody>
      </p:sp>
    </p:spTree>
    <p:extLst>
      <p:ext uri="{BB962C8B-B14F-4D97-AF65-F5344CB8AC3E}">
        <p14:creationId xmlns:p14="http://schemas.microsoft.com/office/powerpoint/2010/main" val="11538226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Jenis-jenis dalam kesalahan memori</a:t>
            </a:r>
          </a:p>
        </p:txBody>
      </p:sp>
      <p:sp>
        <p:nvSpPr>
          <p:cNvPr id="5" name="Content Placeholder 4"/>
          <p:cNvSpPr>
            <a:spLocks noGrp="1"/>
          </p:cNvSpPr>
          <p:nvPr>
            <p:ph idx="1"/>
          </p:nvPr>
        </p:nvSpPr>
        <p:spPr/>
        <p:txBody>
          <a:bodyPr/>
          <a:lstStyle/>
          <a:p>
            <a:pPr lvl="0" defTabSz="914400" fontAlgn="base"/>
            <a:r>
              <a:rPr lang="de-DE" altLang="de-DE" sz="240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30</a:t>
            </a:fld>
            <a:endParaRPr lang="de-DE" altLang="de-DE">
              <a:latin typeface="+mn-lt"/>
              <a:ea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Jenis-jenis dalam kesalahan memori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Lupa</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31</a:t>
            </a:fld>
            <a:endParaRPr lang="de-DE" altLang="de-DE">
              <a:latin typeface="+mn-lt"/>
              <a:ea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Jenis-jenis dalam kesalahan memori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Lupa</a:t>
            </a:r>
            <a:endParaRPr lang="en-US" altLang="de-DE" sz="2400" dirty="0">
              <a:solidFill>
                <a:srgbClr val="004992"/>
              </a:solidFill>
            </a:endParaRPr>
          </a:p>
          <a:p>
            <a:pPr marL="342900" lvl="0" indent="-342900" defTabSz="914400" fontAlgn="base">
              <a:buClr>
                <a:srgbClr val="000000"/>
              </a:buClr>
              <a:buFont typeface="WingDings"/>
              <a:buChar char=""/>
            </a:pPr>
            <a:r>
              <a:rPr lang="en-US" altLang="de-DE" sz="2400" dirty="0">
                <a:solidFill>
                  <a:srgbClr val="004992"/>
                </a:solidFill>
              </a:rPr>
              <a:t>Bias </a:t>
            </a:r>
            <a:r>
              <a:rPr lang="en-US" altLang="de-DE" sz="2400" dirty="0" err="1">
                <a:solidFill>
                  <a:srgbClr val="004992"/>
                </a:solidFill>
              </a:rPr>
              <a:t>memori</a:t>
            </a:r>
            <a:r>
              <a:rPr lang="en-US" altLang="de-DE" sz="2400" dirty="0">
                <a:solidFill>
                  <a:srgbClr val="004992"/>
                </a:solidFill>
              </a:rPr>
              <a:t>:</a:t>
            </a:r>
            <a:br>
              <a:rPr lang="en-US" altLang="de-DE" sz="2400">
                <a:solidFill>
                  <a:srgbClr val="004992"/>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n-US" altLang="de-DE" sz="2400" dirty="0">
                <a:solidFill>
                  <a:srgbClr val="333333"/>
                </a:solidFill>
              </a:rPr>
              <a:t>bias </a:t>
            </a:r>
            <a:r>
              <a:rPr lang="en-US" altLang="de-DE" sz="2400" dirty="0" err="1">
                <a:solidFill>
                  <a:srgbClr val="333333"/>
                </a:solidFill>
              </a:rPr>
              <a:t>memori</a:t>
            </a:r>
            <a:r>
              <a:rPr lang="en-US" altLang="de-DE" sz="2400" dirty="0">
                <a:solidFill>
                  <a:srgbClr val="333333"/>
                </a:solidFill>
              </a:rPr>
              <a:t> normal: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positif</a:t>
            </a:r>
            <a:r>
              <a:rPr lang="en-US" altLang="de-DE" sz="2400" dirty="0">
                <a:solidFill>
                  <a:srgbClr val="333333"/>
                </a:solidFill>
              </a:rPr>
              <a:t> </a:t>
            </a:r>
            <a:r>
              <a:rPr lang="en-US" altLang="de-DE" sz="2400" dirty="0" err="1">
                <a:solidFill>
                  <a:srgbClr val="333333"/>
                </a:solidFill>
              </a:rPr>
              <a:t>lebih</a:t>
            </a:r>
            <a:r>
              <a:rPr lang="en-US" altLang="de-DE" sz="2400" dirty="0">
                <a:solidFill>
                  <a:srgbClr val="333333"/>
                </a:solidFill>
              </a:rPr>
              <a:t> </a:t>
            </a:r>
            <a:r>
              <a:rPr lang="en-US" altLang="de-DE" sz="2400" dirty="0" err="1">
                <a:solidFill>
                  <a:srgbClr val="333333"/>
                </a:solidFill>
              </a:rPr>
              <a:t>diingat</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baik</a:t>
            </a:r>
            <a:r>
              <a:rPr lang="en-US" altLang="de-DE" sz="2400" dirty="0">
                <a:solidFill>
                  <a:srgbClr val="333333"/>
                </a:solidFill>
              </a:rPr>
              <a:t> </a:t>
            </a:r>
            <a:r>
              <a:rPr lang="en-US" altLang="de-DE" sz="2400" dirty="0" err="1">
                <a:solidFill>
                  <a:srgbClr val="333333"/>
                </a:solidFill>
              </a:rPr>
              <a:t>daripada</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negatif</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a:solidFill>
                  <a:srgbClr val="333333"/>
                </a:solidFill>
              </a:rPr>
              <a:t>bias </a:t>
            </a:r>
            <a:r>
              <a:rPr lang="en-US" altLang="de-DE" sz="2400" dirty="0" err="1">
                <a:solidFill>
                  <a:srgbClr val="333333"/>
                </a:solidFill>
              </a:rPr>
              <a:t>memori</a:t>
            </a:r>
            <a:r>
              <a:rPr lang="en-US" altLang="de-DE" sz="2400" dirty="0">
                <a:solidFill>
                  <a:srgbClr val="333333"/>
                </a:solidFill>
              </a:rPr>
              <a:t> </a:t>
            </a:r>
            <a:r>
              <a:rPr lang="en-US" altLang="de-DE" sz="2400" dirty="0" err="1">
                <a:solidFill>
                  <a:srgbClr val="333333"/>
                </a:solidFill>
              </a:rPr>
              <a:t>depresif</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negatif</a:t>
            </a:r>
            <a:r>
              <a:rPr lang="en-US" altLang="de-DE" sz="2400" dirty="0">
                <a:solidFill>
                  <a:srgbClr val="333333"/>
                </a:solidFill>
              </a:rPr>
              <a:t> </a:t>
            </a:r>
            <a:r>
              <a:rPr lang="en-US" altLang="de-DE" sz="2400" dirty="0" err="1">
                <a:solidFill>
                  <a:srgbClr val="333333"/>
                </a:solidFill>
              </a:rPr>
              <a:t>lebih</a:t>
            </a:r>
            <a:r>
              <a:rPr lang="en-US" altLang="de-DE" sz="2400" dirty="0">
                <a:solidFill>
                  <a:srgbClr val="333333"/>
                </a:solidFill>
              </a:rPr>
              <a:t> </a:t>
            </a:r>
            <a:r>
              <a:rPr lang="en-US" altLang="de-DE" sz="2400" dirty="0" err="1">
                <a:solidFill>
                  <a:srgbClr val="333333"/>
                </a:solidFill>
              </a:rPr>
              <a:t>diingat</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baik</a:t>
            </a:r>
            <a:r>
              <a:rPr lang="en-US" altLang="de-DE" sz="2400" dirty="0">
                <a:solidFill>
                  <a:srgbClr val="333333"/>
                </a:solidFill>
              </a:rPr>
              <a:t> </a:t>
            </a:r>
            <a:r>
              <a:rPr lang="en-US" altLang="de-DE" sz="2400" dirty="0" err="1">
                <a:solidFill>
                  <a:srgbClr val="333333"/>
                </a:solidFill>
              </a:rPr>
              <a:t>daripada</a:t>
            </a:r>
            <a:r>
              <a:rPr lang="en-US" altLang="de-DE" sz="2400" dirty="0">
                <a:solidFill>
                  <a:srgbClr val="333333"/>
                </a:solidFill>
              </a:rPr>
              <a:t> </a:t>
            </a:r>
            <a:r>
              <a:rPr lang="en-US" altLang="de-DE" sz="2400" err="1">
                <a:solidFill>
                  <a:srgbClr val="333333"/>
                </a:solidFill>
              </a:rPr>
              <a:t>kejadian</a:t>
            </a:r>
            <a:r>
              <a:rPr lang="en-US" altLang="de-DE" sz="2400">
                <a:solidFill>
                  <a:srgbClr val="333333"/>
                </a:solidFill>
              </a:rPr>
              <a:t> positif</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32</a:t>
            </a:fld>
            <a:endParaRPr lang="de-DE" altLang="de-DE">
              <a:latin typeface="+mn-lt"/>
              <a:ea typeface="+mn-ea"/>
            </a:endParaRPr>
          </a:p>
        </p:txBody>
      </p:sp>
    </p:spTree>
    <p:extLst>
      <p:ext uri="{BB962C8B-B14F-4D97-AF65-F5344CB8AC3E}">
        <p14:creationId xmlns:p14="http://schemas.microsoft.com/office/powerpoint/2010/main" val="28453822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Jenis-jenis dalam kesalahan memori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Lupa</a:t>
            </a:r>
            <a:endParaRPr lang="en-US" altLang="de-DE" sz="2400" dirty="0">
              <a:solidFill>
                <a:srgbClr val="004992"/>
              </a:solidFill>
            </a:endParaRPr>
          </a:p>
          <a:p>
            <a:pPr marL="342900" lvl="0" indent="-342900" defTabSz="914400" fontAlgn="base">
              <a:buClr>
                <a:srgbClr val="000000"/>
              </a:buClr>
              <a:buFont typeface="WingDings"/>
              <a:buChar char=""/>
            </a:pPr>
            <a:r>
              <a:rPr lang="en-US" altLang="de-DE" sz="2400" dirty="0">
                <a:solidFill>
                  <a:srgbClr val="004992"/>
                </a:solidFill>
              </a:rPr>
              <a:t>Bias </a:t>
            </a:r>
            <a:r>
              <a:rPr lang="en-US" altLang="de-DE" sz="2400" dirty="0" err="1">
                <a:solidFill>
                  <a:srgbClr val="004992"/>
                </a:solidFill>
              </a:rPr>
              <a:t>memori</a:t>
            </a:r>
            <a:r>
              <a:rPr lang="en-US" altLang="de-DE" sz="2400" dirty="0">
                <a:solidFill>
                  <a:srgbClr val="004992"/>
                </a:solidFill>
              </a:rPr>
              <a:t>:</a:t>
            </a:r>
            <a:br>
              <a:rPr lang="en-US" altLang="de-DE" sz="2400">
                <a:solidFill>
                  <a:srgbClr val="004992"/>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n-US" altLang="de-DE" sz="2400" dirty="0">
                <a:solidFill>
                  <a:srgbClr val="333333"/>
                </a:solidFill>
              </a:rPr>
              <a:t>bias </a:t>
            </a:r>
            <a:r>
              <a:rPr lang="en-US" altLang="de-DE" sz="2400" dirty="0" err="1">
                <a:solidFill>
                  <a:srgbClr val="333333"/>
                </a:solidFill>
              </a:rPr>
              <a:t>memori</a:t>
            </a:r>
            <a:r>
              <a:rPr lang="en-US" altLang="de-DE" sz="2400" dirty="0">
                <a:solidFill>
                  <a:srgbClr val="333333"/>
                </a:solidFill>
              </a:rPr>
              <a:t> normal: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positif</a:t>
            </a:r>
            <a:r>
              <a:rPr lang="en-US" altLang="de-DE" sz="2400" dirty="0">
                <a:solidFill>
                  <a:srgbClr val="333333"/>
                </a:solidFill>
              </a:rPr>
              <a:t> </a:t>
            </a:r>
            <a:r>
              <a:rPr lang="en-US" altLang="de-DE" sz="2400" dirty="0" err="1">
                <a:solidFill>
                  <a:srgbClr val="333333"/>
                </a:solidFill>
              </a:rPr>
              <a:t>lebih</a:t>
            </a:r>
            <a:r>
              <a:rPr lang="en-US" altLang="de-DE" sz="2400" dirty="0">
                <a:solidFill>
                  <a:srgbClr val="333333"/>
                </a:solidFill>
              </a:rPr>
              <a:t> </a:t>
            </a:r>
            <a:r>
              <a:rPr lang="en-US" altLang="de-DE" sz="2400" dirty="0" err="1">
                <a:solidFill>
                  <a:srgbClr val="333333"/>
                </a:solidFill>
              </a:rPr>
              <a:t>diingat</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baik</a:t>
            </a:r>
            <a:r>
              <a:rPr lang="en-US" altLang="de-DE" sz="2400" dirty="0">
                <a:solidFill>
                  <a:srgbClr val="333333"/>
                </a:solidFill>
              </a:rPr>
              <a:t> </a:t>
            </a:r>
            <a:r>
              <a:rPr lang="en-US" altLang="de-DE" sz="2400" dirty="0" err="1">
                <a:solidFill>
                  <a:srgbClr val="333333"/>
                </a:solidFill>
              </a:rPr>
              <a:t>daripada</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negatif</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a:solidFill>
                  <a:srgbClr val="333333"/>
                </a:solidFill>
              </a:rPr>
              <a:t>bias </a:t>
            </a:r>
            <a:r>
              <a:rPr lang="en-US" altLang="de-DE" sz="2400" dirty="0" err="1">
                <a:solidFill>
                  <a:srgbClr val="333333"/>
                </a:solidFill>
              </a:rPr>
              <a:t>memori</a:t>
            </a:r>
            <a:r>
              <a:rPr lang="en-US" altLang="de-DE" sz="2400" dirty="0">
                <a:solidFill>
                  <a:srgbClr val="333333"/>
                </a:solidFill>
              </a:rPr>
              <a:t> </a:t>
            </a:r>
            <a:r>
              <a:rPr lang="en-US" altLang="de-DE" sz="2400" dirty="0" err="1">
                <a:solidFill>
                  <a:srgbClr val="333333"/>
                </a:solidFill>
              </a:rPr>
              <a:t>depresif</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negatif</a:t>
            </a:r>
            <a:r>
              <a:rPr lang="en-US" altLang="de-DE" sz="2400" dirty="0">
                <a:solidFill>
                  <a:srgbClr val="333333"/>
                </a:solidFill>
              </a:rPr>
              <a:t> </a:t>
            </a:r>
            <a:r>
              <a:rPr lang="en-US" altLang="de-DE" sz="2400" dirty="0" err="1">
                <a:solidFill>
                  <a:srgbClr val="333333"/>
                </a:solidFill>
              </a:rPr>
              <a:t>lebih</a:t>
            </a:r>
            <a:r>
              <a:rPr lang="en-US" altLang="de-DE" sz="2400" dirty="0">
                <a:solidFill>
                  <a:srgbClr val="333333"/>
                </a:solidFill>
              </a:rPr>
              <a:t> </a:t>
            </a:r>
            <a:r>
              <a:rPr lang="en-US" altLang="de-DE" sz="2400" dirty="0" err="1">
                <a:solidFill>
                  <a:srgbClr val="333333"/>
                </a:solidFill>
              </a:rPr>
              <a:t>diingat</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baik</a:t>
            </a:r>
            <a:r>
              <a:rPr lang="en-US" altLang="de-DE" sz="2400" dirty="0">
                <a:solidFill>
                  <a:srgbClr val="333333"/>
                </a:solidFill>
              </a:rPr>
              <a:t> </a:t>
            </a:r>
            <a:r>
              <a:rPr lang="en-US" altLang="de-DE" sz="2400" dirty="0" err="1">
                <a:solidFill>
                  <a:srgbClr val="333333"/>
                </a:solidFill>
              </a:rPr>
              <a:t>daripada</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positif</a:t>
            </a:r>
            <a:endParaRPr lang="en-US" altLang="de-DE" sz="2400" dirty="0">
              <a:solidFill>
                <a:srgbClr val="333333"/>
              </a:solidFill>
            </a:endParaRPr>
          </a:p>
          <a:p>
            <a:pPr marL="342900" lvl="0" indent="-342900" defTabSz="914400" fontAlgn="base">
              <a:buClr>
                <a:srgbClr val="000000"/>
              </a:buClr>
              <a:buFont typeface="WingDings"/>
              <a:buChar char=""/>
            </a:pPr>
            <a:r>
              <a:rPr lang="en-US" altLang="de-DE" sz="2400" dirty="0" err="1">
                <a:solidFill>
                  <a:srgbClr val="004992"/>
                </a:solidFill>
              </a:rPr>
              <a:t>Ilusi</a:t>
            </a:r>
            <a:r>
              <a:rPr lang="en-US" altLang="de-DE" sz="2400" dirty="0">
                <a:solidFill>
                  <a:srgbClr val="004992"/>
                </a:solidFill>
              </a:rPr>
              <a:t>/</a:t>
            </a:r>
            <a:r>
              <a:rPr lang="en-US" altLang="de-DE" sz="2400" dirty="0" err="1">
                <a:solidFill>
                  <a:srgbClr val="004992"/>
                </a:solidFill>
              </a:rPr>
              <a:t>memori</a:t>
            </a:r>
            <a:r>
              <a:rPr lang="en-US" altLang="de-DE" sz="2400" dirty="0">
                <a:solidFill>
                  <a:srgbClr val="004992"/>
                </a:solidFill>
              </a:rPr>
              <a:t> yang </a:t>
            </a:r>
            <a:r>
              <a:rPr lang="en-US" altLang="de-DE" sz="2400" dirty="0" err="1">
                <a:solidFill>
                  <a:srgbClr val="004992"/>
                </a:solidFill>
              </a:rPr>
              <a:t>salah</a:t>
            </a:r>
            <a:r>
              <a:rPr lang="en-US" altLang="de-DE" sz="2400" dirty="0">
                <a:solidFill>
                  <a:srgbClr val="004992"/>
                </a:solidFill>
              </a:rPr>
              <a:t>:</a:t>
            </a:r>
            <a:r>
              <a:rPr lang="en-US" altLang="de-DE" sz="2400" dirty="0">
                <a:solidFill>
                  <a:srgbClr val="333333"/>
                </a:solidFill>
              </a:rPr>
              <a:t> </a:t>
            </a:r>
            <a:r>
              <a:rPr lang="en-US" altLang="de-DE" sz="2400" dirty="0" err="1">
                <a:solidFill>
                  <a:srgbClr val="333333"/>
                </a:solidFill>
              </a:rPr>
              <a:t>mengingat</a:t>
            </a:r>
            <a:r>
              <a:rPr lang="en-US" altLang="de-DE" sz="2400" dirty="0">
                <a:solidFill>
                  <a:srgbClr val="333333"/>
                </a:solidFill>
              </a:rPr>
              <a:t> </a:t>
            </a:r>
            <a:r>
              <a:rPr lang="en-US" altLang="de-DE" sz="2400" dirty="0" err="1">
                <a:solidFill>
                  <a:srgbClr val="333333"/>
                </a:solidFill>
              </a:rPr>
              <a:t>sesuatu</a:t>
            </a:r>
            <a:r>
              <a:rPr lang="en-US" altLang="de-DE" sz="2400" dirty="0">
                <a:solidFill>
                  <a:srgbClr val="333333"/>
                </a:solidFill>
              </a:rPr>
              <a:t> yang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pernah</a:t>
            </a:r>
            <a:r>
              <a:rPr lang="en-US" altLang="de-DE" sz="2400" dirty="0">
                <a:solidFill>
                  <a:srgbClr val="333333"/>
                </a:solidFill>
              </a:rPr>
              <a:t> </a:t>
            </a:r>
            <a:r>
              <a:rPr lang="en-US" altLang="de-DE" sz="2400" dirty="0" err="1">
                <a:solidFill>
                  <a:srgbClr val="333333"/>
                </a:solidFill>
              </a:rPr>
              <a:t>terjadi</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33</a:t>
            </a:fld>
            <a:endParaRPr lang="de-DE" altLang="de-DE">
              <a:latin typeface="+mn-lt"/>
              <a:ea typeface="+mn-ea"/>
            </a:endParaRPr>
          </a:p>
        </p:txBody>
      </p:sp>
    </p:spTree>
    <p:extLst>
      <p:ext uri="{BB962C8B-B14F-4D97-AF65-F5344CB8AC3E}">
        <p14:creationId xmlns:p14="http://schemas.microsoft.com/office/powerpoint/2010/main" val="39479410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Memori yang salah</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34</a:t>
            </a:fld>
            <a:endParaRPr lang="de-DE" altLang="de-DE">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1392351278"/>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Keyakinan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populer</a:t>
                      </a:r>
                      <a:r>
                        <a:rPr kumimoji="0" lang="en-US" sz="1800" b="0" i="0" u="none" strike="noStrike" cap="none" normalizeH="0" baseline="0" dirty="0">
                          <a:ln>
                            <a:noFill/>
                          </a:ln>
                          <a:solidFill>
                            <a:srgbClr val="333333"/>
                          </a:solidFill>
                          <a:effectLst/>
                          <a:latin typeface="+mn-lt"/>
                          <a:ea typeface="+mn-ea"/>
                          <a:cs typeface="+mn-cs"/>
                        </a:rPr>
                        <a:t> yang </a:t>
                      </a:r>
                      <a:r>
                        <a:rPr kumimoji="0" lang="en-US" sz="1800" b="0" i="0" u="none" strike="noStrike" cap="none" normalizeH="0" baseline="0" dirty="0" err="1">
                          <a:ln>
                            <a:noFill/>
                          </a:ln>
                          <a:solidFill>
                            <a:srgbClr val="333333"/>
                          </a:solidFill>
                          <a:effectLst/>
                          <a:latin typeface="+mn-lt"/>
                          <a:ea typeface="+mn-ea"/>
                          <a:cs typeface="+mn-cs"/>
                        </a:rPr>
                        <a:t>bertentangan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kapten</a:t>
                      </a:r>
                      <a:r>
                        <a:rPr kumimoji="0" lang="en-US" sz="1800" b="0" i="0" u="none" strike="noStrike" cap="none" normalizeH="0" baseline="0" dirty="0">
                          <a:ln>
                            <a:noFill/>
                          </a:ln>
                          <a:solidFill>
                            <a:srgbClr val="333333"/>
                          </a:solidFill>
                          <a:effectLst/>
                          <a:latin typeface="+mn-lt"/>
                          <a:ea typeface="+mn-ea"/>
                          <a:cs typeface="+mn-cs"/>
                        </a:rPr>
                        <a:t> Kirk (William Shatner) </a:t>
                      </a:r>
                      <a:r>
                        <a:rPr kumimoji="0" lang="en-US" sz="1800" b="0" i="0" u="sng" strike="noStrike" cap="none" normalizeH="0" baseline="0" dirty="0" err="1">
                          <a:ln>
                            <a:noFill/>
                          </a:ln>
                          <a:solidFill>
                            <a:srgbClr val="333333"/>
                          </a:solidFill>
                          <a:effectLst/>
                          <a:latin typeface="+mn-lt"/>
                          <a:ea typeface="+mn-ea"/>
                          <a:cs typeface="+mn-cs"/>
                        </a:rPr>
                        <a:t>tidak</a:t>
                      </a:r>
                      <a:r>
                        <a:rPr kumimoji="0" lang="en-US" sz="1800" b="0" i="0" u="sng" strike="noStrike" cap="none" normalizeH="0" baseline="0" dirty="0">
                          <a:ln>
                            <a:noFill/>
                          </a:ln>
                          <a:solidFill>
                            <a:srgbClr val="333333"/>
                          </a:solidFill>
                          <a:effectLst/>
                          <a:latin typeface="+mn-lt"/>
                          <a:ea typeface="+mn-ea"/>
                          <a:cs typeface="+mn-cs"/>
                        </a:rPr>
                        <a:t> </a:t>
                      </a:r>
                      <a:r>
                        <a:rPr kumimoji="0" lang="en-US" sz="1800" b="0" i="0" u="sng" strike="noStrike" cap="none" normalizeH="0" baseline="0" dirty="0" err="1">
                          <a:ln>
                            <a:noFill/>
                          </a:ln>
                          <a:solidFill>
                            <a:srgbClr val="333333"/>
                          </a:solidFill>
                          <a:effectLst/>
                          <a:latin typeface="+mn-lt"/>
                          <a:ea typeface="+mn-ea"/>
                          <a:cs typeface="+mn-cs"/>
                        </a:rPr>
                        <a:t>pernah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mengatakan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err="1">
                          <a:ln>
                            <a:noFill/>
                          </a:ln>
                          <a:solidFill>
                            <a:srgbClr val="333333"/>
                          </a:solidFill>
                          <a:effectLst/>
                          <a:latin typeface="+mn-lt"/>
                          <a:ea typeface="+mn-ea"/>
                          <a:cs typeface="+mn-cs"/>
                        </a:rPr>
                        <a:t>kalimat</a:t>
                      </a:r>
                      <a:r>
                        <a:rPr kumimoji="0" lang="en-US" sz="1800" b="0" i="0" u="none" strike="noStrike" cap="none" normalizeH="0" baseline="0">
                          <a:ln>
                            <a:noFill/>
                          </a:ln>
                          <a:solidFill>
                            <a:srgbClr val="333333"/>
                          </a:solidFill>
                          <a:effectLst/>
                          <a:latin typeface="+mn-lt"/>
                          <a:ea typeface="+mn-ea"/>
                          <a:cs typeface="+mn-cs"/>
                        </a:rPr>
                        <a:t> “Bantulah </a:t>
                      </a:r>
                      <a:r>
                        <a:rPr kumimoji="0" lang="en-US" sz="1800" b="0" i="0" u="none" strike="noStrike" cap="none" normalizeH="0" baseline="0" dirty="0" err="1">
                          <a:ln>
                            <a:noFill/>
                          </a:ln>
                          <a:solidFill>
                            <a:srgbClr val="333333"/>
                          </a:solidFill>
                          <a:effectLst/>
                          <a:latin typeface="+mn-lt"/>
                          <a:ea typeface="+mn-ea"/>
                          <a:cs typeface="+mn-cs"/>
                        </a:rPr>
                        <a:t>saya</a:t>
                      </a:r>
                      <a:r>
                        <a:rPr kumimoji="0" lang="en-US" sz="1800" b="0" i="0" u="none" strike="noStrike" cap="none" normalizeH="0" baseline="0">
                          <a:ln>
                            <a:noFill/>
                          </a:ln>
                          <a:solidFill>
                            <a:srgbClr val="333333"/>
                          </a:solidFill>
                          <a:effectLst/>
                          <a:latin typeface="+mn-lt"/>
                          <a:ea typeface="+mn-ea"/>
                          <a:cs typeface="+mn-cs"/>
                        </a:rPr>
                        <a:t>, Scotty” </a:t>
                      </a:r>
                      <a:r>
                        <a:rPr kumimoji="0" lang="en-US" sz="1800" b="0" i="0" u="none" strike="noStrike" cap="none" normalizeH="0" baseline="0" dirty="0" err="1">
                          <a:ln>
                            <a:noFill/>
                          </a:ln>
                          <a:solidFill>
                            <a:srgbClr val="333333"/>
                          </a:solidFill>
                          <a:effectLst/>
                          <a:latin typeface="+mn-lt"/>
                          <a:ea typeface="+mn-ea"/>
                          <a:cs typeface="+mn-cs"/>
                        </a:rPr>
                        <a:t>dalam</a:t>
                      </a:r>
                      <a:r>
                        <a:rPr kumimoji="0" lang="en-US" sz="1800" b="0" i="0" u="none" strike="noStrike" cap="none" normalizeH="0" baseline="0" dirty="0">
                          <a:ln>
                            <a:noFill/>
                          </a:ln>
                          <a:solidFill>
                            <a:srgbClr val="333333"/>
                          </a:solidFill>
                          <a:effectLst/>
                          <a:latin typeface="+mn-lt"/>
                          <a:ea typeface="+mn-ea"/>
                          <a:cs typeface="+mn-cs"/>
                        </a:rPr>
                        <a:t> film Star Trek.</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Memori yang salah</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35</a:t>
            </a:fld>
            <a:endParaRPr lang="de-DE" altLang="de-DE">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3683273042"/>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Keyakinan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populer</a:t>
                      </a:r>
                      <a:r>
                        <a:rPr kumimoji="0" lang="en-US" sz="1800" b="0" i="0" u="none" strike="noStrike" cap="none" normalizeH="0" baseline="0" dirty="0">
                          <a:ln>
                            <a:noFill/>
                          </a:ln>
                          <a:solidFill>
                            <a:srgbClr val="333333"/>
                          </a:solidFill>
                          <a:effectLst/>
                          <a:latin typeface="+mn-lt"/>
                          <a:ea typeface="+mn-ea"/>
                          <a:cs typeface="+mn-cs"/>
                        </a:rPr>
                        <a:t> yang </a:t>
                      </a:r>
                      <a:r>
                        <a:rPr kumimoji="0" lang="en-US" sz="1800" b="0" i="0" u="none" strike="noStrike" cap="none" normalizeH="0" baseline="0" dirty="0" err="1">
                          <a:ln>
                            <a:noFill/>
                          </a:ln>
                          <a:solidFill>
                            <a:srgbClr val="333333"/>
                          </a:solidFill>
                          <a:effectLst/>
                          <a:latin typeface="+mn-lt"/>
                          <a:ea typeface="+mn-ea"/>
                          <a:cs typeface="+mn-cs"/>
                        </a:rPr>
                        <a:t>bertentangan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kapten</a:t>
                      </a:r>
                      <a:r>
                        <a:rPr kumimoji="0" lang="en-US" sz="1800" b="0" i="0" u="none" strike="noStrike" cap="none" normalizeH="0" baseline="0" dirty="0">
                          <a:ln>
                            <a:noFill/>
                          </a:ln>
                          <a:solidFill>
                            <a:srgbClr val="333333"/>
                          </a:solidFill>
                          <a:effectLst/>
                          <a:latin typeface="+mn-lt"/>
                          <a:ea typeface="+mn-ea"/>
                          <a:cs typeface="+mn-cs"/>
                        </a:rPr>
                        <a:t> Kirk (William Shatner) </a:t>
                      </a:r>
                      <a:r>
                        <a:rPr kumimoji="0" lang="en-US" sz="1800" b="0" i="0" u="sng" strike="noStrike" cap="none" normalizeH="0" baseline="0" dirty="0" err="1">
                          <a:ln>
                            <a:noFill/>
                          </a:ln>
                          <a:solidFill>
                            <a:srgbClr val="333333"/>
                          </a:solidFill>
                          <a:effectLst/>
                          <a:latin typeface="+mn-lt"/>
                          <a:ea typeface="+mn-ea"/>
                          <a:cs typeface="+mn-cs"/>
                        </a:rPr>
                        <a:t>tidak</a:t>
                      </a:r>
                      <a:r>
                        <a:rPr kumimoji="0" lang="en-US" sz="1800" b="0" i="0" u="sng" strike="noStrike" cap="none" normalizeH="0" baseline="0" dirty="0">
                          <a:ln>
                            <a:noFill/>
                          </a:ln>
                          <a:solidFill>
                            <a:srgbClr val="333333"/>
                          </a:solidFill>
                          <a:effectLst/>
                          <a:latin typeface="+mn-lt"/>
                          <a:ea typeface="+mn-ea"/>
                          <a:cs typeface="+mn-cs"/>
                        </a:rPr>
                        <a:t> </a:t>
                      </a:r>
                      <a:r>
                        <a:rPr kumimoji="0" lang="en-US" sz="1800" b="0" i="0" u="sng" strike="noStrike" cap="none" normalizeH="0" baseline="0" dirty="0" err="1">
                          <a:ln>
                            <a:noFill/>
                          </a:ln>
                          <a:solidFill>
                            <a:srgbClr val="333333"/>
                          </a:solidFill>
                          <a:effectLst/>
                          <a:latin typeface="+mn-lt"/>
                          <a:ea typeface="+mn-ea"/>
                          <a:cs typeface="+mn-cs"/>
                        </a:rPr>
                        <a:t>pernah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mengatakan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err="1">
                          <a:ln>
                            <a:noFill/>
                          </a:ln>
                          <a:solidFill>
                            <a:srgbClr val="333333"/>
                          </a:solidFill>
                          <a:effectLst/>
                          <a:latin typeface="+mn-lt"/>
                          <a:ea typeface="+mn-ea"/>
                          <a:cs typeface="+mn-cs"/>
                        </a:rPr>
                        <a:t>kalimat</a:t>
                      </a:r>
                      <a:r>
                        <a:rPr kumimoji="0" lang="en-US" sz="1800" b="0" i="0" u="none" strike="noStrike" cap="none" normalizeH="0" baseline="0">
                          <a:ln>
                            <a:noFill/>
                          </a:ln>
                          <a:solidFill>
                            <a:srgbClr val="333333"/>
                          </a:solidFill>
                          <a:effectLst/>
                          <a:latin typeface="+mn-lt"/>
                          <a:ea typeface="+mn-ea"/>
                          <a:cs typeface="+mn-cs"/>
                        </a:rPr>
                        <a:t> “Bantulah </a:t>
                      </a:r>
                      <a:r>
                        <a:rPr kumimoji="0" lang="en-US" sz="1800" b="0" i="0" u="none" strike="noStrike" cap="none" normalizeH="0" baseline="0" dirty="0" err="1">
                          <a:ln>
                            <a:noFill/>
                          </a:ln>
                          <a:solidFill>
                            <a:srgbClr val="333333"/>
                          </a:solidFill>
                          <a:effectLst/>
                          <a:latin typeface="+mn-lt"/>
                          <a:ea typeface="+mn-ea"/>
                          <a:cs typeface="+mn-cs"/>
                        </a:rPr>
                        <a:t>saya</a:t>
                      </a:r>
                      <a:r>
                        <a:rPr kumimoji="0" lang="en-US" sz="1800" b="0" i="0" u="none" strike="noStrike" cap="none" normalizeH="0" baseline="0">
                          <a:ln>
                            <a:noFill/>
                          </a:ln>
                          <a:solidFill>
                            <a:srgbClr val="333333"/>
                          </a:solidFill>
                          <a:effectLst/>
                          <a:latin typeface="+mn-lt"/>
                          <a:ea typeface="+mn-ea"/>
                          <a:cs typeface="+mn-cs"/>
                        </a:rPr>
                        <a:t>, Scotty” </a:t>
                      </a:r>
                      <a:r>
                        <a:rPr kumimoji="0" lang="en-US" sz="1800" b="0" i="0" u="none" strike="noStrike" cap="none" normalizeH="0" baseline="0" dirty="0" err="1">
                          <a:ln>
                            <a:noFill/>
                          </a:ln>
                          <a:solidFill>
                            <a:srgbClr val="333333"/>
                          </a:solidFill>
                          <a:effectLst/>
                          <a:latin typeface="+mn-lt"/>
                          <a:ea typeface="+mn-ea"/>
                          <a:cs typeface="+mn-cs"/>
                        </a:rPr>
                        <a:t>dalam</a:t>
                      </a:r>
                      <a:r>
                        <a:rPr kumimoji="0" lang="en-US" sz="1800" b="0" i="0" u="none" strike="noStrike" cap="none" normalizeH="0" baseline="0" dirty="0">
                          <a:ln>
                            <a:noFill/>
                          </a:ln>
                          <a:solidFill>
                            <a:srgbClr val="333333"/>
                          </a:solidFill>
                          <a:effectLst/>
                          <a:latin typeface="+mn-lt"/>
                          <a:ea typeface="+mn-ea"/>
                          <a:cs typeface="+mn-cs"/>
                        </a:rPr>
                        <a:t> film Star Trek.</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Beberapa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saksi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dalam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pengeboman</a:t>
                      </a:r>
                      <a:r>
                        <a:rPr kumimoji="0" lang="en-US" sz="1800" b="0" i="0" u="none" strike="noStrike" cap="none" normalizeH="0" baseline="0" dirty="0">
                          <a:ln>
                            <a:noFill/>
                          </a:ln>
                          <a:solidFill>
                            <a:srgbClr val="333333"/>
                          </a:solidFill>
                          <a:effectLst/>
                          <a:latin typeface="+mn-lt"/>
                          <a:ea typeface="+mn-ea"/>
                          <a:cs typeface="+mn-cs"/>
                        </a:rPr>
                        <a:t> di Dresden (</a:t>
                      </a:r>
                      <a:r>
                        <a:rPr kumimoji="0" lang="en-US" sz="1800" b="0" i="0" u="none" strike="noStrike" cap="none" normalizeH="0" baseline="0" dirty="0" err="1">
                          <a:ln>
                            <a:noFill/>
                          </a:ln>
                          <a:solidFill>
                            <a:srgbClr val="333333"/>
                          </a:solidFill>
                          <a:effectLst/>
                          <a:latin typeface="+mn-lt"/>
                          <a:ea typeface="+mn-ea"/>
                          <a:cs typeface="+mn-cs"/>
                        </a:rPr>
                        <a:t>jerman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mengingat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bahwa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setelah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pengeboman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pesawat</a:t>
                      </a:r>
                      <a:r>
                        <a:rPr kumimoji="0" lang="en-US" sz="1800" b="0" i="0" u="none" strike="noStrike" cap="none" normalizeH="0" baseline="0" dirty="0">
                          <a:ln>
                            <a:noFill/>
                          </a:ln>
                          <a:solidFill>
                            <a:srgbClr val="333333"/>
                          </a:solidFill>
                          <a:effectLst/>
                          <a:latin typeface="+mn-lt"/>
                          <a:ea typeface="+mn-ea"/>
                          <a:cs typeface="+mn-cs"/>
                        </a:rPr>
                        <a:t> yang </a:t>
                      </a:r>
                      <a:r>
                        <a:rPr kumimoji="0" lang="en-US" sz="1800" b="0" i="0" u="none" strike="noStrike" cap="none" normalizeH="0" baseline="0" dirty="0" err="1">
                          <a:ln>
                            <a:noFill/>
                          </a:ln>
                          <a:solidFill>
                            <a:srgbClr val="333333"/>
                          </a:solidFill>
                          <a:effectLst/>
                          <a:latin typeface="+mn-lt"/>
                          <a:ea typeface="+mn-ea"/>
                          <a:cs typeface="+mn-cs"/>
                        </a:rPr>
                        <a:t>terbang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rendah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mengejar</a:t>
                      </a:r>
                      <a:r>
                        <a:rPr kumimoji="0" lang="en-US" sz="1800" b="0" i="0" u="none" strike="noStrike" cap="none" normalizeH="0" baseline="0" dirty="0">
                          <a:ln>
                            <a:noFill/>
                          </a:ln>
                          <a:solidFill>
                            <a:srgbClr val="333333"/>
                          </a:solidFill>
                          <a:effectLst/>
                          <a:latin typeface="+mn-lt"/>
                          <a:ea typeface="+mn-ea"/>
                          <a:cs typeface="+mn-cs"/>
                        </a:rPr>
                        <a:t> orang yang </a:t>
                      </a:r>
                      <a:r>
                        <a:rPr kumimoji="0" lang="en-US" sz="1800" b="0" i="0" u="none" strike="noStrike" cap="none" normalizeH="0" baseline="0" dirty="0" err="1">
                          <a:ln>
                            <a:noFill/>
                          </a:ln>
                          <a:solidFill>
                            <a:srgbClr val="333333"/>
                          </a:solidFill>
                          <a:effectLst/>
                          <a:latin typeface="+mn-lt"/>
                          <a:ea typeface="+mn-ea"/>
                          <a:cs typeface="+mn-cs"/>
                        </a:rPr>
                        <a:t>melarikan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diri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Sejarawan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meragukan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itu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misalnya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mustahil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pesawat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tersebut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disaat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debu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beterbangan</a:t>
                      </a:r>
                      <a:r>
                        <a:rPr kumimoji="0" lang="en-US" sz="1800" b="0" i="0" u="none" strike="noStrike" cap="none" normalizeH="0" baseline="0" dirty="0">
                          <a:ln>
                            <a:noFill/>
                          </a:ln>
                          <a:solidFill>
                            <a:srgbClr val="333333"/>
                          </a:solidFill>
                          <a:effectLst/>
                          <a:latin typeface="+mn-lt"/>
                          <a:ea typeface="+mn-ea"/>
                          <a:cs typeface="+mn-cs"/>
                        </a:rPr>
                        <a:t> dan </a:t>
                      </a:r>
                      <a:r>
                        <a:rPr kumimoji="0" lang="en-US" sz="1800" b="0" i="0" u="none" strike="noStrike" cap="none" normalizeH="0" baseline="0" dirty="0" err="1">
                          <a:ln>
                            <a:noFill/>
                          </a:ln>
                          <a:solidFill>
                            <a:srgbClr val="333333"/>
                          </a:solidFill>
                          <a:effectLst/>
                          <a:latin typeface="+mn-lt"/>
                          <a:ea typeface="+mn-ea"/>
                          <a:cs typeface="+mn-cs"/>
                        </a:rPr>
                        <a:t>terjadi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kebakaran</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63790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Memori yang salah</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36</a:t>
            </a:fld>
            <a:endParaRPr lang="de-DE" altLang="de-DE">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157293693"/>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Keyakinan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populer</a:t>
                      </a:r>
                      <a:r>
                        <a:rPr kumimoji="0" lang="en-US" sz="1800" b="0" i="0" u="none" strike="noStrike" cap="none" normalizeH="0" baseline="0" dirty="0">
                          <a:ln>
                            <a:noFill/>
                          </a:ln>
                          <a:solidFill>
                            <a:srgbClr val="333333"/>
                          </a:solidFill>
                          <a:effectLst/>
                          <a:latin typeface="+mn-lt"/>
                          <a:ea typeface="+mn-ea"/>
                          <a:cs typeface="+mn-cs"/>
                        </a:rPr>
                        <a:t> yang </a:t>
                      </a:r>
                      <a:r>
                        <a:rPr kumimoji="0" lang="en-US" sz="1800" b="0" i="0" u="none" strike="noStrike" cap="none" normalizeH="0" baseline="0" dirty="0" err="1">
                          <a:ln>
                            <a:noFill/>
                          </a:ln>
                          <a:solidFill>
                            <a:srgbClr val="333333"/>
                          </a:solidFill>
                          <a:effectLst/>
                          <a:latin typeface="+mn-lt"/>
                          <a:ea typeface="+mn-ea"/>
                          <a:cs typeface="+mn-cs"/>
                        </a:rPr>
                        <a:t>bertentangan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kapten</a:t>
                      </a:r>
                      <a:r>
                        <a:rPr kumimoji="0" lang="en-US" sz="1800" b="0" i="0" u="none" strike="noStrike" cap="none" normalizeH="0" baseline="0" dirty="0">
                          <a:ln>
                            <a:noFill/>
                          </a:ln>
                          <a:solidFill>
                            <a:srgbClr val="333333"/>
                          </a:solidFill>
                          <a:effectLst/>
                          <a:latin typeface="+mn-lt"/>
                          <a:ea typeface="+mn-ea"/>
                          <a:cs typeface="+mn-cs"/>
                        </a:rPr>
                        <a:t> Kirk (William Shatner) </a:t>
                      </a:r>
                      <a:r>
                        <a:rPr kumimoji="0" lang="en-US" sz="1800" b="0" i="0" u="sng" strike="noStrike" cap="none" normalizeH="0" baseline="0" dirty="0" err="1">
                          <a:ln>
                            <a:noFill/>
                          </a:ln>
                          <a:solidFill>
                            <a:srgbClr val="333333"/>
                          </a:solidFill>
                          <a:effectLst/>
                          <a:latin typeface="+mn-lt"/>
                          <a:ea typeface="+mn-ea"/>
                          <a:cs typeface="+mn-cs"/>
                        </a:rPr>
                        <a:t>tidak</a:t>
                      </a:r>
                      <a:r>
                        <a:rPr kumimoji="0" lang="en-US" sz="1800" b="0" i="0" u="sng" strike="noStrike" cap="none" normalizeH="0" baseline="0" dirty="0">
                          <a:ln>
                            <a:noFill/>
                          </a:ln>
                          <a:solidFill>
                            <a:srgbClr val="333333"/>
                          </a:solidFill>
                          <a:effectLst/>
                          <a:latin typeface="+mn-lt"/>
                          <a:ea typeface="+mn-ea"/>
                          <a:cs typeface="+mn-cs"/>
                        </a:rPr>
                        <a:t> </a:t>
                      </a:r>
                      <a:r>
                        <a:rPr kumimoji="0" lang="en-US" sz="1800" b="0" i="0" u="sng" strike="noStrike" cap="none" normalizeH="0" baseline="0" dirty="0" err="1">
                          <a:ln>
                            <a:noFill/>
                          </a:ln>
                          <a:solidFill>
                            <a:srgbClr val="333333"/>
                          </a:solidFill>
                          <a:effectLst/>
                          <a:latin typeface="+mn-lt"/>
                          <a:ea typeface="+mn-ea"/>
                          <a:cs typeface="+mn-cs"/>
                        </a:rPr>
                        <a:t>pernah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mengatakan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err="1">
                          <a:ln>
                            <a:noFill/>
                          </a:ln>
                          <a:solidFill>
                            <a:srgbClr val="333333"/>
                          </a:solidFill>
                          <a:effectLst/>
                          <a:latin typeface="+mn-lt"/>
                          <a:ea typeface="+mn-ea"/>
                          <a:cs typeface="+mn-cs"/>
                        </a:rPr>
                        <a:t>kalimat</a:t>
                      </a:r>
                      <a:r>
                        <a:rPr kumimoji="0" lang="en-US" sz="1800" b="0" i="0" u="none" strike="noStrike" cap="none" normalizeH="0" baseline="0">
                          <a:ln>
                            <a:noFill/>
                          </a:ln>
                          <a:solidFill>
                            <a:srgbClr val="333333"/>
                          </a:solidFill>
                          <a:effectLst/>
                          <a:latin typeface="+mn-lt"/>
                          <a:ea typeface="+mn-ea"/>
                          <a:cs typeface="+mn-cs"/>
                        </a:rPr>
                        <a:t> “Bantulah </a:t>
                      </a:r>
                      <a:r>
                        <a:rPr kumimoji="0" lang="en-US" sz="1800" b="0" i="0" u="none" strike="noStrike" cap="none" normalizeH="0" baseline="0" dirty="0" err="1">
                          <a:ln>
                            <a:noFill/>
                          </a:ln>
                          <a:solidFill>
                            <a:srgbClr val="333333"/>
                          </a:solidFill>
                          <a:effectLst/>
                          <a:latin typeface="+mn-lt"/>
                          <a:ea typeface="+mn-ea"/>
                          <a:cs typeface="+mn-cs"/>
                        </a:rPr>
                        <a:t>saya</a:t>
                      </a:r>
                      <a:r>
                        <a:rPr kumimoji="0" lang="en-US" sz="1800" b="0" i="0" u="none" strike="noStrike" cap="none" normalizeH="0" baseline="0">
                          <a:ln>
                            <a:noFill/>
                          </a:ln>
                          <a:solidFill>
                            <a:srgbClr val="333333"/>
                          </a:solidFill>
                          <a:effectLst/>
                          <a:latin typeface="+mn-lt"/>
                          <a:ea typeface="+mn-ea"/>
                          <a:cs typeface="+mn-cs"/>
                        </a:rPr>
                        <a:t>, Scotty” </a:t>
                      </a:r>
                      <a:r>
                        <a:rPr kumimoji="0" lang="en-US" sz="1800" b="0" i="0" u="none" strike="noStrike" cap="none" normalizeH="0" baseline="0" dirty="0" err="1">
                          <a:ln>
                            <a:noFill/>
                          </a:ln>
                          <a:solidFill>
                            <a:srgbClr val="333333"/>
                          </a:solidFill>
                          <a:effectLst/>
                          <a:latin typeface="+mn-lt"/>
                          <a:ea typeface="+mn-ea"/>
                          <a:cs typeface="+mn-cs"/>
                        </a:rPr>
                        <a:t>dalam</a:t>
                      </a:r>
                      <a:r>
                        <a:rPr kumimoji="0" lang="en-US" sz="1800" b="0" i="0" u="none" strike="noStrike" cap="none" normalizeH="0" baseline="0" dirty="0">
                          <a:ln>
                            <a:noFill/>
                          </a:ln>
                          <a:solidFill>
                            <a:srgbClr val="333333"/>
                          </a:solidFill>
                          <a:effectLst/>
                          <a:latin typeface="+mn-lt"/>
                          <a:ea typeface="+mn-ea"/>
                          <a:cs typeface="+mn-cs"/>
                        </a:rPr>
                        <a:t> film Star Trek.</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Beberapa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saksi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dalam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pengeboman</a:t>
                      </a:r>
                      <a:r>
                        <a:rPr kumimoji="0" lang="en-US" sz="1800" b="0" i="0" u="none" strike="noStrike" cap="none" normalizeH="0" baseline="0" dirty="0">
                          <a:ln>
                            <a:noFill/>
                          </a:ln>
                          <a:solidFill>
                            <a:srgbClr val="333333"/>
                          </a:solidFill>
                          <a:effectLst/>
                          <a:latin typeface="+mn-lt"/>
                          <a:ea typeface="+mn-ea"/>
                          <a:cs typeface="+mn-cs"/>
                        </a:rPr>
                        <a:t> di Dresden (</a:t>
                      </a:r>
                      <a:r>
                        <a:rPr kumimoji="0" lang="en-US" sz="1800" b="0" i="0" u="none" strike="noStrike" cap="none" normalizeH="0" baseline="0" dirty="0" err="1">
                          <a:ln>
                            <a:noFill/>
                          </a:ln>
                          <a:solidFill>
                            <a:srgbClr val="333333"/>
                          </a:solidFill>
                          <a:effectLst/>
                          <a:latin typeface="+mn-lt"/>
                          <a:ea typeface="+mn-ea"/>
                          <a:cs typeface="+mn-cs"/>
                        </a:rPr>
                        <a:t>jerman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mengingat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bahwa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setelah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pengeboman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pesawat</a:t>
                      </a:r>
                      <a:r>
                        <a:rPr kumimoji="0" lang="en-US" sz="1800" b="0" i="0" u="none" strike="noStrike" cap="none" normalizeH="0" baseline="0" dirty="0">
                          <a:ln>
                            <a:noFill/>
                          </a:ln>
                          <a:solidFill>
                            <a:srgbClr val="333333"/>
                          </a:solidFill>
                          <a:effectLst/>
                          <a:latin typeface="+mn-lt"/>
                          <a:ea typeface="+mn-ea"/>
                          <a:cs typeface="+mn-cs"/>
                        </a:rPr>
                        <a:t> yang terbang </a:t>
                      </a:r>
                      <a:r>
                        <a:rPr kumimoji="0" lang="en-US" sz="1800" b="0" i="0" u="none" strike="noStrike" cap="none" normalizeH="0" baseline="0" dirty="0" err="1">
                          <a:ln>
                            <a:noFill/>
                          </a:ln>
                          <a:solidFill>
                            <a:srgbClr val="333333"/>
                          </a:solidFill>
                          <a:effectLst/>
                          <a:latin typeface="+mn-lt"/>
                          <a:ea typeface="+mn-ea"/>
                          <a:cs typeface="+mn-cs"/>
                        </a:rPr>
                        <a:t>rendah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mengejar</a:t>
                      </a:r>
                      <a:r>
                        <a:rPr kumimoji="0" lang="en-US" sz="1800" b="0" i="0" u="none" strike="noStrike" cap="none" normalizeH="0" baseline="0" dirty="0">
                          <a:ln>
                            <a:noFill/>
                          </a:ln>
                          <a:solidFill>
                            <a:srgbClr val="333333"/>
                          </a:solidFill>
                          <a:effectLst/>
                          <a:latin typeface="+mn-lt"/>
                          <a:ea typeface="+mn-ea"/>
                          <a:cs typeface="+mn-cs"/>
                        </a:rPr>
                        <a:t> orang yang </a:t>
                      </a:r>
                      <a:r>
                        <a:rPr kumimoji="0" lang="en-US" sz="1800" b="0" i="0" u="none" strike="noStrike" cap="none" normalizeH="0" baseline="0" dirty="0" err="1">
                          <a:ln>
                            <a:noFill/>
                          </a:ln>
                          <a:solidFill>
                            <a:srgbClr val="333333"/>
                          </a:solidFill>
                          <a:effectLst/>
                          <a:latin typeface="+mn-lt"/>
                          <a:ea typeface="+mn-ea"/>
                          <a:cs typeface="+mn-cs"/>
                        </a:rPr>
                        <a:t>melarikan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diri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Sejarawan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meragukan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itu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misalnya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mustahil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pesawat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tersebut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disaat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debu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beterbangan</a:t>
                      </a:r>
                      <a:r>
                        <a:rPr kumimoji="0" lang="en-US" sz="1800" b="0" i="0" u="none" strike="noStrike" cap="none" normalizeH="0" baseline="0" dirty="0">
                          <a:ln>
                            <a:noFill/>
                          </a:ln>
                          <a:solidFill>
                            <a:srgbClr val="333333"/>
                          </a:solidFill>
                          <a:effectLst/>
                          <a:latin typeface="+mn-lt"/>
                          <a:ea typeface="+mn-ea"/>
                          <a:cs typeface="+mn-cs"/>
                        </a:rPr>
                        <a:t> dan </a:t>
                      </a:r>
                      <a:r>
                        <a:rPr kumimoji="0" lang="en-US" sz="1800" b="0" i="0" u="none" strike="noStrike" cap="none" normalizeH="0" baseline="0" dirty="0" err="1">
                          <a:ln>
                            <a:noFill/>
                          </a:ln>
                          <a:solidFill>
                            <a:srgbClr val="333333"/>
                          </a:solidFill>
                          <a:effectLst/>
                          <a:latin typeface="+mn-lt"/>
                          <a:ea typeface="+mn-ea"/>
                          <a:cs typeface="+mn-cs"/>
                        </a:rPr>
                        <a:t>terjadi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kebakaran</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Psikolog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terkenal</a:t>
                      </a:r>
                      <a:r>
                        <a:rPr kumimoji="0" lang="en-US" sz="1800" b="0" i="0" u="none" strike="noStrike" cap="none" normalizeH="0" baseline="0" dirty="0">
                          <a:ln>
                            <a:noFill/>
                          </a:ln>
                          <a:solidFill>
                            <a:srgbClr val="333333"/>
                          </a:solidFill>
                          <a:effectLst/>
                          <a:latin typeface="+mn-lt"/>
                          <a:ea typeface="+mn-ea"/>
                          <a:cs typeface="+mn-cs"/>
                        </a:rPr>
                        <a:t> Jean Piaget </a:t>
                      </a:r>
                      <a:r>
                        <a:rPr kumimoji="0" lang="en-US" sz="1800" b="0" i="0" u="none" strike="noStrike" cap="none" normalizeH="0" baseline="0" dirty="0" err="1">
                          <a:ln>
                            <a:noFill/>
                          </a:ln>
                          <a:solidFill>
                            <a:srgbClr val="333333"/>
                          </a:solidFill>
                          <a:effectLst/>
                          <a:latin typeface="+mn-lt"/>
                          <a:ea typeface="+mn-ea"/>
                          <a:cs typeface="+mn-cs"/>
                        </a:rPr>
                        <a:t>ingat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bahwa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pernah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diculik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berumur</a:t>
                      </a:r>
                      <a:r>
                        <a:rPr kumimoji="0" lang="en-US" sz="1800" b="0" i="0" u="none" strike="noStrike" cap="none" normalizeH="0" baseline="0" dirty="0">
                          <a:ln>
                            <a:noFill/>
                          </a:ln>
                          <a:solidFill>
                            <a:srgbClr val="333333"/>
                          </a:solidFill>
                          <a:effectLst/>
                          <a:latin typeface="+mn-lt"/>
                          <a:ea typeface="+mn-ea"/>
                          <a:cs typeface="+mn-cs"/>
                        </a:rPr>
                        <a:t> 2 </a:t>
                      </a:r>
                      <a:r>
                        <a:rPr kumimoji="0" lang="en-US" sz="1800" b="0" i="0" u="none" strike="noStrike" cap="none" normalizeH="0" baseline="0" dirty="0" err="1">
                          <a:ln>
                            <a:noFill/>
                          </a:ln>
                          <a:solidFill>
                            <a:srgbClr val="333333"/>
                          </a:solidFill>
                          <a:effectLst/>
                          <a:latin typeface="+mn-lt"/>
                          <a:ea typeface="+mn-ea"/>
                          <a:cs typeface="+mn-cs"/>
                        </a:rPr>
                        <a:t>tahun</a:t>
                      </a:r>
                      <a:r>
                        <a:rPr kumimoji="0" lang="en-US" sz="1800" b="0" i="0" u="none" strike="noStrike" cap="none" normalizeH="0" baseline="0" dirty="0">
                          <a:ln>
                            <a:noFill/>
                          </a:ln>
                          <a:solidFill>
                            <a:srgbClr val="333333"/>
                          </a:solidFill>
                          <a:effectLst/>
                          <a:latin typeface="+mn-lt"/>
                          <a:ea typeface="+mn-ea"/>
                          <a:cs typeface="+mn-cs"/>
                        </a:rPr>
                        <a:t>, yang </a:t>
                      </a:r>
                      <a:r>
                        <a:rPr kumimoji="0" lang="en-US" sz="1800" b="0" i="0" u="none" strike="noStrike" cap="none" normalizeH="0" baseline="0" dirty="0" err="1">
                          <a:ln>
                            <a:noFill/>
                          </a:ln>
                          <a:solidFill>
                            <a:srgbClr val="333333"/>
                          </a:solidFill>
                          <a:effectLst/>
                          <a:latin typeface="+mn-lt"/>
                          <a:ea typeface="+mn-ea"/>
                          <a:cs typeface="+mn-cs"/>
                        </a:rPr>
                        <a:t>ternyata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hanya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sebuah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dongeng</a:t>
                      </a:r>
                      <a:r>
                        <a:rPr kumimoji="0" lang="en-US" sz="1800" b="0" i="0" u="none" strike="noStrike" cap="none" normalizeH="0" baseline="0" dirty="0">
                          <a:ln>
                            <a:noFill/>
                          </a:ln>
                          <a:solidFill>
                            <a:srgbClr val="333333"/>
                          </a:solidFill>
                          <a:effectLst/>
                          <a:latin typeface="+mn-lt"/>
                          <a:ea typeface="+mn-ea"/>
                          <a:cs typeface="+mn-cs"/>
                        </a:rPr>
                        <a:t> yang </a:t>
                      </a:r>
                      <a:r>
                        <a:rPr kumimoji="0" lang="en-US" sz="1800" b="0" i="0" u="none" strike="noStrike" cap="none" normalizeH="0" baseline="0" dirty="0" err="1">
                          <a:ln>
                            <a:noFill/>
                          </a:ln>
                          <a:solidFill>
                            <a:srgbClr val="333333"/>
                          </a:solidFill>
                          <a:effectLst/>
                          <a:latin typeface="+mn-lt"/>
                          <a:ea typeface="+mn-ea"/>
                          <a:cs typeface="+mn-cs"/>
                        </a:rPr>
                        <a:t>diceritakan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neneknya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masih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kecil</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64411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Memori yang salah</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37</a:t>
            </a:fld>
            <a:endParaRPr lang="de-DE" altLang="de-DE">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3007760774"/>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Keyakinan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populer</a:t>
                      </a:r>
                      <a:r>
                        <a:rPr kumimoji="0" lang="en-US" sz="1800" b="0" i="0" u="none" strike="noStrike" cap="none" normalizeH="0" baseline="0" dirty="0">
                          <a:ln>
                            <a:noFill/>
                          </a:ln>
                          <a:solidFill>
                            <a:srgbClr val="333333"/>
                          </a:solidFill>
                          <a:effectLst/>
                          <a:latin typeface="+mn-lt"/>
                          <a:ea typeface="+mn-ea"/>
                          <a:cs typeface="+mn-cs"/>
                        </a:rPr>
                        <a:t> yang </a:t>
                      </a:r>
                      <a:r>
                        <a:rPr kumimoji="0" lang="en-US" sz="1800" b="0" i="0" u="none" strike="noStrike" cap="none" normalizeH="0" baseline="0" dirty="0" err="1">
                          <a:ln>
                            <a:noFill/>
                          </a:ln>
                          <a:solidFill>
                            <a:srgbClr val="333333"/>
                          </a:solidFill>
                          <a:effectLst/>
                          <a:latin typeface="+mn-lt"/>
                          <a:ea typeface="+mn-ea"/>
                          <a:cs typeface="+mn-cs"/>
                        </a:rPr>
                        <a:t>bertentangan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kapten</a:t>
                      </a:r>
                      <a:r>
                        <a:rPr kumimoji="0" lang="en-US" sz="1800" b="0" i="0" u="none" strike="noStrike" cap="none" normalizeH="0" baseline="0" dirty="0">
                          <a:ln>
                            <a:noFill/>
                          </a:ln>
                          <a:solidFill>
                            <a:srgbClr val="333333"/>
                          </a:solidFill>
                          <a:effectLst/>
                          <a:latin typeface="+mn-lt"/>
                          <a:ea typeface="+mn-ea"/>
                          <a:cs typeface="+mn-cs"/>
                        </a:rPr>
                        <a:t> Kirk (William Shatner) </a:t>
                      </a:r>
                      <a:r>
                        <a:rPr kumimoji="0" lang="en-US" sz="1800" b="0" i="0" u="sng" strike="noStrike" cap="none" normalizeH="0" baseline="0" dirty="0" err="1">
                          <a:ln>
                            <a:noFill/>
                          </a:ln>
                          <a:solidFill>
                            <a:srgbClr val="333333"/>
                          </a:solidFill>
                          <a:effectLst/>
                          <a:latin typeface="+mn-lt"/>
                          <a:ea typeface="+mn-ea"/>
                          <a:cs typeface="+mn-cs"/>
                        </a:rPr>
                        <a:t>tidak</a:t>
                      </a:r>
                      <a:r>
                        <a:rPr kumimoji="0" lang="en-US" sz="1800" b="0" i="0" u="sng" strike="noStrike" cap="none" normalizeH="0" baseline="0" dirty="0">
                          <a:ln>
                            <a:noFill/>
                          </a:ln>
                          <a:solidFill>
                            <a:srgbClr val="333333"/>
                          </a:solidFill>
                          <a:effectLst/>
                          <a:latin typeface="+mn-lt"/>
                          <a:ea typeface="+mn-ea"/>
                          <a:cs typeface="+mn-cs"/>
                        </a:rPr>
                        <a:t> </a:t>
                      </a:r>
                      <a:r>
                        <a:rPr kumimoji="0" lang="en-US" sz="1800" b="0" i="0" u="sng" strike="noStrike" cap="none" normalizeH="0" baseline="0" dirty="0" err="1">
                          <a:ln>
                            <a:noFill/>
                          </a:ln>
                          <a:solidFill>
                            <a:srgbClr val="333333"/>
                          </a:solidFill>
                          <a:effectLst/>
                          <a:latin typeface="+mn-lt"/>
                          <a:ea typeface="+mn-ea"/>
                          <a:cs typeface="+mn-cs"/>
                        </a:rPr>
                        <a:t>pernah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mengatakan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kalimat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Bantulah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saya</a:t>
                      </a:r>
                      <a:r>
                        <a:rPr kumimoji="0" lang="en-US" sz="1800" b="0" i="0" u="none" strike="noStrike" cap="none" normalizeH="0" baseline="0" dirty="0">
                          <a:ln>
                            <a:noFill/>
                          </a:ln>
                          <a:solidFill>
                            <a:srgbClr val="333333"/>
                          </a:solidFill>
                          <a:effectLst/>
                          <a:latin typeface="+mn-lt"/>
                          <a:ea typeface="+mn-ea"/>
                          <a:cs typeface="+mn-cs"/>
                        </a:rPr>
                        <a:t>, Scotty” </a:t>
                      </a:r>
                      <a:r>
                        <a:rPr kumimoji="0" lang="en-US" sz="1800" b="0" i="0" u="none" strike="noStrike" cap="none" normalizeH="0" baseline="0" dirty="0" err="1">
                          <a:ln>
                            <a:noFill/>
                          </a:ln>
                          <a:solidFill>
                            <a:srgbClr val="333333"/>
                          </a:solidFill>
                          <a:effectLst/>
                          <a:latin typeface="+mn-lt"/>
                          <a:ea typeface="+mn-ea"/>
                          <a:cs typeface="+mn-cs"/>
                        </a:rPr>
                        <a:t>dalam</a:t>
                      </a:r>
                      <a:r>
                        <a:rPr kumimoji="0" lang="en-US" sz="1800" b="0" i="0" u="none" strike="noStrike" cap="none" normalizeH="0" baseline="0" dirty="0">
                          <a:ln>
                            <a:noFill/>
                          </a:ln>
                          <a:solidFill>
                            <a:srgbClr val="333333"/>
                          </a:solidFill>
                          <a:effectLst/>
                          <a:latin typeface="+mn-lt"/>
                          <a:ea typeface="+mn-ea"/>
                          <a:cs typeface="+mn-cs"/>
                        </a:rPr>
                        <a:t> film Star Trek.</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Beberapa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saksi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dalam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pengeboman</a:t>
                      </a:r>
                      <a:r>
                        <a:rPr kumimoji="0" lang="en-US" sz="1800" b="0" i="0" u="none" strike="noStrike" cap="none" normalizeH="0" baseline="0" dirty="0">
                          <a:ln>
                            <a:noFill/>
                          </a:ln>
                          <a:solidFill>
                            <a:srgbClr val="333333"/>
                          </a:solidFill>
                          <a:effectLst/>
                          <a:latin typeface="+mn-lt"/>
                          <a:ea typeface="+mn-ea"/>
                          <a:cs typeface="+mn-cs"/>
                        </a:rPr>
                        <a:t> di Dresden (</a:t>
                      </a:r>
                      <a:r>
                        <a:rPr kumimoji="0" lang="en-US" sz="1800" b="0" i="0" u="none" strike="noStrike" cap="none" normalizeH="0" baseline="0" dirty="0" err="1">
                          <a:ln>
                            <a:noFill/>
                          </a:ln>
                          <a:solidFill>
                            <a:srgbClr val="333333"/>
                          </a:solidFill>
                          <a:effectLst/>
                          <a:latin typeface="+mn-lt"/>
                          <a:ea typeface="+mn-ea"/>
                          <a:cs typeface="+mn-cs"/>
                        </a:rPr>
                        <a:t>jerman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mengingat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bahwa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setelah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pengeboman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pesawat</a:t>
                      </a:r>
                      <a:r>
                        <a:rPr kumimoji="0" lang="en-US" sz="1800" b="0" i="0" u="none" strike="noStrike" cap="none" normalizeH="0" baseline="0" dirty="0">
                          <a:ln>
                            <a:noFill/>
                          </a:ln>
                          <a:solidFill>
                            <a:srgbClr val="333333"/>
                          </a:solidFill>
                          <a:effectLst/>
                          <a:latin typeface="+mn-lt"/>
                          <a:ea typeface="+mn-ea"/>
                          <a:cs typeface="+mn-cs"/>
                        </a:rPr>
                        <a:t> yang </a:t>
                      </a:r>
                      <a:r>
                        <a:rPr kumimoji="0" lang="en-US" sz="1800" b="0" i="0" u="none" strike="noStrike" cap="none" normalizeH="0" baseline="0" dirty="0" err="1">
                          <a:ln>
                            <a:noFill/>
                          </a:ln>
                          <a:solidFill>
                            <a:srgbClr val="333333"/>
                          </a:solidFill>
                          <a:effectLst/>
                          <a:latin typeface="+mn-lt"/>
                          <a:ea typeface="+mn-ea"/>
                          <a:cs typeface="+mn-cs"/>
                        </a:rPr>
                        <a:t>terbang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rendah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mengejar</a:t>
                      </a:r>
                      <a:r>
                        <a:rPr kumimoji="0" lang="en-US" sz="1800" b="0" i="0" u="none" strike="noStrike" cap="none" normalizeH="0" baseline="0" dirty="0">
                          <a:ln>
                            <a:noFill/>
                          </a:ln>
                          <a:solidFill>
                            <a:srgbClr val="333333"/>
                          </a:solidFill>
                          <a:effectLst/>
                          <a:latin typeface="+mn-lt"/>
                          <a:ea typeface="+mn-ea"/>
                          <a:cs typeface="+mn-cs"/>
                        </a:rPr>
                        <a:t> orang yang </a:t>
                      </a:r>
                      <a:r>
                        <a:rPr kumimoji="0" lang="en-US" sz="1800" b="0" i="0" u="none" strike="noStrike" cap="none" normalizeH="0" baseline="0" dirty="0" err="1">
                          <a:ln>
                            <a:noFill/>
                          </a:ln>
                          <a:solidFill>
                            <a:srgbClr val="333333"/>
                          </a:solidFill>
                          <a:effectLst/>
                          <a:latin typeface="+mn-lt"/>
                          <a:ea typeface="+mn-ea"/>
                          <a:cs typeface="+mn-cs"/>
                        </a:rPr>
                        <a:t>melarikan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diri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Sejarawan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meragukan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itu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misalnya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mustahil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pesawat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tersebut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disaat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debu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beterbangan</a:t>
                      </a:r>
                      <a:r>
                        <a:rPr kumimoji="0" lang="en-US" sz="1800" b="0" i="0" u="none" strike="noStrike" cap="none" normalizeH="0" baseline="0" dirty="0">
                          <a:ln>
                            <a:noFill/>
                          </a:ln>
                          <a:solidFill>
                            <a:srgbClr val="333333"/>
                          </a:solidFill>
                          <a:effectLst/>
                          <a:latin typeface="+mn-lt"/>
                          <a:ea typeface="+mn-ea"/>
                          <a:cs typeface="+mn-cs"/>
                        </a:rPr>
                        <a:t> dan </a:t>
                      </a:r>
                      <a:r>
                        <a:rPr kumimoji="0" lang="en-US" sz="1800" b="0" i="0" u="none" strike="noStrike" cap="none" normalizeH="0" baseline="0" dirty="0" err="1">
                          <a:ln>
                            <a:noFill/>
                          </a:ln>
                          <a:solidFill>
                            <a:srgbClr val="333333"/>
                          </a:solidFill>
                          <a:effectLst/>
                          <a:latin typeface="+mn-lt"/>
                          <a:ea typeface="+mn-ea"/>
                          <a:cs typeface="+mn-cs"/>
                        </a:rPr>
                        <a:t>terjadi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kebakaran</a:t>
                      </a:r>
                      <a:r>
                        <a:rPr kumimoji="0" lang="en-US"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Psikolog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terkenal</a:t>
                      </a:r>
                      <a:r>
                        <a:rPr kumimoji="0" lang="en-US" sz="1800" b="0" i="0" u="none" strike="noStrike" cap="none" normalizeH="0" baseline="0" dirty="0">
                          <a:ln>
                            <a:noFill/>
                          </a:ln>
                          <a:solidFill>
                            <a:srgbClr val="333333"/>
                          </a:solidFill>
                          <a:effectLst/>
                          <a:latin typeface="+mn-lt"/>
                          <a:ea typeface="+mn-ea"/>
                          <a:cs typeface="+mn-cs"/>
                        </a:rPr>
                        <a:t> Jean Piaget </a:t>
                      </a:r>
                      <a:r>
                        <a:rPr kumimoji="0" lang="en-US" sz="1800" b="0" i="0" u="none" strike="noStrike" cap="none" normalizeH="0" baseline="0" dirty="0" err="1">
                          <a:ln>
                            <a:noFill/>
                          </a:ln>
                          <a:solidFill>
                            <a:srgbClr val="333333"/>
                          </a:solidFill>
                          <a:effectLst/>
                          <a:latin typeface="+mn-lt"/>
                          <a:ea typeface="+mn-ea"/>
                          <a:cs typeface="+mn-cs"/>
                        </a:rPr>
                        <a:t>ingat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bahwa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pernah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diculik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berumur</a:t>
                      </a:r>
                      <a:r>
                        <a:rPr kumimoji="0" lang="en-US" sz="1800" b="0" i="0" u="none" strike="noStrike" cap="none" normalizeH="0" baseline="0" dirty="0">
                          <a:ln>
                            <a:noFill/>
                          </a:ln>
                          <a:solidFill>
                            <a:srgbClr val="333333"/>
                          </a:solidFill>
                          <a:effectLst/>
                          <a:latin typeface="+mn-lt"/>
                          <a:ea typeface="+mn-ea"/>
                          <a:cs typeface="+mn-cs"/>
                        </a:rPr>
                        <a:t> 2 </a:t>
                      </a:r>
                      <a:r>
                        <a:rPr kumimoji="0" lang="en-US" sz="1800" b="0" i="0" u="none" strike="noStrike" cap="none" normalizeH="0" baseline="0" dirty="0" err="1">
                          <a:ln>
                            <a:noFill/>
                          </a:ln>
                          <a:solidFill>
                            <a:srgbClr val="333333"/>
                          </a:solidFill>
                          <a:effectLst/>
                          <a:latin typeface="+mn-lt"/>
                          <a:ea typeface="+mn-ea"/>
                          <a:cs typeface="+mn-cs"/>
                        </a:rPr>
                        <a:t>tahun</a:t>
                      </a:r>
                      <a:r>
                        <a:rPr kumimoji="0" lang="en-US" sz="1800" b="0" i="0" u="none" strike="noStrike" cap="none" normalizeH="0" baseline="0" dirty="0">
                          <a:ln>
                            <a:noFill/>
                          </a:ln>
                          <a:solidFill>
                            <a:srgbClr val="333333"/>
                          </a:solidFill>
                          <a:effectLst/>
                          <a:latin typeface="+mn-lt"/>
                          <a:ea typeface="+mn-ea"/>
                          <a:cs typeface="+mn-cs"/>
                        </a:rPr>
                        <a:t>, yang </a:t>
                      </a:r>
                      <a:r>
                        <a:rPr kumimoji="0" lang="en-US" sz="1800" b="0" i="0" u="none" strike="noStrike" cap="none" normalizeH="0" baseline="0" dirty="0" err="1">
                          <a:ln>
                            <a:noFill/>
                          </a:ln>
                          <a:solidFill>
                            <a:srgbClr val="333333"/>
                          </a:solidFill>
                          <a:effectLst/>
                          <a:latin typeface="+mn-lt"/>
                          <a:ea typeface="+mn-ea"/>
                          <a:cs typeface="+mn-cs"/>
                        </a:rPr>
                        <a:t>ternyata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hanya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sebuah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dongeng</a:t>
                      </a:r>
                      <a:r>
                        <a:rPr kumimoji="0" lang="en-US" sz="1800" b="0" i="0" u="none" strike="noStrike" cap="none" normalizeH="0" baseline="0" dirty="0">
                          <a:ln>
                            <a:noFill/>
                          </a:ln>
                          <a:solidFill>
                            <a:srgbClr val="333333"/>
                          </a:solidFill>
                          <a:effectLst/>
                          <a:latin typeface="+mn-lt"/>
                          <a:ea typeface="+mn-ea"/>
                          <a:cs typeface="+mn-cs"/>
                        </a:rPr>
                        <a:t> yang </a:t>
                      </a:r>
                      <a:r>
                        <a:rPr kumimoji="0" lang="en-US" sz="1800" b="0" i="0" u="none" strike="noStrike" cap="none" normalizeH="0" baseline="0" dirty="0" err="1">
                          <a:ln>
                            <a:noFill/>
                          </a:ln>
                          <a:solidFill>
                            <a:srgbClr val="333333"/>
                          </a:solidFill>
                          <a:effectLst/>
                          <a:latin typeface="+mn-lt"/>
                          <a:ea typeface="+mn-ea"/>
                          <a:cs typeface="+mn-cs"/>
                        </a:rPr>
                        <a:t>diceritakan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neneknya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masih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kecil</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Pada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sebuah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percobaan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responden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ditunjukkan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sebuah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iklan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untuk</a:t>
                      </a:r>
                      <a:r>
                        <a:rPr kumimoji="0" lang="en-US" sz="1800" b="0" i="0" u="none" strike="noStrike" cap="none" normalizeH="0" baseline="0" dirty="0">
                          <a:ln>
                            <a:noFill/>
                          </a:ln>
                          <a:solidFill>
                            <a:srgbClr val="333333"/>
                          </a:solidFill>
                          <a:effectLst/>
                          <a:latin typeface="+mn-lt"/>
                          <a:ea typeface="+mn-ea"/>
                          <a:cs typeface="+mn-cs"/>
                        </a:rPr>
                        <a:t> Disney, </a:t>
                      </a:r>
                      <a:r>
                        <a:rPr kumimoji="0" lang="en-US" sz="1800" b="0" i="0" u="none" strike="noStrike" cap="none" normalizeH="0" baseline="0" dirty="0" err="1">
                          <a:ln>
                            <a:noFill/>
                          </a:ln>
                          <a:solidFill>
                            <a:srgbClr val="333333"/>
                          </a:solidFill>
                          <a:effectLst/>
                          <a:latin typeface="+mn-lt"/>
                          <a:ea typeface="+mn-ea"/>
                          <a:cs typeface="+mn-cs"/>
                        </a:rPr>
                        <a:t>dimana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menampilkan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karakter</a:t>
                      </a:r>
                      <a:r>
                        <a:rPr kumimoji="0" lang="en-US" sz="1800" b="0" i="0" u="none" strike="noStrike" cap="none" normalizeH="0" baseline="0" dirty="0">
                          <a:ln>
                            <a:noFill/>
                          </a:ln>
                          <a:solidFill>
                            <a:srgbClr val="333333"/>
                          </a:solidFill>
                          <a:effectLst/>
                          <a:latin typeface="+mn-lt"/>
                          <a:ea typeface="+mn-ea"/>
                          <a:cs typeface="+mn-cs"/>
                        </a:rPr>
                        <a:t> Bugs Bunny. 30% </a:t>
                      </a:r>
                      <a:r>
                        <a:rPr kumimoji="0" lang="en-US" sz="1800" b="0" i="0" u="none" strike="noStrike" cap="none" normalizeH="0" baseline="0" dirty="0" err="1">
                          <a:ln>
                            <a:noFill/>
                          </a:ln>
                          <a:solidFill>
                            <a:srgbClr val="333333"/>
                          </a:solidFill>
                          <a:effectLst/>
                          <a:latin typeface="+mn-lt"/>
                          <a:ea typeface="+mn-ea"/>
                          <a:cs typeface="+mn-cs"/>
                        </a:rPr>
                        <a:t>responden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ingat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bahwa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telah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menjumpai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kelinci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tersebut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ketika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masih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kecil</a:t>
                      </a:r>
                      <a:r>
                        <a:rPr kumimoji="0" lang="en-US" sz="1800" b="0" i="0" u="none" strike="noStrike" cap="none" normalizeH="0" baseline="0" dirty="0">
                          <a:ln>
                            <a:noFill/>
                          </a:ln>
                          <a:solidFill>
                            <a:srgbClr val="333333"/>
                          </a:solidFill>
                          <a:effectLst/>
                          <a:latin typeface="+mn-lt"/>
                          <a:ea typeface="+mn-ea"/>
                          <a:cs typeface="+mn-cs"/>
                        </a:rPr>
                        <a:t> di Disney, </a:t>
                      </a:r>
                      <a:r>
                        <a:rPr kumimoji="0" lang="en-US" sz="1800" b="0" i="0" u="none" strike="noStrike" cap="none" normalizeH="0" baseline="0" dirty="0" err="1">
                          <a:ln>
                            <a:noFill/>
                          </a:ln>
                          <a:solidFill>
                            <a:srgbClr val="333333"/>
                          </a:solidFill>
                          <a:effectLst/>
                          <a:latin typeface="+mn-lt"/>
                          <a:ea typeface="+mn-ea"/>
                          <a:cs typeface="+mn-cs"/>
                        </a:rPr>
                        <a:t>meskipun</a:t>
                      </a:r>
                      <a:r>
                        <a:rPr kumimoji="0" lang="en-US" sz="1800" b="0" i="0" u="none" strike="noStrike" cap="none" normalizeH="0" baseline="0" dirty="0">
                          <a:ln>
                            <a:noFill/>
                          </a:ln>
                          <a:solidFill>
                            <a:srgbClr val="333333"/>
                          </a:solidFill>
                          <a:effectLst/>
                          <a:latin typeface="+mn-lt"/>
                          <a:ea typeface="+mn-ea"/>
                          <a:cs typeface="+mn-cs"/>
                        </a:rPr>
                        <a:t> Bugs Bunny </a:t>
                      </a:r>
                      <a:r>
                        <a:rPr kumimoji="0" lang="en-US" sz="1800" b="0" i="0" u="none" strike="noStrike" cap="none" normalizeH="0" baseline="0" dirty="0" err="1">
                          <a:ln>
                            <a:noFill/>
                          </a:ln>
                          <a:solidFill>
                            <a:srgbClr val="333333"/>
                          </a:solidFill>
                          <a:effectLst/>
                          <a:latin typeface="+mn-lt"/>
                          <a:ea typeface="+mn-ea"/>
                          <a:cs typeface="+mn-cs"/>
                        </a:rPr>
                        <a:t>adalah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karakter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kartun</a:t>
                      </a:r>
                      <a:r>
                        <a:rPr kumimoji="0" lang="en-US" sz="1800" b="0" i="0" u="none" strike="noStrike" cap="none" normalizeH="0" baseline="0" dirty="0">
                          <a:ln>
                            <a:noFill/>
                          </a:ln>
                          <a:solidFill>
                            <a:srgbClr val="333333"/>
                          </a:solidFill>
                          <a:effectLst/>
                          <a:latin typeface="+mn-lt"/>
                          <a:ea typeface="+mn-ea"/>
                          <a:cs typeface="+mn-cs"/>
                        </a:rPr>
                        <a:t> Warner Brothers </a:t>
                      </a:r>
                      <a:r>
                        <a:rPr kumimoji="0" lang="en-US" sz="1800" b="0" i="0" u="none" strike="noStrike" cap="none" normalizeH="0" baseline="0" dirty="0" err="1">
                          <a:ln>
                            <a:noFill/>
                          </a:ln>
                          <a:solidFill>
                            <a:srgbClr val="333333"/>
                          </a:solidFill>
                          <a:effectLst/>
                          <a:latin typeface="+mn-lt"/>
                          <a:ea typeface="+mn-ea"/>
                          <a:cs typeface="+mn-cs"/>
                        </a:rPr>
                        <a:t>dan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bukan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karakter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untuk</a:t>
                      </a:r>
                      <a:r>
                        <a:rPr kumimoji="0" lang="en-US" sz="1800" b="0" i="0" u="none" strike="noStrike" cap="none" normalizeH="0" baseline="0" dirty="0">
                          <a:ln>
                            <a:noFill/>
                          </a:ln>
                          <a:solidFill>
                            <a:srgbClr val="333333"/>
                          </a:solidFill>
                          <a:effectLst/>
                          <a:latin typeface="+mn-lt"/>
                          <a:ea typeface="+mn-ea"/>
                          <a:cs typeface="+mn-cs"/>
                        </a:rPr>
                        <a:t> Disney.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82439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Mengapa kita mempelajarinya?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Penelitian</a:t>
            </a:r>
            <a:r>
              <a:rPr lang="en-US" altLang="de-DE" sz="2400" dirty="0">
                <a:solidFill>
                  <a:srgbClr val="333333"/>
                </a:solidFill>
              </a:rPr>
              <a:t> </a:t>
            </a:r>
            <a:r>
              <a:rPr lang="en-US" altLang="de-DE" sz="2400" dirty="0" err="1">
                <a:solidFill>
                  <a:srgbClr val="333333"/>
                </a:solidFill>
              </a:rPr>
              <a:t>membuktikan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orang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psikosis</a:t>
            </a:r>
            <a:r>
              <a:rPr lang="en-US" altLang="de-DE" sz="2400" dirty="0">
                <a:solidFill>
                  <a:srgbClr val="333333"/>
                </a:solidFill>
              </a:rPr>
              <a:t> (</a:t>
            </a:r>
            <a:r>
              <a:rPr lang="en-US" altLang="de-DE" sz="2400" dirty="0" err="1">
                <a:solidFill>
                  <a:srgbClr val="333333"/>
                </a:solidFill>
              </a:rPr>
              <a:t>tapi</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semua</a:t>
            </a:r>
            <a:r>
              <a:rPr lang="en-US" altLang="de-DE" sz="2400" dirty="0">
                <a:solidFill>
                  <a:srgbClr val="333333"/>
                </a:solidFill>
              </a:rPr>
              <a:t>!) </a:t>
            </a:r>
            <a:r>
              <a:rPr lang="en-US" altLang="de-DE" sz="2400" dirty="0" err="1">
                <a:solidFill>
                  <a:srgbClr val="333333"/>
                </a:solidFill>
              </a:rPr>
              <a:t>lebih</a:t>
            </a:r>
            <a:r>
              <a:rPr lang="en-US" altLang="de-DE" sz="2400" dirty="0">
                <a:solidFill>
                  <a:srgbClr val="333333"/>
                </a:solidFill>
              </a:rPr>
              <a:t> </a:t>
            </a:r>
            <a:r>
              <a:rPr lang="en-US" altLang="de-DE" sz="2400" dirty="0" err="1">
                <a:solidFill>
                  <a:srgbClr val="333333"/>
                </a:solidFill>
              </a:rPr>
              <a:t>percaya</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memori</a:t>
            </a:r>
            <a:r>
              <a:rPr lang="en-US" altLang="de-DE" sz="2400" dirty="0">
                <a:solidFill>
                  <a:srgbClr val="333333"/>
                </a:solidFill>
              </a:rPr>
              <a:t> yang </a:t>
            </a:r>
            <a:r>
              <a:rPr lang="en-US" altLang="de-DE" sz="2400" dirty="0" err="1">
                <a:solidFill>
                  <a:srgbClr val="333333"/>
                </a:solidFill>
              </a:rPr>
              <a:t>salah</a:t>
            </a:r>
            <a:r>
              <a:rPr lang="en-US" altLang="de-DE" sz="2400" dirty="0">
                <a:solidFill>
                  <a:srgbClr val="333333"/>
                </a:solidFill>
              </a:rPr>
              <a:t> </a:t>
            </a:r>
            <a:r>
              <a:rPr lang="en-US" altLang="de-DE" sz="2400" dirty="0" err="1">
                <a:solidFill>
                  <a:srgbClr val="333333"/>
                </a:solidFill>
              </a:rPr>
              <a:t>daripada</a:t>
            </a:r>
            <a:r>
              <a:rPr lang="en-US" altLang="de-DE" sz="2400" dirty="0">
                <a:solidFill>
                  <a:srgbClr val="333333"/>
                </a:solidFill>
              </a:rPr>
              <a:t> orang </a:t>
            </a:r>
            <a:r>
              <a:rPr lang="en-US" altLang="de-DE" sz="2400" dirty="0" err="1">
                <a:solidFill>
                  <a:srgbClr val="333333"/>
                </a:solidFill>
              </a:rPr>
              <a:t>tanpa</a:t>
            </a:r>
            <a:r>
              <a:rPr lang="en-US" altLang="de-DE" sz="2400" dirty="0">
                <a:solidFill>
                  <a:srgbClr val="333333"/>
                </a:solidFill>
              </a:rPr>
              <a:t> </a:t>
            </a:r>
            <a:r>
              <a:rPr lang="en-US" altLang="de-DE" sz="2400" err="1">
                <a:solidFill>
                  <a:srgbClr val="333333"/>
                </a:solidFill>
              </a:rPr>
              <a:t>psikosis</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38</a:t>
            </a:fld>
            <a:endParaRPr lang="de-DE" altLang="de-DE">
              <a:latin typeface="+mn-lt"/>
              <a:ea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Mengapa kita mempelajarinya?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Penelitian</a:t>
            </a:r>
            <a:r>
              <a:rPr lang="en-US" altLang="de-DE" sz="2400" dirty="0">
                <a:solidFill>
                  <a:srgbClr val="333333"/>
                </a:solidFill>
              </a:rPr>
              <a:t> </a:t>
            </a:r>
            <a:r>
              <a:rPr lang="en-US" altLang="de-DE" sz="2400" dirty="0" err="1">
                <a:solidFill>
                  <a:srgbClr val="333333"/>
                </a:solidFill>
              </a:rPr>
              <a:t>membuktikan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orang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psikosis</a:t>
            </a:r>
            <a:r>
              <a:rPr lang="en-US" altLang="de-DE" sz="2400" dirty="0">
                <a:solidFill>
                  <a:srgbClr val="333333"/>
                </a:solidFill>
              </a:rPr>
              <a:t> (</a:t>
            </a:r>
            <a:r>
              <a:rPr lang="en-US" altLang="de-DE" sz="2400" dirty="0" err="1">
                <a:solidFill>
                  <a:srgbClr val="333333"/>
                </a:solidFill>
              </a:rPr>
              <a:t>tapi</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semua</a:t>
            </a:r>
            <a:r>
              <a:rPr lang="en-US" altLang="de-DE" sz="2400" dirty="0">
                <a:solidFill>
                  <a:srgbClr val="333333"/>
                </a:solidFill>
              </a:rPr>
              <a:t>!) </a:t>
            </a:r>
            <a:r>
              <a:rPr lang="en-US" altLang="de-DE" sz="2400" dirty="0" err="1">
                <a:solidFill>
                  <a:srgbClr val="333333"/>
                </a:solidFill>
              </a:rPr>
              <a:t>lebih</a:t>
            </a:r>
            <a:r>
              <a:rPr lang="en-US" altLang="de-DE" sz="2400" dirty="0">
                <a:solidFill>
                  <a:srgbClr val="333333"/>
                </a:solidFill>
              </a:rPr>
              <a:t> </a:t>
            </a:r>
            <a:r>
              <a:rPr lang="en-US" altLang="de-DE" sz="2400" dirty="0" err="1">
                <a:solidFill>
                  <a:srgbClr val="333333"/>
                </a:solidFill>
              </a:rPr>
              <a:t>percaya</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memori</a:t>
            </a:r>
            <a:r>
              <a:rPr lang="en-US" altLang="de-DE" sz="2400" dirty="0">
                <a:solidFill>
                  <a:srgbClr val="333333"/>
                </a:solidFill>
              </a:rPr>
              <a:t> yang </a:t>
            </a:r>
            <a:r>
              <a:rPr lang="en-US" altLang="de-DE" sz="2400" dirty="0" err="1">
                <a:solidFill>
                  <a:srgbClr val="333333"/>
                </a:solidFill>
              </a:rPr>
              <a:t>salah</a:t>
            </a:r>
            <a:r>
              <a:rPr lang="en-US" altLang="de-DE" sz="2400" dirty="0">
                <a:solidFill>
                  <a:srgbClr val="333333"/>
                </a:solidFill>
              </a:rPr>
              <a:t> </a:t>
            </a:r>
            <a:r>
              <a:rPr lang="en-US" altLang="de-DE" sz="2400" dirty="0" err="1">
                <a:solidFill>
                  <a:srgbClr val="333333"/>
                </a:solidFill>
              </a:rPr>
              <a:t>daripada</a:t>
            </a:r>
            <a:r>
              <a:rPr lang="en-US" altLang="de-DE" sz="2400" dirty="0">
                <a:solidFill>
                  <a:srgbClr val="333333"/>
                </a:solidFill>
              </a:rPr>
              <a:t> orang </a:t>
            </a:r>
            <a:r>
              <a:rPr lang="en-US" altLang="de-DE" sz="2400" dirty="0" err="1">
                <a:solidFill>
                  <a:srgbClr val="333333"/>
                </a:solidFill>
              </a:rPr>
              <a:t>tanpa</a:t>
            </a:r>
            <a:r>
              <a:rPr lang="en-US" altLang="de-DE" sz="2400" dirty="0">
                <a:solidFill>
                  <a:srgbClr val="333333"/>
                </a:solidFill>
              </a:rPr>
              <a:t> </a:t>
            </a:r>
            <a:r>
              <a:rPr lang="en-US" altLang="de-DE" sz="2400" dirty="0" err="1">
                <a:solidFill>
                  <a:srgbClr val="333333"/>
                </a:solidFill>
              </a:rPr>
              <a:t>psikosis</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saat</a:t>
            </a:r>
            <a:r>
              <a:rPr lang="en-US" altLang="de-DE" sz="2400" dirty="0">
                <a:solidFill>
                  <a:srgbClr val="333333"/>
                </a:solidFill>
              </a:rPr>
              <a:t> yang </a:t>
            </a:r>
            <a:r>
              <a:rPr lang="en-US" altLang="de-DE" sz="2400" dirty="0" err="1">
                <a:solidFill>
                  <a:srgbClr val="333333"/>
                </a:solidFill>
              </a:rPr>
              <a:t>bersamaan</a:t>
            </a:r>
            <a:r>
              <a:rPr lang="en-US" altLang="de-DE" sz="2400" dirty="0">
                <a:solidFill>
                  <a:srgbClr val="333333"/>
                </a:solidFill>
              </a:rPr>
              <a:t> rasa </a:t>
            </a:r>
            <a:r>
              <a:rPr lang="en-US" altLang="de-DE" sz="2400" dirty="0" err="1">
                <a:solidFill>
                  <a:srgbClr val="333333"/>
                </a:solidFill>
              </a:rPr>
              <a:t>percaya</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memori</a:t>
            </a:r>
            <a:r>
              <a:rPr lang="en-US" altLang="de-DE" sz="2400" dirty="0">
                <a:solidFill>
                  <a:srgbClr val="333333"/>
                </a:solidFill>
              </a:rPr>
              <a:t> yang </a:t>
            </a:r>
            <a:r>
              <a:rPr lang="en-US" altLang="de-DE" sz="2400" dirty="0" err="1">
                <a:solidFill>
                  <a:srgbClr val="333333"/>
                </a:solidFill>
              </a:rPr>
              <a:t>sesuai</a:t>
            </a:r>
            <a:r>
              <a:rPr lang="en-US" altLang="de-DE" sz="2400" dirty="0">
                <a:solidFill>
                  <a:srgbClr val="333333"/>
                </a:solidFill>
              </a:rPr>
              <a:t> </a:t>
            </a:r>
            <a:r>
              <a:rPr lang="en-US" altLang="de-DE" sz="2400" dirty="0" err="1">
                <a:solidFill>
                  <a:srgbClr val="333333"/>
                </a:solidFill>
              </a:rPr>
              <a:t>kenyataan</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sesuatu</a:t>
            </a:r>
            <a:r>
              <a:rPr lang="en-US" altLang="de-DE" sz="2400" dirty="0">
                <a:solidFill>
                  <a:srgbClr val="333333"/>
                </a:solidFill>
              </a:rPr>
              <a:t> yang </a:t>
            </a:r>
            <a:r>
              <a:rPr lang="en-US" altLang="de-DE" sz="2400" dirty="0" err="1">
                <a:solidFill>
                  <a:srgbClr val="333333"/>
                </a:solidFill>
              </a:rPr>
              <a:t>benar-benar</a:t>
            </a:r>
            <a:r>
              <a:rPr lang="en-US" altLang="de-DE" sz="2400" dirty="0">
                <a:solidFill>
                  <a:srgbClr val="333333"/>
                </a:solidFill>
              </a:rPr>
              <a:t> </a:t>
            </a:r>
            <a:r>
              <a:rPr lang="en-US" altLang="de-DE" sz="2400" dirty="0" err="1">
                <a:solidFill>
                  <a:srgbClr val="333333"/>
                </a:solidFill>
              </a:rPr>
              <a:t>terjadi</a:t>
            </a:r>
            <a:r>
              <a:rPr lang="en-US" altLang="de-DE" sz="2400" dirty="0">
                <a:solidFill>
                  <a:srgbClr val="333333"/>
                </a:solidFill>
              </a:rPr>
              <a:t>) </a:t>
            </a:r>
            <a:r>
              <a:rPr lang="en-US" altLang="de-DE" sz="2400" dirty="0" err="1">
                <a:solidFill>
                  <a:srgbClr val="333333"/>
                </a:solidFill>
              </a:rPr>
              <a:t>mengalami</a:t>
            </a:r>
            <a:r>
              <a:rPr lang="en-US" altLang="de-DE" sz="2400" dirty="0">
                <a:solidFill>
                  <a:srgbClr val="333333"/>
                </a:solidFill>
              </a:rPr>
              <a:t> </a:t>
            </a:r>
            <a:r>
              <a:rPr lang="en-US" altLang="de-DE" sz="2400" dirty="0" err="1">
                <a:solidFill>
                  <a:srgbClr val="333333"/>
                </a:solidFill>
              </a:rPr>
              <a:t>penurunan</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err="1">
                <a:solidFill>
                  <a:srgbClr val="333333"/>
                </a:solidFill>
              </a:rPr>
              <a:t>psikosis</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39</a:t>
            </a:fld>
            <a:endParaRPr lang="de-DE" altLang="de-DE">
              <a:latin typeface="+mn-lt"/>
              <a:ea typeface="+mn-ea"/>
            </a:endParaRPr>
          </a:p>
        </p:txBody>
      </p:sp>
    </p:spTree>
    <p:extLst>
      <p:ext uri="{BB962C8B-B14F-4D97-AF65-F5344CB8AC3E}">
        <p14:creationId xmlns:p14="http://schemas.microsoft.com/office/powerpoint/2010/main" val="21150632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Mengapa kita mempelajarinya?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Penelitian</a:t>
            </a:r>
            <a:r>
              <a:rPr lang="en-US" altLang="de-DE" sz="2400" dirty="0">
                <a:solidFill>
                  <a:srgbClr val="333333"/>
                </a:solidFill>
              </a:rPr>
              <a:t> </a:t>
            </a:r>
            <a:r>
              <a:rPr lang="en-US" altLang="de-DE" sz="2400" dirty="0" err="1">
                <a:solidFill>
                  <a:srgbClr val="333333"/>
                </a:solidFill>
              </a:rPr>
              <a:t>membuktikan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orang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psikosis</a:t>
            </a:r>
            <a:r>
              <a:rPr lang="en-US" altLang="de-DE" sz="2400" dirty="0">
                <a:solidFill>
                  <a:srgbClr val="333333"/>
                </a:solidFill>
              </a:rPr>
              <a:t> (</a:t>
            </a:r>
            <a:r>
              <a:rPr lang="en-US" altLang="de-DE" sz="2400" dirty="0" err="1">
                <a:solidFill>
                  <a:srgbClr val="333333"/>
                </a:solidFill>
              </a:rPr>
              <a:t>tapi</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semua</a:t>
            </a:r>
            <a:r>
              <a:rPr lang="en-US" altLang="de-DE" sz="2400" dirty="0">
                <a:solidFill>
                  <a:srgbClr val="333333"/>
                </a:solidFill>
              </a:rPr>
              <a:t>!) </a:t>
            </a:r>
            <a:r>
              <a:rPr lang="en-US" altLang="de-DE" sz="2400" dirty="0" err="1">
                <a:solidFill>
                  <a:srgbClr val="333333"/>
                </a:solidFill>
              </a:rPr>
              <a:t>lebih</a:t>
            </a:r>
            <a:r>
              <a:rPr lang="en-US" altLang="de-DE" sz="2400" dirty="0">
                <a:solidFill>
                  <a:srgbClr val="333333"/>
                </a:solidFill>
              </a:rPr>
              <a:t> </a:t>
            </a:r>
            <a:r>
              <a:rPr lang="en-US" altLang="de-DE" sz="2400" dirty="0" err="1">
                <a:solidFill>
                  <a:srgbClr val="333333"/>
                </a:solidFill>
              </a:rPr>
              <a:t>percaya</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memori</a:t>
            </a:r>
            <a:r>
              <a:rPr lang="en-US" altLang="de-DE" sz="2400" dirty="0">
                <a:solidFill>
                  <a:srgbClr val="333333"/>
                </a:solidFill>
              </a:rPr>
              <a:t> yang </a:t>
            </a:r>
            <a:r>
              <a:rPr lang="en-US" altLang="de-DE" sz="2400" dirty="0" err="1">
                <a:solidFill>
                  <a:srgbClr val="333333"/>
                </a:solidFill>
              </a:rPr>
              <a:t>salah</a:t>
            </a:r>
            <a:r>
              <a:rPr lang="en-US" altLang="de-DE" sz="2400" dirty="0">
                <a:solidFill>
                  <a:srgbClr val="333333"/>
                </a:solidFill>
              </a:rPr>
              <a:t> </a:t>
            </a:r>
            <a:r>
              <a:rPr lang="en-US" altLang="de-DE" sz="2400" dirty="0" err="1">
                <a:solidFill>
                  <a:srgbClr val="333333"/>
                </a:solidFill>
              </a:rPr>
              <a:t>daripada</a:t>
            </a:r>
            <a:r>
              <a:rPr lang="en-US" altLang="de-DE" sz="2400" dirty="0">
                <a:solidFill>
                  <a:srgbClr val="333333"/>
                </a:solidFill>
              </a:rPr>
              <a:t> orang </a:t>
            </a:r>
            <a:r>
              <a:rPr lang="en-US" altLang="de-DE" sz="2400" dirty="0" err="1">
                <a:solidFill>
                  <a:srgbClr val="333333"/>
                </a:solidFill>
              </a:rPr>
              <a:t>tanpa</a:t>
            </a:r>
            <a:r>
              <a:rPr lang="en-US" altLang="de-DE" sz="2400" dirty="0">
                <a:solidFill>
                  <a:srgbClr val="333333"/>
                </a:solidFill>
              </a:rPr>
              <a:t> </a:t>
            </a:r>
            <a:r>
              <a:rPr lang="en-US" altLang="de-DE" sz="2400" dirty="0" err="1">
                <a:solidFill>
                  <a:srgbClr val="333333"/>
                </a:solidFill>
              </a:rPr>
              <a:t>psikosis</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saat</a:t>
            </a:r>
            <a:r>
              <a:rPr lang="en-US" altLang="de-DE" sz="2400" dirty="0">
                <a:solidFill>
                  <a:srgbClr val="333333"/>
                </a:solidFill>
              </a:rPr>
              <a:t> yang </a:t>
            </a:r>
            <a:r>
              <a:rPr lang="en-US" altLang="de-DE" sz="2400" dirty="0" err="1">
                <a:solidFill>
                  <a:srgbClr val="333333"/>
                </a:solidFill>
              </a:rPr>
              <a:t>bersamaan</a:t>
            </a:r>
            <a:r>
              <a:rPr lang="en-US" altLang="de-DE" sz="2400" dirty="0">
                <a:solidFill>
                  <a:srgbClr val="333333"/>
                </a:solidFill>
              </a:rPr>
              <a:t> rasa </a:t>
            </a:r>
            <a:r>
              <a:rPr lang="en-US" altLang="de-DE" sz="2400" dirty="0" err="1">
                <a:solidFill>
                  <a:srgbClr val="333333"/>
                </a:solidFill>
              </a:rPr>
              <a:t>percaya</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memori</a:t>
            </a:r>
            <a:r>
              <a:rPr lang="en-US" altLang="de-DE" sz="2400" dirty="0">
                <a:solidFill>
                  <a:srgbClr val="333333"/>
                </a:solidFill>
              </a:rPr>
              <a:t> yang </a:t>
            </a:r>
            <a:r>
              <a:rPr lang="en-US" altLang="de-DE" sz="2400" dirty="0" err="1">
                <a:solidFill>
                  <a:srgbClr val="333333"/>
                </a:solidFill>
              </a:rPr>
              <a:t>sesuai</a:t>
            </a:r>
            <a:r>
              <a:rPr lang="en-US" altLang="de-DE" sz="2400" dirty="0">
                <a:solidFill>
                  <a:srgbClr val="333333"/>
                </a:solidFill>
              </a:rPr>
              <a:t> </a:t>
            </a:r>
            <a:r>
              <a:rPr lang="en-US" altLang="de-DE" sz="2400" dirty="0" err="1">
                <a:solidFill>
                  <a:srgbClr val="333333"/>
                </a:solidFill>
              </a:rPr>
              <a:t>kenyataan</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sesuatu</a:t>
            </a:r>
            <a:r>
              <a:rPr lang="en-US" altLang="de-DE" sz="2400" dirty="0">
                <a:solidFill>
                  <a:srgbClr val="333333"/>
                </a:solidFill>
              </a:rPr>
              <a:t> yang </a:t>
            </a:r>
            <a:r>
              <a:rPr lang="en-US" altLang="de-DE" sz="2400" dirty="0" err="1">
                <a:solidFill>
                  <a:srgbClr val="333333"/>
                </a:solidFill>
              </a:rPr>
              <a:t>benar-benar</a:t>
            </a:r>
            <a:r>
              <a:rPr lang="en-US" altLang="de-DE" sz="2400" dirty="0">
                <a:solidFill>
                  <a:srgbClr val="333333"/>
                </a:solidFill>
              </a:rPr>
              <a:t> </a:t>
            </a:r>
            <a:r>
              <a:rPr lang="en-US" altLang="de-DE" sz="2400" dirty="0" err="1">
                <a:solidFill>
                  <a:srgbClr val="333333"/>
                </a:solidFill>
              </a:rPr>
              <a:t>terjadi</a:t>
            </a:r>
            <a:r>
              <a:rPr lang="en-US" altLang="de-DE" sz="2400" dirty="0">
                <a:solidFill>
                  <a:srgbClr val="333333"/>
                </a:solidFill>
              </a:rPr>
              <a:t>) </a:t>
            </a:r>
            <a:r>
              <a:rPr lang="en-US" altLang="de-DE" sz="2400" dirty="0" err="1">
                <a:solidFill>
                  <a:srgbClr val="333333"/>
                </a:solidFill>
              </a:rPr>
              <a:t>mengalami</a:t>
            </a:r>
            <a:r>
              <a:rPr lang="en-US" altLang="de-DE" sz="2400" dirty="0">
                <a:solidFill>
                  <a:srgbClr val="333333"/>
                </a:solidFill>
              </a:rPr>
              <a:t> </a:t>
            </a:r>
            <a:r>
              <a:rPr lang="en-US" altLang="de-DE" sz="2400" dirty="0" err="1">
                <a:solidFill>
                  <a:srgbClr val="333333"/>
                </a:solidFill>
              </a:rPr>
              <a:t>penurunan</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psikosis</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Hal </a:t>
            </a:r>
            <a:r>
              <a:rPr lang="en-US" altLang="de-DE" sz="2400" dirty="0" err="1">
                <a:solidFill>
                  <a:srgbClr val="333333"/>
                </a:solidFill>
              </a:rPr>
              <a:t>ini</a:t>
            </a:r>
            <a:r>
              <a:rPr lang="en-US" altLang="de-DE" sz="2400" dirty="0">
                <a:solidFill>
                  <a:srgbClr val="333333"/>
                </a:solidFill>
              </a:rPr>
              <a:t> </a:t>
            </a:r>
            <a:r>
              <a:rPr lang="en-US" altLang="de-DE" sz="2400" dirty="0" err="1">
                <a:solidFill>
                  <a:srgbClr val="333333"/>
                </a:solidFill>
              </a:rPr>
              <a:t>menjadi</a:t>
            </a:r>
            <a:r>
              <a:rPr lang="en-US" altLang="de-DE" sz="2400" dirty="0">
                <a:solidFill>
                  <a:srgbClr val="333333"/>
                </a:solidFill>
              </a:rPr>
              <a:t> </a:t>
            </a:r>
            <a:r>
              <a:rPr lang="en-US" altLang="de-DE" sz="2400" dirty="0" err="1">
                <a:solidFill>
                  <a:srgbClr val="333333"/>
                </a:solidFill>
              </a:rPr>
              <a:t>sulit</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membedakan</a:t>
            </a:r>
            <a:r>
              <a:rPr lang="en-US" altLang="de-DE" sz="2400" dirty="0">
                <a:solidFill>
                  <a:srgbClr val="333333"/>
                </a:solidFill>
              </a:rPr>
              <a:t> </a:t>
            </a:r>
            <a:r>
              <a:rPr lang="en-US" altLang="de-DE" sz="2400" dirty="0" err="1">
                <a:solidFill>
                  <a:srgbClr val="333333"/>
                </a:solidFill>
              </a:rPr>
              <a:t>memori</a:t>
            </a:r>
            <a:r>
              <a:rPr lang="en-US" altLang="de-DE" sz="2400" dirty="0">
                <a:solidFill>
                  <a:srgbClr val="333333"/>
                </a:solidFill>
              </a:rPr>
              <a:t> yang </a:t>
            </a:r>
            <a:r>
              <a:rPr lang="en-US" altLang="de-DE" sz="2400" dirty="0" err="1">
                <a:solidFill>
                  <a:srgbClr val="333333"/>
                </a:solidFill>
              </a:rPr>
              <a:t>sesuai</a:t>
            </a:r>
            <a:r>
              <a:rPr lang="en-US" altLang="de-DE" sz="2400" dirty="0">
                <a:solidFill>
                  <a:srgbClr val="333333"/>
                </a:solidFill>
              </a:rPr>
              <a:t> </a:t>
            </a:r>
            <a:r>
              <a:rPr lang="en-US" altLang="de-DE" sz="2400" dirty="0" err="1">
                <a:solidFill>
                  <a:srgbClr val="333333"/>
                </a:solidFill>
              </a:rPr>
              <a:t>kenyataan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memori</a:t>
            </a:r>
            <a:r>
              <a:rPr lang="en-US" altLang="de-DE" sz="2400" dirty="0">
                <a:solidFill>
                  <a:srgbClr val="333333"/>
                </a:solidFill>
              </a:rPr>
              <a:t> yang </a:t>
            </a:r>
            <a:r>
              <a:rPr lang="en-US" altLang="de-DE" sz="2400" dirty="0" err="1">
                <a:solidFill>
                  <a:srgbClr val="333333"/>
                </a:solidFill>
              </a:rPr>
              <a:t>salah</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mengganggu</a:t>
            </a:r>
            <a:r>
              <a:rPr lang="en-US" altLang="de-DE" sz="2400" dirty="0">
                <a:solidFill>
                  <a:srgbClr val="333333"/>
                </a:solidFill>
              </a:rPr>
              <a:t> </a:t>
            </a:r>
            <a:r>
              <a:rPr lang="en-US" altLang="de-DE" sz="2400" dirty="0" err="1">
                <a:solidFill>
                  <a:srgbClr val="333333"/>
                </a:solidFill>
              </a:rPr>
              <a:t>cara</a:t>
            </a:r>
            <a:r>
              <a:rPr lang="en-US" altLang="de-DE" sz="2400" dirty="0">
                <a:solidFill>
                  <a:srgbClr val="333333"/>
                </a:solidFill>
              </a:rPr>
              <a:t> </a:t>
            </a:r>
            <a:r>
              <a:rPr lang="en-US" altLang="de-DE" sz="2400" dirty="0" err="1">
                <a:solidFill>
                  <a:srgbClr val="333333"/>
                </a:solidFill>
              </a:rPr>
              <a:t>pandang</a:t>
            </a:r>
            <a:r>
              <a:rPr lang="en-US" altLang="de-DE" sz="2400" dirty="0">
                <a:solidFill>
                  <a:srgbClr val="333333"/>
                </a:solidFill>
              </a:rPr>
              <a:t> yang </a:t>
            </a:r>
            <a:r>
              <a:rPr lang="en-US" altLang="de-DE" sz="2400" dirty="0" err="1">
                <a:solidFill>
                  <a:srgbClr val="333333"/>
                </a:solidFill>
              </a:rPr>
              <a:t>sehat</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realistik</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lingkungan</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40</a:t>
            </a:fld>
            <a:endParaRPr lang="de-DE" altLang="de-DE">
              <a:latin typeface="+mn-lt"/>
              <a:ea typeface="+mn-ea"/>
            </a:endParaRPr>
          </a:p>
        </p:txBody>
      </p:sp>
    </p:spTree>
    <p:extLst>
      <p:ext uri="{BB962C8B-B14F-4D97-AF65-F5344CB8AC3E}">
        <p14:creationId xmlns:p14="http://schemas.microsoft.com/office/powerpoint/2010/main" val="17725785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Bagaimana</a:t>
            </a:r>
            <a:r>
              <a:rPr lang="en-US" sz="3600" dirty="0">
                <a:latin typeface="+mn-lt"/>
                <a:ea typeface="+mn-ea"/>
                <a:cs typeface="+mn-cs"/>
              </a:rPr>
              <a:t> </a:t>
            </a:r>
            <a:r>
              <a:rPr lang="en-US" sz="3600" dirty="0" err="1">
                <a:latin typeface="+mn-lt"/>
                <a:ea typeface="+mn-ea"/>
                <a:cs typeface="+mn-cs"/>
              </a:rPr>
              <a:t>memori</a:t>
            </a:r>
            <a:r>
              <a:rPr lang="en-US" sz="3600" dirty="0">
                <a:latin typeface="+mn-lt"/>
                <a:ea typeface="+mn-ea"/>
                <a:cs typeface="+mn-cs"/>
              </a:rPr>
              <a:t> yang </a:t>
            </a:r>
            <a:r>
              <a:rPr lang="en-US" sz="3600" dirty="0" err="1">
                <a:latin typeface="+mn-lt"/>
                <a:ea typeface="+mn-ea"/>
                <a:cs typeface="+mn-cs"/>
              </a:rPr>
              <a:t>salah</a:t>
            </a:r>
            <a:r>
              <a:rPr lang="en-US" sz="3600" dirty="0">
                <a:latin typeface="+mn-lt"/>
                <a:ea typeface="+mn-ea"/>
                <a:cs typeface="+mn-cs"/>
              </a:rPr>
              <a:t> </a:t>
            </a:r>
            <a:r>
              <a:rPr lang="en-US" sz="3600" dirty="0" err="1">
                <a:latin typeface="+mn-lt"/>
                <a:ea typeface="+mn-ea"/>
                <a:cs typeface="+mn-cs"/>
              </a:rPr>
              <a:t>bisa</a:t>
            </a:r>
            <a:r>
              <a:rPr lang="en-US" sz="3600" dirty="0">
                <a:latin typeface="+mn-lt"/>
                <a:ea typeface="+mn-ea"/>
                <a:cs typeface="+mn-cs"/>
              </a:rPr>
              <a:t> </a:t>
            </a:r>
            <a:r>
              <a:rPr lang="en-US" sz="3600" dirty="0" err="1">
                <a:latin typeface="+mn-lt"/>
                <a:ea typeface="+mn-ea"/>
                <a:cs typeface="+mn-cs"/>
              </a:rPr>
              <a:t>meningkatkan</a:t>
            </a:r>
            <a:r>
              <a:rPr lang="en-US" sz="3600" dirty="0">
                <a:latin typeface="+mn-lt"/>
                <a:ea typeface="+mn-ea"/>
                <a:cs typeface="+mn-cs"/>
              </a:rPr>
              <a:t> </a:t>
            </a:r>
            <a:r>
              <a:rPr lang="en-US" sz="3600" dirty="0" err="1">
                <a:latin typeface="+mn-lt"/>
                <a:ea typeface="+mn-ea"/>
                <a:cs typeface="+mn-cs"/>
              </a:rPr>
              <a:t>misinterpretasi</a:t>
            </a:r>
            <a:r>
              <a:rPr lang="en-US" sz="3600" dirty="0">
                <a:latin typeface="+mn-lt"/>
                <a:ea typeface="+mn-ea"/>
                <a:cs typeface="+mn-cs"/>
              </a:rPr>
              <a:t> </a:t>
            </a:r>
            <a:r>
              <a:rPr lang="en-US" sz="3600" dirty="0" err="1">
                <a:latin typeface="+mn-lt"/>
                <a:ea typeface="+mn-ea"/>
                <a:cs typeface="+mn-cs"/>
              </a:rPr>
              <a:t>selama</a:t>
            </a:r>
            <a:r>
              <a:rPr lang="en-US" sz="3600" dirty="0">
                <a:latin typeface="+mn-lt"/>
                <a:ea typeface="+mn-ea"/>
                <a:cs typeface="+mn-cs"/>
              </a:rPr>
              <a:t> </a:t>
            </a:r>
            <a:r>
              <a:rPr lang="en-US" sz="3600" dirty="0" err="1">
                <a:latin typeface="+mn-lt"/>
                <a:ea typeface="+mn-ea"/>
                <a:cs typeface="+mn-cs"/>
              </a:rPr>
              <a:t>psikosis</a:t>
            </a:r>
            <a:r>
              <a:rPr lang="en-US" sz="3600" dirty="0">
                <a:latin typeface="+mn-lt"/>
                <a:ea typeface="+mn-ea"/>
                <a:cs typeface="+mn-cs"/>
              </a:rPr>
              <a:t> – </a:t>
            </a:r>
            <a:r>
              <a:rPr lang="en-US" sz="3600" dirty="0" err="1">
                <a:latin typeface="+mn-lt"/>
                <a:ea typeface="+mn-ea"/>
                <a:cs typeface="+mn-cs"/>
              </a:rPr>
              <a:t>contoh</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41</a:t>
            </a:fld>
            <a:endParaRPr lang="de-DE" altLang="de-DE">
              <a:latin typeface="+mn-lt"/>
              <a:ea typeface="+mn-ea"/>
            </a:endParaRPr>
          </a:p>
        </p:txBody>
      </p:sp>
      <p:sp>
        <p:nvSpPr>
          <p:cNvPr id="5" name="Rechteck 1"/>
          <p:cNvSpPr>
            <a:spLocks noChangeArrowheads="1"/>
          </p:cNvSpPr>
          <p:nvPr/>
        </p:nvSpPr>
        <p:spPr bwMode="auto">
          <a:xfrm>
            <a:off x="408955" y="5805264"/>
            <a:ext cx="11376000" cy="369888"/>
          </a:xfrm>
          <a:prstGeom prst="rect">
            <a:avLst/>
          </a:prstGeom>
          <a:noFill/>
          <a:ln w="9525">
            <a:noFill/>
            <a:miter lim="800000"/>
            <a:headEnd/>
            <a:tailEnd/>
          </a:ln>
        </p:spPr>
        <p:txBody>
          <a:bodyPr>
            <a:noAutofit/>
          </a:bodyPr>
          <a:lstStyle/>
          <a:p>
            <a:pPr algn="ctr" eaLnBrk="1" hangingPunct="1">
              <a:defRPr/>
            </a:pPr>
            <a:r>
              <a:rPr lang="en-US" altLang="de-DE" sz="2000" dirty="0" err="1">
                <a:solidFill>
                  <a:srgbClr val="004992"/>
                </a:solidFill>
                <a:latin typeface="+mn-lt"/>
                <a:ea typeface="+mn-ea"/>
              </a:rPr>
              <a:t>Adakah</a:t>
            </a:r>
            <a:r>
              <a:rPr lang="en-US" altLang="de-DE" sz="2000" dirty="0">
                <a:solidFill>
                  <a:srgbClr val="004992"/>
                </a:solidFill>
                <a:latin typeface="+mn-lt"/>
                <a:ea typeface="+mn-ea"/>
              </a:rPr>
              <a:t> yang </a:t>
            </a:r>
            <a:r>
              <a:rPr lang="en-US" altLang="de-DE" sz="2000" dirty="0" err="1">
                <a:solidFill>
                  <a:srgbClr val="004992"/>
                </a:solidFill>
                <a:latin typeface="+mn-lt"/>
                <a:ea typeface="+mn-ea"/>
              </a:rPr>
              <a:t>mau</a:t>
            </a:r>
            <a:r>
              <a:rPr lang="en-US" altLang="de-DE" sz="2000" dirty="0">
                <a:solidFill>
                  <a:srgbClr val="004992"/>
                </a:solidFill>
                <a:latin typeface="+mn-lt"/>
                <a:ea typeface="+mn-ea"/>
              </a:rPr>
              <a:t> </a:t>
            </a:r>
            <a:r>
              <a:rPr lang="en-US" altLang="de-DE" sz="2000" dirty="0" err="1">
                <a:solidFill>
                  <a:srgbClr val="004992"/>
                </a:solidFill>
                <a:latin typeface="+mn-lt"/>
                <a:ea typeface="+mn-ea"/>
              </a:rPr>
              <a:t>menceritakan</a:t>
            </a:r>
            <a:r>
              <a:rPr lang="en-US" altLang="de-DE" sz="2000" dirty="0">
                <a:solidFill>
                  <a:srgbClr val="004992"/>
                </a:solidFill>
                <a:latin typeface="+mn-lt"/>
                <a:ea typeface="+mn-ea"/>
              </a:rPr>
              <a:t> </a:t>
            </a:r>
            <a:r>
              <a:rPr lang="en-US" altLang="de-DE" sz="2000" dirty="0" err="1">
                <a:solidFill>
                  <a:srgbClr val="004992"/>
                </a:solidFill>
                <a:latin typeface="+mn-lt"/>
                <a:ea typeface="+mn-ea"/>
              </a:rPr>
              <a:t>pengalaman</a:t>
            </a:r>
            <a:r>
              <a:rPr lang="en-US" altLang="de-DE" sz="2000" dirty="0">
                <a:solidFill>
                  <a:srgbClr val="004992"/>
                </a:solidFill>
                <a:latin typeface="+mn-lt"/>
                <a:ea typeface="+mn-ea"/>
              </a:rPr>
              <a:t> </a:t>
            </a:r>
            <a:r>
              <a:rPr lang="en-US" altLang="de-DE" sz="2000" dirty="0" err="1">
                <a:solidFill>
                  <a:srgbClr val="004992"/>
                </a:solidFill>
                <a:latin typeface="+mn-lt"/>
                <a:ea typeface="+mn-ea"/>
              </a:rPr>
              <a:t>pribadi</a:t>
            </a:r>
            <a:r>
              <a:rPr lang="en-US" altLang="de-DE" sz="2000" dirty="0">
                <a:solidFill>
                  <a:srgbClr val="004992"/>
                </a:solidFill>
                <a:latin typeface="+mn-lt"/>
                <a:ea typeface="+mn-ea"/>
              </a:rPr>
              <a:t> </a:t>
            </a:r>
            <a:r>
              <a:rPr lang="en-US" altLang="de-DE" sz="2000" dirty="0" err="1">
                <a:solidFill>
                  <a:srgbClr val="004992"/>
                </a:solidFill>
                <a:latin typeface="+mn-lt"/>
                <a:ea typeface="+mn-ea"/>
              </a:rPr>
              <a:t>secara</a:t>
            </a:r>
            <a:r>
              <a:rPr lang="en-US" altLang="de-DE" sz="2000" dirty="0">
                <a:solidFill>
                  <a:srgbClr val="004992"/>
                </a:solidFill>
                <a:latin typeface="+mn-lt"/>
                <a:ea typeface="+mn-ea"/>
              </a:rPr>
              <a:t> </a:t>
            </a:r>
            <a:r>
              <a:rPr lang="en-US" altLang="de-DE" sz="2000" dirty="0" err="1">
                <a:solidFill>
                  <a:srgbClr val="004992"/>
                </a:solidFill>
                <a:latin typeface="+mn-lt"/>
                <a:ea typeface="+mn-ea"/>
              </a:rPr>
              <a:t>singkat</a:t>
            </a:r>
            <a:r>
              <a:rPr lang="en-US" altLang="de-DE" sz="2000" dirty="0">
                <a:solidFill>
                  <a:srgbClr val="004992"/>
                </a:solidFill>
                <a:latin typeface="+mn-lt"/>
                <a:ea typeface="+mn-ea"/>
              </a:rPr>
              <a:t>? </a:t>
            </a:r>
            <a:endParaRPr lang="de-DE" altLang="de-DE" sz="200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1610552233"/>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336793">
                  <a:extLst>
                    <a:ext uri="{9D8B030D-6E8A-4147-A177-3AD203B41FA5}">
                      <a16:colId xmlns:a16="http://schemas.microsoft.com/office/drawing/2014/main" val="20001"/>
                    </a:ext>
                  </a:extLst>
                </a:gridCol>
                <a:gridCol w="424720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Kejadian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Memori yang salah</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Kenyataannya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mn-lt"/>
                          <a:ea typeface="+mn-ea"/>
                          <a:cs typeface="+mn-cs"/>
                        </a:rPr>
                        <a:t>Berdebat dengan ibunya.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Mengingat bahwa ibunya pernah bilang “Kamu bukan anak ibu lagi.”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Ibunya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sebenarnya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mengatakan</a:t>
                      </a:r>
                      <a:r>
                        <a:rPr kumimoji="0" lang="en-US" sz="2000" b="0" i="0" u="none" strike="noStrike" cap="none" normalizeH="0" baseline="0">
                          <a:ln>
                            <a:noFill/>
                          </a:ln>
                          <a:solidFill>
                            <a:srgbClr val="333333"/>
                          </a:solidFill>
                          <a:effectLst/>
                          <a:latin typeface="+mn-lt"/>
                          <a:ea typeface="+mn-ea"/>
                          <a:cs typeface="+mn-cs"/>
                        </a:rPr>
                        <a:t>: “Saya </a:t>
                      </a:r>
                      <a:r>
                        <a:rPr kumimoji="0" lang="en-US" sz="2000" b="0" i="0" u="none" strike="noStrike" cap="none" normalizeH="0" baseline="0" dirty="0" err="1">
                          <a:ln>
                            <a:noFill/>
                          </a:ln>
                          <a:solidFill>
                            <a:srgbClr val="333333"/>
                          </a:solidFill>
                          <a:effectLst/>
                          <a:latin typeface="+mn-lt"/>
                          <a:ea typeface="+mn-ea"/>
                          <a:cs typeface="+mn-cs"/>
                        </a:rPr>
                        <a:t>tidak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tahu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kenapa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kamu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bisa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seperti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err="1">
                          <a:ln>
                            <a:noFill/>
                          </a:ln>
                          <a:solidFill>
                            <a:srgbClr val="333333"/>
                          </a:solidFill>
                          <a:effectLst/>
                          <a:latin typeface="+mn-lt"/>
                          <a:ea typeface="+mn-ea"/>
                          <a:cs typeface="+mn-cs"/>
                        </a:rPr>
                        <a:t>itu</a:t>
                      </a:r>
                      <a:r>
                        <a:rPr kumimoji="0" lang="en-US" sz="2000" b="0" i="0" u="none" strike="noStrike" cap="none" normalizeH="0" baseline="0">
                          <a:ln>
                            <a:noFill/>
                          </a:ln>
                          <a:solidFill>
                            <a:srgbClr val="333333"/>
                          </a:solidFill>
                          <a:effectLst/>
                          <a:latin typeface="+mn-lt"/>
                          <a:ea typeface="+mn-ea"/>
                          <a:cs typeface="+mn-cs"/>
                        </a:rPr>
                        <a:t>.” </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dengan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berjalannya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waktu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tidak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bisa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mengingat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kalimat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sebenarnya</a:t>
                      </a:r>
                      <a:r>
                        <a:rPr kumimoji="0" lang="en-US" sz="2000" b="0" i="0" u="none" strike="noStrike" cap="none" normalizeH="0" baseline="0" dirty="0">
                          <a:ln>
                            <a:noFill/>
                          </a:ln>
                          <a:solidFill>
                            <a:srgbClr val="333333"/>
                          </a:solidFill>
                          <a:effectLst/>
                          <a:latin typeface="+mn-lt"/>
                          <a:ea typeface="+mn-ea"/>
                          <a:cs typeface="+mn-cs"/>
                        </a:rPr>
                        <a:t>. </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mn-lt"/>
                          <a:ea typeface="+mn-ea"/>
                          <a:cs typeface="+mn-cs"/>
                        </a:rPr>
                        <a:t>Pertemuan terapi kelompok.</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Tidak ada yang perduli dengan permasalahan yang saya hadapi.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Peserta</a:t>
                      </a:r>
                      <a:r>
                        <a:rPr kumimoji="0" lang="en-US" sz="2000" b="0" i="0" u="none" strike="noStrike" cap="none" normalizeH="0" baseline="0" dirty="0">
                          <a:ln>
                            <a:noFill/>
                          </a:ln>
                          <a:solidFill>
                            <a:srgbClr val="333333"/>
                          </a:solidFill>
                          <a:effectLst/>
                          <a:latin typeface="+mn-lt"/>
                          <a:ea typeface="+mn-ea"/>
                          <a:cs typeface="+mn-cs"/>
                        </a:rPr>
                        <a:t> lain </a:t>
                      </a:r>
                      <a:r>
                        <a:rPr kumimoji="0" lang="en-US" sz="2000" b="0" i="0" u="none" strike="noStrike" cap="none" normalizeH="0" baseline="0" dirty="0" err="1">
                          <a:ln>
                            <a:noFill/>
                          </a:ln>
                          <a:solidFill>
                            <a:srgbClr val="333333"/>
                          </a:solidFill>
                          <a:effectLst/>
                          <a:latin typeface="+mn-lt"/>
                          <a:ea typeface="+mn-ea"/>
                          <a:cs typeface="+mn-cs"/>
                        </a:rPr>
                        <a:t>sebenarnya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sudah</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mencoba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menghibur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dia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tapi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kemudian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terlupakan</a:t>
                      </a:r>
                      <a:r>
                        <a:rPr kumimoji="0" lang="en-US" sz="2000" b="0" i="0" u="none" strike="noStrike" cap="none" normalizeH="0" baseline="0" dirty="0">
                          <a:ln>
                            <a:noFill/>
                          </a:ln>
                          <a:solidFill>
                            <a:srgbClr val="333333"/>
                          </a:solidFill>
                          <a:effectLst/>
                          <a:latin typeface="+mn-lt"/>
                          <a:ea typeface="+mn-ea"/>
                          <a:cs typeface="+mn-cs"/>
                        </a:rPr>
                        <a:t>.</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5"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Latihan</a:t>
            </a:r>
          </a:p>
        </p:txBody>
      </p:sp>
      <p:sp>
        <p:nvSpPr>
          <p:cNvPr id="90114"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Lagi, akan ditunjukkan beberapa gambar yang </a:t>
            </a:r>
            <a:r>
              <a:rPr lang="de-DE" altLang="de-DE" sz="2400">
                <a:solidFill>
                  <a:srgbClr val="333333"/>
                </a:solidFill>
              </a:rPr>
              <a:t>kompleks.</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42</a:t>
            </a:fld>
            <a:endParaRPr lang="de-DE" altLang="de-DE">
              <a:latin typeface="+mn-lt"/>
              <a:ea typeface="+mn-e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5"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Latihan</a:t>
            </a:r>
          </a:p>
        </p:txBody>
      </p:sp>
      <p:sp>
        <p:nvSpPr>
          <p:cNvPr id="90114"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Lagi, akan ditunjukkan beberapa gambar yang kompleks.</a:t>
            </a:r>
          </a:p>
          <a:p>
            <a:pPr marL="342900" indent="-342900" eaLnBrk="1" hangingPunct="1">
              <a:buClr>
                <a:srgbClr val="333333"/>
              </a:buClr>
              <a:buFont typeface="WingDings"/>
              <a:buChar char=""/>
            </a:pPr>
            <a:r>
              <a:rPr lang="de-DE" altLang="de-DE" sz="2400" dirty="0">
                <a:solidFill>
                  <a:srgbClr val="333333"/>
                </a:solidFill>
              </a:rPr>
              <a:t>Cobalah untuk mengingat dan mendeteksi sesuatu yang tidak ada pada gambar yang ditunjukkan (sesuatu yang tidak ada pada gambar itu akan ditunjukkan dengan kalimat berwarna biru)</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43</a:t>
            </a:fld>
            <a:endParaRPr lang="de-DE" altLang="de-DE">
              <a:latin typeface="+mn-lt"/>
              <a:ea typeface="+mn-ea"/>
            </a:endParaRPr>
          </a:p>
        </p:txBody>
      </p:sp>
    </p:spTree>
    <p:extLst>
      <p:ext uri="{BB962C8B-B14F-4D97-AF65-F5344CB8AC3E}">
        <p14:creationId xmlns:p14="http://schemas.microsoft.com/office/powerpoint/2010/main" val="1873763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44</a:t>
            </a:fld>
            <a:endParaRPr lang="de-DE" altLang="de-DE">
              <a:latin typeface="+mn-lt"/>
              <a:ea typeface="+mn-ea"/>
            </a:endParaRPr>
          </a:p>
        </p:txBody>
      </p:sp>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Kiosk</a:t>
            </a:r>
            <a:br>
              <a:rPr lang="de-DE" altLang="de-DE" sz="3600">
                <a:solidFill>
                  <a:srgbClr val="004992"/>
                </a:solidFill>
                <a:latin typeface="+mn-lt"/>
                <a:ea typeface="+mn-ea"/>
                <a:cs typeface="+mn-cs"/>
              </a:rPr>
            </a:br>
            <a:r>
              <a:rPr lang="de-DE" altLang="de-DE">
                <a:solidFill>
                  <a:srgbClr val="004992"/>
                </a:solidFill>
                <a:latin typeface="+mn-lt"/>
                <a:ea typeface="+mn-ea"/>
                <a:cs typeface="+mn-cs"/>
              </a:rPr>
              <a:t>Apa yang anda lihat? Seberapa yakinkah anda?</a:t>
            </a:r>
          </a:p>
        </p:txBody>
      </p:sp>
      <p:sp>
        <p:nvSpPr>
          <p:cNvPr id="4" name="Content Placeholder 3"/>
          <p:cNvSpPr>
            <a:spLocks noGrp="1"/>
          </p:cNvSpPr>
          <p:nvPr>
            <p:ph idx="1"/>
          </p:nvPr>
        </p:nvSpPr>
        <p:spPr/>
        <p:txBody>
          <a:bodyPr>
            <a:noAutofit/>
          </a:bodyPr>
          <a:lstStyle/>
          <a:p>
            <a:pPr marL="342900" indent="-342900">
              <a:lnSpc>
                <a:spcPct val="100000"/>
              </a:lnSpc>
              <a:spcBef>
                <a:spcPts val="1200"/>
              </a:spcBef>
              <a:buClr>
                <a:srgbClr val="333333"/>
              </a:buClr>
              <a:buFont typeface="WingDings"/>
              <a:buChar char=""/>
            </a:pPr>
            <a:r>
              <a:rPr lang="de-DE" altLang="de-DE" sz="2400" dirty="0">
                <a:solidFill>
                  <a:srgbClr val="333333"/>
                </a:solidFill>
              </a:rPr>
              <a:t>nama KIOSK</a:t>
            </a:r>
          </a:p>
          <a:p>
            <a:pPr marL="342900" indent="-342900">
              <a:lnSpc>
                <a:spcPct val="100000"/>
              </a:lnSpc>
              <a:spcBef>
                <a:spcPts val="1200"/>
              </a:spcBef>
              <a:buClr>
                <a:srgbClr val="333333"/>
              </a:buClr>
              <a:buFont typeface="WingDings"/>
              <a:buChar char=""/>
            </a:pPr>
            <a:r>
              <a:rPr lang="de-DE" altLang="de-DE" sz="2400" dirty="0">
                <a:solidFill>
                  <a:srgbClr val="333333"/>
                </a:solidFill>
              </a:rPr>
              <a:t>topi</a:t>
            </a:r>
          </a:p>
          <a:p>
            <a:pPr marL="342900" indent="-342900">
              <a:lnSpc>
                <a:spcPct val="100000"/>
              </a:lnSpc>
              <a:spcBef>
                <a:spcPts val="1200"/>
              </a:spcBef>
              <a:buClr>
                <a:srgbClr val="333333"/>
              </a:buClr>
              <a:buFont typeface="WingDings"/>
              <a:buChar char=""/>
            </a:pPr>
            <a:r>
              <a:rPr lang="de-DE" altLang="de-DE" sz="2400" dirty="0">
                <a:solidFill>
                  <a:srgbClr val="333333"/>
                </a:solidFill>
              </a:rPr>
              <a:t>tempat sampah</a:t>
            </a:r>
          </a:p>
          <a:p>
            <a:pPr marL="342900" indent="-342900">
              <a:lnSpc>
                <a:spcPct val="100000"/>
              </a:lnSpc>
              <a:spcBef>
                <a:spcPts val="1200"/>
              </a:spcBef>
              <a:buClr>
                <a:srgbClr val="333333"/>
              </a:buClr>
              <a:buFont typeface="WingDings"/>
              <a:buChar char=""/>
            </a:pPr>
            <a:r>
              <a:rPr lang="de-DE" altLang="de-DE" sz="2400" dirty="0">
                <a:solidFill>
                  <a:srgbClr val="333333"/>
                </a:solidFill>
              </a:rPr>
              <a:t>bangku</a:t>
            </a:r>
          </a:p>
          <a:p>
            <a:pPr marL="342900" indent="-342900">
              <a:lnSpc>
                <a:spcPct val="100000"/>
              </a:lnSpc>
              <a:spcBef>
                <a:spcPts val="1200"/>
              </a:spcBef>
              <a:buClr>
                <a:srgbClr val="333333"/>
              </a:buClr>
              <a:buFont typeface="WingDings"/>
              <a:buChar char=""/>
            </a:pPr>
            <a:r>
              <a:rPr lang="de-DE" altLang="de-DE" sz="2400" dirty="0">
                <a:solidFill>
                  <a:srgbClr val="333333"/>
                </a:solidFill>
              </a:rPr>
              <a:t>tas</a:t>
            </a:r>
          </a:p>
          <a:p>
            <a:pPr marL="342900" indent="-342900">
              <a:lnSpc>
                <a:spcPct val="100000"/>
              </a:lnSpc>
              <a:spcBef>
                <a:spcPts val="1200"/>
              </a:spcBef>
              <a:buClr>
                <a:srgbClr val="333333"/>
              </a:buClr>
              <a:buFont typeface="WingDings"/>
              <a:buChar char=""/>
            </a:pPr>
            <a:r>
              <a:rPr lang="de-DE" altLang="de-DE" sz="2400" dirty="0">
                <a:solidFill>
                  <a:srgbClr val="333333"/>
                </a:solidFill>
              </a:rPr>
              <a:t>daftar harga</a:t>
            </a:r>
          </a:p>
          <a:p>
            <a:pPr marL="342900" indent="-342900">
              <a:lnSpc>
                <a:spcPct val="100000"/>
              </a:lnSpc>
              <a:spcBef>
                <a:spcPts val="1200"/>
              </a:spcBef>
              <a:buClr>
                <a:srgbClr val="333333"/>
              </a:buClr>
              <a:buFont typeface="WingDings"/>
              <a:buChar char=""/>
            </a:pPr>
            <a:r>
              <a:rPr lang="de-DE" altLang="de-DE" sz="2400" dirty="0">
                <a:solidFill>
                  <a:srgbClr val="333333"/>
                </a:solidFill>
              </a:rPr>
              <a:t>botol</a:t>
            </a:r>
          </a:p>
          <a:p>
            <a:pPr marL="342900" indent="-342900">
              <a:lnSpc>
                <a:spcPct val="100000"/>
              </a:lnSpc>
              <a:spcBef>
                <a:spcPts val="1200"/>
              </a:spcBef>
              <a:buClr>
                <a:srgbClr val="333333"/>
              </a:buClr>
              <a:buFont typeface="WingDings"/>
              <a:buChar char=""/>
            </a:pPr>
            <a:r>
              <a:rPr lang="de-DE" altLang="de-DE" sz="2400" dirty="0">
                <a:solidFill>
                  <a:srgbClr val="333333"/>
                </a:solidFill>
              </a:rPr>
              <a:t>penjual</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45</a:t>
            </a:fld>
            <a:endParaRPr lang="de-DE" altLang="de-DE">
              <a:latin typeface="+mn-lt"/>
              <a:ea typeface="+mn-e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Kiosk</a:t>
            </a:r>
          </a:p>
        </p:txBody>
      </p:sp>
      <p:sp>
        <p:nvSpPr>
          <p:cNvPr id="96259" name="Rectangle 3"/>
          <p:cNvSpPr>
            <a:spLocks noGrp="1" noChangeArrowheads="1"/>
          </p:cNvSpPr>
          <p:nvPr>
            <p:ph idx="1"/>
          </p:nvPr>
        </p:nvSpPr>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nama KIOSK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topi</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tempat sampah</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bangku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daftar harga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botol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penjual</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46</a:t>
            </a:fld>
            <a:endParaRPr lang="de-DE" altLang="de-DE">
              <a:latin typeface="+mn-lt"/>
              <a:ea typeface="+mn-ea"/>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tidak</a:t>
            </a:r>
            <a:r>
              <a:rPr lang="es-ES" altLang="de-DE" sz="1800" b="1" dirty="0">
                <a:latin typeface="Calibri Light"/>
              </a:rPr>
              <a:t> </a:t>
            </a:r>
            <a:r>
              <a:rPr lang="es-ES" altLang="de-DE" sz="1800" b="1" dirty="0" err="1">
                <a:latin typeface="Calibri Light"/>
              </a:rPr>
              <a:t>ada</a:t>
            </a:r>
            <a:r>
              <a:rPr lang="es-ES" altLang="de-DE" sz="1800" b="1" dirty="0">
                <a:latin typeface="Calibri Light"/>
              </a:rPr>
              <a:t> </a:t>
            </a:r>
            <a:r>
              <a:rPr lang="es-ES" altLang="de-DE" sz="1800" b="1" dirty="0" err="1">
                <a:latin typeface="Calibri Light"/>
              </a:rPr>
              <a:t>dalam</a:t>
            </a:r>
            <a:r>
              <a:rPr lang="es-ES" altLang="de-DE" sz="1800" b="1" dirty="0">
                <a:latin typeface="Calibri Light"/>
              </a:rPr>
              <a:t> gambar</a:t>
            </a:r>
            <a:endParaRPr lang="de-DE" altLang="de-DE" sz="1800" b="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47</a:t>
            </a:fld>
            <a:endParaRPr lang="de-DE" altLang="de-DE">
              <a:latin typeface="+mn-lt"/>
              <a:ea typeface="+mn-ea"/>
            </a:endParaRPr>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a:solidFill>
                  <a:srgbClr val="004992"/>
                </a:solidFill>
                <a:latin typeface="+mn-lt"/>
                <a:ea typeface="+mn-ea"/>
                <a:cs typeface="+mn-cs"/>
              </a:rPr>
              <a:t>Taman</a:t>
            </a:r>
            <a:br>
              <a:rPr lang="en-US" sz="3600" dirty="0">
                <a:solidFill>
                  <a:srgbClr val="004992"/>
                </a:solidFill>
                <a:latin typeface="+mn-lt"/>
                <a:ea typeface="+mn-ea"/>
                <a:cs typeface="+mn-cs"/>
              </a:rPr>
            </a:br>
            <a:r>
              <a:rPr lang="en-US" dirty="0" err="1">
                <a:solidFill>
                  <a:srgbClr val="004992"/>
                </a:solidFill>
                <a:latin typeface="+mn-lt"/>
                <a:ea typeface="+mn-ea"/>
                <a:cs typeface="+mn-cs"/>
              </a:rPr>
              <a:t>Pilihan</a:t>
            </a:r>
            <a:r>
              <a:rPr lang="en-US" dirty="0">
                <a:solidFill>
                  <a:srgbClr val="004992"/>
                </a:solidFill>
                <a:latin typeface="+mn-lt"/>
                <a:ea typeface="+mn-ea"/>
                <a:cs typeface="+mn-cs"/>
              </a:rPr>
              <a:t> mana yang </a:t>
            </a:r>
            <a:r>
              <a:rPr lang="en-US" dirty="0" err="1">
                <a:solidFill>
                  <a:srgbClr val="004992"/>
                </a:solidFill>
                <a:latin typeface="+mn-lt"/>
                <a:ea typeface="+mn-ea"/>
                <a:cs typeface="+mn-cs"/>
              </a:rPr>
              <a:t>tidak</a:t>
            </a:r>
            <a:r>
              <a:rPr lang="en-US" dirty="0">
                <a:solidFill>
                  <a:srgbClr val="004992"/>
                </a:solidFill>
                <a:latin typeface="+mn-lt"/>
                <a:ea typeface="+mn-ea"/>
                <a:cs typeface="+mn-cs"/>
              </a:rPr>
              <a:t> </a:t>
            </a:r>
            <a:r>
              <a:rPr lang="en-US" dirty="0" err="1">
                <a:solidFill>
                  <a:srgbClr val="004992"/>
                </a:solidFill>
                <a:latin typeface="+mn-lt"/>
                <a:ea typeface="+mn-ea"/>
                <a:cs typeface="+mn-cs"/>
              </a:rPr>
              <a:t>terdapat</a:t>
            </a:r>
            <a:r>
              <a:rPr lang="en-US" dirty="0">
                <a:solidFill>
                  <a:srgbClr val="004992"/>
                </a:solidFill>
                <a:latin typeface="+mn-lt"/>
                <a:ea typeface="+mn-ea"/>
                <a:cs typeface="+mn-cs"/>
              </a:rPr>
              <a:t> </a:t>
            </a:r>
            <a:r>
              <a:rPr lang="en-US" dirty="0" err="1">
                <a:solidFill>
                  <a:srgbClr val="004992"/>
                </a:solidFill>
                <a:latin typeface="+mn-lt"/>
                <a:ea typeface="+mn-ea"/>
                <a:cs typeface="+mn-cs"/>
              </a:rPr>
              <a:t>dalam</a:t>
            </a:r>
            <a:r>
              <a:rPr lang="en-US" dirty="0">
                <a:solidFill>
                  <a:srgbClr val="004992"/>
                </a:solidFill>
                <a:latin typeface="+mn-lt"/>
                <a:ea typeface="+mn-ea"/>
                <a:cs typeface="+mn-cs"/>
              </a:rPr>
              <a:t> </a:t>
            </a:r>
            <a:r>
              <a:rPr lang="en-US" dirty="0" err="1">
                <a:solidFill>
                  <a:srgbClr val="004992"/>
                </a:solidFill>
                <a:latin typeface="+mn-lt"/>
                <a:ea typeface="+mn-ea"/>
                <a:cs typeface="+mn-cs"/>
              </a:rPr>
              <a:t>gambar</a:t>
            </a:r>
            <a:r>
              <a:rPr lang="en-US" dirty="0">
                <a:solidFill>
                  <a:srgbClr val="004992"/>
                </a:solidFill>
                <a:latin typeface="+mn-lt"/>
                <a:ea typeface="+mn-ea"/>
                <a:cs typeface="+mn-cs"/>
              </a:rPr>
              <a:t>? </a:t>
            </a:r>
            <a:r>
              <a:rPr lang="en-US" dirty="0" err="1">
                <a:solidFill>
                  <a:srgbClr val="004992"/>
                </a:solidFill>
                <a:latin typeface="+mn-lt"/>
                <a:ea typeface="+mn-ea"/>
                <a:cs typeface="+mn-cs"/>
              </a:rPr>
              <a:t>Seberapa</a:t>
            </a:r>
            <a:r>
              <a:rPr lang="en-US" dirty="0">
                <a:solidFill>
                  <a:srgbClr val="004992"/>
                </a:solidFill>
                <a:latin typeface="+mn-lt"/>
                <a:ea typeface="+mn-ea"/>
                <a:cs typeface="+mn-cs"/>
              </a:rPr>
              <a:t> </a:t>
            </a:r>
            <a:r>
              <a:rPr lang="en-US" dirty="0" err="1">
                <a:solidFill>
                  <a:srgbClr val="004992"/>
                </a:solidFill>
                <a:latin typeface="+mn-lt"/>
                <a:ea typeface="+mn-ea"/>
                <a:cs typeface="+mn-cs"/>
              </a:rPr>
              <a:t>yakinkah</a:t>
            </a:r>
            <a:r>
              <a:rPr lang="en-US" dirty="0">
                <a:solidFill>
                  <a:srgbClr val="004992"/>
                </a:solidFill>
                <a:latin typeface="+mn-lt"/>
                <a:ea typeface="+mn-ea"/>
                <a:cs typeface="+mn-cs"/>
              </a:rPr>
              <a:t> </a:t>
            </a:r>
            <a:r>
              <a:rPr lang="en-US" dirty="0" err="1">
                <a:solidFill>
                  <a:srgbClr val="004992"/>
                </a:solidFill>
                <a:latin typeface="+mn-lt"/>
                <a:ea typeface="+mn-ea"/>
                <a:cs typeface="+mn-cs"/>
              </a:rPr>
              <a:t>anda</a:t>
            </a:r>
            <a:r>
              <a:rPr lang="en-US" dirty="0">
                <a:solidFill>
                  <a:srgbClr val="004992"/>
                </a:solidFill>
                <a:latin typeface="+mn-lt"/>
                <a:ea typeface="+mn-ea"/>
                <a:cs typeface="+mn-cs"/>
              </a:rPr>
              <a:t>?</a:t>
            </a: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de-DE" altLang="de-DE" sz="2400">
                <a:solidFill>
                  <a:srgbClr val="333333"/>
                </a:solidFill>
              </a:rPr>
              <a:t>alat penyiram tanaman</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bunga matahari</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pot bunga</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ayunan</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pacul/sekop</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bangku</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selang air</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48</a:t>
            </a:fld>
            <a:endParaRPr lang="de-DE" altLang="de-DE">
              <a:latin typeface="+mn-lt"/>
              <a:ea typeface="+mn-ea"/>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Taman</a:t>
            </a:r>
          </a:p>
        </p:txBody>
      </p:sp>
      <p:sp>
        <p:nvSpPr>
          <p:cNvPr id="102403" name="Rectangle 3"/>
          <p:cNvSpPr>
            <a:spLocks noGrp="1" noChangeArrowheads="1"/>
          </p:cNvSpPr>
          <p:nvPr>
            <p:ph idx="1"/>
          </p:nvPr>
        </p:nvSpPr>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alat penyiram tanaman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bunga matahari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pot bunga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ayunan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pacul/sekop</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bangku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selang air</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49</a:t>
            </a:fld>
            <a:endParaRPr lang="de-DE" altLang="de-DE">
              <a:latin typeface="+mn-lt"/>
              <a:ea typeface="+mn-ea"/>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tidak ada pada gambar</a:t>
            </a:r>
            <a:endParaRPr lang="de-DE" altLang="de-DE" sz="1800" b="1" dirty="0">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pilihan</a:t>
            </a:r>
            <a:r>
              <a:rPr lang="en-US" altLang="ko-KR" sz="3600" spc="-5" dirty="0">
                <a:latin typeface="+mn-lt"/>
                <a:ea typeface="+mn-ea"/>
                <a:cs typeface="+mn-cs"/>
              </a:rPr>
              <a:t>: Video 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spc="-5" dirty="0" err="1"/>
              <a:t>pilihan</a:t>
            </a:r>
            <a:r>
              <a:rPr lang="en-US" altLang="ko-KR" sz="2400" dirty="0">
                <a:solidFill>
                  <a:srgbClr val="004992"/>
                </a:solidFill>
              </a:rPr>
              <a:t>: </a:t>
            </a:r>
            <a:r>
              <a:rPr lang="en-US" altLang="ko-KR" sz="2400" dirty="0" err="1">
                <a:solidFill>
                  <a:srgbClr val="004992"/>
                </a:solidFill>
              </a:rPr>
              <a:t>Presentasi</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yang </a:t>
            </a:r>
            <a:r>
              <a:rPr lang="en-US" altLang="ko-KR" sz="2400" dirty="0" err="1">
                <a:solidFill>
                  <a:srgbClr val="004992"/>
                </a:solidFill>
              </a:rPr>
              <a:t>membahas</a:t>
            </a:r>
            <a:r>
              <a:rPr lang="en-US" altLang="ko-KR" sz="2400" dirty="0">
                <a:solidFill>
                  <a:srgbClr val="004992"/>
                </a:solidFill>
              </a:rPr>
              <a:t> </a:t>
            </a:r>
            <a:r>
              <a:rPr lang="en-US" altLang="ko-KR" sz="2400" dirty="0" err="1">
                <a:solidFill>
                  <a:srgbClr val="004992"/>
                </a:solidFill>
              </a:rPr>
              <a:t>topik</a:t>
            </a:r>
            <a:r>
              <a:rPr lang="en-US" altLang="ko-KR" sz="2400" dirty="0">
                <a:solidFill>
                  <a:srgbClr val="004992"/>
                </a:solidFill>
              </a:rPr>
              <a:t> </a:t>
            </a:r>
            <a:r>
              <a:rPr lang="en-US" altLang="ko-KR" sz="2400" dirty="0" err="1">
                <a:solidFill>
                  <a:srgbClr val="004992"/>
                </a:solidFill>
              </a:rPr>
              <a:t>hari</a:t>
            </a:r>
            <a:r>
              <a:rPr lang="en-US" altLang="ko-KR" sz="2400" dirty="0">
                <a:solidFill>
                  <a:srgbClr val="004992"/>
                </a:solidFill>
              </a:rPr>
              <a:t> </a:t>
            </a:r>
            <a:r>
              <a:rPr lang="en-US" altLang="ko-KR" sz="2400" dirty="0" err="1">
                <a:solidFill>
                  <a:srgbClr val="004992"/>
                </a:solidFill>
              </a:rPr>
              <a:t>ini</a:t>
            </a:r>
            <a:r>
              <a:rPr lang="en-US" altLang="ko-KR" sz="2400" dirty="0">
                <a:solidFill>
                  <a:srgbClr val="004992"/>
                </a:solidFill>
              </a:rPr>
              <a:t> </a:t>
            </a:r>
            <a:r>
              <a:rPr lang="en-US" altLang="ko-KR" sz="2400" dirty="0" err="1">
                <a:solidFill>
                  <a:srgbClr val="004992"/>
                </a:solidFill>
              </a:rPr>
              <a:t>tersedia</a:t>
            </a:r>
            <a:r>
              <a:rPr lang="en-US" altLang="ko-KR" sz="2400" dirty="0">
                <a:solidFill>
                  <a:srgbClr val="004992"/>
                </a:solidFill>
              </a:rPr>
              <a:t> </a:t>
            </a:r>
            <a:r>
              <a:rPr lang="en-US" altLang="ko-KR" sz="2400" dirty="0" err="1">
                <a:solidFill>
                  <a:srgbClr val="004992"/>
                </a:solidFill>
              </a:rPr>
              <a:t>pada</a:t>
            </a:r>
            <a:r>
              <a:rPr lang="en-US" altLang="ko-KR" sz="2400" dirty="0">
                <a:solidFill>
                  <a:srgbClr val="004992"/>
                </a:solidFill>
              </a:rPr>
              <a:t> web site </a:t>
            </a:r>
            <a:r>
              <a:rPr lang="en-US" altLang="ko-KR" sz="2400" dirty="0" err="1">
                <a:solidFill>
                  <a:srgbClr val="004992"/>
                </a:solidFill>
              </a:rPr>
              <a:t>berikut</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Setelah </a:t>
            </a:r>
            <a:r>
              <a:rPr lang="en-US" altLang="ko-KR" sz="2400" dirty="0" err="1">
                <a:solidFill>
                  <a:srgbClr val="333333"/>
                </a:solidFill>
              </a:rPr>
              <a:t>melihat</a:t>
            </a:r>
            <a:r>
              <a:rPr lang="en-US" altLang="ko-KR" sz="2400" dirty="0">
                <a:solidFill>
                  <a:srgbClr val="333333"/>
                </a:solidFill>
              </a:rPr>
              <a:t> video, </a:t>
            </a:r>
            <a:r>
              <a:rPr lang="en-US" altLang="ko-KR" sz="2400" dirty="0" err="1">
                <a:solidFill>
                  <a:srgbClr val="333333"/>
                </a:solidFill>
              </a:rPr>
              <a:t>anda</a:t>
            </a:r>
            <a:r>
              <a:rPr lang="en-US" altLang="ko-KR" sz="2400" dirty="0">
                <a:solidFill>
                  <a:srgbClr val="333333"/>
                </a:solidFill>
              </a:rPr>
              <a:t> </a:t>
            </a:r>
            <a:r>
              <a:rPr lang="en-US" altLang="ko-KR" sz="2400" dirty="0" err="1">
                <a:solidFill>
                  <a:srgbClr val="333333"/>
                </a:solidFill>
              </a:rPr>
              <a:t>dapat</a:t>
            </a:r>
            <a:r>
              <a:rPr lang="en-US" altLang="ko-KR" sz="2400" dirty="0">
                <a:solidFill>
                  <a:srgbClr val="333333"/>
                </a:solidFill>
              </a:rPr>
              <a:t> </a:t>
            </a:r>
            <a:r>
              <a:rPr lang="en-US" altLang="ko-KR" sz="2400" dirty="0" err="1">
                <a:solidFill>
                  <a:srgbClr val="333333"/>
                </a:solidFill>
              </a:rPr>
              <a:t>mendiskusikan</a:t>
            </a:r>
            <a:r>
              <a:rPr lang="en-US" altLang="ko-KR" sz="2400" dirty="0">
                <a:solidFill>
                  <a:srgbClr val="333333"/>
                </a:solidFill>
              </a:rPr>
              <a:t> </a:t>
            </a:r>
            <a:r>
              <a:rPr lang="en-US" altLang="ko-KR" sz="2400" dirty="0" err="1">
                <a:solidFill>
                  <a:srgbClr val="333333"/>
                </a:solidFill>
              </a:rPr>
              <a:t>bagaimana</a:t>
            </a:r>
            <a:r>
              <a:rPr lang="en-US" altLang="ko-KR" sz="2400" dirty="0">
                <a:solidFill>
                  <a:srgbClr val="333333"/>
                </a:solidFill>
              </a:rPr>
              <a:t> </a:t>
            </a:r>
            <a:r>
              <a:rPr lang="en-US" altLang="ko-KR" sz="2400" dirty="0" err="1">
                <a:solidFill>
                  <a:srgbClr val="333333"/>
                </a:solidFill>
              </a:rPr>
              <a:t>hal</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 </a:t>
            </a:r>
            <a:r>
              <a:rPr lang="en-US" altLang="ko-KR" sz="2400" dirty="0" err="1">
                <a:solidFill>
                  <a:srgbClr val="333333"/>
                </a:solidFill>
              </a:rPr>
              <a:t>berhubungan</a:t>
            </a:r>
            <a:r>
              <a:rPr lang="en-US" altLang="ko-KR" sz="2400" dirty="0">
                <a:solidFill>
                  <a:srgbClr val="333333"/>
                </a:solidFill>
              </a:rPr>
              <a:t> </a:t>
            </a:r>
            <a:r>
              <a:rPr lang="en-US" altLang="ko-KR" sz="2400" dirty="0" err="1">
                <a:solidFill>
                  <a:srgbClr val="333333"/>
                </a:solidFill>
              </a:rPr>
              <a:t>dengan</a:t>
            </a:r>
            <a:r>
              <a:rPr lang="en-US" altLang="ko-KR" sz="2400" dirty="0">
                <a:solidFill>
                  <a:srgbClr val="333333"/>
                </a:solidFill>
              </a:rPr>
              <a:t> </a:t>
            </a:r>
            <a:r>
              <a:rPr lang="en-US" altLang="ko-KR" sz="2400" dirty="0" err="1">
                <a:solidFill>
                  <a:srgbClr val="333333"/>
                </a:solidFill>
              </a:rPr>
              <a:t>topik</a:t>
            </a:r>
            <a:r>
              <a:rPr lang="en-US" altLang="ko-KR" sz="2400" dirty="0">
                <a:solidFill>
                  <a:srgbClr val="333333"/>
                </a:solidFill>
              </a:rPr>
              <a:t> </a:t>
            </a:r>
            <a:r>
              <a:rPr lang="en-US" altLang="ko-KR" sz="2400" dirty="0" err="1">
                <a:solidFill>
                  <a:srgbClr val="333333"/>
                </a:solidFill>
              </a:rPr>
              <a:t>hari</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50</a:t>
            </a:fld>
            <a:endParaRPr lang="de-DE" altLang="de-DE">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mn-lt"/>
                <a:ea typeface="+mn-ea"/>
              </a:rPr>
              <a:t>[</a:t>
            </a:r>
            <a:r>
              <a:rPr lang="en-US" altLang="ko-KR" sz="1800" i="1" spc="-5" dirty="0" err="1">
                <a:solidFill>
                  <a:srgbClr val="333333"/>
                </a:solidFill>
                <a:latin typeface="+mn-lt"/>
                <a:ea typeface="+mn-ea"/>
              </a:rPr>
              <a:t>untuk</a:t>
            </a:r>
            <a:r>
              <a:rPr lang="en-US" altLang="ko-KR" sz="1800" i="1" spc="-5" dirty="0">
                <a:solidFill>
                  <a:srgbClr val="333333"/>
                </a:solidFill>
                <a:latin typeface="+mn-lt"/>
                <a:ea typeface="+mn-ea"/>
              </a:rPr>
              <a:t> </a:t>
            </a:r>
            <a:r>
              <a:rPr lang="en-US" altLang="ko-KR" sz="1800" i="1" spc="-5" dirty="0" err="1">
                <a:solidFill>
                  <a:srgbClr val="333333"/>
                </a:solidFill>
                <a:latin typeface="+mn-lt"/>
                <a:ea typeface="+mn-ea"/>
              </a:rPr>
              <a:t>terapis</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defTabSz="914400" eaLnBrk="0" fontAlgn="base" hangingPunct="0">
              <a:spcBef>
                <a:spcPts val="800"/>
              </a:spcBef>
              <a:spcAft>
                <a:spcPct val="0"/>
              </a:spcAft>
            </a:pPr>
            <a:r>
              <a:rPr lang="en-US" altLang="ko-KR" sz="1800" dirty="0" err="1">
                <a:solidFill>
                  <a:srgbClr val="333333"/>
                </a:solidFill>
                <a:latin typeface="+mn-lt"/>
                <a:ea typeface="+mn-ea"/>
              </a:rPr>
              <a:t>beberapa</a:t>
            </a:r>
            <a:r>
              <a:rPr lang="en-US" altLang="ko-KR" sz="1800" dirty="0">
                <a:solidFill>
                  <a:srgbClr val="333333"/>
                </a:solidFill>
                <a:latin typeface="+mn-lt"/>
                <a:ea typeface="+mn-ea"/>
              </a:rPr>
              <a:t> </a:t>
            </a:r>
            <a:r>
              <a:rPr lang="en-US" altLang="ko-KR" sz="1800" dirty="0" err="1">
                <a:solidFill>
                  <a:srgbClr val="333333"/>
                </a:solidFill>
                <a:latin typeface="+mn-lt"/>
                <a:ea typeface="+mn-ea"/>
              </a:rPr>
              <a:t>klip</a:t>
            </a:r>
            <a:r>
              <a:rPr lang="en-US" altLang="ko-KR" sz="1800" dirty="0">
                <a:solidFill>
                  <a:srgbClr val="333333"/>
                </a:solidFill>
                <a:latin typeface="+mn-lt"/>
                <a:ea typeface="+mn-ea"/>
              </a:rPr>
              <a:t> film </a:t>
            </a:r>
            <a:r>
              <a:rPr lang="en-US" altLang="ko-KR" sz="1800" dirty="0" err="1">
                <a:solidFill>
                  <a:srgbClr val="333333"/>
                </a:solidFill>
                <a:latin typeface="+mn-lt"/>
                <a:ea typeface="+mn-ea"/>
              </a:rPr>
              <a:t>berisi</a:t>
            </a:r>
            <a:r>
              <a:rPr lang="en-US" altLang="ko-KR" sz="1800" dirty="0">
                <a:solidFill>
                  <a:srgbClr val="333333"/>
                </a:solidFill>
                <a:latin typeface="+mn-lt"/>
                <a:ea typeface="+mn-ea"/>
              </a:rPr>
              <a:t> </a:t>
            </a:r>
            <a:r>
              <a:rPr lang="en-US" altLang="ko-KR" sz="1800" dirty="0" err="1">
                <a:solidFill>
                  <a:srgbClr val="333333"/>
                </a:solidFill>
                <a:latin typeface="+mn-lt"/>
                <a:ea typeface="+mn-ea"/>
              </a:rPr>
              <a:t>bahasa</a:t>
            </a:r>
            <a:r>
              <a:rPr lang="en-US" altLang="ko-KR" sz="1800" dirty="0">
                <a:solidFill>
                  <a:srgbClr val="333333"/>
                </a:solidFill>
                <a:latin typeface="+mn-lt"/>
                <a:ea typeface="+mn-ea"/>
              </a:rPr>
              <a:t> yang </a:t>
            </a:r>
            <a:r>
              <a:rPr lang="en-US" altLang="ko-KR" sz="1800" dirty="0" err="1">
                <a:solidFill>
                  <a:srgbClr val="333333"/>
                </a:solidFill>
                <a:latin typeface="+mn-lt"/>
                <a:ea typeface="+mn-ea"/>
              </a:rPr>
              <a:t>mungkin</a:t>
            </a:r>
            <a:r>
              <a:rPr lang="en-US" altLang="ko-KR" sz="1800" dirty="0">
                <a:solidFill>
                  <a:srgbClr val="333333"/>
                </a:solidFill>
                <a:latin typeface="+mn-lt"/>
                <a:ea typeface="+mn-ea"/>
              </a:rPr>
              <a:t> </a:t>
            </a:r>
            <a:r>
              <a:rPr lang="en-US" altLang="ko-KR" sz="1800" dirty="0" err="1">
                <a:solidFill>
                  <a:srgbClr val="333333"/>
                </a:solidFill>
                <a:latin typeface="+mn-lt"/>
                <a:ea typeface="+mn-ea"/>
              </a:rPr>
              <a:t>tidak</a:t>
            </a:r>
            <a:r>
              <a:rPr lang="en-US" altLang="ko-KR" sz="1800" dirty="0">
                <a:solidFill>
                  <a:srgbClr val="333333"/>
                </a:solidFill>
                <a:latin typeface="+mn-lt"/>
                <a:ea typeface="+mn-ea"/>
              </a:rPr>
              <a:t> </a:t>
            </a:r>
            <a:r>
              <a:rPr lang="en-US" altLang="ko-KR" sz="1800" dirty="0" err="1">
                <a:solidFill>
                  <a:srgbClr val="333333"/>
                </a:solidFill>
                <a:latin typeface="+mn-lt"/>
                <a:ea typeface="+mn-ea"/>
              </a:rPr>
              <a:t>sesuai</a:t>
            </a:r>
            <a:r>
              <a:rPr lang="en-US" altLang="ko-KR" sz="1800" dirty="0">
                <a:solidFill>
                  <a:srgbClr val="333333"/>
                </a:solidFill>
                <a:latin typeface="+mn-lt"/>
                <a:ea typeface="+mn-ea"/>
              </a:rPr>
              <a:t> </a:t>
            </a:r>
            <a:r>
              <a:rPr lang="en-US" altLang="ko-KR" sz="1800" dirty="0" err="1">
                <a:solidFill>
                  <a:srgbClr val="333333"/>
                </a:solidFill>
                <a:latin typeface="+mn-lt"/>
                <a:ea typeface="+mn-ea"/>
              </a:rPr>
              <a:t>bagi</a:t>
            </a:r>
            <a:r>
              <a:rPr lang="en-US" altLang="ko-KR" sz="1800" dirty="0">
                <a:solidFill>
                  <a:srgbClr val="333333"/>
                </a:solidFill>
                <a:latin typeface="+mn-lt"/>
                <a:ea typeface="+mn-ea"/>
              </a:rPr>
              <a:t> </a:t>
            </a:r>
            <a:r>
              <a:rPr lang="en-US" altLang="ko-KR" sz="1800" dirty="0" err="1">
                <a:solidFill>
                  <a:srgbClr val="333333"/>
                </a:solidFill>
                <a:latin typeface="+mn-lt"/>
                <a:ea typeface="+mn-ea"/>
              </a:rPr>
              <a:t>semua</a:t>
            </a:r>
            <a:r>
              <a:rPr lang="en-US" altLang="ko-KR" sz="1800" dirty="0">
                <a:solidFill>
                  <a:srgbClr val="333333"/>
                </a:solidFill>
                <a:latin typeface="+mn-lt"/>
                <a:ea typeface="+mn-ea"/>
              </a:rPr>
              <a:t> </a:t>
            </a:r>
            <a:r>
              <a:rPr lang="en-US" altLang="ko-KR" sz="1800" dirty="0" err="1">
                <a:solidFill>
                  <a:srgbClr val="333333"/>
                </a:solidFill>
                <a:latin typeface="+mn-lt"/>
                <a:ea typeface="+mn-ea"/>
              </a:rPr>
              <a:t>peserta</a:t>
            </a:r>
            <a:r>
              <a:rPr lang="en-US" altLang="ko-KR" sz="1800" dirty="0">
                <a:solidFill>
                  <a:srgbClr val="333333"/>
                </a:solidFill>
                <a:latin typeface="+mn-lt"/>
                <a:ea typeface="+mn-ea"/>
              </a:rPr>
              <a:t> </a:t>
            </a:r>
            <a:r>
              <a:rPr lang="en-US" altLang="ko-KR" sz="1800" dirty="0" err="1">
                <a:solidFill>
                  <a:srgbClr val="333333"/>
                </a:solidFill>
                <a:latin typeface="+mn-lt"/>
                <a:ea typeface="+mn-ea"/>
              </a:rPr>
              <a:t>dan</a:t>
            </a:r>
            <a:r>
              <a:rPr lang="en-US" altLang="ko-KR" sz="1800" dirty="0">
                <a:solidFill>
                  <a:srgbClr val="333333"/>
                </a:solidFill>
                <a:latin typeface="+mn-lt"/>
                <a:ea typeface="+mn-ea"/>
              </a:rPr>
              <a:t> </a:t>
            </a:r>
            <a:r>
              <a:rPr lang="en-US" altLang="ko-KR" sz="1800" dirty="0" err="1">
                <a:solidFill>
                  <a:srgbClr val="333333"/>
                </a:solidFill>
                <a:latin typeface="+mn-lt"/>
                <a:ea typeface="+mn-ea"/>
              </a:rPr>
              <a:t>lintas</a:t>
            </a:r>
            <a:r>
              <a:rPr lang="en-US" altLang="ko-KR" sz="1800" dirty="0">
                <a:solidFill>
                  <a:srgbClr val="333333"/>
                </a:solidFill>
                <a:latin typeface="+mn-lt"/>
                <a:ea typeface="+mn-ea"/>
              </a:rPr>
              <a:t> </a:t>
            </a:r>
            <a:r>
              <a:rPr lang="en-US" altLang="ko-KR" sz="1800" dirty="0" err="1">
                <a:solidFill>
                  <a:srgbClr val="333333"/>
                </a:solidFill>
                <a:latin typeface="+mn-lt"/>
                <a:ea typeface="+mn-ea"/>
              </a:rPr>
              <a:t>budaya</a:t>
            </a:r>
            <a:r>
              <a:rPr lang="en-US" altLang="ko-KR" sz="1800" dirty="0">
                <a:solidFill>
                  <a:srgbClr val="333333"/>
                </a:solidFill>
                <a:latin typeface="+mn-lt"/>
                <a:ea typeface="+mn-ea"/>
              </a:rPr>
              <a:t>. </a:t>
            </a:r>
            <a:r>
              <a:rPr lang="en-US" altLang="ko-KR" sz="1800" dirty="0" err="1">
                <a:solidFill>
                  <a:srgbClr val="333333"/>
                </a:solidFill>
                <a:latin typeface="+mn-lt"/>
                <a:ea typeface="+mn-ea"/>
              </a:rPr>
              <a:t>Hati-hati</a:t>
            </a:r>
            <a:r>
              <a:rPr lang="en-US" altLang="ko-KR" sz="1800" dirty="0">
                <a:solidFill>
                  <a:srgbClr val="333333"/>
                </a:solidFill>
                <a:latin typeface="+mn-lt"/>
                <a:ea typeface="+mn-ea"/>
              </a:rPr>
              <a:t> </a:t>
            </a:r>
            <a:r>
              <a:rPr lang="en-US" altLang="ko-KR" sz="1800" dirty="0" err="1">
                <a:solidFill>
                  <a:srgbClr val="333333"/>
                </a:solidFill>
                <a:latin typeface="+mn-lt"/>
                <a:ea typeface="+mn-ea"/>
              </a:rPr>
              <a:t>sebelum</a:t>
            </a:r>
            <a:r>
              <a:rPr lang="en-US" altLang="ko-KR" sz="1800" dirty="0">
                <a:solidFill>
                  <a:srgbClr val="333333"/>
                </a:solidFill>
                <a:latin typeface="+mn-lt"/>
                <a:ea typeface="+mn-ea"/>
              </a:rPr>
              <a:t> </a:t>
            </a:r>
            <a:r>
              <a:rPr lang="en-US" altLang="ko-KR" sz="1800" dirty="0" err="1">
                <a:solidFill>
                  <a:srgbClr val="333333"/>
                </a:solidFill>
                <a:latin typeface="+mn-lt"/>
                <a:ea typeface="+mn-ea"/>
              </a:rPr>
              <a:t>menampilkan</a:t>
            </a:r>
            <a:r>
              <a:rPr lang="en-US" altLang="ko-KR" sz="1800" dirty="0">
                <a:solidFill>
                  <a:srgbClr val="333333"/>
                </a:solidFill>
                <a:latin typeface="+mn-lt"/>
                <a:ea typeface="+mn-ea"/>
              </a:rPr>
              <a:t> video </a:t>
            </a:r>
            <a:r>
              <a:rPr lang="en-US" altLang="ko-KR" sz="1800" dirty="0" err="1">
                <a:solidFill>
                  <a:srgbClr val="333333"/>
                </a:solidFill>
                <a:latin typeface="+mn-lt"/>
                <a:ea typeface="+mn-ea"/>
              </a:rPr>
              <a:t>tersebut</a:t>
            </a:r>
            <a:r>
              <a:rPr lang="de-DE" sz="1800" dirty="0">
                <a:solidFill>
                  <a:srgbClr val="333333"/>
                </a:solidFill>
                <a:latin typeface="+mn-lt"/>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29959369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4"/>
          <p:cNvSpPr>
            <a:spLocks noChangeArrowheads="1"/>
          </p:cNvSpPr>
          <p:nvPr/>
        </p:nvSpPr>
        <p:spPr bwMode="auto">
          <a:xfrm>
            <a:off x="8257150" y="5319713"/>
            <a:ext cx="2032529"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800">
                <a:solidFill>
                  <a:srgbClr val="333333"/>
                </a:solidFill>
                <a:latin typeface="+mn-lt"/>
                <a:ea typeface="+mn-ea"/>
              </a:rPr>
              <a:t>© geobra Brandstätter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51</a:t>
            </a:fld>
            <a:endParaRPr lang="de-DE" altLang="de-DE">
              <a:latin typeface="+mn-lt"/>
              <a:ea typeface="+mn-ea"/>
            </a:endParaRPr>
          </a:p>
        </p:txBody>
      </p:sp>
      <p:pic>
        <p:nvPicPr>
          <p:cNvPr id="7"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093"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Curah pendapat</a:t>
            </a:r>
          </a:p>
        </p:txBody>
      </p:sp>
      <p:sp>
        <p:nvSpPr>
          <p:cNvPr id="108547" name="Rectangle 3"/>
          <p:cNvSpPr>
            <a:spLocks noGrp="1" noChangeArrowheads="1"/>
          </p:cNvSpPr>
          <p:nvPr>
            <p:ph idx="1"/>
          </p:nvPr>
        </p:nvSpPr>
        <p:spPr/>
        <p:txBody>
          <a:bodyPr>
            <a:noAutofit/>
          </a:bodyPr>
          <a:lstStyle/>
          <a:p>
            <a:pPr eaLnBrk="1" hangingPunct="1"/>
            <a:r>
              <a:rPr lang="de-DE" altLang="de-DE" sz="2400" dirty="0">
                <a:solidFill>
                  <a:srgbClr val="333333"/>
                </a:solidFill>
              </a:rPr>
              <a:t>Apa yang sering anda jumpai di ruangan kelas?</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52</a:t>
            </a:fld>
            <a:endParaRPr lang="de-DE" altLang="de-DE">
              <a:latin typeface="+mn-lt"/>
              <a:ea typeface="+mn-ea"/>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Ruangan kelas</a:t>
            </a:r>
            <a:br>
              <a:rPr lang="en-US" sz="3600">
                <a:solidFill>
                  <a:srgbClr val="004992"/>
                </a:solidFill>
                <a:latin typeface="+mn-lt"/>
                <a:ea typeface="+mn-ea"/>
                <a:cs typeface="+mn-cs"/>
              </a:rPr>
            </a:br>
            <a:r>
              <a:rPr lang="en-US">
                <a:solidFill>
                  <a:srgbClr val="004992"/>
                </a:solidFill>
                <a:latin typeface="+mn-lt"/>
                <a:ea typeface="+mn-ea"/>
                <a:cs typeface="+mn-cs"/>
              </a:rPr>
              <a:t>Apa yang anda lihat? Seberapa yakinkah anda?</a:t>
            </a: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de-DE" altLang="de-DE" sz="2400">
                <a:solidFill>
                  <a:srgbClr val="333333"/>
                </a:solidFill>
              </a:rPr>
              <a:t>tas punggung</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guru</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papan peta</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buku</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bangku</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kursi guru</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papan tulis</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tas guru</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53</a:t>
            </a:fld>
            <a:endParaRPr lang="de-DE" altLang="de-DE">
              <a:latin typeface="+mn-lt"/>
              <a:ea typeface="+mn-ea"/>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Ruangan kelas</a:t>
            </a:r>
          </a:p>
        </p:txBody>
      </p:sp>
      <p:sp>
        <p:nvSpPr>
          <p:cNvPr id="112643" name="Rectangle 3"/>
          <p:cNvSpPr>
            <a:spLocks noGrp="1" noChangeArrowheads="1"/>
          </p:cNvSpPr>
          <p:nvPr>
            <p:ph idx="1"/>
          </p:nvPr>
        </p:nvSpPr>
        <p:spPr/>
        <p:txBody>
          <a:bodyPr>
            <a:noAutofit/>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tas punggung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guru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papan peta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buku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bangku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kursi guru</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papan tulis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tas guru</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54</a:t>
            </a:fld>
            <a:endParaRPr lang="de-DE" altLang="de-DE">
              <a:latin typeface="+mn-lt"/>
              <a:ea typeface="+mn-ea"/>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tidak</a:t>
            </a:r>
            <a:r>
              <a:rPr lang="es-ES" altLang="de-DE" sz="1800" b="1" dirty="0">
                <a:latin typeface="Calibri Light"/>
              </a:rPr>
              <a:t> </a:t>
            </a:r>
            <a:r>
              <a:rPr lang="es-ES" altLang="de-DE" sz="1800" b="1" dirty="0" err="1">
                <a:latin typeface="Calibri Light"/>
              </a:rPr>
              <a:t>ada</a:t>
            </a:r>
            <a:r>
              <a:rPr lang="es-ES" altLang="de-DE" sz="1800" b="1" dirty="0">
                <a:latin typeface="Calibri Light"/>
              </a:rPr>
              <a:t> </a:t>
            </a:r>
            <a:r>
              <a:rPr lang="es-ES" altLang="de-DE" sz="1800" b="1" dirty="0" err="1">
                <a:latin typeface="Calibri Light"/>
              </a:rPr>
              <a:t>dalam</a:t>
            </a:r>
            <a:r>
              <a:rPr lang="es-ES" altLang="de-DE" sz="1800" b="1" dirty="0">
                <a:latin typeface="Calibri Light"/>
              </a:rPr>
              <a:t> gambar</a:t>
            </a:r>
            <a:endParaRPr lang="de-DE" altLang="de-DE" sz="1800" b="1" dirty="0">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55</a:t>
            </a:fld>
            <a:endParaRPr lang="de-DE" altLang="de-DE">
              <a:latin typeface="+mn-lt"/>
              <a:ea typeface="+mn-ea"/>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Nelayan</a:t>
            </a:r>
            <a:br>
              <a:rPr lang="en-US" sz="3600">
                <a:solidFill>
                  <a:srgbClr val="004992"/>
                </a:solidFill>
                <a:latin typeface="+mn-lt"/>
                <a:ea typeface="+mn-ea"/>
                <a:cs typeface="+mn-cs"/>
              </a:rPr>
            </a:br>
            <a:r>
              <a:rPr lang="en-US">
                <a:solidFill>
                  <a:srgbClr val="004992"/>
                </a:solidFill>
                <a:latin typeface="+mn-lt"/>
                <a:ea typeface="+mn-ea"/>
                <a:cs typeface="+mn-cs"/>
              </a:rPr>
              <a:t>Pilihan mana yang tidak terdapat dalam gambar? Seberapa yakinkah anda?</a:t>
            </a: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de-DE" altLang="de-DE" sz="2400">
                <a:solidFill>
                  <a:srgbClr val="333333"/>
                </a:solidFill>
              </a:rPr>
              <a:t>pipa rokok</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ember</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topi</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tanda di </a:t>
            </a:r>
            <a:r>
              <a:rPr lang="de-DE" altLang="de-DE" sz="2400">
                <a:solidFill>
                  <a:srgbClr val="333333"/>
                </a:solidFill>
              </a:rPr>
              <a:t>kapal “Sport”</a:t>
            </a:r>
            <a:endParaRPr lang="de-DE" altLang="de-DE" sz="2400" dirty="0">
              <a:solidFill>
                <a:srgbClr val="333333"/>
              </a:solidFill>
            </a:endParaRP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pancing</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jaket kuning</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air</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ikan</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56</a:t>
            </a:fld>
            <a:endParaRPr lang="de-DE" altLang="de-DE">
              <a:latin typeface="+mn-lt"/>
              <a:ea typeface="+mn-e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Nelayan</a:t>
            </a:r>
          </a:p>
        </p:txBody>
      </p:sp>
      <p:sp>
        <p:nvSpPr>
          <p:cNvPr id="118787" name="Rectangle 3"/>
          <p:cNvSpPr>
            <a:spLocks noGrp="1" noChangeArrowheads="1"/>
          </p:cNvSpPr>
          <p:nvPr>
            <p:ph idx="1"/>
          </p:nvPr>
        </p:nvSpPr>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pipa rokok</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ember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topi</a:t>
            </a:r>
          </a:p>
          <a:p>
            <a:pPr marL="342900" indent="-342900" eaLnBrk="1" hangingPunct="1">
              <a:lnSpc>
                <a:spcPct val="100000"/>
              </a:lnSpc>
              <a:spcBef>
                <a:spcPts val="1200"/>
              </a:spcBef>
              <a:buClr>
                <a:srgbClr val="333333"/>
              </a:buClr>
              <a:buFont typeface="WingDings"/>
              <a:buChar char=""/>
            </a:pPr>
            <a:r>
              <a:rPr lang="en-CA" altLang="de-DE" sz="2400" dirty="0" err="1">
                <a:solidFill>
                  <a:srgbClr val="333333"/>
                </a:solidFill>
              </a:rPr>
              <a:t>tanda</a:t>
            </a:r>
            <a:r>
              <a:rPr lang="en-CA" altLang="de-DE" sz="2400" dirty="0">
                <a:solidFill>
                  <a:srgbClr val="333333"/>
                </a:solidFill>
              </a:rPr>
              <a:t> di </a:t>
            </a:r>
            <a:r>
              <a:rPr lang="en-CA" altLang="de-DE" sz="2400" dirty="0" err="1">
                <a:solidFill>
                  <a:srgbClr val="333333"/>
                </a:solidFill>
              </a:rPr>
              <a:t>kapal</a:t>
            </a:r>
            <a:r>
              <a:rPr lang="en-CA" altLang="de-DE" sz="2400" dirty="0">
                <a:solidFill>
                  <a:srgbClr val="333333"/>
                </a:solidFill>
              </a:rPr>
              <a:t> “Sport”</a:t>
            </a:r>
            <a:endParaRPr lang="de-DE" altLang="ja-JP"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pancing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jaket kuning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air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ikan</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57</a:t>
            </a:fld>
            <a:endParaRPr lang="de-DE" altLang="de-DE">
              <a:latin typeface="+mn-lt"/>
              <a:ea typeface="+mn-ea"/>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tidak</a:t>
            </a:r>
            <a:r>
              <a:rPr lang="es-ES" altLang="de-DE" sz="1800" b="1" dirty="0">
                <a:latin typeface="Calibri Light"/>
              </a:rPr>
              <a:t> </a:t>
            </a:r>
            <a:r>
              <a:rPr lang="es-ES" altLang="de-DE" sz="1800" b="1" dirty="0" err="1">
                <a:latin typeface="Calibri Light"/>
              </a:rPr>
              <a:t>ada</a:t>
            </a:r>
            <a:r>
              <a:rPr lang="es-ES" altLang="de-DE" sz="1800" b="1" dirty="0">
                <a:latin typeface="Calibri Light"/>
              </a:rPr>
              <a:t> </a:t>
            </a:r>
            <a:r>
              <a:rPr lang="es-ES" altLang="de-DE" sz="1800" b="1" dirty="0" err="1">
                <a:latin typeface="Calibri Light"/>
              </a:rPr>
              <a:t>dalam</a:t>
            </a:r>
            <a:r>
              <a:rPr lang="es-ES" altLang="de-DE" sz="1800" b="1" dirty="0">
                <a:latin typeface="Calibri Light"/>
              </a:rPr>
              <a:t> gambar</a:t>
            </a:r>
            <a:endParaRPr lang="de-DE" altLang="de-DE" sz="1800" b="1" dirty="0">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58</a:t>
            </a:fld>
            <a:endParaRPr lang="de-DE" altLang="de-DE">
              <a:latin typeface="+mn-lt"/>
              <a:ea typeface="+mn-ea"/>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Curah pendapat</a:t>
            </a:r>
          </a:p>
        </p:txBody>
      </p:sp>
      <p:sp>
        <p:nvSpPr>
          <p:cNvPr id="122883" name="Rectangle 3"/>
          <p:cNvSpPr>
            <a:spLocks noGrp="1" noChangeArrowheads="1"/>
          </p:cNvSpPr>
          <p:nvPr>
            <p:ph idx="1"/>
          </p:nvPr>
        </p:nvSpPr>
        <p:spPr/>
        <p:txBody>
          <a:bodyPr>
            <a:noAutofit/>
          </a:bodyPr>
          <a:lstStyle/>
          <a:p>
            <a:r>
              <a:rPr lang="de-DE" altLang="de-DE" sz="2400" dirty="0">
                <a:solidFill>
                  <a:srgbClr val="333333"/>
                </a:solidFill>
              </a:rPr>
              <a:t>Apa yang sering anda lihat di penyebrangan jalan?</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59</a:t>
            </a:fld>
            <a:endParaRPr lang="de-DE" altLang="de-DE">
              <a:latin typeface="+mn-lt"/>
              <a:ea typeface="+mn-ea"/>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Penyebrangan jalan</a:t>
            </a:r>
            <a:br>
              <a:rPr lang="de-DE" altLang="de-DE" sz="3600">
                <a:solidFill>
                  <a:srgbClr val="004992"/>
                </a:solidFill>
                <a:latin typeface="+mn-lt"/>
                <a:ea typeface="+mn-ea"/>
                <a:cs typeface="+mn-cs"/>
              </a:rPr>
            </a:br>
            <a:r>
              <a:rPr lang="de-DE" altLang="de-DE">
                <a:solidFill>
                  <a:srgbClr val="004992"/>
                </a:solidFill>
                <a:latin typeface="+mn-lt"/>
                <a:ea typeface="+mn-ea"/>
                <a:cs typeface="+mn-cs"/>
              </a:rPr>
              <a:t>Apa yang anda lihat? Seberapa yakinkah anda?</a:t>
            </a:r>
          </a:p>
        </p:txBody>
      </p:sp>
      <p:sp>
        <p:nvSpPr>
          <p:cNvPr id="5" name="Content Placeholder 4"/>
          <p:cNvSpPr>
            <a:spLocks noGrp="1"/>
          </p:cNvSpPr>
          <p:nvPr>
            <p:ph idx="1"/>
          </p:nvPr>
        </p:nvSpPr>
        <p:spPr/>
        <p:txBody>
          <a:bodyPr>
            <a:noAutofit/>
          </a:bodyPr>
          <a:lstStyle/>
          <a:p>
            <a:pPr marL="342900" indent="-342900">
              <a:lnSpc>
                <a:spcPct val="100000"/>
              </a:lnSpc>
              <a:spcBef>
                <a:spcPts val="1200"/>
              </a:spcBef>
              <a:buClr>
                <a:srgbClr val="333333"/>
              </a:buClr>
              <a:buFont typeface="WingDings"/>
              <a:buChar char=""/>
            </a:pPr>
            <a:r>
              <a:rPr lang="de-DE" altLang="de-DE" sz="2400" dirty="0">
                <a:solidFill>
                  <a:srgbClr val="333333"/>
                </a:solidFill>
              </a:rPr>
              <a:t>mobil</a:t>
            </a:r>
          </a:p>
          <a:p>
            <a:pPr marL="342900" indent="-342900">
              <a:lnSpc>
                <a:spcPct val="100000"/>
              </a:lnSpc>
              <a:spcBef>
                <a:spcPts val="1200"/>
              </a:spcBef>
              <a:buClr>
                <a:srgbClr val="333333"/>
              </a:buClr>
              <a:buFont typeface="WingDings"/>
              <a:buChar char=""/>
            </a:pPr>
            <a:r>
              <a:rPr lang="de-DE" altLang="de-DE" sz="2400" dirty="0">
                <a:solidFill>
                  <a:srgbClr val="333333"/>
                </a:solidFill>
              </a:rPr>
              <a:t>polisi</a:t>
            </a:r>
          </a:p>
          <a:p>
            <a:pPr marL="342900" indent="-342900">
              <a:lnSpc>
                <a:spcPct val="100000"/>
              </a:lnSpc>
              <a:spcBef>
                <a:spcPts val="1200"/>
              </a:spcBef>
              <a:buClr>
                <a:srgbClr val="333333"/>
              </a:buClr>
              <a:buFont typeface="WingDings"/>
              <a:buChar char=""/>
            </a:pPr>
            <a:r>
              <a:rPr lang="de-DE" altLang="de-DE" sz="2400" dirty="0">
                <a:solidFill>
                  <a:srgbClr val="333333"/>
                </a:solidFill>
              </a:rPr>
              <a:t>anak yang bersepeda</a:t>
            </a:r>
          </a:p>
          <a:p>
            <a:pPr marL="342900" indent="-342900">
              <a:lnSpc>
                <a:spcPct val="100000"/>
              </a:lnSpc>
              <a:spcBef>
                <a:spcPts val="1200"/>
              </a:spcBef>
              <a:buClr>
                <a:srgbClr val="333333"/>
              </a:buClr>
              <a:buFont typeface="WingDings"/>
              <a:buChar char=""/>
            </a:pPr>
            <a:r>
              <a:rPr lang="de-DE" altLang="de-DE" sz="2400" dirty="0">
                <a:solidFill>
                  <a:srgbClr val="333333"/>
                </a:solidFill>
              </a:rPr>
              <a:t>wanita lanjut usia</a:t>
            </a:r>
          </a:p>
          <a:p>
            <a:pPr marL="342900" indent="-342900">
              <a:lnSpc>
                <a:spcPct val="100000"/>
              </a:lnSpc>
              <a:spcBef>
                <a:spcPts val="1200"/>
              </a:spcBef>
              <a:buClr>
                <a:srgbClr val="333333"/>
              </a:buClr>
              <a:buFont typeface="WingDings"/>
              <a:buChar char=""/>
            </a:pPr>
            <a:r>
              <a:rPr lang="de-DE" altLang="de-DE" sz="2400" dirty="0">
                <a:solidFill>
                  <a:srgbClr val="333333"/>
                </a:solidFill>
              </a:rPr>
              <a:t>lampu lalu lintas HIJAU</a:t>
            </a:r>
          </a:p>
          <a:p>
            <a:pPr marL="342900" indent="-342900">
              <a:lnSpc>
                <a:spcPct val="100000"/>
              </a:lnSpc>
              <a:spcBef>
                <a:spcPts val="1200"/>
              </a:spcBef>
              <a:buClr>
                <a:srgbClr val="333333"/>
              </a:buClr>
              <a:buFont typeface="WingDings"/>
              <a:buChar char=""/>
            </a:pPr>
            <a:r>
              <a:rPr lang="de-DE" altLang="de-DE" sz="2400" dirty="0">
                <a:solidFill>
                  <a:srgbClr val="333333"/>
                </a:solidFill>
              </a:rPr>
              <a:t>zebra cross</a:t>
            </a:r>
          </a:p>
          <a:p>
            <a:pPr marL="342900" indent="-342900">
              <a:lnSpc>
                <a:spcPct val="100000"/>
              </a:lnSpc>
              <a:spcBef>
                <a:spcPts val="1200"/>
              </a:spcBef>
              <a:buClr>
                <a:srgbClr val="333333"/>
              </a:buClr>
              <a:buFont typeface="WingDings"/>
              <a:buChar char=""/>
            </a:pPr>
            <a:r>
              <a:rPr lang="de-DE" altLang="de-DE" sz="2400" dirty="0">
                <a:solidFill>
                  <a:srgbClr val="333333"/>
                </a:solidFill>
              </a:rPr>
              <a:t>tanda stop</a:t>
            </a:r>
          </a:p>
          <a:p>
            <a:pPr marL="342900" indent="-342900">
              <a:lnSpc>
                <a:spcPct val="100000"/>
              </a:lnSpc>
              <a:spcBef>
                <a:spcPts val="1200"/>
              </a:spcBef>
              <a:buClr>
                <a:srgbClr val="333333"/>
              </a:buClr>
              <a:buFont typeface="WingDings"/>
              <a:buChar char=""/>
            </a:pPr>
            <a:r>
              <a:rPr lang="de-DE" altLang="de-DE" sz="2400" dirty="0">
                <a:solidFill>
                  <a:srgbClr val="333333"/>
                </a:solidFill>
              </a:rPr>
              <a:t>cakrawala kota</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60</a:t>
            </a:fld>
            <a:endParaRPr lang="de-DE" altLang="de-DE">
              <a:latin typeface="+mn-lt"/>
              <a:ea typeface="+mn-ea"/>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Penyeberangan jalan</a:t>
            </a:r>
          </a:p>
        </p:txBody>
      </p:sp>
      <p:sp>
        <p:nvSpPr>
          <p:cNvPr id="126979" name="Rectangle 3"/>
          <p:cNvSpPr>
            <a:spLocks noGrp="1" noChangeArrowheads="1"/>
          </p:cNvSpPr>
          <p:nvPr>
            <p:ph idx="1"/>
          </p:nvPr>
        </p:nvSpPr>
        <p:spPr/>
        <p:txBody>
          <a:bodyPr>
            <a:noAutofit/>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mobil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polisi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anak yang bersepeda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wanita lanjut usia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lampu lalu lintas HIJAU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zebra cross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tanda stop</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cakrawala kota</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61</a:t>
            </a:fld>
            <a:endParaRPr lang="de-DE" altLang="de-DE">
              <a:latin typeface="+mn-lt"/>
              <a:ea typeface="+mn-ea"/>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tidak</a:t>
            </a:r>
            <a:r>
              <a:rPr lang="es-ES" altLang="de-DE" sz="1800" b="1" dirty="0">
                <a:latin typeface="Calibri Light"/>
              </a:rPr>
              <a:t> </a:t>
            </a:r>
            <a:r>
              <a:rPr lang="es-ES" altLang="de-DE" sz="1800" b="1" dirty="0" err="1">
                <a:latin typeface="Calibri Light"/>
              </a:rPr>
              <a:t>ada</a:t>
            </a:r>
            <a:r>
              <a:rPr lang="es-ES" altLang="de-DE" sz="1800" b="1" dirty="0">
                <a:latin typeface="Calibri Light"/>
              </a:rPr>
              <a:t> </a:t>
            </a:r>
            <a:r>
              <a:rPr lang="es-ES" altLang="de-DE" sz="1800" b="1" dirty="0" err="1">
                <a:latin typeface="Calibri Light"/>
              </a:rPr>
              <a:t>dalam</a:t>
            </a:r>
            <a:r>
              <a:rPr lang="es-ES" altLang="de-DE" sz="1800" b="1" dirty="0">
                <a:latin typeface="Calibri Light"/>
              </a:rPr>
              <a:t> gambar</a:t>
            </a:r>
            <a:endParaRPr lang="de-DE" altLang="de-DE" sz="1800" b="1" dirty="0">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62</a:t>
            </a:fld>
            <a:endParaRPr lang="de-DE" altLang="de-DE">
              <a:latin typeface="+mn-lt"/>
              <a:ea typeface="+mn-ea"/>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Curah pendapat</a:t>
            </a:r>
          </a:p>
        </p:txBody>
      </p:sp>
      <p:sp>
        <p:nvSpPr>
          <p:cNvPr id="131075" name="Rectangle 3"/>
          <p:cNvSpPr>
            <a:spLocks noGrp="1" noChangeArrowheads="1"/>
          </p:cNvSpPr>
          <p:nvPr>
            <p:ph idx="1"/>
          </p:nvPr>
        </p:nvSpPr>
        <p:spPr/>
        <p:txBody>
          <a:bodyPr>
            <a:noAutofit/>
          </a:bodyPr>
          <a:lstStyle/>
          <a:p>
            <a:pPr eaLnBrk="1" hangingPunct="1"/>
            <a:r>
              <a:rPr lang="de-DE" altLang="de-DE" sz="2400" dirty="0">
                <a:solidFill>
                  <a:srgbClr val="333333"/>
                </a:solidFill>
              </a:rPr>
              <a:t>Apa yang sering anda temukan di tempat bermain?</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63</a:t>
            </a:fld>
            <a:endParaRPr lang="de-DE" altLang="de-DE">
              <a:latin typeface="+mn-lt"/>
              <a:ea typeface="+mn-ea"/>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Taman bermain</a:t>
            </a:r>
            <a:br>
              <a:rPr lang="de-DE" altLang="de-DE" sz="3600">
                <a:solidFill>
                  <a:srgbClr val="004992"/>
                </a:solidFill>
                <a:latin typeface="+mn-lt"/>
                <a:ea typeface="+mn-ea"/>
                <a:cs typeface="+mn-cs"/>
              </a:rPr>
            </a:br>
            <a:r>
              <a:rPr lang="de-DE" altLang="de-DE">
                <a:solidFill>
                  <a:srgbClr val="004992"/>
                </a:solidFill>
                <a:latin typeface="+mn-lt"/>
                <a:ea typeface="+mn-ea"/>
                <a:cs typeface="+mn-cs"/>
              </a:rPr>
              <a:t>Apa yang anda lihat? Seberapa yakinkah anda?</a:t>
            </a:r>
          </a:p>
        </p:txBody>
      </p:sp>
      <p:sp>
        <p:nvSpPr>
          <p:cNvPr id="5" name="Content Placeholder 4"/>
          <p:cNvSpPr>
            <a:spLocks noGrp="1"/>
          </p:cNvSpPr>
          <p:nvPr>
            <p:ph idx="1"/>
          </p:nvPr>
        </p:nvSpPr>
        <p:spPr/>
        <p:txBody>
          <a:bodyPr>
            <a:noAutofit/>
          </a:bodyPr>
          <a:lstStyle/>
          <a:p>
            <a:pPr marL="342900" indent="-342900">
              <a:lnSpc>
                <a:spcPct val="100000"/>
              </a:lnSpc>
              <a:spcBef>
                <a:spcPts val="1200"/>
              </a:spcBef>
              <a:buClr>
                <a:srgbClr val="333333"/>
              </a:buClr>
              <a:buFont typeface="WingDings"/>
              <a:buChar char=""/>
            </a:pPr>
            <a:r>
              <a:rPr lang="de-DE" altLang="de-DE" sz="2000" dirty="0">
                <a:solidFill>
                  <a:srgbClr val="333333"/>
                </a:solidFill>
              </a:rPr>
              <a:t>seluncuran</a:t>
            </a:r>
          </a:p>
          <a:p>
            <a:pPr marL="342900" indent="-342900">
              <a:lnSpc>
                <a:spcPct val="100000"/>
              </a:lnSpc>
              <a:spcBef>
                <a:spcPts val="1200"/>
              </a:spcBef>
              <a:buClr>
                <a:srgbClr val="333333"/>
              </a:buClr>
              <a:buFont typeface="WingDings"/>
              <a:buChar char=""/>
            </a:pPr>
            <a:r>
              <a:rPr lang="de-DE" altLang="de-DE" sz="2000" dirty="0">
                <a:solidFill>
                  <a:srgbClr val="333333"/>
                </a:solidFill>
              </a:rPr>
              <a:t>komedi putar</a:t>
            </a:r>
          </a:p>
          <a:p>
            <a:pPr marL="342900" indent="-342900">
              <a:lnSpc>
                <a:spcPct val="100000"/>
              </a:lnSpc>
              <a:spcBef>
                <a:spcPts val="1200"/>
              </a:spcBef>
              <a:buClr>
                <a:srgbClr val="333333"/>
              </a:buClr>
              <a:buFont typeface="WingDings"/>
              <a:buChar char=""/>
            </a:pPr>
            <a:r>
              <a:rPr lang="de-DE" altLang="de-DE" sz="2000" dirty="0">
                <a:solidFill>
                  <a:srgbClr val="333333"/>
                </a:solidFill>
              </a:rPr>
              <a:t>layang-layang</a:t>
            </a:r>
          </a:p>
          <a:p>
            <a:pPr marL="342900" indent="-342900">
              <a:lnSpc>
                <a:spcPct val="100000"/>
              </a:lnSpc>
              <a:spcBef>
                <a:spcPts val="1200"/>
              </a:spcBef>
              <a:buClr>
                <a:srgbClr val="333333"/>
              </a:buClr>
              <a:buFont typeface="WingDings"/>
              <a:buChar char=""/>
            </a:pPr>
            <a:r>
              <a:rPr lang="de-DE" altLang="de-DE" sz="2000" dirty="0">
                <a:solidFill>
                  <a:srgbClr val="333333"/>
                </a:solidFill>
              </a:rPr>
              <a:t>papan luncur</a:t>
            </a:r>
          </a:p>
          <a:p>
            <a:pPr marL="342900" indent="-342900">
              <a:lnSpc>
                <a:spcPct val="100000"/>
              </a:lnSpc>
              <a:spcBef>
                <a:spcPts val="1200"/>
              </a:spcBef>
              <a:buClr>
                <a:srgbClr val="333333"/>
              </a:buClr>
              <a:buFont typeface="WingDings"/>
              <a:buChar char=""/>
            </a:pPr>
            <a:r>
              <a:rPr lang="de-DE" altLang="de-DE" sz="2000" dirty="0">
                <a:solidFill>
                  <a:srgbClr val="333333"/>
                </a:solidFill>
              </a:rPr>
              <a:t>bola</a:t>
            </a:r>
          </a:p>
          <a:p>
            <a:pPr marL="342900" indent="-342900">
              <a:lnSpc>
                <a:spcPct val="100000"/>
              </a:lnSpc>
              <a:spcBef>
                <a:spcPts val="1200"/>
              </a:spcBef>
              <a:buClr>
                <a:srgbClr val="333333"/>
              </a:buClr>
              <a:buFont typeface="WingDings"/>
              <a:buChar char=""/>
            </a:pPr>
            <a:r>
              <a:rPr lang="de-DE" altLang="de-DE" sz="2000" dirty="0">
                <a:solidFill>
                  <a:srgbClr val="333333"/>
                </a:solidFill>
              </a:rPr>
              <a:t>pohon</a:t>
            </a:r>
          </a:p>
          <a:p>
            <a:pPr marL="342900" indent="-342900">
              <a:lnSpc>
                <a:spcPct val="100000"/>
              </a:lnSpc>
              <a:spcBef>
                <a:spcPts val="1200"/>
              </a:spcBef>
              <a:buClr>
                <a:srgbClr val="333333"/>
              </a:buClr>
              <a:buFont typeface="WingDings"/>
              <a:buChar char=""/>
            </a:pPr>
            <a:r>
              <a:rPr lang="de-DE" altLang="de-DE" sz="2000" dirty="0">
                <a:solidFill>
                  <a:srgbClr val="333333"/>
                </a:solidFill>
              </a:rPr>
              <a:t>ayunan</a:t>
            </a:r>
          </a:p>
          <a:p>
            <a:pPr marL="342900" indent="-342900">
              <a:lnSpc>
                <a:spcPct val="100000"/>
              </a:lnSpc>
              <a:spcBef>
                <a:spcPts val="1200"/>
              </a:spcBef>
              <a:buClr>
                <a:srgbClr val="333333"/>
              </a:buClr>
              <a:buFont typeface="WingDings"/>
              <a:buChar char=""/>
            </a:pPr>
            <a:r>
              <a:rPr lang="de-DE" altLang="de-DE" sz="2000" dirty="0">
                <a:solidFill>
                  <a:srgbClr val="333333"/>
                </a:solidFill>
              </a:rPr>
              <a:t>mainan</a:t>
            </a:r>
          </a:p>
          <a:p>
            <a:pPr marL="342900" indent="-342900">
              <a:lnSpc>
                <a:spcPct val="100000"/>
              </a:lnSpc>
              <a:spcBef>
                <a:spcPts val="1200"/>
              </a:spcBef>
              <a:buClr>
                <a:srgbClr val="333333"/>
              </a:buClr>
              <a:buFont typeface="WingDings"/>
              <a:buChar char=""/>
            </a:pPr>
            <a:r>
              <a:rPr lang="de-DE" altLang="de-DE" sz="2000" dirty="0">
                <a:solidFill>
                  <a:srgbClr val="333333"/>
                </a:solidFill>
              </a:rPr>
              <a:t>anak kecil</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64</a:t>
            </a:fld>
            <a:endParaRPr lang="de-DE" altLang="de-DE">
              <a:latin typeface="+mn-lt"/>
              <a:ea typeface="+mn-ea"/>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Taman bermain</a:t>
            </a:r>
          </a:p>
        </p:txBody>
      </p:sp>
      <p:sp>
        <p:nvSpPr>
          <p:cNvPr id="135171" name="Rectangle 3"/>
          <p:cNvSpPr>
            <a:spLocks noGrp="1" noChangeArrowheads="1"/>
          </p:cNvSpPr>
          <p:nvPr>
            <p:ph idx="1"/>
          </p:nvPr>
        </p:nvSpPr>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seluncuran</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komedi putar</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layang-layang</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papan luncur</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rPr>
              <a:t>bola</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pohon</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rPr>
              <a:t>ayunan</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mainan</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anak kecil</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65</a:t>
            </a:fld>
            <a:endParaRPr lang="de-DE" altLang="de-DE">
              <a:latin typeface="+mn-lt"/>
              <a:ea typeface="+mn-ea"/>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tidak</a:t>
            </a:r>
            <a:r>
              <a:rPr lang="es-ES" altLang="de-DE" sz="1800" b="1" dirty="0">
                <a:latin typeface="Calibri Light"/>
              </a:rPr>
              <a:t> </a:t>
            </a:r>
            <a:r>
              <a:rPr lang="es-ES" altLang="de-DE" sz="1800" b="1" dirty="0" err="1">
                <a:latin typeface="Calibri Light"/>
              </a:rPr>
              <a:t>ada</a:t>
            </a:r>
            <a:r>
              <a:rPr lang="es-ES" altLang="de-DE" sz="1800" b="1" dirty="0">
                <a:latin typeface="Calibri Light"/>
              </a:rPr>
              <a:t> </a:t>
            </a:r>
            <a:r>
              <a:rPr lang="es-ES" altLang="de-DE" sz="1800" b="1" dirty="0" err="1">
                <a:latin typeface="Calibri Light"/>
              </a:rPr>
              <a:t>dalam</a:t>
            </a:r>
            <a:r>
              <a:rPr lang="es-ES" altLang="de-DE" sz="1800" b="1" dirty="0">
                <a:latin typeface="Calibri Light"/>
              </a:rPr>
              <a:t> gambar</a:t>
            </a:r>
            <a:endParaRPr lang="de-DE" altLang="de-DE" sz="1800" b="1" dirty="0">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66</a:t>
            </a:fld>
            <a:endParaRPr lang="de-DE" altLang="de-DE">
              <a:latin typeface="+mn-lt"/>
              <a:ea typeface="+mn-ea"/>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Pernikahan</a:t>
            </a:r>
            <a:br>
              <a:rPr lang="en-US" sz="3600">
                <a:solidFill>
                  <a:srgbClr val="004992"/>
                </a:solidFill>
                <a:latin typeface="+mn-lt"/>
                <a:ea typeface="+mn-ea"/>
                <a:cs typeface="+mn-cs"/>
              </a:rPr>
            </a:br>
            <a:r>
              <a:rPr lang="en-US">
                <a:solidFill>
                  <a:srgbClr val="004992"/>
                </a:solidFill>
                <a:latin typeface="+mn-lt"/>
                <a:ea typeface="+mn-ea"/>
                <a:cs typeface="+mn-cs"/>
              </a:rPr>
              <a:t>Pilihan mana yang tidak terdapat dalam gambar? Seberapa yakinkah anda?</a:t>
            </a:r>
          </a:p>
        </p:txBody>
      </p:sp>
      <p:sp>
        <p:nvSpPr>
          <p:cNvPr id="5" name="Content Placeholder 4"/>
          <p:cNvSpPr>
            <a:spLocks noGrp="1"/>
          </p:cNvSpPr>
          <p:nvPr>
            <p:ph idx="1"/>
          </p:nvPr>
        </p:nvSpPr>
        <p:spPr>
          <a:xfrm>
            <a:off x="411480" y="2203704"/>
            <a:ext cx="11338560" cy="4251960"/>
          </a:xfrm>
        </p:spPr>
        <p:txBody>
          <a:bodyPr>
            <a:noAutofit/>
          </a:bodyPr>
          <a:lstStyle/>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jendela</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pengiring pengantin pria</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kerudung pengantin</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gadis dengan bunga</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bangku</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tamu undangan</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67</a:t>
            </a:fld>
            <a:endParaRPr lang="de-DE" altLang="de-DE">
              <a:latin typeface="+mn-lt"/>
              <a:ea typeface="+mn-ea"/>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Pernikahan</a:t>
            </a:r>
          </a:p>
        </p:txBody>
      </p:sp>
      <p:sp>
        <p:nvSpPr>
          <p:cNvPr id="14131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jendela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pengiring pengantin pria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kerudung pengantin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gadis dengan bunga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bangku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tamu undangan</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68</a:t>
            </a:fld>
            <a:endParaRPr lang="de-DE" altLang="de-DE">
              <a:latin typeface="+mn-lt"/>
              <a:ea typeface="+mn-ea"/>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tidak</a:t>
            </a:r>
            <a:r>
              <a:rPr lang="es-ES" altLang="de-DE" sz="1800" b="1" dirty="0">
                <a:latin typeface="Calibri Light"/>
              </a:rPr>
              <a:t> </a:t>
            </a:r>
            <a:r>
              <a:rPr lang="es-ES" altLang="de-DE" sz="1800" b="1" dirty="0" err="1">
                <a:latin typeface="Calibri Light"/>
              </a:rPr>
              <a:t>ada</a:t>
            </a:r>
            <a:r>
              <a:rPr lang="es-ES" altLang="de-DE" sz="1800" b="1" dirty="0">
                <a:latin typeface="Calibri Light"/>
              </a:rPr>
              <a:t> </a:t>
            </a:r>
            <a:r>
              <a:rPr lang="es-ES" altLang="de-DE" sz="1800" b="1" dirty="0" err="1">
                <a:latin typeface="Calibri Light"/>
              </a:rPr>
              <a:t>dalam</a:t>
            </a:r>
            <a:r>
              <a:rPr lang="es-ES" altLang="de-DE" sz="1800" b="1" dirty="0">
                <a:latin typeface="Calibri Light"/>
              </a:rPr>
              <a:t> gambar</a:t>
            </a:r>
            <a:endParaRPr lang="de-DE" altLang="de-DE" sz="1800" b="1" dirty="0">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69</a:t>
            </a:fld>
            <a:endParaRPr lang="de-DE" altLang="de-DE">
              <a:latin typeface="+mn-lt"/>
              <a:ea typeface="+mn-ea"/>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Sepakbola</a:t>
            </a:r>
            <a:br>
              <a:rPr lang="en-US" sz="3600">
                <a:solidFill>
                  <a:srgbClr val="004992"/>
                </a:solidFill>
                <a:latin typeface="+mn-lt"/>
                <a:ea typeface="+mn-ea"/>
                <a:cs typeface="+mn-cs"/>
              </a:rPr>
            </a:br>
            <a:r>
              <a:rPr lang="en-US">
                <a:solidFill>
                  <a:srgbClr val="004992"/>
                </a:solidFill>
                <a:latin typeface="+mn-lt"/>
                <a:ea typeface="+mn-ea"/>
                <a:cs typeface="+mn-cs"/>
              </a:rPr>
              <a:t>Pilihan mana yang tidak terdapat dalam gambar? Seberapa yakinkah anda?</a:t>
            </a:r>
          </a:p>
        </p:txBody>
      </p:sp>
      <p:sp>
        <p:nvSpPr>
          <p:cNvPr id="5" name="Content Placeholder 4"/>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de-DE" altLang="de-DE" sz="2400">
                <a:solidFill>
                  <a:srgbClr val="333333"/>
                </a:solidFill>
              </a:rPr>
              <a:t>papan skor</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gawang</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garis lapangan</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pemain</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bola</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penggemar / fan</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sponsor iklan</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jam</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70</a:t>
            </a:fld>
            <a:endParaRPr lang="de-DE" altLang="de-DE">
              <a:latin typeface="+mn-lt"/>
              <a:ea typeface="+mn-ea"/>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Sepakbola</a:t>
            </a:r>
          </a:p>
        </p:txBody>
      </p:sp>
      <p:sp>
        <p:nvSpPr>
          <p:cNvPr id="147459" name="Rectangle 3"/>
          <p:cNvSpPr>
            <a:spLocks noGrp="1" noChangeArrowheads="1"/>
          </p:cNvSpPr>
          <p:nvPr>
            <p:ph idx="1"/>
          </p:nvPr>
        </p:nvSpPr>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papan skor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gawang</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garis lapangan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pemain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bola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penggemar / fan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sponsor iklan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jam</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71</a:t>
            </a:fld>
            <a:endParaRPr lang="de-DE" altLang="de-DE">
              <a:latin typeface="+mn-lt"/>
              <a:ea typeface="+mn-ea"/>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tidak</a:t>
            </a:r>
            <a:r>
              <a:rPr lang="es-ES" altLang="de-DE" sz="1800" b="1" dirty="0">
                <a:latin typeface="Calibri Light"/>
              </a:rPr>
              <a:t> </a:t>
            </a:r>
            <a:r>
              <a:rPr lang="es-ES" altLang="de-DE" sz="1800" b="1" dirty="0" err="1">
                <a:latin typeface="Calibri Light"/>
              </a:rPr>
              <a:t>ada</a:t>
            </a:r>
            <a:r>
              <a:rPr lang="es-ES" altLang="de-DE" sz="1800" b="1" dirty="0">
                <a:latin typeface="Calibri Light"/>
              </a:rPr>
              <a:t> </a:t>
            </a:r>
            <a:r>
              <a:rPr lang="es-ES" altLang="de-DE" sz="1800" b="1" dirty="0" err="1">
                <a:latin typeface="Calibri Light"/>
              </a:rPr>
              <a:t>dalam</a:t>
            </a:r>
            <a:r>
              <a:rPr lang="es-ES" altLang="de-DE" sz="1800" b="1" dirty="0">
                <a:latin typeface="Calibri Light"/>
              </a:rPr>
              <a:t> gambar</a:t>
            </a:r>
            <a:endParaRPr lang="de-DE" altLang="de-DE" sz="1800" b="1" dirty="0">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72</a:t>
            </a:fld>
            <a:endParaRPr lang="de-DE" altLang="de-DE">
              <a:latin typeface="+mn-lt"/>
              <a:ea typeface="+mn-ea"/>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Di Bulan</a:t>
            </a:r>
            <a:br>
              <a:rPr lang="en-US" sz="3600">
                <a:solidFill>
                  <a:srgbClr val="004992"/>
                </a:solidFill>
                <a:latin typeface="+mn-lt"/>
                <a:ea typeface="+mn-ea"/>
                <a:cs typeface="+mn-cs"/>
              </a:rPr>
            </a:br>
            <a:r>
              <a:rPr lang="en-US">
                <a:solidFill>
                  <a:srgbClr val="004992"/>
                </a:solidFill>
                <a:latin typeface="+mn-lt"/>
                <a:ea typeface="+mn-ea"/>
                <a:cs typeface="+mn-cs"/>
              </a:rPr>
              <a:t>Pilihan mana yang tidak terdapat dalam gambar? Seberapa yakinkah anda?</a:t>
            </a:r>
          </a:p>
        </p:txBody>
      </p:sp>
      <p:sp>
        <p:nvSpPr>
          <p:cNvPr id="5" name="Content Placeholder 4"/>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roket yang berdiri</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tangki oksigen</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helm</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kawah bulan</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ekor roket (nosel)</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dilatarbelakangi dengan</a:t>
            </a:r>
            <a:br>
              <a:rPr lang="de-DE" altLang="de-DE" sz="2400" dirty="0">
                <a:solidFill>
                  <a:srgbClr val="333333"/>
                </a:solidFill>
              </a:rPr>
            </a:br>
            <a:r>
              <a:rPr lang="de-DE" altLang="de-DE" sz="2400" dirty="0">
                <a:solidFill>
                  <a:srgbClr val="333333"/>
                </a:solidFill>
              </a:rPr>
              <a:t>planet berbentuk bulan sabit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73</a:t>
            </a:fld>
            <a:endParaRPr lang="de-DE" altLang="de-DE">
              <a:latin typeface="+mn-lt"/>
              <a:ea typeface="+mn-ea"/>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Di Bulan</a:t>
            </a:r>
          </a:p>
        </p:txBody>
      </p:sp>
      <p:sp>
        <p:nvSpPr>
          <p:cNvPr id="153603" name="Rectangle 3"/>
          <p:cNvSpPr>
            <a:spLocks noGrp="1" noChangeArrowheads="1"/>
          </p:cNvSpPr>
          <p:nvPr>
            <p:ph idx="1"/>
          </p:nvPr>
        </p:nvSpPr>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roket yang berdiri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tangki oksigen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helm</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kawah bulan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ekor roket (nosel)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dilatarbelakangi dengan</a:t>
            </a:r>
            <a:br>
              <a:rPr lang="de-DE" altLang="de-DE" sz="2400" dirty="0">
                <a:solidFill>
                  <a:srgbClr val="333333"/>
                </a:solidFill>
              </a:rPr>
            </a:br>
            <a:r>
              <a:rPr lang="de-DE" altLang="de-DE" sz="2400" dirty="0">
                <a:solidFill>
                  <a:srgbClr val="333333"/>
                </a:solidFill>
              </a:rPr>
              <a:t>planet berbentuk bulan sabit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74</a:t>
            </a:fld>
            <a:endParaRPr lang="de-DE" altLang="de-DE">
              <a:latin typeface="+mn-lt"/>
              <a:ea typeface="+mn-ea"/>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tidak</a:t>
            </a:r>
            <a:r>
              <a:rPr lang="es-ES" altLang="de-DE" sz="1800" b="1" dirty="0">
                <a:latin typeface="Calibri Light"/>
              </a:rPr>
              <a:t> </a:t>
            </a:r>
            <a:r>
              <a:rPr lang="es-ES" altLang="de-DE" sz="1800" b="1" dirty="0" err="1">
                <a:latin typeface="Calibri Light"/>
              </a:rPr>
              <a:t>ada</a:t>
            </a:r>
            <a:r>
              <a:rPr lang="es-ES" altLang="de-DE" sz="1800" b="1" dirty="0">
                <a:latin typeface="Calibri Light"/>
              </a:rPr>
              <a:t> </a:t>
            </a:r>
            <a:r>
              <a:rPr lang="es-ES" altLang="de-DE" sz="1800" b="1" dirty="0" err="1">
                <a:latin typeface="Calibri Light"/>
              </a:rPr>
              <a:t>dalam</a:t>
            </a:r>
            <a:r>
              <a:rPr lang="es-ES" altLang="de-DE" sz="1800" b="1" dirty="0">
                <a:latin typeface="Calibri Light"/>
              </a:rPr>
              <a:t> gambar</a:t>
            </a:r>
            <a:endParaRPr lang="de-DE" altLang="de-DE" sz="1800" b="1" dirty="0">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75</a:t>
            </a:fld>
            <a:endParaRPr lang="de-DE" altLang="de-DE">
              <a:latin typeface="+mn-lt"/>
              <a:ea typeface="+mn-ea"/>
            </a:endParaRPr>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Penyelamatan</a:t>
            </a:r>
            <a:br>
              <a:rPr lang="en-US" sz="3600">
                <a:solidFill>
                  <a:srgbClr val="004992"/>
                </a:solidFill>
                <a:latin typeface="+mn-lt"/>
                <a:ea typeface="+mn-ea"/>
                <a:cs typeface="+mn-cs"/>
              </a:rPr>
            </a:br>
            <a:r>
              <a:rPr lang="en-US">
                <a:solidFill>
                  <a:srgbClr val="004992"/>
                </a:solidFill>
                <a:latin typeface="+mn-lt"/>
                <a:ea typeface="+mn-ea"/>
                <a:cs typeface="+mn-cs"/>
              </a:rPr>
              <a:t>Pilihan mana yang tidak terdapat dalam gambar? Seberapa yakinkah anda?</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de-DE" altLang="de-DE" sz="2400">
                <a:solidFill>
                  <a:srgbClr val="333333"/>
                </a:solidFill>
              </a:rPr>
              <a:t>helikopter</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perahu karet</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penyelam</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perahu terbalik</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air</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tim SAR</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pelampung</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pilot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76</a:t>
            </a:fld>
            <a:endParaRPr lang="de-DE" altLang="de-DE">
              <a:latin typeface="+mn-lt"/>
              <a:ea typeface="+mn-ea"/>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Penyelamatan</a:t>
            </a:r>
          </a:p>
        </p:txBody>
      </p:sp>
      <p:sp>
        <p:nvSpPr>
          <p:cNvPr id="165891" name="Rectangle 3"/>
          <p:cNvSpPr>
            <a:spLocks noGrp="1" noChangeArrowheads="1"/>
          </p:cNvSpPr>
          <p:nvPr>
            <p:ph idx="1"/>
          </p:nvPr>
        </p:nvSpPr>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helikopter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perahu karet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penyelam</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perahu terbalik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air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tim SAR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pelampung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pilot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77</a:t>
            </a:fld>
            <a:endParaRPr lang="de-DE" altLang="de-DE">
              <a:latin typeface="+mn-lt"/>
              <a:ea typeface="+mn-ea"/>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tidak</a:t>
            </a:r>
            <a:r>
              <a:rPr lang="es-ES" altLang="de-DE" sz="1800" b="1" dirty="0">
                <a:latin typeface="Calibri Light"/>
              </a:rPr>
              <a:t> </a:t>
            </a:r>
            <a:r>
              <a:rPr lang="es-ES" altLang="de-DE" sz="1800" b="1" dirty="0" err="1">
                <a:latin typeface="Calibri Light"/>
              </a:rPr>
              <a:t>ada</a:t>
            </a:r>
            <a:r>
              <a:rPr lang="es-ES" altLang="de-DE" sz="1800" b="1" dirty="0">
                <a:latin typeface="Calibri Light"/>
              </a:rPr>
              <a:t> </a:t>
            </a:r>
            <a:r>
              <a:rPr lang="es-ES" altLang="de-DE" sz="1800" b="1" dirty="0" err="1">
                <a:latin typeface="Calibri Light"/>
              </a:rPr>
              <a:t>dalam</a:t>
            </a:r>
            <a:r>
              <a:rPr lang="es-ES" altLang="de-DE" sz="1800" b="1" dirty="0">
                <a:latin typeface="Calibri Light"/>
              </a:rPr>
              <a:t> gambar</a:t>
            </a:r>
            <a:endParaRPr lang="de-DE" altLang="de-DE" sz="1800" b="1" dirty="0">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78</a:t>
            </a:fld>
            <a:endParaRPr lang="de-DE" altLang="de-DE">
              <a:latin typeface="+mn-lt"/>
              <a:ea typeface="+mn-ea"/>
            </a:endParaRP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Curah pendapat</a:t>
            </a:r>
          </a:p>
        </p:txBody>
      </p:sp>
      <p:sp>
        <p:nvSpPr>
          <p:cNvPr id="4" name="Content Placeholder 3"/>
          <p:cNvSpPr>
            <a:spLocks noGrp="1"/>
          </p:cNvSpPr>
          <p:nvPr>
            <p:ph idx="1"/>
          </p:nvPr>
        </p:nvSpPr>
        <p:spPr/>
        <p:txBody>
          <a:bodyPr/>
          <a:lstStyle/>
          <a:p>
            <a:pPr lvl="0" defTabSz="914377"/>
            <a:r>
              <a:rPr lang="sv-SE" altLang="de-DE" sz="2400" dirty="0">
                <a:solidFill>
                  <a:srgbClr val="333333"/>
                </a:solidFill>
              </a:rPr>
              <a:t>Apa yang sering anda temukan di tempat pembangunan jalan?</a:t>
            </a:r>
          </a:p>
          <a:p>
            <a:pPr lvl="0" defTabSz="914377"/>
            <a:r>
              <a:rPr lang="sv-SE" altLang="de-DE" sz="2400" dirty="0">
                <a:solidFill>
                  <a:srgbClr val="333333"/>
                </a:solidFill>
              </a:rPr>
              <a:t>...</a:t>
            </a:r>
          </a:p>
          <a:p>
            <a:pPr lvl="0" defTabSz="914377"/>
            <a:r>
              <a:rPr lang="sv-SE" altLang="de-DE" sz="2400" dirty="0">
                <a:solidFill>
                  <a:srgbClr val="333333"/>
                </a:solidFill>
              </a:rPr>
              <a:t>...</a:t>
            </a:r>
          </a:p>
          <a:p>
            <a:pPr lvl="0" defTabSz="914377"/>
            <a:r>
              <a:rPr lang="sv-SE" altLang="de-DE" sz="2400" dirty="0">
                <a:solidFill>
                  <a:srgbClr val="333333"/>
                </a:solidFill>
              </a:rPr>
              <a:t>...</a:t>
            </a:r>
          </a:p>
          <a:p>
            <a:pPr lvl="0" defTabSz="914377"/>
            <a:r>
              <a:rPr lang="sv-S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79</a:t>
            </a:fld>
            <a:endParaRPr lang="de-DE" altLang="de-DE">
              <a:latin typeface="+mn-lt"/>
              <a:ea typeface="+mn-ea"/>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Pembangunan jalan</a:t>
            </a:r>
            <a:br>
              <a:rPr lang="en-US" sz="3600">
                <a:solidFill>
                  <a:srgbClr val="004992"/>
                </a:solidFill>
                <a:latin typeface="+mn-lt"/>
                <a:ea typeface="+mn-ea"/>
                <a:cs typeface="+mn-cs"/>
              </a:rPr>
            </a:br>
            <a:r>
              <a:rPr lang="en-US">
                <a:solidFill>
                  <a:srgbClr val="004992"/>
                </a:solidFill>
                <a:latin typeface="+mn-lt"/>
                <a:ea typeface="+mn-ea"/>
                <a:cs typeface="+mn-cs"/>
              </a:rPr>
              <a:t>Apa yang anda lihat? Seberapa yakinkah anda?</a:t>
            </a:r>
          </a:p>
        </p:txBody>
      </p:sp>
      <p:sp>
        <p:nvSpPr>
          <p:cNvPr id="5" name="Content Placeholder 4"/>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sv-SE" altLang="de-DE" sz="2400">
                <a:solidFill>
                  <a:srgbClr val="333333"/>
                </a:solidFill>
              </a:rPr>
              <a:t>pipa</a:t>
            </a:r>
          </a:p>
          <a:p>
            <a:pPr marL="342900" lvl="0" indent="-342900" defTabSz="914377">
              <a:lnSpc>
                <a:spcPct val="100000"/>
              </a:lnSpc>
              <a:spcBef>
                <a:spcPts val="1200"/>
              </a:spcBef>
              <a:buClr>
                <a:srgbClr val="333333"/>
              </a:buClr>
              <a:buFont typeface="WingDings"/>
              <a:buChar char=""/>
            </a:pPr>
            <a:r>
              <a:rPr lang="sv-SE" altLang="de-DE" sz="2400" dirty="0">
                <a:solidFill>
                  <a:srgbClr val="333333"/>
                </a:solidFill>
              </a:rPr>
              <a:t>kereta sorong</a:t>
            </a:r>
          </a:p>
          <a:p>
            <a:pPr marL="342900" lvl="0" indent="-342900" defTabSz="914377">
              <a:lnSpc>
                <a:spcPct val="100000"/>
              </a:lnSpc>
              <a:spcBef>
                <a:spcPts val="1200"/>
              </a:spcBef>
              <a:buClr>
                <a:srgbClr val="333333"/>
              </a:buClr>
              <a:buFont typeface="WingDings"/>
              <a:buChar char=""/>
            </a:pPr>
            <a:r>
              <a:rPr lang="sv-SE" altLang="de-DE" sz="2400" dirty="0">
                <a:solidFill>
                  <a:srgbClr val="333333"/>
                </a:solidFill>
              </a:rPr>
              <a:t>pembatas jalan</a:t>
            </a:r>
          </a:p>
          <a:p>
            <a:pPr marL="342900" lvl="0" indent="-342900" defTabSz="914377">
              <a:lnSpc>
                <a:spcPct val="100000"/>
              </a:lnSpc>
              <a:spcBef>
                <a:spcPts val="1200"/>
              </a:spcBef>
              <a:buClr>
                <a:srgbClr val="333333"/>
              </a:buClr>
              <a:buFont typeface="WingDings"/>
              <a:buChar char=""/>
            </a:pPr>
            <a:r>
              <a:rPr lang="sv-SE" altLang="de-DE" sz="2400" dirty="0">
                <a:solidFill>
                  <a:srgbClr val="333333"/>
                </a:solidFill>
              </a:rPr>
              <a:t>alat galian</a:t>
            </a:r>
          </a:p>
          <a:p>
            <a:pPr marL="342900" lvl="0" indent="-342900" defTabSz="914377">
              <a:lnSpc>
                <a:spcPct val="100000"/>
              </a:lnSpc>
              <a:spcBef>
                <a:spcPts val="1200"/>
              </a:spcBef>
              <a:buClr>
                <a:srgbClr val="333333"/>
              </a:buClr>
              <a:buFont typeface="WingDings"/>
              <a:buChar char=""/>
            </a:pPr>
            <a:r>
              <a:rPr lang="sv-SE" altLang="de-DE" sz="2400" dirty="0">
                <a:solidFill>
                  <a:srgbClr val="333333"/>
                </a:solidFill>
              </a:rPr>
              <a:t>pekerja</a:t>
            </a:r>
          </a:p>
          <a:p>
            <a:pPr marL="342900" lvl="0" indent="-342900" defTabSz="914377">
              <a:lnSpc>
                <a:spcPct val="100000"/>
              </a:lnSpc>
              <a:spcBef>
                <a:spcPts val="1200"/>
              </a:spcBef>
              <a:buClr>
                <a:srgbClr val="333333"/>
              </a:buClr>
              <a:buFont typeface="WingDings"/>
              <a:buChar char=""/>
            </a:pPr>
            <a:r>
              <a:rPr lang="sv-SE" altLang="de-DE" sz="2400" dirty="0">
                <a:solidFill>
                  <a:srgbClr val="333333"/>
                </a:solidFill>
              </a:rPr>
              <a:t>helm</a:t>
            </a:r>
          </a:p>
          <a:p>
            <a:pPr marL="342900" lvl="0" indent="-342900" defTabSz="914377">
              <a:lnSpc>
                <a:spcPct val="100000"/>
              </a:lnSpc>
              <a:spcBef>
                <a:spcPts val="1200"/>
              </a:spcBef>
              <a:buClr>
                <a:srgbClr val="333333"/>
              </a:buClr>
              <a:buFont typeface="WingDings"/>
              <a:buChar char=""/>
            </a:pPr>
            <a:r>
              <a:rPr lang="sv-SE" altLang="de-DE" sz="2400">
                <a:solidFill>
                  <a:srgbClr val="333333"/>
                </a:solidFill>
              </a:rPr>
              <a:t>tanda “STOP ”</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80</a:t>
            </a:fld>
            <a:endParaRPr lang="de-DE" altLang="de-DE">
              <a:latin typeface="+mn-lt"/>
              <a:ea typeface="+mn-ea"/>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Pembangunan jalan</a:t>
            </a:r>
          </a:p>
        </p:txBody>
      </p:sp>
      <p:sp>
        <p:nvSpPr>
          <p:cNvPr id="174085" name="Rectangle 9"/>
          <p:cNvSpPr>
            <a:spLocks noGrp="1" noChangeArrowheads="1"/>
          </p:cNvSpPr>
          <p:nvPr>
            <p:ph idx="1"/>
          </p:nvPr>
        </p:nvSpPr>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pipa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kereta sorong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pembatas jalan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alat galian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pekerja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helm</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tanda “STOP ”</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81</a:t>
            </a:fld>
            <a:endParaRPr lang="de-DE" altLang="de-DE">
              <a:latin typeface="+mn-lt"/>
              <a:ea typeface="+mn-ea"/>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tidak</a:t>
            </a:r>
            <a:r>
              <a:rPr lang="es-ES" altLang="de-DE" sz="1800" b="1" dirty="0">
                <a:latin typeface="Calibri Light"/>
              </a:rPr>
              <a:t> </a:t>
            </a:r>
            <a:r>
              <a:rPr lang="es-ES" altLang="de-DE" sz="1800" b="1" dirty="0" err="1">
                <a:latin typeface="Calibri Light"/>
              </a:rPr>
              <a:t>ada</a:t>
            </a:r>
            <a:r>
              <a:rPr lang="es-ES" altLang="de-DE" sz="1800" b="1" dirty="0">
                <a:latin typeface="Calibri Light"/>
              </a:rPr>
              <a:t> </a:t>
            </a:r>
            <a:r>
              <a:rPr lang="es-ES" altLang="de-DE" sz="1800" b="1" dirty="0" err="1">
                <a:latin typeface="Calibri Light"/>
              </a:rPr>
              <a:t>dalam</a:t>
            </a:r>
            <a:r>
              <a:rPr lang="es-ES" altLang="de-DE" sz="1800" b="1" dirty="0">
                <a:latin typeface="Calibri Light"/>
              </a:rPr>
              <a:t> gambar</a:t>
            </a:r>
            <a:endParaRPr lang="de-DE" altLang="de-DE" sz="1800" b="1" dirty="0">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rPr>
              <a:t>Tujuan</a:t>
            </a:r>
            <a:r>
              <a:rPr lang="en-US" altLang="de-DE" sz="2400" b="1" dirty="0">
                <a:solidFill>
                  <a:srgbClr val="333333"/>
                </a:solidFill>
              </a:rPr>
              <a:t> </a:t>
            </a:r>
            <a:r>
              <a:rPr lang="en-US" altLang="de-DE" sz="2400" b="1" dirty="0" err="1">
                <a:solidFill>
                  <a:srgbClr val="333333"/>
                </a:solidFill>
              </a:rPr>
              <a:t>Pembelajaran</a:t>
            </a:r>
            <a:r>
              <a:rPr lang="en-US"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n-US" altLang="de-DE" sz="2400" dirty="0" err="1">
                <a:solidFill>
                  <a:srgbClr val="004992"/>
                </a:solidFill>
              </a:rPr>
              <a:t>Ingatan</a:t>
            </a:r>
            <a:r>
              <a:rPr lang="en-US" altLang="de-DE" sz="2400" dirty="0">
                <a:solidFill>
                  <a:srgbClr val="004992"/>
                </a:solidFill>
              </a:rPr>
              <a:t> </a:t>
            </a:r>
            <a:r>
              <a:rPr lang="en-US" altLang="de-DE" sz="2400" dirty="0" err="1">
                <a:solidFill>
                  <a:srgbClr val="004992"/>
                </a:solidFill>
              </a:rPr>
              <a:t>kita</a:t>
            </a:r>
            <a:r>
              <a:rPr lang="en-US" altLang="de-DE" sz="2400" dirty="0">
                <a:solidFill>
                  <a:srgbClr val="004992"/>
                </a:solidFill>
              </a:rPr>
              <a:t> </a:t>
            </a:r>
            <a:r>
              <a:rPr lang="en-US" altLang="de-DE" sz="2400" dirty="0" err="1">
                <a:solidFill>
                  <a:srgbClr val="004992"/>
                </a:solidFill>
              </a:rPr>
              <a:t>bisa</a:t>
            </a:r>
            <a:r>
              <a:rPr lang="en-US" altLang="de-DE" sz="2400" dirty="0">
                <a:solidFill>
                  <a:srgbClr val="004992"/>
                </a:solidFill>
              </a:rPr>
              <a:t> </a:t>
            </a:r>
            <a:r>
              <a:rPr lang="en-US" altLang="de-DE" sz="2400" dirty="0" err="1">
                <a:solidFill>
                  <a:srgbClr val="004992"/>
                </a:solidFill>
              </a:rPr>
              <a:t>mempermainkan</a:t>
            </a:r>
            <a:r>
              <a:rPr lang="en-US" altLang="de-DE" sz="2400" dirty="0">
                <a:solidFill>
                  <a:srgbClr val="004992"/>
                </a:solidFill>
              </a:rPr>
              <a:t> </a:t>
            </a:r>
            <a:r>
              <a:rPr lang="en-US" altLang="de-DE" sz="2400" dirty="0" err="1">
                <a:solidFill>
                  <a:srgbClr val="004992"/>
                </a:solidFill>
              </a:rPr>
              <a:t>diri</a:t>
            </a:r>
            <a:r>
              <a:rPr lang="en-US" altLang="de-DE" sz="2400" dirty="0">
                <a:solidFill>
                  <a:srgbClr val="004992"/>
                </a:solidFill>
              </a:rPr>
              <a:t> </a:t>
            </a:r>
            <a:r>
              <a:rPr lang="en-US" altLang="de-DE" sz="2400" dirty="0" err="1">
                <a:solidFill>
                  <a:srgbClr val="004992"/>
                </a:solidFill>
              </a:rPr>
              <a:t>kita</a:t>
            </a:r>
            <a:r>
              <a:rPr lang="en-US" altLang="de-DE" sz="2400" dirty="0">
                <a:solidFill>
                  <a:srgbClr val="004992"/>
                </a:solidFill>
              </a:rPr>
              <a:t> </a:t>
            </a:r>
            <a:r>
              <a:rPr lang="en-US" altLang="de-DE" sz="2400" dirty="0" err="1">
                <a:solidFill>
                  <a:srgbClr val="004992"/>
                </a:solidFill>
              </a:rPr>
              <a:t>sendiri</a:t>
            </a:r>
            <a:r>
              <a:rPr lang="en-US" altLang="de-DE" sz="2400" dirty="0">
                <a:solidFill>
                  <a:srgbClr val="004992"/>
                </a:solidFill>
              </a:rPr>
              <a:t>!</a:t>
            </a:r>
            <a:br>
              <a:rPr lang="en-US" altLang="de-DE" sz="2400" dirty="0">
                <a:solidFill>
                  <a:srgbClr val="004992"/>
                </a:solidFill>
              </a:rPr>
            </a:br>
            <a:r>
              <a:rPr lang="en-US" altLang="de-DE" sz="2400" dirty="0" err="1">
                <a:solidFill>
                  <a:srgbClr val="333333"/>
                </a:solidFill>
              </a:rPr>
              <a:t>Khususnya</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peristiwa</a:t>
            </a:r>
            <a:r>
              <a:rPr lang="en-US" altLang="de-DE" sz="2400" dirty="0">
                <a:solidFill>
                  <a:srgbClr val="333333"/>
                </a:solidFill>
              </a:rPr>
              <a:t> </a:t>
            </a:r>
            <a:r>
              <a:rPr lang="en-US" altLang="de-DE" sz="2400" dirty="0" err="1">
                <a:solidFill>
                  <a:srgbClr val="333333"/>
                </a:solidFill>
              </a:rPr>
              <a:t>penting</a:t>
            </a:r>
            <a:r>
              <a:rPr lang="en-US" altLang="de-DE" sz="2400" dirty="0">
                <a:solidFill>
                  <a:srgbClr val="333333"/>
                </a:solidFill>
              </a:rPr>
              <a:t> (</a:t>
            </a:r>
            <a:r>
              <a:rPr lang="en-US" altLang="de-DE" sz="2400" dirty="0" err="1">
                <a:solidFill>
                  <a:srgbClr val="333333"/>
                </a:solidFill>
              </a:rPr>
              <a:t>pertikaian</a:t>
            </a:r>
            <a:r>
              <a:rPr lang="en-US" altLang="de-DE" sz="2400" dirty="0">
                <a:solidFill>
                  <a:srgbClr val="333333"/>
                </a:solidFill>
              </a:rPr>
              <a:t>, </a:t>
            </a:r>
            <a:r>
              <a:rPr lang="en-US" altLang="de-DE" sz="2400" dirty="0" err="1">
                <a:solidFill>
                  <a:srgbClr val="333333"/>
                </a:solidFill>
              </a:rPr>
              <a:t>saksi</a:t>
            </a:r>
            <a:r>
              <a:rPr lang="en-US" altLang="de-DE" sz="2400" dirty="0">
                <a:solidFill>
                  <a:srgbClr val="333333"/>
                </a:solidFill>
              </a:rPr>
              <a:t> </a:t>
            </a:r>
            <a:r>
              <a:rPr lang="en-US" altLang="de-DE" sz="2400" dirty="0" err="1">
                <a:solidFill>
                  <a:srgbClr val="333333"/>
                </a:solidFill>
              </a:rPr>
              <a:t>mata</a:t>
            </a:r>
            <a:r>
              <a:rPr lang="en-US" altLang="de-DE" sz="2400" dirty="0">
                <a:solidFill>
                  <a:srgbClr val="333333"/>
                </a:solidFill>
              </a:rPr>
              <a:t>, </a:t>
            </a:r>
            <a:r>
              <a:rPr lang="en-US" altLang="de-DE" sz="2400" dirty="0" err="1">
                <a:solidFill>
                  <a:srgbClr val="333333"/>
                </a:solidFill>
              </a:rPr>
              <a:t>kesaksian</a:t>
            </a:r>
            <a:r>
              <a:rPr lang="en-US" altLang="de-DE" sz="2400" dirty="0">
                <a:solidFill>
                  <a:srgbClr val="333333"/>
                </a:solidFill>
              </a:rPr>
              <a:t>, </a:t>
            </a:r>
            <a:r>
              <a:rPr lang="en-US" altLang="de-DE" sz="2400" dirty="0" err="1">
                <a:solidFill>
                  <a:srgbClr val="333333"/>
                </a:solidFill>
              </a:rPr>
              <a:t>dll</a:t>
            </a:r>
            <a:r>
              <a:rPr lang="en-US" altLang="de-DE" sz="2400" dirty="0">
                <a:solidFill>
                  <a:srgbClr val="333333"/>
                </a:solidFill>
              </a:rPr>
              <a:t>.), </a:t>
            </a:r>
            <a:r>
              <a:rPr lang="en-US" altLang="de-DE" sz="2400" dirty="0" err="1">
                <a:solidFill>
                  <a:srgbClr val="333333"/>
                </a:solidFill>
              </a:rPr>
              <a:t>perlu</a:t>
            </a:r>
            <a:r>
              <a:rPr lang="en-US" altLang="de-DE" sz="2400" dirty="0">
                <a:solidFill>
                  <a:srgbClr val="333333"/>
                </a:solidFill>
              </a:rPr>
              <a:t> </a:t>
            </a:r>
            <a:r>
              <a:rPr lang="en-US" altLang="de-DE" sz="2400" dirty="0" err="1">
                <a:solidFill>
                  <a:srgbClr val="333333"/>
                </a:solidFill>
              </a:rPr>
              <a:t>diingat</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Jika</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i="1" dirty="0" err="1">
                <a:solidFill>
                  <a:srgbClr val="333333"/>
                </a:solidFill>
              </a:rPr>
              <a:t>tidak</a:t>
            </a:r>
            <a:r>
              <a:rPr lang="en-US" altLang="de-DE" sz="2400" i="1" dirty="0">
                <a:solidFill>
                  <a:srgbClr val="333333"/>
                </a:solidFill>
              </a:rPr>
              <a:t> </a:t>
            </a:r>
            <a:r>
              <a:rPr lang="en-US" altLang="de-DE" sz="2400" i="1" dirty="0" err="1">
                <a:solidFill>
                  <a:srgbClr val="333333"/>
                </a:solidFill>
              </a:rPr>
              <a:t>dapat</a:t>
            </a:r>
            <a:r>
              <a:rPr lang="en-US" altLang="de-DE" sz="2400" i="1" dirty="0">
                <a:solidFill>
                  <a:srgbClr val="333333"/>
                </a:solidFill>
              </a:rPr>
              <a:t> </a:t>
            </a:r>
            <a:r>
              <a:rPr lang="en-US" altLang="de-DE" sz="2400" i="1" dirty="0" err="1">
                <a:solidFill>
                  <a:srgbClr val="333333"/>
                </a:solidFill>
              </a:rPr>
              <a:t>mengingat</a:t>
            </a:r>
            <a:r>
              <a:rPr lang="en-US" altLang="de-DE" sz="2400" i="1" dirty="0">
                <a:solidFill>
                  <a:srgbClr val="333333"/>
                </a:solidFill>
              </a:rPr>
              <a:t> </a:t>
            </a:r>
            <a:r>
              <a:rPr lang="en-US" altLang="de-DE" sz="2400" i="1" dirty="0" err="1">
                <a:solidFill>
                  <a:srgbClr val="333333"/>
                </a:solidFill>
              </a:rPr>
              <a:t>dengan</a:t>
            </a:r>
            <a:r>
              <a:rPr lang="en-US" altLang="de-DE" sz="2400" i="1" dirty="0">
                <a:solidFill>
                  <a:srgbClr val="333333"/>
                </a:solidFill>
              </a:rPr>
              <a:t> </a:t>
            </a:r>
            <a:r>
              <a:rPr lang="en-US" altLang="de-DE" sz="2400" i="1" dirty="0" err="1">
                <a:solidFill>
                  <a:srgbClr val="333333"/>
                </a:solidFill>
              </a:rPr>
              <a:t>jelas</a:t>
            </a:r>
            <a:r>
              <a:rPr lang="en-US" altLang="de-DE" sz="2400" i="1" dirty="0">
                <a:solidFill>
                  <a:srgbClr val="333333"/>
                </a:solidFill>
              </a:rPr>
              <a:t> </a:t>
            </a:r>
            <a:r>
              <a:rPr lang="en-US" altLang="de-DE" sz="2400" dirty="0" err="1">
                <a:solidFill>
                  <a:srgbClr val="333333"/>
                </a:solidFill>
              </a:rPr>
              <a:t>rincian</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suatu</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a:t>
            </a:r>
          </a:p>
          <a:p>
            <a:pPr marL="774827" lvl="3" indent="-342900" defTabSz="914400" fontAlgn="base">
              <a:lnSpc>
                <a:spcPct val="100000"/>
              </a:lnSpc>
              <a:spcBef>
                <a:spcPts val="1200"/>
              </a:spcBef>
              <a:buClr>
                <a:srgbClr val="333333"/>
              </a:buClr>
              <a:buFont typeface="WingDings"/>
              <a:buChar char=""/>
            </a:pPr>
            <a:r>
              <a:rPr lang="en-US" altLang="de-DE" sz="2400" dirty="0" err="1">
                <a:solidFill>
                  <a:srgbClr val="004992"/>
                </a:solidFill>
              </a:rPr>
              <a:t>Jangan</a:t>
            </a:r>
            <a:r>
              <a:rPr lang="en-US" altLang="de-DE" sz="2400" dirty="0">
                <a:solidFill>
                  <a:srgbClr val="004992"/>
                </a:solidFill>
              </a:rPr>
              <a:t> </a:t>
            </a:r>
            <a:r>
              <a:rPr lang="en-US" altLang="de-DE" sz="2400" dirty="0" err="1">
                <a:solidFill>
                  <a:srgbClr val="004992"/>
                </a:solidFill>
              </a:rPr>
              <a:t>terlalu</a:t>
            </a:r>
            <a:r>
              <a:rPr lang="en-US" altLang="de-DE" sz="2400" dirty="0">
                <a:solidFill>
                  <a:srgbClr val="004992"/>
                </a:solidFill>
              </a:rPr>
              <a:t> </a:t>
            </a:r>
            <a:r>
              <a:rPr lang="en-US" altLang="de-DE" sz="2400" dirty="0" err="1">
                <a:solidFill>
                  <a:srgbClr val="004992"/>
                </a:solidFill>
              </a:rPr>
              <a:t>yakin</a:t>
            </a:r>
            <a:r>
              <a:rPr lang="en-US" altLang="de-DE" sz="2400" dirty="0">
                <a:solidFill>
                  <a:srgbClr val="004992"/>
                </a:solidFill>
              </a:rPr>
              <a:t> </a:t>
            </a:r>
            <a:r>
              <a:rPr lang="en-US" altLang="de-DE" sz="2400" dirty="0" err="1">
                <a:solidFill>
                  <a:srgbClr val="004992"/>
                </a:solidFill>
              </a:rPr>
              <a:t>bahwa</a:t>
            </a:r>
            <a:r>
              <a:rPr lang="en-US" altLang="de-DE" sz="2400" dirty="0">
                <a:solidFill>
                  <a:srgbClr val="004992"/>
                </a:solidFill>
              </a:rPr>
              <a:t> </a:t>
            </a:r>
            <a:r>
              <a:rPr lang="en-US" altLang="de-DE" sz="2400" dirty="0" err="1">
                <a:solidFill>
                  <a:srgbClr val="004992"/>
                </a:solidFill>
              </a:rPr>
              <a:t>ingatan</a:t>
            </a:r>
            <a:r>
              <a:rPr lang="en-US" altLang="de-DE" sz="2400" dirty="0">
                <a:solidFill>
                  <a:srgbClr val="004992"/>
                </a:solidFill>
              </a:rPr>
              <a:t> </a:t>
            </a:r>
            <a:r>
              <a:rPr lang="en-US" altLang="de-DE" sz="2400" dirty="0" err="1">
                <a:solidFill>
                  <a:srgbClr val="004992"/>
                </a:solidFill>
              </a:rPr>
              <a:t>anda</a:t>
            </a:r>
            <a:r>
              <a:rPr lang="en-US" altLang="de-DE" sz="2400" dirty="0">
                <a:solidFill>
                  <a:srgbClr val="004992"/>
                </a:solidFill>
              </a:rPr>
              <a:t> </a:t>
            </a:r>
            <a:r>
              <a:rPr lang="en-US" altLang="de-DE" sz="2400" dirty="0" err="1">
                <a:solidFill>
                  <a:srgbClr val="004992"/>
                </a:solidFill>
              </a:rPr>
              <a:t>benar</a:t>
            </a:r>
            <a:r>
              <a:rPr lang="en-US" altLang="de-DE" sz="24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82</a:t>
            </a:fld>
            <a:endParaRPr lang="de-DE" altLang="de-DE">
              <a:latin typeface="+mn-lt"/>
              <a:ea typeface="+mn-ea"/>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rPr>
              <a:t>Tujuan</a:t>
            </a:r>
            <a:r>
              <a:rPr lang="en-US" altLang="de-DE" sz="2400" b="1" dirty="0">
                <a:solidFill>
                  <a:srgbClr val="333333"/>
                </a:solidFill>
              </a:rPr>
              <a:t> </a:t>
            </a:r>
            <a:r>
              <a:rPr lang="en-US" altLang="de-DE" sz="2400" b="1" dirty="0" err="1">
                <a:solidFill>
                  <a:srgbClr val="333333"/>
                </a:solidFill>
              </a:rPr>
              <a:t>Pembelajaran</a:t>
            </a:r>
            <a:r>
              <a:rPr lang="en-US"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n-US" altLang="de-DE" sz="2400" dirty="0" err="1">
                <a:solidFill>
                  <a:srgbClr val="004992"/>
                </a:solidFill>
              </a:rPr>
              <a:t>Ingatan</a:t>
            </a:r>
            <a:r>
              <a:rPr lang="en-US" altLang="de-DE" sz="2400" dirty="0">
                <a:solidFill>
                  <a:srgbClr val="004992"/>
                </a:solidFill>
              </a:rPr>
              <a:t> </a:t>
            </a:r>
            <a:r>
              <a:rPr lang="en-US" altLang="de-DE" sz="2400" dirty="0" err="1">
                <a:solidFill>
                  <a:srgbClr val="004992"/>
                </a:solidFill>
              </a:rPr>
              <a:t>kita</a:t>
            </a:r>
            <a:r>
              <a:rPr lang="en-US" altLang="de-DE" sz="2400" dirty="0">
                <a:solidFill>
                  <a:srgbClr val="004992"/>
                </a:solidFill>
              </a:rPr>
              <a:t> </a:t>
            </a:r>
            <a:r>
              <a:rPr lang="en-US" altLang="de-DE" sz="2400" dirty="0" err="1">
                <a:solidFill>
                  <a:srgbClr val="004992"/>
                </a:solidFill>
              </a:rPr>
              <a:t>bisa</a:t>
            </a:r>
            <a:r>
              <a:rPr lang="en-US" altLang="de-DE" sz="2400" dirty="0">
                <a:solidFill>
                  <a:srgbClr val="004992"/>
                </a:solidFill>
              </a:rPr>
              <a:t> </a:t>
            </a:r>
            <a:r>
              <a:rPr lang="en-US" altLang="de-DE" sz="2400" dirty="0" err="1">
                <a:solidFill>
                  <a:srgbClr val="004992"/>
                </a:solidFill>
              </a:rPr>
              <a:t>mempermainkan</a:t>
            </a:r>
            <a:r>
              <a:rPr lang="en-US" altLang="de-DE" sz="2400" dirty="0">
                <a:solidFill>
                  <a:srgbClr val="004992"/>
                </a:solidFill>
              </a:rPr>
              <a:t> </a:t>
            </a:r>
            <a:r>
              <a:rPr lang="en-US" altLang="de-DE" sz="2400" dirty="0" err="1">
                <a:solidFill>
                  <a:srgbClr val="004992"/>
                </a:solidFill>
              </a:rPr>
              <a:t>diri</a:t>
            </a:r>
            <a:r>
              <a:rPr lang="en-US" altLang="de-DE" sz="2400" dirty="0">
                <a:solidFill>
                  <a:srgbClr val="004992"/>
                </a:solidFill>
              </a:rPr>
              <a:t> </a:t>
            </a:r>
            <a:r>
              <a:rPr lang="en-US" altLang="de-DE" sz="2400" dirty="0" err="1">
                <a:solidFill>
                  <a:srgbClr val="004992"/>
                </a:solidFill>
              </a:rPr>
              <a:t>kita</a:t>
            </a:r>
            <a:r>
              <a:rPr lang="en-US" altLang="de-DE" sz="2400" dirty="0">
                <a:solidFill>
                  <a:srgbClr val="004992"/>
                </a:solidFill>
              </a:rPr>
              <a:t> </a:t>
            </a:r>
            <a:r>
              <a:rPr lang="en-US" altLang="de-DE" sz="2400" dirty="0" err="1">
                <a:solidFill>
                  <a:srgbClr val="004992"/>
                </a:solidFill>
              </a:rPr>
              <a:t>sendiri</a:t>
            </a:r>
            <a:r>
              <a:rPr lang="en-US" altLang="de-DE" sz="2400" dirty="0">
                <a:solidFill>
                  <a:srgbClr val="004992"/>
                </a:solidFill>
              </a:rPr>
              <a:t>!</a:t>
            </a:r>
            <a:br>
              <a:rPr lang="en-US" altLang="de-DE" sz="2400" dirty="0">
                <a:solidFill>
                  <a:srgbClr val="004992"/>
                </a:solidFill>
              </a:rPr>
            </a:br>
            <a:r>
              <a:rPr lang="en-US" altLang="de-DE" sz="2400" dirty="0" err="1">
                <a:solidFill>
                  <a:srgbClr val="333333"/>
                </a:solidFill>
              </a:rPr>
              <a:t>Khususnya</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peristiwa</a:t>
            </a:r>
            <a:r>
              <a:rPr lang="en-US" altLang="de-DE" sz="2400" dirty="0">
                <a:solidFill>
                  <a:srgbClr val="333333"/>
                </a:solidFill>
              </a:rPr>
              <a:t> </a:t>
            </a:r>
            <a:r>
              <a:rPr lang="en-US" altLang="de-DE" sz="2400" dirty="0" err="1">
                <a:solidFill>
                  <a:srgbClr val="333333"/>
                </a:solidFill>
              </a:rPr>
              <a:t>penting</a:t>
            </a:r>
            <a:r>
              <a:rPr lang="en-US" altLang="de-DE" sz="2400" dirty="0">
                <a:solidFill>
                  <a:srgbClr val="333333"/>
                </a:solidFill>
              </a:rPr>
              <a:t> (</a:t>
            </a:r>
            <a:r>
              <a:rPr lang="en-US" altLang="de-DE" sz="2400" dirty="0" err="1">
                <a:solidFill>
                  <a:srgbClr val="333333"/>
                </a:solidFill>
              </a:rPr>
              <a:t>pertikaian</a:t>
            </a:r>
            <a:r>
              <a:rPr lang="en-US" altLang="de-DE" sz="2400" dirty="0">
                <a:solidFill>
                  <a:srgbClr val="333333"/>
                </a:solidFill>
              </a:rPr>
              <a:t>, </a:t>
            </a:r>
            <a:r>
              <a:rPr lang="en-US" altLang="de-DE" sz="2400" dirty="0" err="1">
                <a:solidFill>
                  <a:srgbClr val="333333"/>
                </a:solidFill>
              </a:rPr>
              <a:t>saksi</a:t>
            </a:r>
            <a:r>
              <a:rPr lang="en-US" altLang="de-DE" sz="2400" dirty="0">
                <a:solidFill>
                  <a:srgbClr val="333333"/>
                </a:solidFill>
              </a:rPr>
              <a:t> </a:t>
            </a:r>
            <a:r>
              <a:rPr lang="en-US" altLang="de-DE" sz="2400" dirty="0" err="1">
                <a:solidFill>
                  <a:srgbClr val="333333"/>
                </a:solidFill>
              </a:rPr>
              <a:t>mata</a:t>
            </a:r>
            <a:r>
              <a:rPr lang="en-US" altLang="de-DE" sz="2400" dirty="0">
                <a:solidFill>
                  <a:srgbClr val="333333"/>
                </a:solidFill>
              </a:rPr>
              <a:t>, </a:t>
            </a:r>
            <a:r>
              <a:rPr lang="en-US" altLang="de-DE" sz="2400" dirty="0" err="1">
                <a:solidFill>
                  <a:srgbClr val="333333"/>
                </a:solidFill>
              </a:rPr>
              <a:t>kesaksian</a:t>
            </a:r>
            <a:r>
              <a:rPr lang="en-US" altLang="de-DE" sz="2400" dirty="0">
                <a:solidFill>
                  <a:srgbClr val="333333"/>
                </a:solidFill>
              </a:rPr>
              <a:t>, </a:t>
            </a:r>
            <a:r>
              <a:rPr lang="en-US" altLang="de-DE" sz="2400" dirty="0" err="1">
                <a:solidFill>
                  <a:srgbClr val="333333"/>
                </a:solidFill>
              </a:rPr>
              <a:t>dll</a:t>
            </a:r>
            <a:r>
              <a:rPr lang="en-US" altLang="de-DE" sz="2400" dirty="0">
                <a:solidFill>
                  <a:srgbClr val="333333"/>
                </a:solidFill>
              </a:rPr>
              <a:t>.), </a:t>
            </a:r>
            <a:r>
              <a:rPr lang="en-US" altLang="de-DE" sz="2400" dirty="0" err="1">
                <a:solidFill>
                  <a:srgbClr val="333333"/>
                </a:solidFill>
              </a:rPr>
              <a:t>perlu</a:t>
            </a:r>
            <a:r>
              <a:rPr lang="en-US" altLang="de-DE" sz="2400" dirty="0">
                <a:solidFill>
                  <a:srgbClr val="333333"/>
                </a:solidFill>
              </a:rPr>
              <a:t> </a:t>
            </a:r>
            <a:r>
              <a:rPr lang="en-US" altLang="de-DE" sz="2400" dirty="0" err="1">
                <a:solidFill>
                  <a:srgbClr val="333333"/>
                </a:solidFill>
              </a:rPr>
              <a:t>diingat</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Jika</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i="1" dirty="0" err="1">
                <a:solidFill>
                  <a:srgbClr val="333333"/>
                </a:solidFill>
              </a:rPr>
              <a:t>tidak</a:t>
            </a:r>
            <a:r>
              <a:rPr lang="en-US" altLang="de-DE" sz="2400" i="1" dirty="0">
                <a:solidFill>
                  <a:srgbClr val="333333"/>
                </a:solidFill>
              </a:rPr>
              <a:t> </a:t>
            </a:r>
            <a:r>
              <a:rPr lang="en-US" altLang="de-DE" sz="2400" i="1" dirty="0" err="1">
                <a:solidFill>
                  <a:srgbClr val="333333"/>
                </a:solidFill>
              </a:rPr>
              <a:t>dapat</a:t>
            </a:r>
            <a:r>
              <a:rPr lang="en-US" altLang="de-DE" sz="2400" i="1" dirty="0">
                <a:solidFill>
                  <a:srgbClr val="333333"/>
                </a:solidFill>
              </a:rPr>
              <a:t> </a:t>
            </a:r>
            <a:r>
              <a:rPr lang="en-US" altLang="de-DE" sz="2400" i="1" dirty="0" err="1">
                <a:solidFill>
                  <a:srgbClr val="333333"/>
                </a:solidFill>
              </a:rPr>
              <a:t>mengingat</a:t>
            </a:r>
            <a:r>
              <a:rPr lang="en-US" altLang="de-DE" sz="2400" i="1" dirty="0">
                <a:solidFill>
                  <a:srgbClr val="333333"/>
                </a:solidFill>
              </a:rPr>
              <a:t> </a:t>
            </a:r>
            <a:r>
              <a:rPr lang="en-US" altLang="de-DE" sz="2400" i="1" dirty="0" err="1">
                <a:solidFill>
                  <a:srgbClr val="333333"/>
                </a:solidFill>
              </a:rPr>
              <a:t>dengan</a:t>
            </a:r>
            <a:r>
              <a:rPr lang="en-US" altLang="de-DE" sz="2400" i="1" dirty="0">
                <a:solidFill>
                  <a:srgbClr val="333333"/>
                </a:solidFill>
              </a:rPr>
              <a:t> </a:t>
            </a:r>
            <a:r>
              <a:rPr lang="en-US" altLang="de-DE" sz="2400" i="1" dirty="0" err="1">
                <a:solidFill>
                  <a:srgbClr val="333333"/>
                </a:solidFill>
              </a:rPr>
              <a:t>jelas</a:t>
            </a:r>
            <a:r>
              <a:rPr lang="en-US" altLang="de-DE" sz="2400" i="1" dirty="0">
                <a:solidFill>
                  <a:srgbClr val="333333"/>
                </a:solidFill>
              </a:rPr>
              <a:t> </a:t>
            </a:r>
            <a:r>
              <a:rPr lang="en-US" altLang="de-DE" sz="2400" dirty="0" err="1">
                <a:solidFill>
                  <a:srgbClr val="333333"/>
                </a:solidFill>
              </a:rPr>
              <a:t>rincian</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suatu</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a:t>
            </a:r>
          </a:p>
          <a:p>
            <a:pPr marL="774827" lvl="3" indent="-342900" defTabSz="914400" fontAlgn="base">
              <a:lnSpc>
                <a:spcPct val="100000"/>
              </a:lnSpc>
              <a:spcBef>
                <a:spcPts val="1200"/>
              </a:spcBef>
              <a:buClr>
                <a:srgbClr val="333333"/>
              </a:buClr>
              <a:buFont typeface="WingDings"/>
              <a:buChar char=""/>
            </a:pPr>
            <a:r>
              <a:rPr lang="en-US" altLang="de-DE" sz="2400" dirty="0" err="1">
                <a:solidFill>
                  <a:srgbClr val="004992"/>
                </a:solidFill>
              </a:rPr>
              <a:t>Jangan</a:t>
            </a:r>
            <a:r>
              <a:rPr lang="en-US" altLang="de-DE" sz="2400" dirty="0">
                <a:solidFill>
                  <a:srgbClr val="004992"/>
                </a:solidFill>
              </a:rPr>
              <a:t> </a:t>
            </a:r>
            <a:r>
              <a:rPr lang="en-US" altLang="de-DE" sz="2400" dirty="0" err="1">
                <a:solidFill>
                  <a:srgbClr val="004992"/>
                </a:solidFill>
              </a:rPr>
              <a:t>terlalu</a:t>
            </a:r>
            <a:r>
              <a:rPr lang="en-US" altLang="de-DE" sz="2400" dirty="0">
                <a:solidFill>
                  <a:srgbClr val="004992"/>
                </a:solidFill>
              </a:rPr>
              <a:t> </a:t>
            </a:r>
            <a:r>
              <a:rPr lang="en-US" altLang="de-DE" sz="2400" dirty="0" err="1">
                <a:solidFill>
                  <a:srgbClr val="004992"/>
                </a:solidFill>
              </a:rPr>
              <a:t>yakin</a:t>
            </a:r>
            <a:r>
              <a:rPr lang="en-US" altLang="de-DE" sz="2400" dirty="0">
                <a:solidFill>
                  <a:srgbClr val="004992"/>
                </a:solidFill>
              </a:rPr>
              <a:t> </a:t>
            </a:r>
            <a:r>
              <a:rPr lang="en-US" altLang="de-DE" sz="2400" dirty="0" err="1">
                <a:solidFill>
                  <a:srgbClr val="004992"/>
                </a:solidFill>
              </a:rPr>
              <a:t>bahwa</a:t>
            </a:r>
            <a:r>
              <a:rPr lang="en-US" altLang="de-DE" sz="2400" dirty="0">
                <a:solidFill>
                  <a:srgbClr val="004992"/>
                </a:solidFill>
              </a:rPr>
              <a:t> </a:t>
            </a:r>
            <a:r>
              <a:rPr lang="en-US" altLang="de-DE" sz="2400" dirty="0" err="1">
                <a:solidFill>
                  <a:srgbClr val="004992"/>
                </a:solidFill>
              </a:rPr>
              <a:t>ingatan</a:t>
            </a:r>
            <a:r>
              <a:rPr lang="en-US" altLang="de-DE" sz="2400" dirty="0">
                <a:solidFill>
                  <a:srgbClr val="004992"/>
                </a:solidFill>
              </a:rPr>
              <a:t> </a:t>
            </a:r>
            <a:r>
              <a:rPr lang="en-US" altLang="de-DE" sz="2400" dirty="0" err="1">
                <a:solidFill>
                  <a:srgbClr val="004992"/>
                </a:solidFill>
              </a:rPr>
              <a:t>anda</a:t>
            </a:r>
            <a:r>
              <a:rPr lang="en-US" altLang="de-DE" sz="2400" dirty="0">
                <a:solidFill>
                  <a:srgbClr val="004992"/>
                </a:solidFill>
              </a:rPr>
              <a:t> </a:t>
            </a:r>
            <a:r>
              <a:rPr lang="en-US" altLang="de-DE" sz="2400" dirty="0" err="1">
                <a:solidFill>
                  <a:srgbClr val="004992"/>
                </a:solidFill>
              </a:rPr>
              <a:t>benar</a:t>
            </a:r>
            <a:r>
              <a:rPr lang="en-US" altLang="de-DE" sz="2400" dirty="0">
                <a:solidFill>
                  <a:srgbClr val="004992"/>
                </a:solidFill>
              </a:rPr>
              <a:t>.</a:t>
            </a:r>
          </a:p>
          <a:p>
            <a:pPr marL="774827" lvl="3" indent="-342900" defTabSz="914400" fontAlgn="base">
              <a:lnSpc>
                <a:spcPct val="100000"/>
              </a:lnSpc>
              <a:spcBef>
                <a:spcPts val="1200"/>
              </a:spcBef>
              <a:buClr>
                <a:srgbClr val="000000"/>
              </a:buClr>
              <a:buFont typeface="WingDings"/>
              <a:buChar char=""/>
            </a:pPr>
            <a:r>
              <a:rPr lang="en-US" altLang="de-DE" sz="2400" dirty="0" err="1">
                <a:solidFill>
                  <a:srgbClr val="004992"/>
                </a:solidFill>
              </a:rPr>
              <a:t>Carilah</a:t>
            </a:r>
            <a:r>
              <a:rPr lang="en-US" altLang="de-DE" sz="2400" dirty="0">
                <a:solidFill>
                  <a:srgbClr val="004992"/>
                </a:solidFill>
              </a:rPr>
              <a:t> </a:t>
            </a:r>
            <a:r>
              <a:rPr lang="en-US" altLang="de-DE" sz="2400" dirty="0" err="1">
                <a:solidFill>
                  <a:srgbClr val="004992"/>
                </a:solidFill>
              </a:rPr>
              <a:t>informasi</a:t>
            </a:r>
            <a:r>
              <a:rPr lang="en-US" altLang="de-DE" sz="2400" dirty="0">
                <a:solidFill>
                  <a:srgbClr val="004992"/>
                </a:solidFill>
              </a:rPr>
              <a:t> </a:t>
            </a:r>
            <a:r>
              <a:rPr lang="en-US" altLang="de-DE" sz="2400" dirty="0" err="1">
                <a:solidFill>
                  <a:srgbClr val="004992"/>
                </a:solidFill>
              </a:rPr>
              <a:t>tambahan</a:t>
            </a:r>
            <a:r>
              <a:rPr lang="en-US" altLang="de-DE" sz="2400" dirty="0">
                <a:solidFill>
                  <a:srgbClr val="004992"/>
                </a:solidFill>
              </a:rPr>
              <a:t> (</a:t>
            </a:r>
            <a:r>
              <a:rPr lang="en-US" altLang="de-DE" sz="2400" dirty="0" err="1">
                <a:solidFill>
                  <a:srgbClr val="004992"/>
                </a:solidFill>
              </a:rPr>
              <a:t>misalnya</a:t>
            </a:r>
            <a:r>
              <a:rPr lang="en-US" altLang="de-DE" sz="2400" dirty="0">
                <a:solidFill>
                  <a:srgbClr val="004992"/>
                </a:solidFill>
              </a:rPr>
              <a:t> </a:t>
            </a:r>
            <a:r>
              <a:rPr lang="en-US" altLang="de-DE" sz="2400" dirty="0" err="1">
                <a:solidFill>
                  <a:srgbClr val="004992"/>
                </a:solidFill>
              </a:rPr>
              <a:t>seorang</a:t>
            </a:r>
            <a:r>
              <a:rPr lang="en-US" altLang="de-DE" sz="2400" dirty="0">
                <a:solidFill>
                  <a:srgbClr val="004992"/>
                </a:solidFill>
              </a:rPr>
              <a:t> </a:t>
            </a:r>
            <a:r>
              <a:rPr lang="en-US" altLang="de-DE" sz="2400" dirty="0" err="1">
                <a:solidFill>
                  <a:srgbClr val="004992"/>
                </a:solidFill>
              </a:rPr>
              <a:t>saksi</a:t>
            </a:r>
            <a:r>
              <a:rPr lang="en-US"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83</a:t>
            </a:fld>
            <a:endParaRPr lang="de-DE" altLang="de-DE">
              <a:latin typeface="+mn-lt"/>
              <a:ea typeface="+mn-ea"/>
            </a:endParaRPr>
          </a:p>
        </p:txBody>
      </p:sp>
    </p:spTree>
    <p:extLst>
      <p:ext uri="{BB962C8B-B14F-4D97-AF65-F5344CB8AC3E}">
        <p14:creationId xmlns:p14="http://schemas.microsoft.com/office/powerpoint/2010/main" val="8019532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rPr>
              <a:t>Tujuan</a:t>
            </a:r>
            <a:r>
              <a:rPr lang="en-US" altLang="de-DE" sz="2400" b="1" dirty="0">
                <a:solidFill>
                  <a:srgbClr val="333333"/>
                </a:solidFill>
              </a:rPr>
              <a:t> </a:t>
            </a:r>
            <a:r>
              <a:rPr lang="en-US" altLang="de-DE" sz="2400" b="1" dirty="0" err="1">
                <a:solidFill>
                  <a:srgbClr val="333333"/>
                </a:solidFill>
              </a:rPr>
              <a:t>Pembelajaran</a:t>
            </a:r>
            <a:r>
              <a:rPr lang="en-US"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n-US" altLang="de-DE" sz="2400" dirty="0" err="1">
                <a:solidFill>
                  <a:srgbClr val="004992"/>
                </a:solidFill>
              </a:rPr>
              <a:t>Ingatan</a:t>
            </a:r>
            <a:r>
              <a:rPr lang="en-US" altLang="de-DE" sz="2400" dirty="0">
                <a:solidFill>
                  <a:srgbClr val="004992"/>
                </a:solidFill>
              </a:rPr>
              <a:t> </a:t>
            </a:r>
            <a:r>
              <a:rPr lang="en-US" altLang="de-DE" sz="2400" dirty="0" err="1">
                <a:solidFill>
                  <a:srgbClr val="004992"/>
                </a:solidFill>
              </a:rPr>
              <a:t>kita</a:t>
            </a:r>
            <a:r>
              <a:rPr lang="en-US" altLang="de-DE" sz="2400" dirty="0">
                <a:solidFill>
                  <a:srgbClr val="004992"/>
                </a:solidFill>
              </a:rPr>
              <a:t> </a:t>
            </a:r>
            <a:r>
              <a:rPr lang="en-US" altLang="de-DE" sz="2400" dirty="0" err="1">
                <a:solidFill>
                  <a:srgbClr val="004992"/>
                </a:solidFill>
              </a:rPr>
              <a:t>bisa</a:t>
            </a:r>
            <a:r>
              <a:rPr lang="en-US" altLang="de-DE" sz="2400" dirty="0">
                <a:solidFill>
                  <a:srgbClr val="004992"/>
                </a:solidFill>
              </a:rPr>
              <a:t> </a:t>
            </a:r>
            <a:r>
              <a:rPr lang="en-US" altLang="de-DE" sz="2400" dirty="0" err="1">
                <a:solidFill>
                  <a:srgbClr val="004992"/>
                </a:solidFill>
              </a:rPr>
              <a:t>mempermainkan</a:t>
            </a:r>
            <a:r>
              <a:rPr lang="en-US" altLang="de-DE" sz="2400" dirty="0">
                <a:solidFill>
                  <a:srgbClr val="004992"/>
                </a:solidFill>
              </a:rPr>
              <a:t> </a:t>
            </a:r>
            <a:r>
              <a:rPr lang="en-US" altLang="de-DE" sz="2400" dirty="0" err="1">
                <a:solidFill>
                  <a:srgbClr val="004992"/>
                </a:solidFill>
              </a:rPr>
              <a:t>diri</a:t>
            </a:r>
            <a:r>
              <a:rPr lang="en-US" altLang="de-DE" sz="2400" dirty="0">
                <a:solidFill>
                  <a:srgbClr val="004992"/>
                </a:solidFill>
              </a:rPr>
              <a:t> </a:t>
            </a:r>
            <a:r>
              <a:rPr lang="en-US" altLang="de-DE" sz="2400" dirty="0" err="1">
                <a:solidFill>
                  <a:srgbClr val="004992"/>
                </a:solidFill>
              </a:rPr>
              <a:t>kita</a:t>
            </a:r>
            <a:r>
              <a:rPr lang="en-US" altLang="de-DE" sz="2400" dirty="0">
                <a:solidFill>
                  <a:srgbClr val="004992"/>
                </a:solidFill>
              </a:rPr>
              <a:t> </a:t>
            </a:r>
            <a:r>
              <a:rPr lang="en-US" altLang="de-DE" sz="2400" dirty="0" err="1">
                <a:solidFill>
                  <a:srgbClr val="004992"/>
                </a:solidFill>
              </a:rPr>
              <a:t>sendiri</a:t>
            </a:r>
            <a:r>
              <a:rPr lang="en-US" altLang="de-DE" sz="2400" dirty="0">
                <a:solidFill>
                  <a:srgbClr val="004992"/>
                </a:solidFill>
              </a:rPr>
              <a:t>!</a:t>
            </a:r>
            <a:br>
              <a:rPr lang="en-US" altLang="de-DE" sz="2400" dirty="0">
                <a:solidFill>
                  <a:srgbClr val="004992"/>
                </a:solidFill>
              </a:rPr>
            </a:br>
            <a:r>
              <a:rPr lang="en-US" altLang="de-DE" sz="2400" dirty="0" err="1">
                <a:solidFill>
                  <a:srgbClr val="333333"/>
                </a:solidFill>
              </a:rPr>
              <a:t>Khususnya</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peristiwa</a:t>
            </a:r>
            <a:r>
              <a:rPr lang="en-US" altLang="de-DE" sz="2400" dirty="0">
                <a:solidFill>
                  <a:srgbClr val="333333"/>
                </a:solidFill>
              </a:rPr>
              <a:t> </a:t>
            </a:r>
            <a:r>
              <a:rPr lang="en-US" altLang="de-DE" sz="2400" dirty="0" err="1">
                <a:solidFill>
                  <a:srgbClr val="333333"/>
                </a:solidFill>
              </a:rPr>
              <a:t>penting</a:t>
            </a:r>
            <a:r>
              <a:rPr lang="en-US" altLang="de-DE" sz="2400" dirty="0">
                <a:solidFill>
                  <a:srgbClr val="333333"/>
                </a:solidFill>
              </a:rPr>
              <a:t> (</a:t>
            </a:r>
            <a:r>
              <a:rPr lang="en-US" altLang="de-DE" sz="2400" dirty="0" err="1">
                <a:solidFill>
                  <a:srgbClr val="333333"/>
                </a:solidFill>
              </a:rPr>
              <a:t>pertikaian</a:t>
            </a:r>
            <a:r>
              <a:rPr lang="en-US" altLang="de-DE" sz="2400" dirty="0">
                <a:solidFill>
                  <a:srgbClr val="333333"/>
                </a:solidFill>
              </a:rPr>
              <a:t>, </a:t>
            </a:r>
            <a:r>
              <a:rPr lang="en-US" altLang="de-DE" sz="2400" dirty="0" err="1">
                <a:solidFill>
                  <a:srgbClr val="333333"/>
                </a:solidFill>
              </a:rPr>
              <a:t>saksi</a:t>
            </a:r>
            <a:r>
              <a:rPr lang="en-US" altLang="de-DE" sz="2400" dirty="0">
                <a:solidFill>
                  <a:srgbClr val="333333"/>
                </a:solidFill>
              </a:rPr>
              <a:t> </a:t>
            </a:r>
            <a:r>
              <a:rPr lang="en-US" altLang="de-DE" sz="2400" dirty="0" err="1">
                <a:solidFill>
                  <a:srgbClr val="333333"/>
                </a:solidFill>
              </a:rPr>
              <a:t>mata</a:t>
            </a:r>
            <a:r>
              <a:rPr lang="en-US" altLang="de-DE" sz="2400" dirty="0">
                <a:solidFill>
                  <a:srgbClr val="333333"/>
                </a:solidFill>
              </a:rPr>
              <a:t>, </a:t>
            </a:r>
            <a:r>
              <a:rPr lang="en-US" altLang="de-DE" sz="2400" dirty="0" err="1">
                <a:solidFill>
                  <a:srgbClr val="333333"/>
                </a:solidFill>
              </a:rPr>
              <a:t>kesaksian</a:t>
            </a:r>
            <a:r>
              <a:rPr lang="en-US" altLang="de-DE" sz="2400" dirty="0">
                <a:solidFill>
                  <a:srgbClr val="333333"/>
                </a:solidFill>
              </a:rPr>
              <a:t>, </a:t>
            </a:r>
            <a:r>
              <a:rPr lang="en-US" altLang="de-DE" sz="2400" dirty="0" err="1">
                <a:solidFill>
                  <a:srgbClr val="333333"/>
                </a:solidFill>
              </a:rPr>
              <a:t>dll</a:t>
            </a:r>
            <a:r>
              <a:rPr lang="en-US" altLang="de-DE" sz="2400" dirty="0">
                <a:solidFill>
                  <a:srgbClr val="333333"/>
                </a:solidFill>
              </a:rPr>
              <a:t>.), </a:t>
            </a:r>
            <a:r>
              <a:rPr lang="en-US" altLang="de-DE" sz="2400" dirty="0" err="1">
                <a:solidFill>
                  <a:srgbClr val="333333"/>
                </a:solidFill>
              </a:rPr>
              <a:t>perlu</a:t>
            </a:r>
            <a:r>
              <a:rPr lang="en-US" altLang="de-DE" sz="2400" dirty="0">
                <a:solidFill>
                  <a:srgbClr val="333333"/>
                </a:solidFill>
              </a:rPr>
              <a:t> </a:t>
            </a:r>
            <a:r>
              <a:rPr lang="en-US" altLang="de-DE" sz="2400" dirty="0" err="1">
                <a:solidFill>
                  <a:srgbClr val="333333"/>
                </a:solidFill>
              </a:rPr>
              <a:t>diingat</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Jika</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i="1" dirty="0" err="1">
                <a:solidFill>
                  <a:srgbClr val="333333"/>
                </a:solidFill>
              </a:rPr>
              <a:t>tidak</a:t>
            </a:r>
            <a:r>
              <a:rPr lang="en-US" altLang="de-DE" sz="2400" i="1" dirty="0">
                <a:solidFill>
                  <a:srgbClr val="333333"/>
                </a:solidFill>
              </a:rPr>
              <a:t> </a:t>
            </a:r>
            <a:r>
              <a:rPr lang="en-US" altLang="de-DE" sz="2400" i="1" dirty="0" err="1">
                <a:solidFill>
                  <a:srgbClr val="333333"/>
                </a:solidFill>
              </a:rPr>
              <a:t>dapat</a:t>
            </a:r>
            <a:r>
              <a:rPr lang="en-US" altLang="de-DE" sz="2400" i="1" dirty="0">
                <a:solidFill>
                  <a:srgbClr val="333333"/>
                </a:solidFill>
              </a:rPr>
              <a:t> </a:t>
            </a:r>
            <a:r>
              <a:rPr lang="en-US" altLang="de-DE" sz="2400" i="1" dirty="0" err="1">
                <a:solidFill>
                  <a:srgbClr val="333333"/>
                </a:solidFill>
              </a:rPr>
              <a:t>mengingat</a:t>
            </a:r>
            <a:r>
              <a:rPr lang="en-US" altLang="de-DE" sz="2400" i="1" dirty="0">
                <a:solidFill>
                  <a:srgbClr val="333333"/>
                </a:solidFill>
              </a:rPr>
              <a:t> </a:t>
            </a:r>
            <a:r>
              <a:rPr lang="en-US" altLang="de-DE" sz="2400" i="1" dirty="0" err="1">
                <a:solidFill>
                  <a:srgbClr val="333333"/>
                </a:solidFill>
              </a:rPr>
              <a:t>dengan</a:t>
            </a:r>
            <a:r>
              <a:rPr lang="en-US" altLang="de-DE" sz="2400" i="1" dirty="0">
                <a:solidFill>
                  <a:srgbClr val="333333"/>
                </a:solidFill>
              </a:rPr>
              <a:t> </a:t>
            </a:r>
            <a:r>
              <a:rPr lang="en-US" altLang="de-DE" sz="2400" i="1" dirty="0" err="1">
                <a:solidFill>
                  <a:srgbClr val="333333"/>
                </a:solidFill>
              </a:rPr>
              <a:t>jelas</a:t>
            </a:r>
            <a:r>
              <a:rPr lang="en-US" altLang="de-DE" sz="2400" i="1" dirty="0">
                <a:solidFill>
                  <a:srgbClr val="333333"/>
                </a:solidFill>
              </a:rPr>
              <a:t> </a:t>
            </a:r>
            <a:r>
              <a:rPr lang="en-US" altLang="de-DE" sz="2400" dirty="0" err="1">
                <a:solidFill>
                  <a:srgbClr val="333333"/>
                </a:solidFill>
              </a:rPr>
              <a:t>rincian</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suatu</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a:t>
            </a:r>
          </a:p>
          <a:p>
            <a:pPr marL="774827" lvl="3" indent="-342900" defTabSz="914400" fontAlgn="base">
              <a:lnSpc>
                <a:spcPct val="100000"/>
              </a:lnSpc>
              <a:spcBef>
                <a:spcPts val="1200"/>
              </a:spcBef>
              <a:buClr>
                <a:srgbClr val="333333"/>
              </a:buClr>
              <a:buFont typeface="WingDings"/>
              <a:buChar char=""/>
            </a:pPr>
            <a:r>
              <a:rPr lang="en-US" altLang="de-DE" sz="2400" dirty="0" err="1">
                <a:solidFill>
                  <a:srgbClr val="004992"/>
                </a:solidFill>
              </a:rPr>
              <a:t>Jangan</a:t>
            </a:r>
            <a:r>
              <a:rPr lang="en-US" altLang="de-DE" sz="2400" dirty="0">
                <a:solidFill>
                  <a:srgbClr val="004992"/>
                </a:solidFill>
              </a:rPr>
              <a:t> </a:t>
            </a:r>
            <a:r>
              <a:rPr lang="en-US" altLang="de-DE" sz="2400" dirty="0" err="1">
                <a:solidFill>
                  <a:srgbClr val="004992"/>
                </a:solidFill>
              </a:rPr>
              <a:t>terlalu</a:t>
            </a:r>
            <a:r>
              <a:rPr lang="en-US" altLang="de-DE" sz="2400" dirty="0">
                <a:solidFill>
                  <a:srgbClr val="004992"/>
                </a:solidFill>
              </a:rPr>
              <a:t> </a:t>
            </a:r>
            <a:r>
              <a:rPr lang="en-US" altLang="de-DE" sz="2400" dirty="0" err="1">
                <a:solidFill>
                  <a:srgbClr val="004992"/>
                </a:solidFill>
              </a:rPr>
              <a:t>yakin</a:t>
            </a:r>
            <a:r>
              <a:rPr lang="en-US" altLang="de-DE" sz="2400" dirty="0">
                <a:solidFill>
                  <a:srgbClr val="004992"/>
                </a:solidFill>
              </a:rPr>
              <a:t> </a:t>
            </a:r>
            <a:r>
              <a:rPr lang="en-US" altLang="de-DE" sz="2400" dirty="0" err="1">
                <a:solidFill>
                  <a:srgbClr val="004992"/>
                </a:solidFill>
              </a:rPr>
              <a:t>bahwa</a:t>
            </a:r>
            <a:r>
              <a:rPr lang="en-US" altLang="de-DE" sz="2400" dirty="0">
                <a:solidFill>
                  <a:srgbClr val="004992"/>
                </a:solidFill>
              </a:rPr>
              <a:t> </a:t>
            </a:r>
            <a:r>
              <a:rPr lang="en-US" altLang="de-DE" sz="2400" dirty="0" err="1">
                <a:solidFill>
                  <a:srgbClr val="004992"/>
                </a:solidFill>
              </a:rPr>
              <a:t>ingatan</a:t>
            </a:r>
            <a:r>
              <a:rPr lang="en-US" altLang="de-DE" sz="2400" dirty="0">
                <a:solidFill>
                  <a:srgbClr val="004992"/>
                </a:solidFill>
              </a:rPr>
              <a:t> </a:t>
            </a:r>
            <a:r>
              <a:rPr lang="en-US" altLang="de-DE" sz="2400" dirty="0" err="1">
                <a:solidFill>
                  <a:srgbClr val="004992"/>
                </a:solidFill>
              </a:rPr>
              <a:t>anda</a:t>
            </a:r>
            <a:r>
              <a:rPr lang="en-US" altLang="de-DE" sz="2400" dirty="0">
                <a:solidFill>
                  <a:srgbClr val="004992"/>
                </a:solidFill>
              </a:rPr>
              <a:t> </a:t>
            </a:r>
            <a:r>
              <a:rPr lang="en-US" altLang="de-DE" sz="2400" dirty="0" err="1">
                <a:solidFill>
                  <a:srgbClr val="004992"/>
                </a:solidFill>
              </a:rPr>
              <a:t>benar</a:t>
            </a:r>
            <a:r>
              <a:rPr lang="en-US" altLang="de-DE" sz="2400" dirty="0">
                <a:solidFill>
                  <a:srgbClr val="004992"/>
                </a:solidFill>
              </a:rPr>
              <a:t>.</a:t>
            </a:r>
          </a:p>
          <a:p>
            <a:pPr marL="774827" lvl="3" indent="-342900" defTabSz="914400" fontAlgn="base">
              <a:lnSpc>
                <a:spcPct val="100000"/>
              </a:lnSpc>
              <a:spcBef>
                <a:spcPts val="1200"/>
              </a:spcBef>
              <a:buClr>
                <a:srgbClr val="000000"/>
              </a:buClr>
              <a:buFont typeface="WingDings"/>
              <a:buChar char=""/>
            </a:pPr>
            <a:r>
              <a:rPr lang="en-US" altLang="de-DE" sz="2400" dirty="0" err="1">
                <a:solidFill>
                  <a:srgbClr val="004992"/>
                </a:solidFill>
              </a:rPr>
              <a:t>Carilah</a:t>
            </a:r>
            <a:r>
              <a:rPr lang="en-US" altLang="de-DE" sz="2400" dirty="0">
                <a:solidFill>
                  <a:srgbClr val="004992"/>
                </a:solidFill>
              </a:rPr>
              <a:t> </a:t>
            </a:r>
            <a:r>
              <a:rPr lang="en-US" altLang="de-DE" sz="2400" dirty="0" err="1">
                <a:solidFill>
                  <a:srgbClr val="004992"/>
                </a:solidFill>
              </a:rPr>
              <a:t>informasi</a:t>
            </a:r>
            <a:r>
              <a:rPr lang="en-US" altLang="de-DE" sz="2400" dirty="0">
                <a:solidFill>
                  <a:srgbClr val="004992"/>
                </a:solidFill>
              </a:rPr>
              <a:t> </a:t>
            </a:r>
            <a:r>
              <a:rPr lang="en-US" altLang="de-DE" sz="2400" dirty="0" err="1">
                <a:solidFill>
                  <a:srgbClr val="004992"/>
                </a:solidFill>
              </a:rPr>
              <a:t>tambahan</a:t>
            </a:r>
            <a:r>
              <a:rPr lang="en-US" altLang="de-DE" sz="2400" dirty="0">
                <a:solidFill>
                  <a:srgbClr val="004992"/>
                </a:solidFill>
              </a:rPr>
              <a:t> (</a:t>
            </a:r>
            <a:r>
              <a:rPr lang="en-US" altLang="de-DE" sz="2400" dirty="0" err="1">
                <a:solidFill>
                  <a:srgbClr val="004992"/>
                </a:solidFill>
              </a:rPr>
              <a:t>misalnya</a:t>
            </a:r>
            <a:r>
              <a:rPr lang="en-US" altLang="de-DE" sz="2400" dirty="0">
                <a:solidFill>
                  <a:srgbClr val="004992"/>
                </a:solidFill>
              </a:rPr>
              <a:t> </a:t>
            </a:r>
            <a:r>
              <a:rPr lang="en-US" altLang="de-DE" sz="2400" dirty="0" err="1">
                <a:solidFill>
                  <a:srgbClr val="004992"/>
                </a:solidFill>
              </a:rPr>
              <a:t>seorang</a:t>
            </a:r>
            <a:r>
              <a:rPr lang="en-US" altLang="de-DE" sz="2400" dirty="0">
                <a:solidFill>
                  <a:srgbClr val="004992"/>
                </a:solidFill>
              </a:rPr>
              <a:t> </a:t>
            </a:r>
            <a:r>
              <a:rPr lang="en-US" altLang="de-DE" sz="2400" dirty="0" err="1">
                <a:solidFill>
                  <a:srgbClr val="004992"/>
                </a:solidFill>
              </a:rPr>
              <a:t>saksi</a:t>
            </a:r>
            <a:r>
              <a:rPr lang="en-US" altLang="de-DE" sz="2400" dirty="0">
                <a:solidFill>
                  <a:srgbClr val="004992"/>
                </a:solidFill>
              </a:rPr>
              <a:t>).</a:t>
            </a:r>
            <a:br>
              <a:rPr lang="en-US" altLang="de-DE" sz="2400" dirty="0">
                <a:solidFill>
                  <a:srgbClr val="004992"/>
                </a:solidFill>
              </a:rPr>
            </a:br>
            <a:r>
              <a:rPr lang="en-US" altLang="de-DE" sz="2400" u="sng" dirty="0" err="1">
                <a:solidFill>
                  <a:srgbClr val="333333"/>
                </a:solidFill>
              </a:rPr>
              <a:t>Contoh</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sedang</a:t>
            </a:r>
            <a:r>
              <a:rPr lang="en-US" altLang="de-DE" sz="2400" dirty="0">
                <a:solidFill>
                  <a:srgbClr val="333333"/>
                </a:solidFill>
              </a:rPr>
              <a:t> </a:t>
            </a:r>
            <a:r>
              <a:rPr lang="en-US" altLang="de-DE" sz="2400" dirty="0" err="1">
                <a:solidFill>
                  <a:srgbClr val="333333"/>
                </a:solidFill>
              </a:rPr>
              <a:t>bertikai</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seseorang</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samar-samar</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ingat</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a:t>
            </a:r>
            <a:r>
              <a:rPr lang="en-US" altLang="de-DE" sz="2400" dirty="0" err="1">
                <a:solidFill>
                  <a:srgbClr val="333333"/>
                </a:solidFill>
              </a:rPr>
              <a:t>dia</a:t>
            </a:r>
            <a:r>
              <a:rPr lang="en-US" altLang="de-DE" sz="2400" dirty="0">
                <a:solidFill>
                  <a:srgbClr val="333333"/>
                </a:solidFill>
              </a:rPr>
              <a:t> </a:t>
            </a:r>
            <a:r>
              <a:rPr lang="en-US" altLang="de-DE" sz="2400" dirty="0" err="1">
                <a:solidFill>
                  <a:srgbClr val="333333"/>
                </a:solidFill>
              </a:rPr>
              <a:t>membuat</a:t>
            </a:r>
            <a:r>
              <a:rPr lang="en-US" altLang="de-DE" sz="2400" dirty="0">
                <a:solidFill>
                  <a:srgbClr val="333333"/>
                </a:solidFill>
              </a:rPr>
              <a:t> </a:t>
            </a:r>
            <a:r>
              <a:rPr lang="en-US" altLang="de-DE" sz="2400" dirty="0" err="1">
                <a:solidFill>
                  <a:srgbClr val="333333"/>
                </a:solidFill>
              </a:rPr>
              <a:t>komentar</a:t>
            </a:r>
            <a:r>
              <a:rPr lang="en-US" altLang="de-DE" sz="2400" dirty="0">
                <a:solidFill>
                  <a:srgbClr val="333333"/>
                </a:solidFill>
              </a:rPr>
              <a:t> yang </a:t>
            </a:r>
            <a:r>
              <a:rPr lang="en-US" altLang="de-DE" sz="2400" dirty="0" err="1">
                <a:solidFill>
                  <a:srgbClr val="333333"/>
                </a:solidFill>
              </a:rPr>
              <a:t>menghina</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Pertimbangkan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a:t>
            </a:r>
            <a:r>
              <a:rPr lang="en-US" altLang="de-DE" sz="2400" dirty="0" err="1">
                <a:solidFill>
                  <a:srgbClr val="333333"/>
                </a:solidFill>
              </a:rPr>
              <a:t>memori</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sedang</a:t>
            </a:r>
            <a:r>
              <a:rPr lang="en-US" altLang="de-DE" sz="2400" dirty="0">
                <a:solidFill>
                  <a:srgbClr val="333333"/>
                </a:solidFill>
              </a:rPr>
              <a:t> </a:t>
            </a:r>
            <a:r>
              <a:rPr lang="en-US" altLang="de-DE" sz="2400" dirty="0" err="1">
                <a:solidFill>
                  <a:srgbClr val="333333"/>
                </a:solidFill>
              </a:rPr>
              <a:t>mempermainkan</a:t>
            </a:r>
            <a:r>
              <a:rPr lang="en-US" altLang="de-DE" sz="2400" dirty="0">
                <a:solidFill>
                  <a:srgbClr val="333333"/>
                </a:solidFill>
              </a:rPr>
              <a:t> </a:t>
            </a:r>
            <a:r>
              <a:rPr lang="en-US" altLang="de-DE" sz="2400" dirty="0" err="1">
                <a:solidFill>
                  <a:srgbClr val="333333"/>
                </a:solidFill>
              </a:rPr>
              <a:t>trik</a:t>
            </a:r>
            <a:r>
              <a:rPr lang="en-US" altLang="de-DE" sz="2400" dirty="0">
                <a:solidFill>
                  <a:srgbClr val="333333"/>
                </a:solidFill>
              </a:rPr>
              <a:t>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ingatan</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salah</a:t>
            </a:r>
            <a:r>
              <a:rPr lang="en-US" altLang="de-DE" sz="2400" dirty="0">
                <a:solidFill>
                  <a:srgbClr val="333333"/>
                </a:solidFill>
              </a:rPr>
              <a:t>. </a:t>
            </a:r>
            <a:r>
              <a:rPr lang="en-US" altLang="de-DE" sz="2400" dirty="0" err="1">
                <a:solidFill>
                  <a:srgbClr val="333333"/>
                </a:solidFill>
              </a:rPr>
              <a:t>Tanyakanlah</a:t>
            </a:r>
            <a:r>
              <a:rPr lang="en-US" altLang="de-DE" sz="2400" dirty="0">
                <a:solidFill>
                  <a:srgbClr val="333333"/>
                </a:solidFill>
              </a:rPr>
              <a:t> pada orang yang </a:t>
            </a:r>
            <a:r>
              <a:rPr lang="en-US" altLang="de-DE" sz="2400" dirty="0" err="1">
                <a:solidFill>
                  <a:srgbClr val="333333"/>
                </a:solidFill>
              </a:rPr>
              <a:t>berada</a:t>
            </a:r>
            <a:r>
              <a:rPr lang="en-US" altLang="de-DE" sz="2400" dirty="0">
                <a:solidFill>
                  <a:srgbClr val="333333"/>
                </a:solidFill>
              </a:rPr>
              <a:t> di </a:t>
            </a:r>
            <a:r>
              <a:rPr lang="en-US" altLang="de-DE" sz="2400" dirty="0" err="1">
                <a:solidFill>
                  <a:srgbClr val="333333"/>
                </a:solidFill>
              </a:rPr>
              <a:t>tempat</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84</a:t>
            </a:fld>
            <a:endParaRPr lang="de-DE" altLang="de-DE">
              <a:latin typeface="+mn-lt"/>
              <a:ea typeface="+mn-ea"/>
            </a:endParaRPr>
          </a:p>
        </p:txBody>
      </p:sp>
    </p:spTree>
    <p:extLst>
      <p:ext uri="{BB962C8B-B14F-4D97-AF65-F5344CB8AC3E}">
        <p14:creationId xmlns:p14="http://schemas.microsoft.com/office/powerpoint/2010/main" val="222281620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dirty="0" err="1">
                <a:solidFill>
                  <a:srgbClr val="333333"/>
                </a:solidFill>
              </a:rPr>
              <a:t>Selama</a:t>
            </a:r>
            <a:r>
              <a:rPr lang="en-AU" altLang="de-DE" dirty="0">
                <a:solidFill>
                  <a:srgbClr val="333333"/>
                </a:solidFill>
              </a:rPr>
              <a:t> </a:t>
            </a:r>
            <a:r>
              <a:rPr lang="en-AU" altLang="de-DE" dirty="0" err="1">
                <a:solidFill>
                  <a:srgbClr val="333333"/>
                </a:solidFill>
              </a:rPr>
              <a:t>psikosis</a:t>
            </a:r>
            <a:r>
              <a:rPr lang="en-AU" altLang="de-DE" dirty="0">
                <a:solidFill>
                  <a:srgbClr val="333333"/>
                </a:solidFill>
              </a:rPr>
              <a:t>, </a:t>
            </a:r>
            <a:r>
              <a:rPr lang="en-AU" altLang="de-DE" dirty="0" err="1">
                <a:solidFill>
                  <a:srgbClr val="333333"/>
                </a:solidFill>
              </a:rPr>
              <a:t>ada</a:t>
            </a:r>
            <a:r>
              <a:rPr lang="en-AU" altLang="de-DE" dirty="0">
                <a:solidFill>
                  <a:srgbClr val="333333"/>
                </a:solidFill>
              </a:rPr>
              <a:t> </a:t>
            </a:r>
            <a:r>
              <a:rPr lang="en-AU" altLang="de-DE" dirty="0" err="1">
                <a:solidFill>
                  <a:srgbClr val="333333"/>
                </a:solidFill>
              </a:rPr>
              <a:t>kecenderungan</a:t>
            </a:r>
            <a:r>
              <a:rPr lang="en-AU" altLang="de-DE" dirty="0">
                <a:solidFill>
                  <a:srgbClr val="333333"/>
                </a:solidFill>
              </a:rPr>
              <a:t> orang </a:t>
            </a:r>
            <a:r>
              <a:rPr lang="en-AU" altLang="de-DE" dirty="0" err="1">
                <a:solidFill>
                  <a:srgbClr val="333333"/>
                </a:solidFill>
              </a:rPr>
              <a:t>mengingat</a:t>
            </a:r>
            <a:r>
              <a:rPr lang="en-AU" altLang="de-DE" dirty="0">
                <a:solidFill>
                  <a:srgbClr val="333333"/>
                </a:solidFill>
              </a:rPr>
              <a:t> </a:t>
            </a:r>
            <a:r>
              <a:rPr lang="en-AU" altLang="de-DE" dirty="0" err="1">
                <a:solidFill>
                  <a:srgbClr val="333333"/>
                </a:solidFill>
              </a:rPr>
              <a:t>apa</a:t>
            </a:r>
            <a:r>
              <a:rPr lang="en-AU" altLang="de-DE" dirty="0">
                <a:solidFill>
                  <a:srgbClr val="333333"/>
                </a:solidFill>
              </a:rPr>
              <a:t> yang </a:t>
            </a:r>
            <a:r>
              <a:rPr lang="en-AU" altLang="de-DE" dirty="0" err="1">
                <a:solidFill>
                  <a:srgbClr val="333333"/>
                </a:solidFill>
              </a:rPr>
              <a:t>sebenarnya</a:t>
            </a:r>
            <a:r>
              <a:rPr lang="en-AU" altLang="de-DE" dirty="0">
                <a:solidFill>
                  <a:srgbClr val="333333"/>
                </a:solidFill>
              </a:rPr>
              <a:t> </a:t>
            </a:r>
            <a:r>
              <a:rPr lang="en-AU" altLang="de-DE" dirty="0" err="1">
                <a:solidFill>
                  <a:srgbClr val="333333"/>
                </a:solidFill>
              </a:rPr>
              <a:t>tak</a:t>
            </a:r>
            <a:r>
              <a:rPr lang="en-AU" altLang="de-DE" dirty="0">
                <a:solidFill>
                  <a:srgbClr val="333333"/>
                </a:solidFill>
              </a:rPr>
              <a:t> </a:t>
            </a:r>
            <a:r>
              <a:rPr lang="en-AU" altLang="de-DE" dirty="0" err="1">
                <a:solidFill>
                  <a:srgbClr val="333333"/>
                </a:solidFill>
              </a:rPr>
              <a:t>pernah</a:t>
            </a:r>
            <a:r>
              <a:rPr lang="en-AU" altLang="de-DE" dirty="0">
                <a:solidFill>
                  <a:srgbClr val="333333"/>
                </a:solidFill>
              </a:rPr>
              <a:t> </a:t>
            </a:r>
            <a:r>
              <a:rPr lang="en-AU" altLang="de-DE" dirty="0" err="1">
                <a:solidFill>
                  <a:srgbClr val="333333"/>
                </a:solidFill>
              </a:rPr>
              <a:t>terjadi</a:t>
            </a:r>
            <a:r>
              <a:rPr lang="en-AU" altLang="de-DE" dirty="0">
                <a:solidFill>
                  <a:srgbClr val="333333"/>
                </a:solidFill>
              </a:rPr>
              <a:t> </a:t>
            </a:r>
            <a:r>
              <a:rPr lang="en-AU" altLang="de-DE" dirty="0" err="1">
                <a:solidFill>
                  <a:srgbClr val="333333"/>
                </a:solidFill>
              </a:rPr>
              <a:t>atau</a:t>
            </a:r>
            <a:r>
              <a:rPr lang="en-AU" altLang="de-DE" dirty="0">
                <a:solidFill>
                  <a:srgbClr val="333333"/>
                </a:solidFill>
              </a:rPr>
              <a:t> </a:t>
            </a:r>
            <a:r>
              <a:rPr lang="en-AU" altLang="de-DE" dirty="0" err="1">
                <a:solidFill>
                  <a:srgbClr val="333333"/>
                </a:solidFill>
              </a:rPr>
              <a:t>mengingat</a:t>
            </a:r>
            <a:r>
              <a:rPr lang="en-AU" altLang="de-DE" dirty="0">
                <a:solidFill>
                  <a:srgbClr val="333333"/>
                </a:solidFill>
              </a:rPr>
              <a:t> </a:t>
            </a:r>
            <a:r>
              <a:rPr lang="en-AU" altLang="de-DE" dirty="0" err="1">
                <a:solidFill>
                  <a:srgbClr val="333333"/>
                </a:solidFill>
              </a:rPr>
              <a:t>sesuatu</a:t>
            </a:r>
            <a:r>
              <a:rPr lang="en-AU" altLang="de-DE" dirty="0">
                <a:solidFill>
                  <a:srgbClr val="333333"/>
                </a:solidFill>
              </a:rPr>
              <a:t> </a:t>
            </a:r>
            <a:r>
              <a:rPr lang="en-AU" altLang="de-DE" dirty="0" err="1">
                <a:solidFill>
                  <a:srgbClr val="333333"/>
                </a:solidFill>
              </a:rPr>
              <a:t>terjadi</a:t>
            </a:r>
            <a:r>
              <a:rPr lang="en-AU" altLang="de-DE" dirty="0">
                <a:solidFill>
                  <a:srgbClr val="333333"/>
                </a:solidFill>
              </a:rPr>
              <a:t> </a:t>
            </a:r>
            <a:r>
              <a:rPr lang="en-AU" altLang="de-DE" dirty="0" err="1">
                <a:solidFill>
                  <a:srgbClr val="333333"/>
                </a:solidFill>
              </a:rPr>
              <a:t>dalam</a:t>
            </a:r>
            <a:r>
              <a:rPr lang="en-AU" altLang="de-DE" dirty="0">
                <a:solidFill>
                  <a:srgbClr val="333333"/>
                </a:solidFill>
              </a:rPr>
              <a:t> </a:t>
            </a:r>
            <a:r>
              <a:rPr lang="en-AU" altLang="de-DE" dirty="0" err="1">
                <a:solidFill>
                  <a:srgbClr val="333333"/>
                </a:solidFill>
              </a:rPr>
              <a:t>kondisi</a:t>
            </a:r>
            <a:r>
              <a:rPr lang="en-AU" altLang="de-DE" dirty="0">
                <a:solidFill>
                  <a:srgbClr val="333333"/>
                </a:solidFill>
              </a:rPr>
              <a:t> </a:t>
            </a:r>
            <a:r>
              <a:rPr lang="en-AU" altLang="de-DE" dirty="0" err="1">
                <a:solidFill>
                  <a:srgbClr val="333333"/>
                </a:solidFill>
              </a:rPr>
              <a:t>berbeda</a:t>
            </a:r>
            <a:r>
              <a:rPr lang="en-AU" altLang="de-DE"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85</a:t>
            </a:fld>
            <a:endParaRPr lang="de-DE" altLang="de-DE">
              <a:latin typeface="+mn-lt"/>
              <a:ea typeface="+mn-ea"/>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dirty="0" err="1">
                <a:solidFill>
                  <a:srgbClr val="333333"/>
                </a:solidFill>
              </a:rPr>
              <a:t>Selama</a:t>
            </a:r>
            <a:r>
              <a:rPr lang="en-AU" altLang="de-DE" dirty="0">
                <a:solidFill>
                  <a:srgbClr val="333333"/>
                </a:solidFill>
              </a:rPr>
              <a:t> </a:t>
            </a:r>
            <a:r>
              <a:rPr lang="en-AU" altLang="de-DE" dirty="0" err="1">
                <a:solidFill>
                  <a:srgbClr val="333333"/>
                </a:solidFill>
              </a:rPr>
              <a:t>psikosis</a:t>
            </a:r>
            <a:r>
              <a:rPr lang="en-AU" altLang="de-DE" dirty="0">
                <a:solidFill>
                  <a:srgbClr val="333333"/>
                </a:solidFill>
              </a:rPr>
              <a:t>, </a:t>
            </a:r>
            <a:r>
              <a:rPr lang="en-AU" altLang="de-DE" dirty="0" err="1">
                <a:solidFill>
                  <a:srgbClr val="333333"/>
                </a:solidFill>
              </a:rPr>
              <a:t>ada</a:t>
            </a:r>
            <a:r>
              <a:rPr lang="en-AU" altLang="de-DE" dirty="0">
                <a:solidFill>
                  <a:srgbClr val="333333"/>
                </a:solidFill>
              </a:rPr>
              <a:t> </a:t>
            </a:r>
            <a:r>
              <a:rPr lang="en-AU" altLang="de-DE" dirty="0" err="1">
                <a:solidFill>
                  <a:srgbClr val="333333"/>
                </a:solidFill>
              </a:rPr>
              <a:t>kecenderungan</a:t>
            </a:r>
            <a:r>
              <a:rPr lang="en-AU" altLang="de-DE" dirty="0">
                <a:solidFill>
                  <a:srgbClr val="333333"/>
                </a:solidFill>
              </a:rPr>
              <a:t> orang </a:t>
            </a:r>
            <a:r>
              <a:rPr lang="en-AU" altLang="de-DE" dirty="0" err="1">
                <a:solidFill>
                  <a:srgbClr val="333333"/>
                </a:solidFill>
              </a:rPr>
              <a:t>mengingat</a:t>
            </a:r>
            <a:r>
              <a:rPr lang="en-AU" altLang="de-DE" dirty="0">
                <a:solidFill>
                  <a:srgbClr val="333333"/>
                </a:solidFill>
              </a:rPr>
              <a:t> </a:t>
            </a:r>
            <a:r>
              <a:rPr lang="en-AU" altLang="de-DE" dirty="0" err="1">
                <a:solidFill>
                  <a:srgbClr val="333333"/>
                </a:solidFill>
              </a:rPr>
              <a:t>apa</a:t>
            </a:r>
            <a:r>
              <a:rPr lang="en-AU" altLang="de-DE" dirty="0">
                <a:solidFill>
                  <a:srgbClr val="333333"/>
                </a:solidFill>
              </a:rPr>
              <a:t> yang </a:t>
            </a:r>
            <a:r>
              <a:rPr lang="en-AU" altLang="de-DE" dirty="0" err="1">
                <a:solidFill>
                  <a:srgbClr val="333333"/>
                </a:solidFill>
              </a:rPr>
              <a:t>sebenarnya</a:t>
            </a:r>
            <a:r>
              <a:rPr lang="en-AU" altLang="de-DE" dirty="0">
                <a:solidFill>
                  <a:srgbClr val="333333"/>
                </a:solidFill>
              </a:rPr>
              <a:t> </a:t>
            </a:r>
            <a:r>
              <a:rPr lang="en-AU" altLang="de-DE" dirty="0" err="1">
                <a:solidFill>
                  <a:srgbClr val="333333"/>
                </a:solidFill>
              </a:rPr>
              <a:t>tak</a:t>
            </a:r>
            <a:r>
              <a:rPr lang="en-AU" altLang="de-DE" dirty="0">
                <a:solidFill>
                  <a:srgbClr val="333333"/>
                </a:solidFill>
              </a:rPr>
              <a:t> </a:t>
            </a:r>
            <a:r>
              <a:rPr lang="en-AU" altLang="de-DE" dirty="0" err="1">
                <a:solidFill>
                  <a:srgbClr val="333333"/>
                </a:solidFill>
              </a:rPr>
              <a:t>pernah</a:t>
            </a:r>
            <a:r>
              <a:rPr lang="en-AU" altLang="de-DE" dirty="0">
                <a:solidFill>
                  <a:srgbClr val="333333"/>
                </a:solidFill>
              </a:rPr>
              <a:t> </a:t>
            </a:r>
            <a:r>
              <a:rPr lang="en-AU" altLang="de-DE" dirty="0" err="1">
                <a:solidFill>
                  <a:srgbClr val="333333"/>
                </a:solidFill>
              </a:rPr>
              <a:t>terjadi</a:t>
            </a:r>
            <a:r>
              <a:rPr lang="en-AU" altLang="de-DE" dirty="0">
                <a:solidFill>
                  <a:srgbClr val="333333"/>
                </a:solidFill>
              </a:rPr>
              <a:t> </a:t>
            </a:r>
            <a:r>
              <a:rPr lang="en-AU" altLang="de-DE" dirty="0" err="1">
                <a:solidFill>
                  <a:srgbClr val="333333"/>
                </a:solidFill>
              </a:rPr>
              <a:t>atau</a:t>
            </a:r>
            <a:r>
              <a:rPr lang="en-AU" altLang="de-DE" dirty="0">
                <a:solidFill>
                  <a:srgbClr val="333333"/>
                </a:solidFill>
              </a:rPr>
              <a:t> </a:t>
            </a:r>
            <a:r>
              <a:rPr lang="en-AU" altLang="de-DE" dirty="0" err="1">
                <a:solidFill>
                  <a:srgbClr val="333333"/>
                </a:solidFill>
              </a:rPr>
              <a:t>mengingat</a:t>
            </a:r>
            <a:r>
              <a:rPr lang="en-AU" altLang="de-DE" dirty="0">
                <a:solidFill>
                  <a:srgbClr val="333333"/>
                </a:solidFill>
              </a:rPr>
              <a:t> </a:t>
            </a:r>
            <a:r>
              <a:rPr lang="en-AU" altLang="de-DE" dirty="0" err="1">
                <a:solidFill>
                  <a:srgbClr val="333333"/>
                </a:solidFill>
              </a:rPr>
              <a:t>sesuatu</a:t>
            </a:r>
            <a:r>
              <a:rPr lang="en-AU" altLang="de-DE" dirty="0">
                <a:solidFill>
                  <a:srgbClr val="333333"/>
                </a:solidFill>
              </a:rPr>
              <a:t> </a:t>
            </a:r>
            <a:r>
              <a:rPr lang="en-AU" altLang="de-DE" dirty="0" err="1">
                <a:solidFill>
                  <a:srgbClr val="333333"/>
                </a:solidFill>
              </a:rPr>
              <a:t>terjadi</a:t>
            </a:r>
            <a:r>
              <a:rPr lang="en-AU" altLang="de-DE" dirty="0">
                <a:solidFill>
                  <a:srgbClr val="333333"/>
                </a:solidFill>
              </a:rPr>
              <a:t> </a:t>
            </a:r>
            <a:r>
              <a:rPr lang="en-AU" altLang="de-DE" dirty="0" err="1">
                <a:solidFill>
                  <a:srgbClr val="333333"/>
                </a:solidFill>
              </a:rPr>
              <a:t>dalam</a:t>
            </a:r>
            <a:r>
              <a:rPr lang="en-AU" altLang="de-DE" dirty="0">
                <a:solidFill>
                  <a:srgbClr val="333333"/>
                </a:solidFill>
              </a:rPr>
              <a:t> </a:t>
            </a:r>
            <a:r>
              <a:rPr lang="en-AU" altLang="de-DE" dirty="0" err="1">
                <a:solidFill>
                  <a:srgbClr val="333333"/>
                </a:solidFill>
              </a:rPr>
              <a:t>kondisi</a:t>
            </a:r>
            <a:r>
              <a:rPr lang="en-AU" altLang="de-DE" dirty="0">
                <a:solidFill>
                  <a:srgbClr val="333333"/>
                </a:solidFill>
              </a:rPr>
              <a:t> </a:t>
            </a:r>
            <a:r>
              <a:rPr lang="en-AU" altLang="de-DE" dirty="0" err="1">
                <a:solidFill>
                  <a:srgbClr val="333333"/>
                </a:solidFill>
              </a:rPr>
              <a:t>berbeda</a:t>
            </a:r>
            <a:r>
              <a:rPr lang="en-AU" altLang="de-DE" dirty="0">
                <a:solidFill>
                  <a:srgbClr val="333333"/>
                </a:solidFill>
              </a:rPr>
              <a:t>.</a:t>
            </a:r>
          </a:p>
          <a:p>
            <a:pPr lvl="0" defTabSz="914400" fontAlgn="base"/>
            <a:r>
              <a:rPr lang="de-DE" altLang="de-DE" dirty="0">
                <a:solidFill>
                  <a:srgbClr val="004992"/>
                </a:solidFill>
              </a:rPr>
              <a:t>Contoh:</a:t>
            </a:r>
            <a:r>
              <a:rPr lang="de-DE" altLang="de-DE" dirty="0">
                <a:solidFill>
                  <a:srgbClr val="333333"/>
                </a:solidFill>
              </a:rPr>
              <a:t> Philip yakin bahwa seseorang mencuri sepedanya.</a:t>
            </a:r>
          </a:p>
          <a:p>
            <a:pPr lvl="0" defTabSz="914400" fontAlgn="base">
              <a:lnSpc>
                <a:spcPct val="100000"/>
              </a:lnSpc>
              <a:spcBef>
                <a:spcPts val="1200"/>
              </a:spcBef>
            </a:pPr>
            <a:r>
              <a:rPr lang="de-DE" altLang="de-DE" dirty="0">
                <a:solidFill>
                  <a:srgbClr val="004992"/>
                </a:solidFill>
              </a:rPr>
              <a:t>Latar belakang:</a:t>
            </a:r>
            <a:r>
              <a:rPr lang="de-DE" altLang="de-DE" dirty="0">
                <a:solidFill>
                  <a:srgbClr val="333333"/>
                </a:solidFill>
              </a:rPr>
              <a:t> Sepedanya diletakkan disamping pintu rumahnya seperti biasa dan dia yakin 100% bahwa ia meletakkannya disitu tadi malam. Kemudian dia melihat sepedanya yang terkunci berada di depan supermarket, dan dia hendak menelpon polisi karena menduga pencurinya berada didalam supermarket. Bagi dia kejadian ini merupakan tanda dari persekongkolan / konspirasi yang lain sejak dompetnya dicuri 3 minggu yang lalu.</a:t>
            </a:r>
          </a:p>
          <a:p>
            <a:pPr lvl="0" defTabSz="914400" fontAlgn="base">
              <a:lnSpc>
                <a:spcPct val="100000"/>
              </a:lnSpc>
              <a:spcBef>
                <a:spcPts val="1200"/>
              </a:spcBef>
            </a:pPr>
            <a:r>
              <a:rPr lang="de-DE" altLang="de-DE" dirty="0">
                <a:solidFill>
                  <a:srgbClr val="004992"/>
                </a:solidFill>
              </a:rPr>
              <a:t>Tapi:</a:t>
            </a:r>
            <a:r>
              <a:rPr lang="de-DE" altLang="de-DE" dirty="0">
                <a:solidFill>
                  <a:srgbClr val="333333"/>
                </a:solidFill>
              </a:rPr>
              <a:t> Saat di kiostel dia memasukkan tangannya ke saku dan menemukan kunci sepedanya. Tiba-tiba ia teringat bahwa dirinya sendiri yang meletakkan sepeda di depan supermarket.</a:t>
            </a:r>
            <a:endParaRPr lang="en-AU" altLang="de-DE"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86</a:t>
            </a:fld>
            <a:endParaRPr lang="de-DE" altLang="de-DE">
              <a:latin typeface="+mn-lt"/>
              <a:ea typeface="+mn-ea"/>
            </a:endParaRPr>
          </a:p>
        </p:txBody>
      </p:sp>
    </p:spTree>
    <p:extLst>
      <p:ext uri="{BB962C8B-B14F-4D97-AF65-F5344CB8AC3E}">
        <p14:creationId xmlns:p14="http://schemas.microsoft.com/office/powerpoint/2010/main" val="130158226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dirty="0" err="1">
                <a:solidFill>
                  <a:srgbClr val="333333"/>
                </a:solidFill>
              </a:rPr>
              <a:t>Selama</a:t>
            </a:r>
            <a:r>
              <a:rPr lang="en-AU" altLang="de-DE" dirty="0">
                <a:solidFill>
                  <a:srgbClr val="333333"/>
                </a:solidFill>
              </a:rPr>
              <a:t> </a:t>
            </a:r>
            <a:r>
              <a:rPr lang="en-AU" altLang="de-DE" dirty="0" err="1">
                <a:solidFill>
                  <a:srgbClr val="333333"/>
                </a:solidFill>
              </a:rPr>
              <a:t>psikosis</a:t>
            </a:r>
            <a:r>
              <a:rPr lang="en-AU" altLang="de-DE" dirty="0">
                <a:solidFill>
                  <a:srgbClr val="333333"/>
                </a:solidFill>
              </a:rPr>
              <a:t>, </a:t>
            </a:r>
            <a:r>
              <a:rPr lang="en-AU" altLang="de-DE" dirty="0" err="1">
                <a:solidFill>
                  <a:srgbClr val="333333"/>
                </a:solidFill>
              </a:rPr>
              <a:t>ada</a:t>
            </a:r>
            <a:r>
              <a:rPr lang="en-AU" altLang="de-DE" dirty="0">
                <a:solidFill>
                  <a:srgbClr val="333333"/>
                </a:solidFill>
              </a:rPr>
              <a:t> </a:t>
            </a:r>
            <a:r>
              <a:rPr lang="en-AU" altLang="de-DE" dirty="0" err="1">
                <a:solidFill>
                  <a:srgbClr val="333333"/>
                </a:solidFill>
              </a:rPr>
              <a:t>kecenderungan</a:t>
            </a:r>
            <a:r>
              <a:rPr lang="en-AU" altLang="de-DE" dirty="0">
                <a:solidFill>
                  <a:srgbClr val="333333"/>
                </a:solidFill>
              </a:rPr>
              <a:t> orang </a:t>
            </a:r>
            <a:r>
              <a:rPr lang="en-AU" altLang="de-DE" dirty="0" err="1">
                <a:solidFill>
                  <a:srgbClr val="333333"/>
                </a:solidFill>
              </a:rPr>
              <a:t>mengingat</a:t>
            </a:r>
            <a:r>
              <a:rPr lang="en-AU" altLang="de-DE" dirty="0">
                <a:solidFill>
                  <a:srgbClr val="333333"/>
                </a:solidFill>
              </a:rPr>
              <a:t> </a:t>
            </a:r>
            <a:r>
              <a:rPr lang="en-AU" altLang="de-DE" dirty="0" err="1">
                <a:solidFill>
                  <a:srgbClr val="333333"/>
                </a:solidFill>
              </a:rPr>
              <a:t>apa</a:t>
            </a:r>
            <a:r>
              <a:rPr lang="en-AU" altLang="de-DE" dirty="0">
                <a:solidFill>
                  <a:srgbClr val="333333"/>
                </a:solidFill>
              </a:rPr>
              <a:t> yang </a:t>
            </a:r>
            <a:r>
              <a:rPr lang="en-AU" altLang="de-DE" dirty="0" err="1">
                <a:solidFill>
                  <a:srgbClr val="333333"/>
                </a:solidFill>
              </a:rPr>
              <a:t>sebenarnya</a:t>
            </a:r>
            <a:r>
              <a:rPr lang="en-AU" altLang="de-DE" dirty="0">
                <a:solidFill>
                  <a:srgbClr val="333333"/>
                </a:solidFill>
              </a:rPr>
              <a:t> </a:t>
            </a:r>
            <a:r>
              <a:rPr lang="en-AU" altLang="de-DE" dirty="0" err="1">
                <a:solidFill>
                  <a:srgbClr val="333333"/>
                </a:solidFill>
              </a:rPr>
              <a:t>tak</a:t>
            </a:r>
            <a:r>
              <a:rPr lang="en-AU" altLang="de-DE" dirty="0">
                <a:solidFill>
                  <a:srgbClr val="333333"/>
                </a:solidFill>
              </a:rPr>
              <a:t> </a:t>
            </a:r>
            <a:r>
              <a:rPr lang="en-AU" altLang="de-DE" dirty="0" err="1">
                <a:solidFill>
                  <a:srgbClr val="333333"/>
                </a:solidFill>
              </a:rPr>
              <a:t>pernah</a:t>
            </a:r>
            <a:r>
              <a:rPr lang="en-AU" altLang="de-DE" dirty="0">
                <a:solidFill>
                  <a:srgbClr val="333333"/>
                </a:solidFill>
              </a:rPr>
              <a:t> </a:t>
            </a:r>
            <a:r>
              <a:rPr lang="en-AU" altLang="de-DE" dirty="0" err="1">
                <a:solidFill>
                  <a:srgbClr val="333333"/>
                </a:solidFill>
              </a:rPr>
              <a:t>terjadi</a:t>
            </a:r>
            <a:r>
              <a:rPr lang="en-AU" altLang="de-DE" dirty="0">
                <a:solidFill>
                  <a:srgbClr val="333333"/>
                </a:solidFill>
              </a:rPr>
              <a:t> </a:t>
            </a:r>
            <a:r>
              <a:rPr lang="en-AU" altLang="de-DE" dirty="0" err="1">
                <a:solidFill>
                  <a:srgbClr val="333333"/>
                </a:solidFill>
              </a:rPr>
              <a:t>atau</a:t>
            </a:r>
            <a:r>
              <a:rPr lang="en-AU" altLang="de-DE" dirty="0">
                <a:solidFill>
                  <a:srgbClr val="333333"/>
                </a:solidFill>
              </a:rPr>
              <a:t> </a:t>
            </a:r>
            <a:r>
              <a:rPr lang="en-AU" altLang="de-DE" dirty="0" err="1">
                <a:solidFill>
                  <a:srgbClr val="333333"/>
                </a:solidFill>
              </a:rPr>
              <a:t>mengingat</a:t>
            </a:r>
            <a:r>
              <a:rPr lang="en-AU" altLang="de-DE" dirty="0">
                <a:solidFill>
                  <a:srgbClr val="333333"/>
                </a:solidFill>
              </a:rPr>
              <a:t> </a:t>
            </a:r>
            <a:r>
              <a:rPr lang="en-AU" altLang="de-DE" dirty="0" err="1">
                <a:solidFill>
                  <a:srgbClr val="333333"/>
                </a:solidFill>
              </a:rPr>
              <a:t>sesuatu</a:t>
            </a:r>
            <a:r>
              <a:rPr lang="en-AU" altLang="de-DE" dirty="0">
                <a:solidFill>
                  <a:srgbClr val="333333"/>
                </a:solidFill>
              </a:rPr>
              <a:t> </a:t>
            </a:r>
            <a:r>
              <a:rPr lang="en-AU" altLang="de-DE" dirty="0" err="1">
                <a:solidFill>
                  <a:srgbClr val="333333"/>
                </a:solidFill>
              </a:rPr>
              <a:t>terjadi</a:t>
            </a:r>
            <a:r>
              <a:rPr lang="en-AU" altLang="de-DE" dirty="0">
                <a:solidFill>
                  <a:srgbClr val="333333"/>
                </a:solidFill>
              </a:rPr>
              <a:t> </a:t>
            </a:r>
            <a:r>
              <a:rPr lang="en-AU" altLang="de-DE" dirty="0" err="1">
                <a:solidFill>
                  <a:srgbClr val="333333"/>
                </a:solidFill>
              </a:rPr>
              <a:t>dalam</a:t>
            </a:r>
            <a:r>
              <a:rPr lang="en-AU" altLang="de-DE" dirty="0">
                <a:solidFill>
                  <a:srgbClr val="333333"/>
                </a:solidFill>
              </a:rPr>
              <a:t> </a:t>
            </a:r>
            <a:r>
              <a:rPr lang="en-AU" altLang="de-DE" dirty="0" err="1">
                <a:solidFill>
                  <a:srgbClr val="333333"/>
                </a:solidFill>
              </a:rPr>
              <a:t>kondisi</a:t>
            </a:r>
            <a:r>
              <a:rPr lang="en-AU" altLang="de-DE" dirty="0">
                <a:solidFill>
                  <a:srgbClr val="333333"/>
                </a:solidFill>
              </a:rPr>
              <a:t> </a:t>
            </a:r>
            <a:r>
              <a:rPr lang="en-AU" altLang="de-DE" dirty="0" err="1">
                <a:solidFill>
                  <a:srgbClr val="333333"/>
                </a:solidFill>
              </a:rPr>
              <a:t>berbeda</a:t>
            </a:r>
            <a:r>
              <a:rPr lang="en-AU" altLang="de-DE" dirty="0">
                <a:solidFill>
                  <a:srgbClr val="333333"/>
                </a:solidFill>
              </a:rPr>
              <a:t>.</a:t>
            </a:r>
          </a:p>
          <a:p>
            <a:pPr lvl="0" defTabSz="914400" fontAlgn="base"/>
            <a:r>
              <a:rPr lang="de-DE" altLang="de-DE" dirty="0">
                <a:solidFill>
                  <a:srgbClr val="004992"/>
                </a:solidFill>
              </a:rPr>
              <a:t>Contoh:</a:t>
            </a:r>
            <a:r>
              <a:rPr lang="de-DE" altLang="de-DE" dirty="0">
                <a:solidFill>
                  <a:srgbClr val="333333"/>
                </a:solidFill>
              </a:rPr>
              <a:t> Philip yakin bahwa seseorang mencuri sepedanya.</a:t>
            </a:r>
          </a:p>
          <a:p>
            <a:pPr lvl="0" defTabSz="914400" fontAlgn="base">
              <a:lnSpc>
                <a:spcPct val="100000"/>
              </a:lnSpc>
              <a:spcBef>
                <a:spcPts val="1200"/>
              </a:spcBef>
            </a:pPr>
            <a:r>
              <a:rPr lang="de-DE" altLang="de-DE" dirty="0">
                <a:solidFill>
                  <a:srgbClr val="004992"/>
                </a:solidFill>
              </a:rPr>
              <a:t>Latar belakang:</a:t>
            </a:r>
            <a:r>
              <a:rPr lang="de-DE" altLang="de-DE" dirty="0">
                <a:solidFill>
                  <a:srgbClr val="333333"/>
                </a:solidFill>
              </a:rPr>
              <a:t> Sepedanya diletakkan disamping pintu rumahnya seperti biasa dan dia yakin 100% bahwa ia meletakkannya disitu tadi malam. Kemudian dia melihat sepedanya yang terkunci berada di depan supermarket, dan dia hendak menelpon polisi karena menduga pencurinya berada didalam supermarket. Bagi dia kejadian ini merupakan tanda dari persekongkolan / konspirasi yang lain sejak dompetnya dicuri 3 minggu yang lalu.</a:t>
            </a:r>
          </a:p>
          <a:p>
            <a:pPr lvl="0" defTabSz="914400" fontAlgn="base">
              <a:lnSpc>
                <a:spcPct val="100000"/>
              </a:lnSpc>
              <a:spcBef>
                <a:spcPts val="1200"/>
              </a:spcBef>
            </a:pPr>
            <a:r>
              <a:rPr lang="de-DE" altLang="de-DE" dirty="0">
                <a:solidFill>
                  <a:srgbClr val="004992"/>
                </a:solidFill>
              </a:rPr>
              <a:t>Tapi:</a:t>
            </a:r>
            <a:r>
              <a:rPr lang="de-DE" altLang="de-DE" dirty="0">
                <a:solidFill>
                  <a:srgbClr val="333333"/>
                </a:solidFill>
              </a:rPr>
              <a:t> Saat di kiostel dia memasukkan tangannya ke saku dan menemukan kunci sepedanya. Tiba-tiba ia teringat bahwa dirinya sendiri yang meletakkan sepeda di depan supermarket.</a:t>
            </a:r>
            <a:endParaRPr lang="en-AU" altLang="de-DE" dirty="0">
              <a:solidFill>
                <a:srgbClr val="333333"/>
              </a:solidFill>
            </a:endParaRPr>
          </a:p>
          <a:p>
            <a:pPr lvl="0" defTabSz="914400" fontAlgn="base"/>
            <a:r>
              <a:rPr lang="en-AU" altLang="de-DE" dirty="0" err="1">
                <a:solidFill>
                  <a:srgbClr val="333333"/>
                </a:solidFill>
              </a:rPr>
              <a:t>Memori</a:t>
            </a:r>
            <a:r>
              <a:rPr lang="en-AU" altLang="de-DE" dirty="0">
                <a:solidFill>
                  <a:srgbClr val="333333"/>
                </a:solidFill>
              </a:rPr>
              <a:t> yang </a:t>
            </a:r>
            <a:r>
              <a:rPr lang="en-AU" altLang="de-DE" dirty="0" err="1">
                <a:solidFill>
                  <a:srgbClr val="333333"/>
                </a:solidFill>
              </a:rPr>
              <a:t>salah</a:t>
            </a:r>
            <a:r>
              <a:rPr lang="en-AU" altLang="de-DE" dirty="0">
                <a:solidFill>
                  <a:srgbClr val="333333"/>
                </a:solidFill>
              </a:rPr>
              <a:t> </a:t>
            </a:r>
            <a:r>
              <a:rPr lang="en-AU" altLang="de-DE" dirty="0" err="1">
                <a:solidFill>
                  <a:srgbClr val="333333"/>
                </a:solidFill>
              </a:rPr>
              <a:t>cenderung</a:t>
            </a:r>
            <a:r>
              <a:rPr lang="en-AU" altLang="de-DE" dirty="0">
                <a:solidFill>
                  <a:srgbClr val="333333"/>
                </a:solidFill>
              </a:rPr>
              <a:t> </a:t>
            </a:r>
            <a:r>
              <a:rPr lang="en-AU" altLang="de-DE" dirty="0" err="1">
                <a:solidFill>
                  <a:srgbClr val="333333"/>
                </a:solidFill>
              </a:rPr>
              <a:t>meningkat</a:t>
            </a:r>
            <a:r>
              <a:rPr lang="en-AU" altLang="de-DE" dirty="0">
                <a:solidFill>
                  <a:srgbClr val="333333"/>
                </a:solidFill>
              </a:rPr>
              <a:t> </a:t>
            </a:r>
            <a:r>
              <a:rPr lang="en-AU" altLang="de-DE" dirty="0" err="1">
                <a:solidFill>
                  <a:srgbClr val="333333"/>
                </a:solidFill>
              </a:rPr>
              <a:t>saat</a:t>
            </a:r>
            <a:r>
              <a:rPr lang="en-AU" altLang="de-DE" dirty="0">
                <a:solidFill>
                  <a:srgbClr val="333333"/>
                </a:solidFill>
              </a:rPr>
              <a:t> </a:t>
            </a:r>
            <a:r>
              <a:rPr lang="en-AU" altLang="de-DE" dirty="0" err="1">
                <a:solidFill>
                  <a:srgbClr val="333333"/>
                </a:solidFill>
              </a:rPr>
              <a:t>seseorang</a:t>
            </a:r>
            <a:r>
              <a:rPr lang="en-AU" altLang="de-DE" dirty="0">
                <a:solidFill>
                  <a:srgbClr val="333333"/>
                </a:solidFill>
              </a:rPr>
              <a:t> </a:t>
            </a:r>
            <a:r>
              <a:rPr lang="en-AU" altLang="de-DE" dirty="0" err="1">
                <a:solidFill>
                  <a:srgbClr val="333333"/>
                </a:solidFill>
              </a:rPr>
              <a:t>ketakutan</a:t>
            </a:r>
            <a:r>
              <a:rPr lang="en-AU" altLang="de-DE" dirty="0">
                <a:solidFill>
                  <a:srgbClr val="333333"/>
                </a:solidFill>
              </a:rPr>
              <a:t> </a:t>
            </a:r>
            <a:r>
              <a:rPr lang="en-AU" altLang="de-DE" dirty="0" err="1">
                <a:solidFill>
                  <a:srgbClr val="333333"/>
                </a:solidFill>
              </a:rPr>
              <a:t>atau</a:t>
            </a:r>
            <a:r>
              <a:rPr lang="en-AU" altLang="de-DE" dirty="0">
                <a:solidFill>
                  <a:srgbClr val="333333"/>
                </a:solidFill>
              </a:rPr>
              <a:t> </a:t>
            </a:r>
            <a:r>
              <a:rPr lang="en-AU" altLang="de-DE" dirty="0" err="1">
                <a:solidFill>
                  <a:srgbClr val="333333"/>
                </a:solidFill>
              </a:rPr>
              <a:t>berada</a:t>
            </a:r>
            <a:r>
              <a:rPr lang="en-AU" altLang="de-DE" dirty="0">
                <a:solidFill>
                  <a:srgbClr val="333333"/>
                </a:solidFill>
              </a:rPr>
              <a:t> di </a:t>
            </a:r>
            <a:r>
              <a:rPr lang="en-AU" altLang="de-DE" dirty="0" err="1">
                <a:solidFill>
                  <a:srgbClr val="333333"/>
                </a:solidFill>
              </a:rPr>
              <a:t>situasi</a:t>
            </a:r>
            <a:r>
              <a:rPr lang="en-AU" altLang="de-DE" dirty="0">
                <a:solidFill>
                  <a:srgbClr val="333333"/>
                </a:solidFill>
              </a:rPr>
              <a:t> yang </a:t>
            </a:r>
            <a:r>
              <a:rPr lang="en-AU" altLang="de-DE" dirty="0" err="1">
                <a:solidFill>
                  <a:srgbClr val="333333"/>
                </a:solidFill>
              </a:rPr>
              <a:t>penuh</a:t>
            </a:r>
            <a:r>
              <a:rPr lang="en-AU" altLang="de-DE" dirty="0">
                <a:solidFill>
                  <a:srgbClr val="333333"/>
                </a:solidFill>
              </a:rPr>
              <a:t> </a:t>
            </a:r>
            <a:r>
              <a:rPr lang="en-AU" altLang="de-DE" dirty="0" err="1">
                <a:solidFill>
                  <a:srgbClr val="333333"/>
                </a:solidFill>
              </a:rPr>
              <a:t>tekanan</a:t>
            </a:r>
            <a:r>
              <a:rPr lang="en-AU" altLang="de-DE" dirty="0">
                <a:solidFill>
                  <a:srgbClr val="333333"/>
                </a:solidFill>
              </a:rPr>
              <a:t>. </a:t>
            </a:r>
            <a:r>
              <a:rPr lang="en-AU" altLang="de-DE" dirty="0" err="1">
                <a:solidFill>
                  <a:srgbClr val="333333"/>
                </a:solidFill>
              </a:rPr>
              <a:t>Sebelum</a:t>
            </a:r>
            <a:r>
              <a:rPr lang="en-AU" altLang="de-DE" dirty="0">
                <a:solidFill>
                  <a:srgbClr val="333333"/>
                </a:solidFill>
              </a:rPr>
              <a:t> </a:t>
            </a:r>
            <a:r>
              <a:rPr lang="en-AU" altLang="de-DE" dirty="0" err="1">
                <a:solidFill>
                  <a:srgbClr val="333333"/>
                </a:solidFill>
              </a:rPr>
              <a:t>mengambil</a:t>
            </a:r>
            <a:r>
              <a:rPr lang="en-AU" altLang="de-DE" dirty="0">
                <a:solidFill>
                  <a:srgbClr val="333333"/>
                </a:solidFill>
              </a:rPr>
              <a:t> </a:t>
            </a:r>
            <a:r>
              <a:rPr lang="en-AU" altLang="de-DE" dirty="0" err="1">
                <a:solidFill>
                  <a:srgbClr val="333333"/>
                </a:solidFill>
              </a:rPr>
              <a:t>kesimpulan</a:t>
            </a:r>
            <a:r>
              <a:rPr lang="en-AU" altLang="de-DE" dirty="0">
                <a:solidFill>
                  <a:srgbClr val="333333"/>
                </a:solidFill>
              </a:rPr>
              <a:t> </a:t>
            </a:r>
            <a:r>
              <a:rPr lang="en-AU" altLang="de-DE" dirty="0" err="1">
                <a:solidFill>
                  <a:srgbClr val="333333"/>
                </a:solidFill>
              </a:rPr>
              <a:t>lebih</a:t>
            </a:r>
            <a:r>
              <a:rPr lang="en-AU" altLang="de-DE" dirty="0">
                <a:solidFill>
                  <a:srgbClr val="333333"/>
                </a:solidFill>
              </a:rPr>
              <a:t> </a:t>
            </a:r>
            <a:r>
              <a:rPr lang="en-AU" altLang="de-DE" dirty="0" err="1">
                <a:solidFill>
                  <a:srgbClr val="333333"/>
                </a:solidFill>
              </a:rPr>
              <a:t>lanjut</a:t>
            </a:r>
            <a:r>
              <a:rPr lang="en-AU" altLang="de-DE" dirty="0">
                <a:solidFill>
                  <a:srgbClr val="333333"/>
                </a:solidFill>
              </a:rPr>
              <a:t>: </a:t>
            </a:r>
            <a:r>
              <a:rPr lang="en-AU" altLang="de-DE" dirty="0" err="1">
                <a:solidFill>
                  <a:srgbClr val="333333"/>
                </a:solidFill>
              </a:rPr>
              <a:t>Berpikir</a:t>
            </a:r>
            <a:r>
              <a:rPr lang="en-AU" altLang="de-DE" dirty="0">
                <a:solidFill>
                  <a:srgbClr val="333333"/>
                </a:solidFill>
              </a:rPr>
              <a:t> </a:t>
            </a:r>
            <a:r>
              <a:rPr lang="en-AU" altLang="de-DE" dirty="0" err="1">
                <a:solidFill>
                  <a:srgbClr val="333333"/>
                </a:solidFill>
              </a:rPr>
              <a:t>dengan</a:t>
            </a:r>
            <a:r>
              <a:rPr lang="en-AU" altLang="de-DE" dirty="0">
                <a:solidFill>
                  <a:srgbClr val="333333"/>
                </a:solidFill>
              </a:rPr>
              <a:t> </a:t>
            </a:r>
            <a:r>
              <a:rPr lang="en-AU" altLang="de-DE" dirty="0" err="1">
                <a:solidFill>
                  <a:srgbClr val="333333"/>
                </a:solidFill>
              </a:rPr>
              <a:t>jernih</a:t>
            </a:r>
            <a:r>
              <a:rPr lang="en-AU" altLang="de-DE" dirty="0">
                <a:solidFill>
                  <a:srgbClr val="333333"/>
                </a:solidFill>
              </a:rPr>
              <a:t> </a:t>
            </a:r>
            <a:r>
              <a:rPr lang="en-AU" altLang="de-DE" dirty="0" err="1">
                <a:solidFill>
                  <a:srgbClr val="333333"/>
                </a:solidFill>
              </a:rPr>
              <a:t>apakah</a:t>
            </a:r>
            <a:r>
              <a:rPr lang="en-AU" altLang="de-DE" dirty="0">
                <a:solidFill>
                  <a:srgbClr val="333333"/>
                </a:solidFill>
              </a:rPr>
              <a:t> </a:t>
            </a:r>
            <a:r>
              <a:rPr lang="en-AU" altLang="de-DE" dirty="0" err="1">
                <a:solidFill>
                  <a:srgbClr val="333333"/>
                </a:solidFill>
              </a:rPr>
              <a:t>anggapanmu</a:t>
            </a:r>
            <a:r>
              <a:rPr lang="en-AU" altLang="de-DE" dirty="0">
                <a:solidFill>
                  <a:srgbClr val="333333"/>
                </a:solidFill>
              </a:rPr>
              <a:t> </a:t>
            </a:r>
            <a:r>
              <a:rPr lang="en-AU" altLang="de-DE" dirty="0" err="1">
                <a:solidFill>
                  <a:srgbClr val="333333"/>
                </a:solidFill>
              </a:rPr>
              <a:t>objektif</a:t>
            </a:r>
            <a:r>
              <a:rPr lang="en-AU" altLang="de-DE" dirty="0">
                <a:solidFill>
                  <a:srgbClr val="333333"/>
                </a:solidFill>
              </a:rPr>
              <a:t> </a:t>
            </a:r>
            <a:r>
              <a:rPr lang="en-AU" altLang="de-DE" dirty="0" err="1">
                <a:solidFill>
                  <a:srgbClr val="333333"/>
                </a:solidFill>
              </a:rPr>
              <a:t>dan</a:t>
            </a:r>
            <a:r>
              <a:rPr lang="en-AU" altLang="de-DE" dirty="0">
                <a:solidFill>
                  <a:srgbClr val="333333"/>
                </a:solidFill>
              </a:rPr>
              <a:t> </a:t>
            </a:r>
            <a:r>
              <a:rPr lang="en-AU" altLang="de-DE" dirty="0" err="1">
                <a:solidFill>
                  <a:srgbClr val="333333"/>
                </a:solidFill>
              </a:rPr>
              <a:t>beralasan</a:t>
            </a:r>
            <a:r>
              <a:rPr lang="en-AU" altLang="de-DE" dirty="0">
                <a:solidFill>
                  <a:srgbClr val="333333"/>
                </a:solidFill>
              </a:rPr>
              <a:t>! </a:t>
            </a:r>
            <a:r>
              <a:rPr lang="en-AU" altLang="de-DE" dirty="0" err="1">
                <a:solidFill>
                  <a:srgbClr val="333333"/>
                </a:solidFill>
              </a:rPr>
              <a:t>Pertimbangkan</a:t>
            </a:r>
            <a:r>
              <a:rPr lang="en-AU" altLang="de-DE" dirty="0">
                <a:solidFill>
                  <a:srgbClr val="333333"/>
                </a:solidFill>
              </a:rPr>
              <a:t> </a:t>
            </a:r>
            <a:r>
              <a:rPr lang="en-AU" altLang="de-DE" dirty="0" err="1">
                <a:solidFill>
                  <a:srgbClr val="333333"/>
                </a:solidFill>
              </a:rPr>
              <a:t>bahwa</a:t>
            </a:r>
            <a:r>
              <a:rPr lang="en-AU" altLang="de-DE" dirty="0">
                <a:solidFill>
                  <a:srgbClr val="333333"/>
                </a:solidFill>
              </a:rPr>
              <a:t>: </a:t>
            </a:r>
            <a:r>
              <a:rPr lang="en-AU" altLang="de-DE" dirty="0" err="1">
                <a:solidFill>
                  <a:srgbClr val="333333"/>
                </a:solidFill>
              </a:rPr>
              <a:t>jika</a:t>
            </a:r>
            <a:r>
              <a:rPr lang="en-AU" altLang="de-DE" dirty="0">
                <a:solidFill>
                  <a:srgbClr val="333333"/>
                </a:solidFill>
              </a:rPr>
              <a:t> </a:t>
            </a:r>
            <a:r>
              <a:rPr lang="en-AU" altLang="de-DE" dirty="0" err="1">
                <a:solidFill>
                  <a:srgbClr val="333333"/>
                </a:solidFill>
              </a:rPr>
              <a:t>dibandingkan</a:t>
            </a:r>
            <a:r>
              <a:rPr lang="en-AU" altLang="de-DE" dirty="0">
                <a:solidFill>
                  <a:srgbClr val="333333"/>
                </a:solidFill>
              </a:rPr>
              <a:t> </a:t>
            </a:r>
            <a:r>
              <a:rPr lang="en-AU" altLang="de-DE" dirty="0" err="1">
                <a:solidFill>
                  <a:srgbClr val="333333"/>
                </a:solidFill>
              </a:rPr>
              <a:t>memori</a:t>
            </a:r>
            <a:r>
              <a:rPr lang="en-AU" altLang="de-DE" dirty="0">
                <a:solidFill>
                  <a:srgbClr val="333333"/>
                </a:solidFill>
              </a:rPr>
              <a:t> yang </a:t>
            </a:r>
            <a:r>
              <a:rPr lang="en-AU" altLang="de-DE" dirty="0" err="1">
                <a:solidFill>
                  <a:srgbClr val="333333"/>
                </a:solidFill>
              </a:rPr>
              <a:t>sesuai</a:t>
            </a:r>
            <a:r>
              <a:rPr lang="en-AU" altLang="de-DE" dirty="0">
                <a:solidFill>
                  <a:srgbClr val="333333"/>
                </a:solidFill>
              </a:rPr>
              <a:t> </a:t>
            </a:r>
            <a:r>
              <a:rPr lang="en-AU" altLang="de-DE" dirty="0" err="1">
                <a:solidFill>
                  <a:srgbClr val="333333"/>
                </a:solidFill>
              </a:rPr>
              <a:t>kenyataan</a:t>
            </a:r>
            <a:r>
              <a:rPr lang="en-AU" altLang="de-DE" dirty="0">
                <a:solidFill>
                  <a:srgbClr val="333333"/>
                </a:solidFill>
              </a:rPr>
              <a:t> (</a:t>
            </a:r>
            <a:r>
              <a:rPr lang="en-AU" altLang="de-DE" dirty="0" err="1">
                <a:solidFill>
                  <a:srgbClr val="333333"/>
                </a:solidFill>
              </a:rPr>
              <a:t>memori</a:t>
            </a:r>
            <a:r>
              <a:rPr lang="en-AU" altLang="de-DE" dirty="0">
                <a:solidFill>
                  <a:srgbClr val="333333"/>
                </a:solidFill>
              </a:rPr>
              <a:t> yang </a:t>
            </a:r>
            <a:r>
              <a:rPr lang="en-AU" altLang="de-DE" dirty="0" err="1">
                <a:solidFill>
                  <a:srgbClr val="333333"/>
                </a:solidFill>
              </a:rPr>
              <a:t>benar</a:t>
            </a:r>
            <a:r>
              <a:rPr lang="en-AU" altLang="de-DE" dirty="0">
                <a:solidFill>
                  <a:srgbClr val="333333"/>
                </a:solidFill>
              </a:rPr>
              <a:t>), </a:t>
            </a:r>
            <a:r>
              <a:rPr lang="en-AU" altLang="de-DE" dirty="0" err="1">
                <a:solidFill>
                  <a:srgbClr val="333333"/>
                </a:solidFill>
              </a:rPr>
              <a:t>maka</a:t>
            </a:r>
            <a:r>
              <a:rPr lang="en-AU" altLang="de-DE" dirty="0">
                <a:solidFill>
                  <a:srgbClr val="333333"/>
                </a:solidFill>
              </a:rPr>
              <a:t> </a:t>
            </a:r>
            <a:r>
              <a:rPr lang="en-AU" altLang="de-DE" dirty="0" err="1">
                <a:solidFill>
                  <a:srgbClr val="333333"/>
                </a:solidFill>
              </a:rPr>
              <a:t>memori</a:t>
            </a:r>
            <a:r>
              <a:rPr lang="en-AU" altLang="de-DE" dirty="0">
                <a:solidFill>
                  <a:srgbClr val="333333"/>
                </a:solidFill>
              </a:rPr>
              <a:t> yang </a:t>
            </a:r>
            <a:r>
              <a:rPr lang="en-AU" altLang="de-DE" dirty="0" err="1">
                <a:solidFill>
                  <a:srgbClr val="333333"/>
                </a:solidFill>
              </a:rPr>
              <a:t>salah</a:t>
            </a:r>
            <a:r>
              <a:rPr lang="en-AU" altLang="de-DE" dirty="0">
                <a:solidFill>
                  <a:srgbClr val="333333"/>
                </a:solidFill>
              </a:rPr>
              <a:t> </a:t>
            </a:r>
            <a:r>
              <a:rPr lang="en-AU" altLang="de-DE" dirty="0" err="1">
                <a:solidFill>
                  <a:srgbClr val="333333"/>
                </a:solidFill>
              </a:rPr>
              <a:t>selalu</a:t>
            </a:r>
            <a:r>
              <a:rPr lang="en-AU" altLang="de-DE" dirty="0">
                <a:solidFill>
                  <a:srgbClr val="333333"/>
                </a:solidFill>
              </a:rPr>
              <a:t> </a:t>
            </a:r>
            <a:r>
              <a:rPr lang="en-AU" altLang="de-DE" dirty="0" err="1">
                <a:solidFill>
                  <a:srgbClr val="333333"/>
                </a:solidFill>
              </a:rPr>
              <a:t>kabur</a:t>
            </a:r>
            <a:r>
              <a:rPr lang="en-AU" altLang="de-DE" dirty="0">
                <a:solidFill>
                  <a:srgbClr val="333333"/>
                </a:solidFill>
              </a:rPr>
              <a:t>!</a:t>
            </a:r>
            <a:endParaRPr lang="en-US"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87</a:t>
            </a:fld>
            <a:endParaRPr lang="de-DE" altLang="de-DE">
              <a:latin typeface="+mn-lt"/>
              <a:ea typeface="+mn-ea"/>
            </a:endParaRPr>
          </a:p>
        </p:txBody>
      </p:sp>
    </p:spTree>
    <p:extLst>
      <p:ext uri="{BB962C8B-B14F-4D97-AF65-F5344CB8AC3E}">
        <p14:creationId xmlns:p14="http://schemas.microsoft.com/office/powerpoint/2010/main" val="6495224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Terimakasih</a:t>
            </a:r>
            <a:r>
              <a:rPr lang="en-US" altLang="ko-KR" sz="3600" dirty="0">
                <a:latin typeface="+mn-lt"/>
                <a:ea typeface="+mn-ea"/>
                <a:cs typeface="+mn-cs"/>
              </a:rPr>
              <a:t> </a:t>
            </a:r>
            <a:r>
              <a:rPr lang="en-US" altLang="ko-KR" sz="3600" dirty="0" err="1">
                <a:latin typeface="+mn-lt"/>
                <a:ea typeface="+mn-ea"/>
                <a:cs typeface="+mn-cs"/>
              </a:rPr>
              <a:t>atas</a:t>
            </a:r>
            <a:r>
              <a:rPr lang="en-US" altLang="ko-KR" sz="3600" dirty="0">
                <a:latin typeface="+mn-lt"/>
                <a:ea typeface="+mn-ea"/>
                <a:cs typeface="+mn-cs"/>
              </a:rPr>
              <a:t> </a:t>
            </a:r>
            <a:r>
              <a:rPr lang="en-US" altLang="ko-KR" sz="3600" dirty="0" err="1">
                <a:latin typeface="+mn-lt"/>
                <a:ea typeface="+mn-ea"/>
                <a:cs typeface="+mn-cs"/>
              </a:rPr>
              <a:t>perhatiannya</a:t>
            </a:r>
            <a:r>
              <a:rPr lang="en-US" altLang="ko-KR"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untuk</a:t>
            </a:r>
            <a:r>
              <a:rPr lang="en-US" altLang="ko-KR" i="1" dirty="0">
                <a:solidFill>
                  <a:srgbClr val="004992"/>
                </a:solidFill>
              </a:rPr>
              <a:t> </a:t>
            </a:r>
            <a:r>
              <a:rPr lang="en-US" altLang="ko-KR" i="1" dirty="0" err="1">
                <a:solidFill>
                  <a:srgbClr val="004992"/>
                </a:solidFill>
              </a:rPr>
              <a:t>terapis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Silakan bagikan lembar kerja. Perkenalkan aplikasi COGITO (unduh secara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88</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06153576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89</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618899801"/>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4265</Words>
  <Application>Microsoft Office PowerPoint</Application>
  <PresentationFormat>Benutzerdefiniert</PresentationFormat>
  <Paragraphs>763</Paragraphs>
  <Slides>89</Slides>
  <Notes>89</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89</vt:i4>
      </vt:variant>
    </vt:vector>
  </HeadingPairs>
  <TitlesOfParts>
    <vt:vector size="97" baseType="lpstr">
      <vt:lpstr>Arial</vt:lpstr>
      <vt:lpstr>WingDings</vt:lpstr>
      <vt:lpstr>Symbol</vt:lpstr>
      <vt:lpstr>Times New Roman</vt:lpstr>
      <vt:lpstr>WingDings</vt:lpstr>
      <vt:lpstr>Calibri Light</vt:lpstr>
      <vt:lpstr>UKE_PPT-Vorlage_16zu9</vt:lpstr>
      <vt:lpstr>1_UKE_PPT-Vorlage_16zu9</vt:lpstr>
      <vt:lpstr>MCT 5 A – Memori</vt:lpstr>
      <vt:lpstr>Memori</vt:lpstr>
      <vt:lpstr>Memori</vt:lpstr>
      <vt:lpstr>Memori</vt:lpstr>
      <vt:lpstr>Memori</vt:lpstr>
      <vt:lpstr>Memori</vt:lpstr>
      <vt:lpstr>Bagaimana saya dapat mengingat sesuatu dengan lebih baik?</vt:lpstr>
      <vt:lpstr>Bagaimana saya dapat mengingat sesuatu dengan lebih baik?</vt:lpstr>
      <vt:lpstr>Bagaimana saya dapat mengingat sesuatu dengan lebih baik?</vt:lpstr>
      <vt:lpstr>Bagaimana saya dapat mengingat sesuatu dengan lebih baik?</vt:lpstr>
      <vt:lpstr>Bagaimana saya dapat mengingat sesuatu dengan lebih baik?</vt:lpstr>
      <vt:lpstr>Bagaimana saya dapat mengingat sesuatu dengan lebih baik?</vt:lpstr>
      <vt:lpstr>Bagaimana saya dapat mengingat sesuatu dengan lebih baik?</vt:lpstr>
      <vt:lpstr>Bagaimana saya dapat mengingat sesuatu dengan lebih baik?</vt:lpstr>
      <vt:lpstr>Bagaimana saya dapat mengingat sesuatu dengan lebih baik?</vt:lpstr>
      <vt:lpstr>Apakah kita semua sama dalam hal memandang &amp; mengingat kembali sesuatu?</vt:lpstr>
      <vt:lpstr>Silahkan pusatkan perhatian pada perbedaan warna dan ukuran lukisan. Apakah ada aspek yang berbeda pada lukisan atau bahkan dihilangkan?</vt:lpstr>
      <vt:lpstr>Setiap orang memandang sesuatu secara berbeda! Seperti ketiga lukisan ini: Pemandangan yang dilukis sama tapi dengan penekanan yang berbeda!</vt:lpstr>
      <vt:lpstr>Latihan</vt:lpstr>
      <vt:lpstr>Latihan</vt:lpstr>
      <vt:lpstr>PowerPoint-Präsentation</vt:lpstr>
      <vt:lpstr>Di Pantai Apa yang anda lihat? Seberapa yakinkah anda?</vt:lpstr>
      <vt:lpstr>Di Pantai</vt:lpstr>
      <vt:lpstr>PowerPoint-Präsentation</vt:lpstr>
      <vt:lpstr>Di Stasiun Apa yang anda lihat? Seberapa yakinkah anda?</vt:lpstr>
      <vt:lpstr>Stasiun</vt:lpstr>
      <vt:lpstr>Memori yang salah dalam kehidupan sehari-hari</vt:lpstr>
      <vt:lpstr>Memori yang salah dalam kehidupan sehari-hari</vt:lpstr>
      <vt:lpstr>Memori yang salah dalam kehidupan sehari-hari</vt:lpstr>
      <vt:lpstr>Jenis-jenis dalam kesalahan memori</vt:lpstr>
      <vt:lpstr>Jenis-jenis dalam kesalahan memori</vt:lpstr>
      <vt:lpstr>Jenis-jenis dalam kesalahan memori</vt:lpstr>
      <vt:lpstr>Jenis-jenis dalam kesalahan memori</vt:lpstr>
      <vt:lpstr>Memori yang salah</vt:lpstr>
      <vt:lpstr>Memori yang salah</vt:lpstr>
      <vt:lpstr>Memori yang salah</vt:lpstr>
      <vt:lpstr>Memori yang salah</vt:lpstr>
      <vt:lpstr>Mengapa kita mempelajarinya?</vt:lpstr>
      <vt:lpstr>Mengapa kita mempelajarinya?</vt:lpstr>
      <vt:lpstr>Mengapa kita mempelajarinya?</vt:lpstr>
      <vt:lpstr>Bagaimana memori yang salah bisa meningkatkan misinterpretasi selama psikosis – contoh</vt:lpstr>
      <vt:lpstr>Latihan</vt:lpstr>
      <vt:lpstr>Latihan</vt:lpstr>
      <vt:lpstr>PowerPoint-Präsentation</vt:lpstr>
      <vt:lpstr>Kiosk Apa yang anda lihat? Seberapa yakinkah anda?</vt:lpstr>
      <vt:lpstr>Kiosk</vt:lpstr>
      <vt:lpstr>PowerPoint-Präsentation</vt:lpstr>
      <vt:lpstr>Taman Pilihan mana yang tidak terdapat dalam gambar? Seberapa yakinkah anda?</vt:lpstr>
      <vt:lpstr>Taman</vt:lpstr>
      <vt:lpstr>pilihan: Video Clip</vt:lpstr>
      <vt:lpstr>PowerPoint-Präsentation</vt:lpstr>
      <vt:lpstr>Curah pendapat</vt:lpstr>
      <vt:lpstr>Ruangan kelas Apa yang anda lihat? Seberapa yakinkah anda?</vt:lpstr>
      <vt:lpstr>Ruangan kelas</vt:lpstr>
      <vt:lpstr>PowerPoint-Präsentation</vt:lpstr>
      <vt:lpstr>Nelayan Pilihan mana yang tidak terdapat dalam gambar? Seberapa yakinkah anda?</vt:lpstr>
      <vt:lpstr>Nelayan</vt:lpstr>
      <vt:lpstr>PowerPoint-Präsentation</vt:lpstr>
      <vt:lpstr>Curah pendapat</vt:lpstr>
      <vt:lpstr>Penyebrangan jalan Apa yang anda lihat? Seberapa yakinkah anda?</vt:lpstr>
      <vt:lpstr>Penyeberangan jalan</vt:lpstr>
      <vt:lpstr>PowerPoint-Präsentation</vt:lpstr>
      <vt:lpstr>Curah pendapat</vt:lpstr>
      <vt:lpstr>Taman bermain Apa yang anda lihat? Seberapa yakinkah anda?</vt:lpstr>
      <vt:lpstr>Taman bermain</vt:lpstr>
      <vt:lpstr>PowerPoint-Präsentation</vt:lpstr>
      <vt:lpstr>Pernikahan Pilihan mana yang tidak terdapat dalam gambar? Seberapa yakinkah anda?</vt:lpstr>
      <vt:lpstr>Pernikahan</vt:lpstr>
      <vt:lpstr>PowerPoint-Präsentation</vt:lpstr>
      <vt:lpstr>Sepakbola Pilihan mana yang tidak terdapat dalam gambar? Seberapa yakinkah anda?</vt:lpstr>
      <vt:lpstr>Sepakbola</vt:lpstr>
      <vt:lpstr>PowerPoint-Präsentation</vt:lpstr>
      <vt:lpstr>Di Bulan Pilihan mana yang tidak terdapat dalam gambar? Seberapa yakinkah anda?</vt:lpstr>
      <vt:lpstr>Di Bulan</vt:lpstr>
      <vt:lpstr>PowerPoint-Präsentation</vt:lpstr>
      <vt:lpstr>Penyelamatan Pilihan mana yang tidak terdapat dalam gambar? Seberapa yakinkah anda?</vt:lpstr>
      <vt:lpstr>Penyelamatan</vt:lpstr>
      <vt:lpstr>PowerPoint-Präsentation</vt:lpstr>
      <vt:lpstr>Curah pendapat</vt:lpstr>
      <vt:lpstr>Pembangunan jalan Apa yang anda lihat? Seberapa yakinkah anda?</vt:lpstr>
      <vt:lpstr>Pembangunan jalan</vt:lpstr>
      <vt:lpstr>Praktek dalam kehidupan Sehari-hari</vt:lpstr>
      <vt:lpstr>Praktek dalam kehidupan Sehari-hari</vt:lpstr>
      <vt:lpstr>Praktek dalam kehidupan Sehari-hari</vt:lpstr>
      <vt:lpstr>Apa Hubungannya dengan Psikosis?</vt:lpstr>
      <vt:lpstr>Apa Hubungannya dengan Psikosis?</vt:lpstr>
      <vt:lpstr>Apa Hubungannya dengan Psikosis?</vt:lpstr>
      <vt:lpstr>Terimakasih atas perhatiannya!</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317</cp:revision>
  <dcterms:created xsi:type="dcterms:W3CDTF">2004-06-30T16:15:23Z</dcterms:created>
  <dcterms:modified xsi:type="dcterms:W3CDTF">2022-02-01T10:32:05Z</dcterms:modified>
</cp:coreProperties>
</file>