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58"/>
  </p:notesMasterIdLst>
  <p:handoutMasterIdLst>
    <p:handoutMasterId r:id="rId159"/>
  </p:handoutMasterIdLst>
  <p:sldIdLst>
    <p:sldId id="902" r:id="rId3"/>
    <p:sldId id="831" r:id="rId4"/>
    <p:sldId id="881" r:id="rId5"/>
    <p:sldId id="880" r:id="rId6"/>
    <p:sldId id="879" r:id="rId7"/>
    <p:sldId id="878" r:id="rId8"/>
    <p:sldId id="882" r:id="rId9"/>
    <p:sldId id="884" r:id="rId10"/>
    <p:sldId id="883" r:id="rId11"/>
    <p:sldId id="903" r:id="rId12"/>
    <p:sldId id="906" r:id="rId13"/>
    <p:sldId id="905" r:id="rId14"/>
    <p:sldId id="839" r:id="rId15"/>
    <p:sldId id="889" r:id="rId16"/>
    <p:sldId id="888" r:id="rId17"/>
    <p:sldId id="699" r:id="rId18"/>
    <p:sldId id="724" r:id="rId19"/>
    <p:sldId id="845" r:id="rId20"/>
    <p:sldId id="780" r:id="rId21"/>
    <p:sldId id="846" r:id="rId22"/>
    <p:sldId id="890" r:id="rId23"/>
    <p:sldId id="769" r:id="rId24"/>
    <p:sldId id="843" r:id="rId25"/>
    <p:sldId id="892" r:id="rId26"/>
    <p:sldId id="891" r:id="rId27"/>
    <p:sldId id="594" r:id="rId28"/>
    <p:sldId id="425" r:id="rId29"/>
    <p:sldId id="426" r:id="rId30"/>
    <p:sldId id="427" r:id="rId31"/>
    <p:sldId id="428" r:id="rId32"/>
    <p:sldId id="429" r:id="rId33"/>
    <p:sldId id="430" r:id="rId34"/>
    <p:sldId id="431" r:id="rId35"/>
    <p:sldId id="432" r:id="rId36"/>
    <p:sldId id="593" r:id="rId37"/>
    <p:sldId id="595" r:id="rId38"/>
    <p:sldId id="596" r:id="rId39"/>
    <p:sldId id="597" r:id="rId40"/>
    <p:sldId id="598" r:id="rId41"/>
    <p:sldId id="599" r:id="rId42"/>
    <p:sldId id="600" r:id="rId43"/>
    <p:sldId id="601" r:id="rId44"/>
    <p:sldId id="602" r:id="rId45"/>
    <p:sldId id="776" r:id="rId46"/>
    <p:sldId id="869" r:id="rId47"/>
    <p:sldId id="870" r:id="rId48"/>
    <p:sldId id="871" r:id="rId49"/>
    <p:sldId id="872" r:id="rId50"/>
    <p:sldId id="873" r:id="rId51"/>
    <p:sldId id="874" r:id="rId52"/>
    <p:sldId id="875" r:id="rId53"/>
    <p:sldId id="876" r:id="rId54"/>
    <p:sldId id="877" r:id="rId55"/>
    <p:sldId id="441" r:id="rId56"/>
    <p:sldId id="700" r:id="rId57"/>
    <p:sldId id="701" r:id="rId58"/>
    <p:sldId id="702" r:id="rId59"/>
    <p:sldId id="703" r:id="rId60"/>
    <p:sldId id="704" r:id="rId61"/>
    <p:sldId id="705" r:id="rId62"/>
    <p:sldId id="706" r:id="rId63"/>
    <p:sldId id="450" r:id="rId64"/>
    <p:sldId id="754" r:id="rId65"/>
    <p:sldId id="755" r:id="rId66"/>
    <p:sldId id="756" r:id="rId67"/>
    <p:sldId id="757" r:id="rId68"/>
    <p:sldId id="758" r:id="rId69"/>
    <p:sldId id="759" r:id="rId70"/>
    <p:sldId id="760" r:id="rId71"/>
    <p:sldId id="761" r:id="rId72"/>
    <p:sldId id="867" r:id="rId73"/>
    <p:sldId id="708" r:id="rId74"/>
    <p:sldId id="709" r:id="rId75"/>
    <p:sldId id="711" r:id="rId76"/>
    <p:sldId id="712" r:id="rId77"/>
    <p:sldId id="713" r:id="rId78"/>
    <p:sldId id="714" r:id="rId79"/>
    <p:sldId id="715" r:id="rId80"/>
    <p:sldId id="710" r:id="rId81"/>
    <p:sldId id="716" r:id="rId82"/>
    <p:sldId id="651" r:id="rId83"/>
    <p:sldId id="652" r:id="rId84"/>
    <p:sldId id="653" r:id="rId85"/>
    <p:sldId id="654" r:id="rId86"/>
    <p:sldId id="655" r:id="rId87"/>
    <p:sldId id="656" r:id="rId88"/>
    <p:sldId id="657" r:id="rId89"/>
    <p:sldId id="658" r:id="rId90"/>
    <p:sldId id="667" r:id="rId91"/>
    <p:sldId id="618" r:id="rId92"/>
    <p:sldId id="619" r:id="rId93"/>
    <p:sldId id="620" r:id="rId94"/>
    <p:sldId id="621" r:id="rId95"/>
    <p:sldId id="622" r:id="rId96"/>
    <p:sldId id="623" r:id="rId97"/>
    <p:sldId id="624" r:id="rId98"/>
    <p:sldId id="625" r:id="rId99"/>
    <p:sldId id="468" r:id="rId100"/>
    <p:sldId id="626" r:id="rId101"/>
    <p:sldId id="627" r:id="rId102"/>
    <p:sldId id="628" r:id="rId103"/>
    <p:sldId id="629" r:id="rId104"/>
    <p:sldId id="630" r:id="rId105"/>
    <p:sldId id="631" r:id="rId106"/>
    <p:sldId id="632" r:id="rId107"/>
    <p:sldId id="633" r:id="rId108"/>
    <p:sldId id="742" r:id="rId109"/>
    <p:sldId id="808" r:id="rId110"/>
    <p:sldId id="810" r:id="rId111"/>
    <p:sldId id="812" r:id="rId112"/>
    <p:sldId id="848" r:id="rId113"/>
    <p:sldId id="741" r:id="rId114"/>
    <p:sldId id="805" r:id="rId115"/>
    <p:sldId id="804" r:id="rId116"/>
    <p:sldId id="803" r:id="rId117"/>
    <p:sldId id="556" r:id="rId118"/>
    <p:sldId id="557" r:id="rId119"/>
    <p:sldId id="558" r:id="rId120"/>
    <p:sldId id="858" r:id="rId121"/>
    <p:sldId id="668" r:id="rId122"/>
    <p:sldId id="828" r:id="rId123"/>
    <p:sldId id="893" r:id="rId124"/>
    <p:sldId id="670" r:id="rId125"/>
    <p:sldId id="671" r:id="rId126"/>
    <p:sldId id="763" r:id="rId127"/>
    <p:sldId id="764" r:id="rId128"/>
    <p:sldId id="677" r:id="rId129"/>
    <p:sldId id="678" r:id="rId130"/>
    <p:sldId id="679" r:id="rId131"/>
    <p:sldId id="680" r:id="rId132"/>
    <p:sldId id="681" r:id="rId133"/>
    <p:sldId id="765" r:id="rId134"/>
    <p:sldId id="766" r:id="rId135"/>
    <p:sldId id="767" r:id="rId136"/>
    <p:sldId id="721" r:id="rId137"/>
    <p:sldId id="768" r:id="rId138"/>
    <p:sldId id="861" r:id="rId139"/>
    <p:sldId id="897" r:id="rId140"/>
    <p:sldId id="896" r:id="rId141"/>
    <p:sldId id="895" r:id="rId142"/>
    <p:sldId id="894" r:id="rId143"/>
    <p:sldId id="847" r:id="rId144"/>
    <p:sldId id="899" r:id="rId145"/>
    <p:sldId id="898" r:id="rId146"/>
    <p:sldId id="868" r:id="rId147"/>
    <p:sldId id="823" r:id="rId148"/>
    <p:sldId id="849" r:id="rId149"/>
    <p:sldId id="850" r:id="rId150"/>
    <p:sldId id="852" r:id="rId151"/>
    <p:sldId id="900" r:id="rId152"/>
    <p:sldId id="854" r:id="rId153"/>
    <p:sldId id="901" r:id="rId154"/>
    <p:sldId id="855" r:id="rId155"/>
    <p:sldId id="856" r:id="rId156"/>
    <p:sldId id="857" r:id="rId157"/>
  </p:sldIdLst>
  <p:sldSz cx="12195175" cy="6858000"/>
  <p:notesSz cx="6781800" cy="9926638"/>
  <p:embeddedFontLst>
    <p:embeddedFont>
      <p:font typeface="Calibri Light" panose="020F0302020204030204" pitchFamily="34" charset="0"/>
      <p:regular r:id="rId160"/>
      <p:italic r:id="rId161"/>
    </p:embeddedFont>
  </p:embeddedFontLst>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5" autoAdjust="0"/>
    <p:restoredTop sz="94660"/>
  </p:normalViewPr>
  <p:slideViewPr>
    <p:cSldViewPr>
      <p:cViewPr varScale="1">
        <p:scale>
          <a:sx n="67" d="100"/>
          <a:sy n="67" d="100"/>
        </p:scale>
        <p:origin x="904" y="4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font" Target="fonts/font1.fntdata"/><Relationship Id="rId16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16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3E43BB16-2366-48C7-8E33-019BE9F4EAF5}" type="slidenum">
              <a:rPr lang="en-GB" altLang="de-DE"/>
              <a:pPr/>
              <a:t>‹Nr.›</a:t>
            </a:fld>
            <a:endParaRPr lang="en-GB" altLang="de-DE"/>
          </a:p>
        </p:txBody>
      </p:sp>
    </p:spTree>
    <p:extLst>
      <p:ext uri="{BB962C8B-B14F-4D97-AF65-F5344CB8AC3E}">
        <p14:creationId xmlns:p14="http://schemas.microsoft.com/office/powerpoint/2010/main" val="2282306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21D661D-DD64-4FD1-9CD4-B3AB1549AD94}" type="slidenum">
              <a:rPr lang="de-DE" altLang="de-DE"/>
              <a:pPr/>
              <a:t>‹Nr.›</a:t>
            </a:fld>
            <a:endParaRPr lang="de-DE" altLang="de-DE"/>
          </a:p>
        </p:txBody>
      </p:sp>
    </p:spTree>
    <p:extLst>
      <p:ext uri="{BB962C8B-B14F-4D97-AF65-F5344CB8AC3E}">
        <p14:creationId xmlns:p14="http://schemas.microsoft.com/office/powerpoint/2010/main" val="2426329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7</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8</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6613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6508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2804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415067-6404-49CE-81C1-8006C0088B19}"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1419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77F6B5-E3FE-4AE0-9ED0-972CB4A905B1}"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5990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F52AB1-0639-44A8-924D-39AD02BDBCD6}"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209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1C5F0-5192-4B21-A1D4-9FFEA7E1AAAB}"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5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9DBE17-A9DD-47FD-88AE-A1FF1CF6BD9C}"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839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9DBE17-A9DD-47FD-88AE-A1FF1CF6BD9C}"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839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711A70-7794-44B2-BC8D-E604AB42EFBD}"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221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1CFF01-AC78-464E-8C84-4A157F374F79}"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9249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F83648-68C1-4F7B-BD77-51290131AA06}"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5348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8E7C49-7ABA-4248-807D-FC5F873A9C1C}"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488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C24494-331C-4E24-AEDB-93D67E6EC2F8}"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47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365708-6BC4-48BA-B17B-CCDBC93694BD}"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28598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CEB595-B621-4982-8C50-C57B1945A897}"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5090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EC7525-456A-447B-9672-48A672254842}"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58297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627559F-4A88-413A-AECB-B5F572B1D13A}"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777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49BEF28-624A-42A1-943B-17B9098CC0D3}"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432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279CFB-A07D-48E6-9B60-715C866D81ED}" type="slidenum">
              <a:rPr lang="de-DE" altLang="de-DE" sz="1300"/>
              <a:pPr eaLnBrk="1" hangingPunct="1">
                <a:spcBef>
                  <a:spcPct val="0"/>
                </a:spcBef>
              </a:pPr>
              <a:t>35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4518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358DEB-7D0E-47F7-BC05-3BFA220045CA}" type="slidenum">
              <a:rPr lang="de-DE" altLang="de-DE" sz="1300"/>
              <a:pPr eaLnBrk="1" hangingPunct="1">
                <a:spcBef>
                  <a:spcPct val="0"/>
                </a:spcBef>
              </a:pPr>
              <a:t>36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54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DF33D6-6824-4B40-A84F-9C915F002689}" type="slidenum">
              <a:rPr lang="de-DE" altLang="de-DE" sz="1300"/>
              <a:pPr eaLnBrk="1" hangingPunct="1">
                <a:spcBef>
                  <a:spcPct val="0"/>
                </a:spcBef>
              </a:pPr>
              <a:t>37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49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B56B42-93BE-4F68-AC3F-19C46737B2FE}" type="slidenum">
              <a:rPr lang="de-DE" altLang="de-DE" sz="1300"/>
              <a:pPr eaLnBrk="1" hangingPunct="1">
                <a:spcBef>
                  <a:spcPct val="0"/>
                </a:spcBef>
              </a:pPr>
              <a:t>38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09223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76E489-4BFD-4C25-BCC8-CCC71E9A345B}" type="slidenum">
              <a:rPr lang="de-DE" altLang="de-DE" sz="1300"/>
              <a:pPr eaLnBrk="1" hangingPunct="1">
                <a:spcBef>
                  <a:spcPct val="0"/>
                </a:spcBef>
              </a:pPr>
              <a:t>39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9939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090091-B00B-481D-B9D9-381C67E21A25}" type="slidenum">
              <a:rPr lang="de-DE" altLang="de-DE" sz="1300"/>
              <a:pPr eaLnBrk="1" hangingPunct="1">
                <a:spcBef>
                  <a:spcPct val="0"/>
                </a:spcBef>
              </a:pPr>
              <a:t>40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096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71215A-6835-47EE-879E-2A09C5E1EF37}" type="slidenum">
              <a:rPr lang="de-DE" altLang="de-DE" sz="1300"/>
              <a:pPr eaLnBrk="1" hangingPunct="1">
                <a:spcBef>
                  <a:spcPct val="0"/>
                </a:spcBef>
              </a:pPr>
              <a:t>41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6996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1E6C2C-1544-4C3F-8EA0-9CC2EB202677}"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328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43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692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161354-5493-4E08-A75D-A90D7C5639D4}" type="slidenum">
              <a:rPr lang="de-DE" altLang="de-DE" sz="1300"/>
              <a:pPr eaLnBrk="1" hangingPunct="1">
                <a:spcBef>
                  <a:spcPct val="0"/>
                </a:spcBef>
              </a:pPr>
              <a:t>44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927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358DEB-7D0E-47F7-BC05-3BFA220045CA}" type="slidenum">
              <a:rPr lang="de-DE" altLang="de-DE" sz="1300"/>
              <a:pPr eaLnBrk="1" hangingPunct="1">
                <a:spcBef>
                  <a:spcPct val="0"/>
                </a:spcBef>
              </a:pPr>
              <a:t>45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54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DF33D6-6824-4B40-A84F-9C915F002689}"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49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B56B42-93BE-4F68-AC3F-19C46737B2FE}"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09223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76E489-4BFD-4C25-BCC8-CCC71E9A345B}"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99390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090091-B00B-481D-B9D9-381C67E21A25}" type="slidenum">
              <a:rPr lang="de-DE" altLang="de-DE" sz="1300"/>
              <a:pPr eaLnBrk="1" hangingPunct="1">
                <a:spcBef>
                  <a:spcPct val="0"/>
                </a:spcBef>
              </a:pPr>
              <a:t>49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0968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71215A-6835-47EE-879E-2A09C5E1EF37}" type="slidenum">
              <a:rPr lang="de-DE" altLang="de-DE" sz="1300"/>
              <a:pPr eaLnBrk="1" hangingPunct="1">
                <a:spcBef>
                  <a:spcPct val="0"/>
                </a:spcBef>
              </a:pPr>
              <a:t>50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6996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1E6C2C-1544-4C3F-8EA0-9CC2EB202677}" type="slidenum">
              <a:rPr lang="de-DE" altLang="de-DE" sz="1300"/>
              <a:pPr eaLnBrk="1" hangingPunct="1">
                <a:spcBef>
                  <a:spcPct val="0"/>
                </a:spcBef>
              </a:pPr>
              <a:t>51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3284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52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6924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161354-5493-4E08-A75D-A90D7C5639D4}" type="slidenum">
              <a:rPr lang="de-DE" altLang="de-DE" sz="1300"/>
              <a:pPr eaLnBrk="1" hangingPunct="1">
                <a:spcBef>
                  <a:spcPct val="0"/>
                </a:spcBef>
              </a:pPr>
              <a:t>53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9275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59FBE15-31C9-474B-8D70-FDD002C1C23D}" type="slidenum">
              <a:rPr lang="de-DE" altLang="de-DE" sz="1300"/>
              <a:pPr eaLnBrk="1" hangingPunct="1">
                <a:spcBef>
                  <a:spcPct val="0"/>
                </a:spcBef>
              </a:pPr>
              <a:t>54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4678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B7342BC-DFB2-4DB1-9160-B15559942C12}" type="slidenum">
              <a:rPr lang="de-DE" altLang="de-DE" sz="1300"/>
              <a:pPr eaLnBrk="1" hangingPunct="1">
                <a:spcBef>
                  <a:spcPct val="0"/>
                </a:spcBef>
              </a:pPr>
              <a:t>55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2359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A62A5B2-E703-4183-B42E-2DA886E6938D}"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88316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0C0B0F-0FB9-4D45-BFDD-579FA039E669}"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7747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2E73F7-0C46-4C3F-9934-000B9F3E3345}"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18964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7C91460-D3FA-4A1E-AE99-D05C796BFB88}"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715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B38631-B7A2-4BE2-BBA6-74F2F4D0AC8A}"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37769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A730AF9-8CF7-44B1-A8DB-378CF95F1453}"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8315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659EA7-DF2F-4C4B-A46B-456480F4472A}"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27582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1C4FE2-C613-411E-A523-894231FE6703}"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01362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220F34-D9FA-47E0-9541-55B5F2E9F344}" type="slidenum">
              <a:rPr lang="de-DE" altLang="de-DE" sz="1300"/>
              <a:pPr eaLnBrk="1" hangingPunct="1">
                <a:spcBef>
                  <a:spcPct val="0"/>
                </a:spcBef>
              </a:pPr>
              <a:t>64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3247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E32BE1C-5787-4BBC-B514-20CB92D26196}" type="slidenum">
              <a:rPr lang="de-DE" altLang="de-DE" sz="1300"/>
              <a:pPr eaLnBrk="1" hangingPunct="1">
                <a:spcBef>
                  <a:spcPct val="0"/>
                </a:spcBef>
              </a:pPr>
              <a:t>65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2215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F26E2B-3260-41F1-AF12-FE64D5069961}" type="slidenum">
              <a:rPr lang="de-DE" altLang="de-DE" sz="1300"/>
              <a:pPr eaLnBrk="1" hangingPunct="1">
                <a:spcBef>
                  <a:spcPct val="0"/>
                </a:spcBef>
              </a:pPr>
              <a:t>66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53627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6F3524-B1AA-43C5-A8CD-089EF7E68124}" type="slidenum">
              <a:rPr lang="de-DE" altLang="de-DE" sz="1300"/>
              <a:pPr eaLnBrk="1" hangingPunct="1">
                <a:spcBef>
                  <a:spcPct val="0"/>
                </a:spcBef>
              </a:pPr>
              <a:t>67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7750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DE6BD4-EF1D-4204-BB9D-A1DACF2C5CDB}" type="slidenum">
              <a:rPr lang="de-DE" altLang="de-DE" sz="1300"/>
              <a:pPr eaLnBrk="1" hangingPunct="1">
                <a:spcBef>
                  <a:spcPct val="0"/>
                </a:spcBef>
              </a:pPr>
              <a:t>68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70564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E8F9A63-7DC0-4E50-8480-A059EF6EB7A4}" type="slidenum">
              <a:rPr lang="de-DE" altLang="de-DE" sz="1300"/>
              <a:pPr eaLnBrk="1" hangingPunct="1">
                <a:spcBef>
                  <a:spcPct val="0"/>
                </a:spcBef>
              </a:pPr>
              <a:t>69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40497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E1D354-0125-4618-9D16-59F20259BAFC}" type="slidenum">
              <a:rPr lang="de-DE" altLang="de-DE" sz="1300"/>
              <a:pPr eaLnBrk="1" hangingPunct="1">
                <a:spcBef>
                  <a:spcPct val="0"/>
                </a:spcBef>
              </a:pPr>
              <a:t>70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1112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8239A5-0305-4814-BDEA-1869665C1340}"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6950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4A48AA-48A4-41B9-9F8B-33D040AE6D9A}"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46690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6AB2189-2940-4CCC-AD1A-FE06ACFBE9B0}"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876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69B0CF4-C01B-4BAB-915A-25AC3A729D54}"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9025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1AF69F1-838A-4680-80BB-0E4DC091D50C}"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8817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C1DE34-A147-4B80-9A6F-7A1D007CAA5A}"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9819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77F07E-2B38-4485-9D24-F14E1AD2FCF4}"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08487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B9B606-4CE7-4B42-9DA8-39B13CD7DF1B}"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1509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CC49845-6FC5-4CE9-933C-5017A6AA9256}"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57871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4667B89-42D7-467C-B797-749156F4550D}" type="slidenum">
              <a:rPr lang="de-DE" altLang="de-DE" sz="1300"/>
              <a:pPr eaLnBrk="1" hangingPunct="1">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8369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F5AB461-5805-49B5-8524-4DB88F2DFAD0}" type="slidenum">
              <a:rPr lang="de-DE" altLang="de-DE" sz="1300"/>
              <a:pPr eaLnBrk="1" hangingPunct="1">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8487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CC3ABC-3470-4FA1-AB73-5F515880D3F3}" type="slidenum">
              <a:rPr lang="de-DE" altLang="de-DE" sz="1300"/>
              <a:pPr eaLnBrk="1" hangingPunct="1">
                <a:spcBef>
                  <a:spcPct val="0"/>
                </a:spcBef>
              </a:pPr>
              <a:t>83</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32435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E63895E-0AED-4E30-A890-39F425A7C935}" type="slidenum">
              <a:rPr lang="de-DE" altLang="de-DE" sz="1300"/>
              <a:pPr eaLnBrk="1" hangingPunct="1">
                <a:spcBef>
                  <a:spcPct val="0"/>
                </a:spcBef>
              </a:pPr>
              <a:t>84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770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74E426-54D7-4FFB-AEAC-77ECE2E8B5A8}" type="slidenum">
              <a:rPr lang="de-DE" altLang="de-DE" sz="1300"/>
              <a:pPr eaLnBrk="1" hangingPunct="1">
                <a:spcBef>
                  <a:spcPct val="0"/>
                </a:spcBef>
              </a:pPr>
              <a:t>85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61578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BDEAFB7-25D2-4AF4-B998-B0DB25D18DD8}" type="slidenum">
              <a:rPr lang="de-DE" altLang="de-DE" sz="1300"/>
              <a:pPr eaLnBrk="1" hangingPunct="1">
                <a:spcBef>
                  <a:spcPct val="0"/>
                </a:spcBef>
              </a:pPr>
              <a:t>86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3305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19858-17BA-4756-AF2D-856FE55FB5FD}" type="slidenum">
              <a:rPr lang="de-DE" altLang="de-DE" sz="1300"/>
              <a:pPr eaLnBrk="1" hangingPunct="1">
                <a:spcBef>
                  <a:spcPct val="0"/>
                </a:spcBef>
              </a:pPr>
              <a:t>87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3100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0C407D-2C69-4051-AEC9-EBB7B427E2F3}" type="slidenum">
              <a:rPr lang="de-DE" altLang="de-DE" sz="1300"/>
              <a:pPr eaLnBrk="1" hangingPunct="1">
                <a:spcBef>
                  <a:spcPct val="0"/>
                </a:spcBef>
              </a:pPr>
              <a:t>88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220338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1FC3CF-CDF7-4890-8429-687DE7570B79}" type="slidenum">
              <a:rPr lang="de-DE" altLang="de-DE" sz="1300"/>
              <a:pPr eaLnBrk="1" hangingPunct="1">
                <a:spcBef>
                  <a:spcPct val="0"/>
                </a:spcBef>
              </a:pPr>
              <a:t>89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43274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6680EE-3F77-4C03-B5D5-333AD87954B0}" type="slidenum">
              <a:rPr lang="de-DE" altLang="de-DE" sz="1300"/>
              <a:pPr eaLnBrk="1" hangingPunct="1">
                <a:spcBef>
                  <a:spcPct val="0"/>
                </a:spcBef>
              </a:pPr>
              <a:t>90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54077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1A8DC63-9620-4190-B273-856BFC0DF5F9}" type="slidenum">
              <a:rPr lang="de-DE" altLang="de-DE" sz="1300"/>
              <a:pPr eaLnBrk="1" hangingPunct="1">
                <a:spcBef>
                  <a:spcPct val="0"/>
                </a:spcBef>
              </a:pPr>
              <a:t>91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076300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26A6DC4-3E29-4DB8-ADE4-522D0E90B947}" type="slidenum">
              <a:rPr lang="de-DE" altLang="de-DE" sz="1300"/>
              <a:pPr eaLnBrk="1" hangingPunct="1">
                <a:spcBef>
                  <a:spcPct val="0"/>
                </a:spcBef>
              </a:pPr>
              <a:t>92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8192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CAA3C-610E-4D89-869A-843C8903487A}" type="slidenum">
              <a:rPr lang="de-DE" altLang="de-DE" sz="1300"/>
              <a:pPr eaLnBrk="1" hangingPunct="1">
                <a:spcBef>
                  <a:spcPct val="0"/>
                </a:spcBef>
              </a:pPr>
              <a:t>93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13876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A105791-36AF-4E48-B03A-FE91FA2E5645}" type="slidenum">
              <a:rPr lang="de-DE" altLang="de-DE" sz="1300"/>
              <a:pPr eaLnBrk="1" hangingPunct="1">
                <a:spcBef>
                  <a:spcPct val="0"/>
                </a:spcBef>
              </a:pPr>
              <a:t>94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3269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2BBDB8-D1C5-45E7-92B1-5E38E2956C0A}" type="slidenum">
              <a:rPr lang="de-DE" altLang="de-DE" sz="1300"/>
              <a:pPr eaLnBrk="1" hangingPunct="1">
                <a:spcBef>
                  <a:spcPct val="0"/>
                </a:spcBef>
              </a:pPr>
              <a:t>95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1899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44C7D8-E08D-4C64-A42D-B59B56BB8F61}" type="slidenum">
              <a:rPr lang="de-DE" altLang="de-DE" sz="1300"/>
              <a:pPr eaLnBrk="1" hangingPunct="1">
                <a:spcBef>
                  <a:spcPct val="0"/>
                </a:spcBef>
              </a:pPr>
              <a:t>96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44689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C12FF8-9F01-4A88-A686-D4BCDC54A574}" type="slidenum">
              <a:rPr lang="de-DE" altLang="de-DE" sz="1300"/>
              <a:pPr eaLnBrk="1" hangingPunct="1">
                <a:spcBef>
                  <a:spcPct val="0"/>
                </a:spcBef>
              </a:pPr>
              <a:t>97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80353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F0602-0786-4187-B259-0B2159840DF9}" type="slidenum">
              <a:rPr lang="de-DE" altLang="de-DE" sz="1300"/>
              <a:pPr eaLnBrk="1" hangingPunct="1">
                <a:spcBef>
                  <a:spcPct val="0"/>
                </a:spcBef>
              </a:pPr>
              <a:t>98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31673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1A37A63-969D-409C-82EE-684222C183CA}" type="slidenum">
              <a:rPr lang="de-DE" altLang="de-DE" sz="1300"/>
              <a:pPr eaLnBrk="1" hangingPunct="1">
                <a:spcBef>
                  <a:spcPct val="0"/>
                </a:spcBef>
              </a:pPr>
              <a:t>99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6456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2B3C89C-0D94-4D06-B2AD-53A419115EB5}" type="slidenum">
              <a:rPr lang="de-DE" altLang="de-DE" sz="1300"/>
              <a:pPr eaLnBrk="1" hangingPunct="1">
                <a:spcBef>
                  <a:spcPct val="0"/>
                </a:spcBef>
              </a:pPr>
              <a:t>100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7852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80589D-F2FC-4A97-BF58-24BF264E1E32}" type="slidenum">
              <a:rPr lang="de-DE" altLang="de-DE" sz="1300"/>
              <a:pPr eaLnBrk="1" hangingPunct="1">
                <a:spcBef>
                  <a:spcPct val="0"/>
                </a:spcBef>
              </a:pPr>
              <a:t>101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4772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CD3F71-D87D-4BC2-9F9F-A3DB04795017}" type="slidenum">
              <a:rPr lang="de-DE" altLang="de-DE" sz="1300"/>
              <a:pPr eaLnBrk="1" hangingPunct="1">
                <a:spcBef>
                  <a:spcPct val="0"/>
                </a:spcBef>
              </a:pPr>
              <a:t>102</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80799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D0EFDBE-60B0-4F88-AB2D-75EB9C607080}" type="slidenum">
              <a:rPr lang="de-DE" altLang="de-DE" sz="1300"/>
              <a:pPr eaLnBrk="1" hangingPunct="1">
                <a:spcBef>
                  <a:spcPct val="0"/>
                </a:spcBef>
              </a:pPr>
              <a:t>103</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47550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F33615-C684-4B91-AF32-B02B86432F22}" type="slidenum">
              <a:rPr lang="de-DE" altLang="de-DE" sz="1300"/>
              <a:pPr eaLnBrk="1" hangingPunct="1">
                <a:spcBef>
                  <a:spcPct val="0"/>
                </a:spcBef>
              </a:pPr>
              <a:t>104</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16018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B9EDF5B-60A7-4612-813F-E36C5686AAA6}" type="slidenum">
              <a:rPr lang="de-DE" altLang="de-DE" sz="1300"/>
              <a:pPr eaLnBrk="1" hangingPunct="1">
                <a:spcBef>
                  <a:spcPct val="0"/>
                </a:spcBef>
              </a:pPr>
              <a:t>105</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43388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0AE54E-BDAB-4ADC-A7F2-C4BEB36592DD}" type="slidenum">
              <a:rPr lang="de-DE" altLang="de-DE" sz="1300"/>
              <a:pPr eaLnBrk="1" hangingPunct="1">
                <a:spcBef>
                  <a:spcPct val="0"/>
                </a:spcBef>
              </a:pPr>
              <a:t>106</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2452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929B4CE-F43F-4FAE-B3BC-59F71648159A}" type="slidenum">
              <a:rPr lang="de-DE" altLang="de-DE" sz="1300"/>
              <a:pPr eaLnBrk="1" hangingPunct="1">
                <a:spcBef>
                  <a:spcPct val="0"/>
                </a:spcBef>
              </a:pPr>
              <a:t>107</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353922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F61CC81-B170-42EF-BF37-7A54189F8EA1}" type="slidenum">
              <a:rPr lang="de-DE" altLang="de-DE" sz="1300"/>
              <a:pPr eaLnBrk="1" hangingPunct="1">
                <a:spcBef>
                  <a:spcPct val="0"/>
                </a:spcBef>
              </a:pPr>
              <a:t>108</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8745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7872B9-DABE-4094-AFDF-1415E6202C8D}" type="slidenum">
              <a:rPr lang="de-DE" altLang="de-DE" sz="1300"/>
              <a:pPr eaLnBrk="1" hangingPunct="1">
                <a:spcBef>
                  <a:spcPct val="0"/>
                </a:spcBef>
              </a:pPr>
              <a:t>109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39972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21704ED-E456-4CD4-84A8-8ED8A2D709E4}" type="slidenum">
              <a:rPr lang="de-DE" altLang="de-DE" sz="1300"/>
              <a:pPr eaLnBrk="1" hangingPunct="1">
                <a:spcBef>
                  <a:spcPct val="0"/>
                </a:spcBef>
              </a:pPr>
              <a:t>110</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87502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576E8F-5FA9-43D5-A24D-B837B4CFCF56}" type="slidenum">
              <a:rPr lang="de-DE" altLang="de-DE" sz="1300"/>
              <a:pPr eaLnBrk="1" hangingPunct="1">
                <a:spcBef>
                  <a:spcPct val="0"/>
                </a:spcBef>
              </a:pPr>
              <a:t>111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567187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11D1ED7-3FAB-4F81-9E8A-B4E4FDA7ED5A}" type="slidenum">
              <a:rPr lang="de-DE" altLang="de-DE" sz="1300"/>
              <a:pPr eaLnBrk="1" hangingPunct="1">
                <a:spcBef>
                  <a:spcPct val="0"/>
                </a:spcBef>
              </a:pPr>
              <a:t>112</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130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19700-9C50-45EE-A299-9474A5BBFA83}" type="slidenum">
              <a:rPr lang="de-DE" altLang="de-DE" sz="1300"/>
              <a:pPr eaLnBrk="1" hangingPunct="1">
                <a:spcBef>
                  <a:spcPct val="0"/>
                </a:spcBef>
              </a:pPr>
              <a:t>113</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108781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E265CB3-D7C6-4900-A539-9A511AC7AB7A}" type="slidenum">
              <a:rPr lang="de-DE" altLang="de-DE" sz="1300"/>
              <a:pPr eaLnBrk="1" hangingPunct="1">
                <a:spcBef>
                  <a:spcPct val="0"/>
                </a:spcBef>
              </a:pPr>
              <a:t>114</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68472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D480A8A-31C0-442E-A871-F23B522EBDE8}" type="slidenum">
              <a:rPr lang="de-DE" altLang="de-DE" sz="1300"/>
              <a:pPr eaLnBrk="1" hangingPunct="1">
                <a:spcBef>
                  <a:spcPct val="0"/>
                </a:spcBef>
              </a:pPr>
              <a:t>115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6128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0250F1-9A87-4D47-BC60-A597FD7FACDE}" type="slidenum">
              <a:rPr lang="de-DE" altLang="de-DE" sz="1300"/>
              <a:pPr eaLnBrk="1" hangingPunct="1">
                <a:spcBef>
                  <a:spcPct val="0"/>
                </a:spcBef>
              </a:pPr>
              <a:t>116</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549018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6C705D4-60DB-441D-8F1B-2CAF91CCE7B8}" type="slidenum">
              <a:rPr lang="de-DE" altLang="de-DE" sz="1300"/>
              <a:pPr eaLnBrk="1" hangingPunct="1">
                <a:spcBef>
                  <a:spcPct val="0"/>
                </a:spcBef>
              </a:pPr>
              <a:t>117</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8064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0CCC4BF-AD71-4B12-8AA7-FCC3BF822312}" type="slidenum">
              <a:rPr lang="de-DE" altLang="de-DE" sz="1300"/>
              <a:pPr eaLnBrk="1" hangingPunct="1">
                <a:spcBef>
                  <a:spcPct val="0"/>
                </a:spcBef>
              </a:pPr>
              <a:t>118</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43116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C458801-50F4-406E-AEF1-CED16FDD1EB5}" type="slidenum">
              <a:rPr lang="de-DE" altLang="de-DE" sz="1300"/>
              <a:pPr eaLnBrk="1" hangingPunct="1">
                <a:spcBef>
                  <a:spcPct val="0"/>
                </a:spcBef>
              </a:pPr>
              <a:t>119</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6336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C162D11-9FAC-4E4A-A196-C33E96D8C99F}" type="slidenum">
              <a:rPr lang="de-DE" altLang="de-DE" sz="1300"/>
              <a:pPr eaLnBrk="1" hangingPunct="1">
                <a:spcBef>
                  <a:spcPct val="0"/>
                </a:spcBef>
              </a:pPr>
              <a:t>120</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3467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2BFACA-7F8B-4F32-8888-DD24AE421035}" type="slidenum">
              <a:rPr lang="de-DE" altLang="de-DE" sz="1300"/>
              <a:pPr eaLnBrk="1" hangingPunct="1">
                <a:spcBef>
                  <a:spcPct val="0"/>
                </a:spcBef>
              </a:pPr>
              <a:t>121</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780049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2BFACA-7F8B-4F32-8888-DD24AE421035}" type="slidenum">
              <a:rPr lang="de-DE" altLang="de-DE" sz="1300"/>
              <a:pPr eaLnBrk="1" hangingPunct="1">
                <a:spcBef>
                  <a:spcPct val="0"/>
                </a:spcBef>
              </a:pPr>
              <a:t>122</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7800498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9369278-5829-4E58-B907-0AA381106BB7}" type="slidenum">
              <a:rPr lang="de-DE" altLang="de-DE" sz="1300"/>
              <a:pPr eaLnBrk="1" hangingPunct="1">
                <a:spcBef>
                  <a:spcPct val="0"/>
                </a:spcBef>
              </a:pPr>
              <a:t>123</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96318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55027A-1F5D-4264-947F-ED9137452ECD}" type="slidenum">
              <a:rPr lang="de-DE" altLang="de-DE" sz="1300"/>
              <a:pPr eaLnBrk="1" hangingPunct="1">
                <a:spcBef>
                  <a:spcPct val="0"/>
                </a:spcBef>
              </a:pPr>
              <a:t>124</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936560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DA3008-E667-456C-8EDA-4F20EFABBEA8}" type="slidenum">
              <a:rPr lang="de-DE" altLang="de-DE" sz="1300"/>
              <a:pPr eaLnBrk="1" hangingPunct="1">
                <a:spcBef>
                  <a:spcPct val="0"/>
                </a:spcBef>
              </a:pPr>
              <a:t>125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061363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105393-2E76-4868-8835-F5D700C13AFE}" type="slidenum">
              <a:rPr lang="de-DE" altLang="de-DE" sz="1300"/>
              <a:pPr eaLnBrk="1" hangingPunct="1">
                <a:spcBef>
                  <a:spcPct val="0"/>
                </a:spcBef>
              </a:pPr>
              <a:t>126</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17552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35E6F1-907B-4332-A5FC-0624111A1C65}" type="slidenum">
              <a:rPr lang="de-DE" altLang="de-DE" sz="1300"/>
              <a:pPr eaLnBrk="1" hangingPunct="1">
                <a:spcBef>
                  <a:spcPct val="0"/>
                </a:spcBef>
              </a:pPr>
              <a:t>127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32693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886AB0-B288-41E8-837F-3ADA87ACAEAA}" type="slidenum">
              <a:rPr lang="de-DE" altLang="de-DE" sz="1300"/>
              <a:pPr eaLnBrk="1" hangingPunct="1">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75973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514C6CC-28F0-4C03-83EF-0DDCB68863B8}" type="slidenum">
              <a:rPr lang="de-DE" altLang="de-DE" sz="1300"/>
              <a:pPr eaLnBrk="1" hangingPunct="1">
                <a:spcBef>
                  <a:spcPct val="0"/>
                </a:spcBef>
              </a:pPr>
              <a:t>129</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20257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842F59C-3A63-472C-95FF-AC04B078910D}" type="slidenum">
              <a:rPr lang="de-DE" altLang="de-DE" sz="1300"/>
              <a:pPr eaLnBrk="1" hangingPunct="1">
                <a:spcBef>
                  <a:spcPct val="0"/>
                </a:spcBef>
              </a:pPr>
              <a:t>130</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15736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9776D4-FC86-4E17-84E2-2CC1478897B2}" type="slidenum">
              <a:rPr lang="de-DE" altLang="de-DE" sz="1300"/>
              <a:pPr eaLnBrk="1" hangingPunct="1">
                <a:spcBef>
                  <a:spcPct val="0"/>
                </a:spcBef>
              </a:pPr>
              <a:t>131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66979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57BA72-D28B-450D-BC6F-F1A20BB755FC}" type="slidenum">
              <a:rPr lang="de-DE" altLang="de-DE" sz="1300"/>
              <a:pPr eaLnBrk="1" hangingPunct="1">
                <a:spcBef>
                  <a:spcPct val="0"/>
                </a:spcBef>
              </a:pPr>
              <a:t>132</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93658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E56227-1F9B-470A-988B-F6757F7A8457}" type="slidenum">
              <a:rPr lang="de-DE" altLang="de-DE" sz="1300"/>
              <a:pPr eaLnBrk="1" hangingPunct="1">
                <a:spcBef>
                  <a:spcPct val="0"/>
                </a:spcBef>
              </a:pPr>
              <a:t>133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6075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3EF1CA-A112-4A17-A89E-8F4C6C20F560}" type="slidenum">
              <a:rPr lang="de-DE" altLang="de-DE" sz="1300"/>
              <a:pPr eaLnBrk="1" hangingPunct="1">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223517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1BCC94-4F91-4E8B-81D9-D6544A23AB77}" type="slidenum">
              <a:rPr lang="de-DE" altLang="de-DE" sz="1300"/>
              <a:pPr eaLnBrk="1" hangingPunct="1">
                <a:spcBef>
                  <a:spcPct val="0"/>
                </a:spcBef>
              </a:pPr>
              <a:t>135</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36545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901DFC-5FBD-40A2-9F76-3663A7CE8AE8}" type="slidenum">
              <a:rPr lang="de-DE" altLang="de-DE" sz="1300"/>
              <a:pPr eaLnBrk="1" hangingPunct="1">
                <a:spcBef>
                  <a:spcPct val="0"/>
                </a:spcBef>
              </a:pPr>
              <a:t>136</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05531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137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138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139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140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141</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142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143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144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3AC257B-E6A2-4FEF-8AD6-97F3304D933E}" type="slidenum">
              <a:rPr lang="de-DE" altLang="de-DE" sz="1300"/>
              <a:pPr eaLnBrk="1" hangingPunct="1">
                <a:spcBef>
                  <a:spcPct val="0"/>
                </a:spcBef>
              </a:pPr>
              <a:t>146</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169606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147</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148</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149</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150</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151</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152</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153</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154</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155</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4E3CF72D-1633-4781-A836-90C6F69E1CA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2 – Melompat ke Kesimpulan I</a:t>
            </a:r>
          </a:p>
        </p:txBody>
      </p:sp>
      <p:sp>
        <p:nvSpPr>
          <p:cNvPr id="6" name="Slide Number Placeholder 5"/>
          <p:cNvSpPr>
            <a:spLocks noGrp="1"/>
          </p:cNvSpPr>
          <p:nvPr>
            <p:ph type="sldNum" sz="quarter" idx="12"/>
          </p:nvPr>
        </p:nvSpPr>
        <p:spPr bwMode="gray"/>
        <p:txBody>
          <a:bodyPr>
            <a:noAutofit/>
          </a:bodyPr>
          <a:lstStyle>
            <a:lvl1pPr>
              <a:defRPr b="0"/>
            </a:lvl1pPr>
          </a:lstStyle>
          <a:p>
            <a:fld id="{49AA4208-32AE-40E6-917E-916D94ED136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0C5F1D0-D670-407B-90AD-AF44EA7BC02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4E3CF72D-1633-4781-A836-90C6F69E1CA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4E3CF72D-1633-4781-A836-90C6F69E1CA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5" name="Slide Number Placeholder 4"/>
          <p:cNvSpPr>
            <a:spLocks noGrp="1"/>
          </p:cNvSpPr>
          <p:nvPr>
            <p:ph type="sldNum" sz="quarter" idx="12"/>
          </p:nvPr>
        </p:nvSpPr>
        <p:spPr bwMode="gray"/>
        <p:txBody>
          <a:bodyPr/>
          <a:lstStyle>
            <a:lvl1pPr>
              <a:defRPr b="0"/>
            </a:lvl1pPr>
          </a:lstStyle>
          <a:p>
            <a:fld id="{9FC28C30-3A88-4466-A2DA-9CC3940C24E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AE32ACE1-B163-4239-B1B8-98D5AFFF94F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2901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3620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33774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0822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61122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652753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19628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168919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39110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14584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96198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17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2 – Melompat ke Kesimpulan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E3CF72D-1633-4781-A836-90C6F69E1CA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43683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2 A </a:t>
            </a:r>
            <a:r>
              <a:rPr lang="en-US" altLang="ja-JP" dirty="0">
                <a:latin typeface="Calibri Light"/>
              </a:rPr>
              <a:t>–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10544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err="1">
                <a:solidFill>
                  <a:srgbClr val="333333"/>
                </a:solidFill>
              </a:rPr>
              <a:t>bukti</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751081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err="1">
                <a:solidFill>
                  <a:srgbClr val="333333"/>
                </a:solidFill>
              </a:rPr>
              <a:t>tepat</a:t>
            </a:r>
            <a:r>
              <a:rPr lang="en-US" altLang="de-DE" sz="2400">
                <a:solidFill>
                  <a:srgbClr val="333333"/>
                </a:solidFill>
              </a:rPr>
              <a:t>/pas “yang </a:t>
            </a:r>
            <a:r>
              <a:rPr lang="en-US" altLang="de-DE" sz="2400" err="1">
                <a:solidFill>
                  <a:srgbClr val="333333"/>
                </a:solidFill>
              </a:rPr>
              <a:t>sedang-sedang</a:t>
            </a:r>
            <a:r>
              <a:rPr lang="en-US" altLang="de-DE" sz="2400">
                <a:solidFill>
                  <a:srgbClr val="333333"/>
                </a:solidFill>
              </a:rPr>
              <a:t> saja” </a:t>
            </a:r>
            <a:r>
              <a:rPr lang="en-US" altLang="de-DE" sz="2400" err="1">
                <a:solidFill>
                  <a:srgbClr val="333333"/>
                </a:solidFill>
              </a:rPr>
              <a:t>antara</a:t>
            </a:r>
            <a:r>
              <a:rPr lang="en-US"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17218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dirty="0" err="1">
                <a:solidFill>
                  <a:srgbClr val="333333"/>
                </a:solidFill>
              </a:rPr>
              <a:t>tepat</a:t>
            </a:r>
            <a:r>
              <a:rPr lang="en-US" altLang="de-DE" sz="2400" dirty="0">
                <a:solidFill>
                  <a:srgbClr val="333333"/>
                </a:solidFill>
              </a:rPr>
              <a:t>/pas “yang </a:t>
            </a:r>
            <a:r>
              <a:rPr lang="en-US" altLang="de-DE" sz="2400" dirty="0" err="1">
                <a:solidFill>
                  <a:srgbClr val="333333"/>
                </a:solidFill>
              </a:rPr>
              <a:t>sedang-sedang</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antara</a:t>
            </a:r>
            <a:r>
              <a:rPr lang="en-US" altLang="de-DE" sz="2400" dirty="0">
                <a:solidFill>
                  <a:srgbClr val="333333"/>
                </a:solidFill>
              </a:rPr>
              <a:t>:</a:t>
            </a:r>
          </a:p>
          <a:p>
            <a:pPr marL="774827" lvl="3" indent="-342900">
              <a:spcBef>
                <a:spcPts val="1999"/>
              </a:spcBef>
              <a:buClr>
                <a:srgbClr val="333333"/>
              </a:buClr>
              <a:buFont typeface="WingDings"/>
              <a:buChar char=""/>
            </a:pPr>
            <a:r>
              <a:rPr lang="en-US" altLang="de-DE" sz="2400" dirty="0" err="1">
                <a:solidFill>
                  <a:srgbClr val="333333"/>
                </a:solidFill>
                <a:latin typeface="+mn-lt"/>
              </a:rPr>
              <a:t>Terlalu</a:t>
            </a:r>
            <a:r>
              <a:rPr lang="en-US" altLang="de-DE" sz="2400" dirty="0">
                <a:solidFill>
                  <a:srgbClr val="333333"/>
                </a:solidFill>
                <a:latin typeface="+mn-lt"/>
              </a:rPr>
              <a:t> </a:t>
            </a:r>
            <a:r>
              <a:rPr lang="en-US" altLang="de-DE" sz="2400" dirty="0" err="1">
                <a:solidFill>
                  <a:srgbClr val="333333"/>
                </a:solidFill>
                <a:latin typeface="+mn-lt"/>
              </a:rPr>
              <a:t>cepat</a:t>
            </a:r>
            <a:r>
              <a:rPr lang="en-US" altLang="de-DE" sz="2400" dirty="0">
                <a:solidFill>
                  <a:srgbClr val="333333"/>
                </a:solidFill>
                <a:latin typeface="+mn-lt"/>
              </a:rPr>
              <a:t> </a:t>
            </a:r>
            <a:r>
              <a:rPr lang="en-US" altLang="de-DE" sz="2400" dirty="0" err="1">
                <a:solidFill>
                  <a:srgbClr val="333333"/>
                </a:solidFill>
                <a:latin typeface="+mn-lt"/>
              </a:rPr>
              <a:t>membuat</a:t>
            </a:r>
            <a:r>
              <a:rPr lang="en-US" altLang="de-DE" sz="2400" dirty="0">
                <a:solidFill>
                  <a:srgbClr val="333333"/>
                </a:solidFill>
                <a:latin typeface="+mn-lt"/>
              </a:rPr>
              <a:t> </a:t>
            </a:r>
            <a:r>
              <a:rPr lang="en-US" altLang="de-DE" sz="2400" dirty="0" err="1">
                <a:solidFill>
                  <a:srgbClr val="333333"/>
                </a:solidFill>
                <a:latin typeface="+mn-lt"/>
              </a:rPr>
              <a:t>kesimpulan</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keputusan</a:t>
            </a:r>
            <a:r>
              <a:rPr lang="en-US" altLang="de-DE" sz="2400" dirty="0">
                <a:solidFill>
                  <a:srgbClr val="333333"/>
                </a:solidFill>
                <a:latin typeface="+mn-lt"/>
              </a:rPr>
              <a:t> yang </a:t>
            </a:r>
            <a:r>
              <a:rPr lang="en-US" altLang="de-DE" sz="2400" dirty="0" err="1">
                <a:solidFill>
                  <a:srgbClr val="333333"/>
                </a:solidFill>
                <a:latin typeface="+mn-lt"/>
              </a:rPr>
              <a:t>lemah</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latin typeface="+mn-lt"/>
              </a:rPr>
              <a:t>dan</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50685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dirty="0" err="1">
                <a:solidFill>
                  <a:srgbClr val="333333"/>
                </a:solidFill>
              </a:rPr>
              <a:t>tepat</a:t>
            </a:r>
            <a:r>
              <a:rPr lang="en-US" altLang="de-DE" sz="2400" dirty="0">
                <a:solidFill>
                  <a:srgbClr val="333333"/>
                </a:solidFill>
              </a:rPr>
              <a:t>/pas “yang </a:t>
            </a:r>
            <a:r>
              <a:rPr lang="en-US" altLang="de-DE" sz="2400" dirty="0" err="1">
                <a:solidFill>
                  <a:srgbClr val="333333"/>
                </a:solidFill>
              </a:rPr>
              <a:t>sedang-sedang</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antara</a:t>
            </a:r>
            <a:r>
              <a:rPr lang="en-US" altLang="de-DE" sz="2400" dirty="0">
                <a:solidFill>
                  <a:srgbClr val="333333"/>
                </a:solidFill>
              </a:rPr>
              <a:t>:</a:t>
            </a:r>
          </a:p>
          <a:p>
            <a:pPr marL="774827" lvl="3" indent="-342900">
              <a:spcBef>
                <a:spcPts val="1999"/>
              </a:spcBef>
              <a:buClr>
                <a:srgbClr val="333333"/>
              </a:buClr>
              <a:buFont typeface="WingDings"/>
              <a:buChar char=""/>
            </a:pPr>
            <a:r>
              <a:rPr lang="en-US" altLang="de-DE" sz="2400" dirty="0" err="1">
                <a:solidFill>
                  <a:srgbClr val="333333"/>
                </a:solidFill>
                <a:latin typeface="+mn-lt"/>
              </a:rPr>
              <a:t>Terlalu</a:t>
            </a:r>
            <a:r>
              <a:rPr lang="en-US" altLang="de-DE" sz="2400" dirty="0">
                <a:solidFill>
                  <a:srgbClr val="333333"/>
                </a:solidFill>
                <a:latin typeface="+mn-lt"/>
              </a:rPr>
              <a:t> </a:t>
            </a:r>
            <a:r>
              <a:rPr lang="en-US" altLang="de-DE" sz="2400" dirty="0" err="1">
                <a:solidFill>
                  <a:srgbClr val="333333"/>
                </a:solidFill>
                <a:latin typeface="+mn-lt"/>
              </a:rPr>
              <a:t>cepat</a:t>
            </a:r>
            <a:r>
              <a:rPr lang="en-US" altLang="de-DE" sz="2400" dirty="0">
                <a:solidFill>
                  <a:srgbClr val="333333"/>
                </a:solidFill>
                <a:latin typeface="+mn-lt"/>
              </a:rPr>
              <a:t> </a:t>
            </a:r>
            <a:r>
              <a:rPr lang="en-US" altLang="de-DE" sz="2400" dirty="0" err="1">
                <a:solidFill>
                  <a:srgbClr val="333333"/>
                </a:solidFill>
                <a:latin typeface="+mn-lt"/>
              </a:rPr>
              <a:t>membuat</a:t>
            </a:r>
            <a:r>
              <a:rPr lang="en-US" altLang="de-DE" sz="2400" dirty="0">
                <a:solidFill>
                  <a:srgbClr val="333333"/>
                </a:solidFill>
                <a:latin typeface="+mn-lt"/>
              </a:rPr>
              <a:t> </a:t>
            </a:r>
            <a:r>
              <a:rPr lang="en-US" altLang="de-DE" sz="2400" dirty="0" err="1">
                <a:solidFill>
                  <a:srgbClr val="333333"/>
                </a:solidFill>
                <a:latin typeface="+mn-lt"/>
              </a:rPr>
              <a:t>kesimpulan</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keputusan</a:t>
            </a:r>
            <a:r>
              <a:rPr lang="en-US" altLang="de-DE" sz="2400" dirty="0">
                <a:solidFill>
                  <a:srgbClr val="333333"/>
                </a:solidFill>
                <a:latin typeface="+mn-lt"/>
              </a:rPr>
              <a:t> yang </a:t>
            </a:r>
            <a:r>
              <a:rPr lang="en-US" altLang="de-DE" sz="2400" dirty="0" err="1">
                <a:solidFill>
                  <a:srgbClr val="333333"/>
                </a:solidFill>
                <a:latin typeface="+mn-lt"/>
              </a:rPr>
              <a:t>lemah</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latin typeface="+mn-lt"/>
              </a:rPr>
              <a:t>dan</a:t>
            </a:r>
          </a:p>
          <a:p>
            <a:pPr marL="774827" lvl="3" indent="-342900">
              <a:spcBef>
                <a:spcPts val="1999"/>
              </a:spcBef>
              <a:buClr>
                <a:srgbClr val="333333"/>
              </a:buClr>
              <a:buFont typeface="WingDings"/>
              <a:buChar char=""/>
            </a:pPr>
            <a:r>
              <a:rPr lang="en-US" altLang="de-DE" sz="2400" dirty="0" err="1">
                <a:solidFill>
                  <a:srgbClr val="333333"/>
                </a:solidFill>
                <a:latin typeface="+mn-lt"/>
              </a:rPr>
              <a:t>Kurang</a:t>
            </a:r>
            <a:r>
              <a:rPr lang="en-US" altLang="de-DE" sz="2400" dirty="0">
                <a:solidFill>
                  <a:srgbClr val="333333"/>
                </a:solidFill>
                <a:latin typeface="+mn-lt"/>
              </a:rPr>
              <a:t> </a:t>
            </a:r>
            <a:r>
              <a:rPr lang="en-US" altLang="de-DE" sz="2400" dirty="0" err="1">
                <a:solidFill>
                  <a:srgbClr val="333333"/>
                </a:solidFill>
                <a:latin typeface="+mn-lt"/>
              </a:rPr>
              <a:t>akurat</a:t>
            </a:r>
            <a:r>
              <a:rPr lang="en-US" altLang="de-DE" sz="2400" dirty="0">
                <a:solidFill>
                  <a:srgbClr val="333333"/>
                </a:solidFill>
                <a:latin typeface="+mn-lt"/>
              </a:rPr>
              <a:t> (</a:t>
            </a:r>
            <a:r>
              <a:rPr lang="en-US" altLang="de-DE" sz="2400" dirty="0" err="1">
                <a:solidFill>
                  <a:srgbClr val="004992"/>
                </a:solidFill>
                <a:latin typeface="+mn-lt"/>
              </a:rPr>
              <a:t>Kerugian</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memerlukan</a:t>
            </a:r>
            <a:r>
              <a:rPr lang="en-US" altLang="de-DE" sz="2400" dirty="0">
                <a:solidFill>
                  <a:srgbClr val="333333"/>
                </a:solidFill>
                <a:latin typeface="+mn-lt"/>
              </a:rPr>
              <a:t> </a:t>
            </a:r>
            <a:r>
              <a:rPr lang="en-US" altLang="de-DE" sz="2400" dirty="0" err="1">
                <a:solidFill>
                  <a:srgbClr val="333333"/>
                </a:solidFill>
                <a:latin typeface="+mn-lt"/>
              </a:rPr>
              <a:t>waktu</a:t>
            </a:r>
            <a:r>
              <a:rPr lang="en-US" altLang="de-DE" sz="2400" dirty="0">
                <a:solidFill>
                  <a:srgbClr val="333333"/>
                </a:solidFill>
                <a:latin typeface="+mn-lt"/>
              </a:rPr>
              <a:t> …yang lama)</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35480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20241980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fi-FI" sz="2400" b="1" i="0" u="none" strike="noStrike" cap="none" normalizeH="0" baseline="0" dirty="0">
                          <a:ln>
                            <a:noFill/>
                          </a:ln>
                          <a:solidFill>
                            <a:srgbClr val="333333"/>
                          </a:solidFill>
                          <a:effectLst/>
                          <a:latin typeface="+mn-lt"/>
                        </a:rPr>
                        <a:t> – Apa yang akan kamu lakukan?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9450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95816804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Kemungkinan</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katakanlah</a:t>
                      </a:r>
                      <a:r>
                        <a:rPr kumimoji="0" lang="en-US" sz="2400" b="0" i="0" u="none" strike="noStrike" cap="none" normalizeH="0" baseline="0">
                          <a:ln>
                            <a:noFill/>
                          </a:ln>
                          <a:solidFill>
                            <a:srgbClr val="333333"/>
                          </a:solidFill>
                          <a:effectLst/>
                          <a:latin typeface="Calibri Light"/>
                        </a:rPr>
                        <a:t>: “Tidak </a:t>
                      </a:r>
                      <a:r>
                        <a:rPr kumimoji="0" lang="en-US" sz="2400" b="0" i="0" u="none" strike="noStrike" cap="none" normalizeH="0" baseline="0" dirty="0" err="1">
                          <a:ln>
                            <a:noFill/>
                          </a:ln>
                          <a:solidFill>
                            <a:srgbClr val="333333"/>
                          </a:solidFill>
                          <a:effectLst/>
                          <a:latin typeface="Calibri Light"/>
                        </a:rPr>
                        <a:t>ada</a:t>
                      </a:r>
                      <a:r>
                        <a:rPr kumimoji="0" lang="en-US" sz="2400" b="0" i="0" u="none" strike="noStrike" cap="none" normalizeH="0" baseline="0" dirty="0">
                          <a:ln>
                            <a:noFill/>
                          </a:ln>
                          <a:solidFill>
                            <a:srgbClr val="333333"/>
                          </a:solidFill>
                          <a:effectLst/>
                          <a:latin typeface="Calibri Light"/>
                        </a:rPr>
                        <a:t> asap </a:t>
                      </a:r>
                      <a:r>
                        <a:rPr kumimoji="0" lang="en-US" sz="2400" b="0" i="0" u="none" strike="noStrike" cap="none" normalizeH="0" baseline="0" dirty="0" err="1">
                          <a:ln>
                            <a:noFill/>
                          </a:ln>
                          <a:solidFill>
                            <a:srgbClr val="333333"/>
                          </a:solidFill>
                          <a:effectLst/>
                          <a:latin typeface="Calibri Light"/>
                        </a:rPr>
                        <a:t>tanpa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api</a:t>
                      </a:r>
                      <a:r>
                        <a:rPr kumimoji="0" lang="en-US" sz="2400" b="0" i="0" u="none" strike="noStrike" cap="none" normalizeH="0" baseline="0">
                          <a:ln>
                            <a:noFill/>
                          </a:ln>
                          <a:solidFill>
                            <a:srgbClr val="333333"/>
                          </a:solidFill>
                          <a:effectLst/>
                          <a:latin typeface="Calibri Light"/>
                        </a:rPr>
                        <a:t>!” </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Panggil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pemadam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kebakaran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Lebih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baik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membunyikan</a:t>
                      </a:r>
                      <a:r>
                        <a:rPr kumimoji="0" lang="en-US" sz="2400" b="0" i="0" u="none" strike="noStrike" cap="none" normalizeH="0" baseline="0" dirty="0">
                          <a:ln>
                            <a:noFill/>
                          </a:ln>
                          <a:solidFill>
                            <a:srgbClr val="333333"/>
                          </a:solidFill>
                          <a:effectLst/>
                          <a:latin typeface="Calibri Light"/>
                        </a:rPr>
                        <a:t> alarm </a:t>
                      </a:r>
                      <a:r>
                        <a:rPr kumimoji="0" lang="en-US" sz="2400" b="0" i="0" u="none" strike="noStrike" cap="none" normalizeH="0" baseline="0" dirty="0" err="1">
                          <a:ln>
                            <a:noFill/>
                          </a:ln>
                          <a:solidFill>
                            <a:srgbClr val="333333"/>
                          </a:solidFill>
                          <a:effectLst/>
                          <a:latin typeface="Calibri Light"/>
                        </a:rPr>
                        <a:t>daripada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mengabaikannya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99653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81130962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Kemungkinan</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katakanlah</a:t>
                      </a:r>
                      <a:r>
                        <a:rPr kumimoji="0" lang="en-US" sz="2400" b="0" i="0" u="none" strike="noStrike" cap="none" normalizeH="0" baseline="0">
                          <a:ln>
                            <a:noFill/>
                          </a:ln>
                          <a:solidFill>
                            <a:srgbClr val="333333"/>
                          </a:solidFill>
                          <a:effectLst/>
                          <a:latin typeface="Calibri Light"/>
                        </a:rPr>
                        <a:t>: “Tidak </a:t>
                      </a:r>
                      <a:r>
                        <a:rPr kumimoji="0" lang="en-US" sz="2400" b="0" i="0" u="none" strike="noStrike" cap="none" normalizeH="0" baseline="0" dirty="0" err="1">
                          <a:ln>
                            <a:noFill/>
                          </a:ln>
                          <a:solidFill>
                            <a:srgbClr val="333333"/>
                          </a:solidFill>
                          <a:effectLst/>
                          <a:latin typeface="Calibri Light"/>
                        </a:rPr>
                        <a:t>ada</a:t>
                      </a:r>
                      <a:r>
                        <a:rPr kumimoji="0" lang="en-US" sz="2400" b="0" i="0" u="none" strike="noStrike" cap="none" normalizeH="0" baseline="0" dirty="0">
                          <a:ln>
                            <a:noFill/>
                          </a:ln>
                          <a:solidFill>
                            <a:srgbClr val="333333"/>
                          </a:solidFill>
                          <a:effectLst/>
                          <a:latin typeface="Calibri Light"/>
                        </a:rPr>
                        <a:t> asap </a:t>
                      </a:r>
                      <a:r>
                        <a:rPr kumimoji="0" lang="en-US" sz="2400" b="0" i="0" u="none" strike="noStrike" cap="none" normalizeH="0" baseline="0" dirty="0" err="1">
                          <a:ln>
                            <a:noFill/>
                          </a:ln>
                          <a:solidFill>
                            <a:srgbClr val="333333"/>
                          </a:solidFill>
                          <a:effectLst/>
                          <a:latin typeface="Calibri Light"/>
                        </a:rPr>
                        <a:t>tanpa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api</a:t>
                      </a:r>
                      <a:r>
                        <a:rPr kumimoji="0" lang="en-US" sz="2400" b="0" i="0" u="none" strike="noStrike" cap="none" normalizeH="0" baseline="0">
                          <a:ln>
                            <a:noFill/>
                          </a:ln>
                          <a:solidFill>
                            <a:srgbClr val="333333"/>
                          </a:solidFill>
                          <a:effectLst/>
                          <a:latin typeface="Calibri Light"/>
                        </a:rPr>
                        <a:t>!” </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Panggil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pemadam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kebakaran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Lebih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baik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membunyikan</a:t>
                      </a:r>
                      <a:r>
                        <a:rPr kumimoji="0" lang="en-US" sz="2400" b="0" i="0" u="none" strike="noStrike" cap="none" normalizeH="0" baseline="0" dirty="0">
                          <a:ln>
                            <a:noFill/>
                          </a:ln>
                          <a:solidFill>
                            <a:srgbClr val="333333"/>
                          </a:solidFill>
                          <a:effectLst/>
                          <a:latin typeface="Calibri Light"/>
                        </a:rPr>
                        <a:t> alarm </a:t>
                      </a:r>
                      <a:r>
                        <a:rPr kumimoji="0" lang="en-US" sz="2400" b="0" i="0" u="none" strike="noStrike" cap="none" normalizeH="0" baseline="0" dirty="0" err="1">
                          <a:ln>
                            <a:noFill/>
                          </a:ln>
                          <a:solidFill>
                            <a:srgbClr val="333333"/>
                          </a:solidFill>
                          <a:effectLst/>
                          <a:latin typeface="Calibri Light"/>
                        </a:rPr>
                        <a:t>daripada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mengabaikannya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Faktor</a:t>
                      </a:r>
                      <a:r>
                        <a:rPr kumimoji="0" lang="en-US" sz="2400" b="1" i="0" u="none" strike="noStrike" cap="none" normalizeH="0" baseline="0" dirty="0">
                          <a:ln>
                            <a:noFill/>
                          </a:ln>
                          <a:solidFill>
                            <a:srgbClr val="333333"/>
                          </a:solidFill>
                          <a:effectLst/>
                          <a:latin typeface="Calibri Light"/>
                        </a:rPr>
                        <a:t> lain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banyak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penjelasan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misalnya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demensia</a:t>
                      </a:r>
                      <a:r>
                        <a:rPr kumimoji="0" lang="en-US" sz="2400" b="0" i="0" u="none" strike="noStrike" cap="none" normalizeH="0" baseline="0" dirty="0">
                          <a:ln>
                            <a:noFill/>
                          </a:ln>
                          <a:solidFill>
                            <a:srgbClr val="333333"/>
                          </a:solidFill>
                          <a:effectLst/>
                          <a:latin typeface="Calibri Light"/>
                        </a:rPr>
                        <a:t>, stroke). </a:t>
                      </a:r>
                      <a:r>
                        <a:rPr kumimoji="0" lang="en-US" sz="2400" b="0" i="0" u="none" strike="noStrike" cap="none" normalizeH="0" baseline="0" dirty="0" err="1">
                          <a:ln>
                            <a:noFill/>
                          </a:ln>
                          <a:solidFill>
                            <a:srgbClr val="333333"/>
                          </a:solidFill>
                          <a:effectLst/>
                          <a:latin typeface="Calibri Light"/>
                        </a:rPr>
                        <a:t>Jika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kamu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tidak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mempertimbangkan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faktor</a:t>
                      </a:r>
                      <a:r>
                        <a:rPr kumimoji="0" lang="en-US" sz="2400" b="0" i="0" u="none" strike="noStrike" cap="none" normalizeH="0" baseline="0" dirty="0">
                          <a:ln>
                            <a:noFill/>
                          </a:ln>
                          <a:solidFill>
                            <a:srgbClr val="333333"/>
                          </a:solidFill>
                          <a:effectLst/>
                          <a:latin typeface="Calibri Light"/>
                        </a:rPr>
                        <a:t> lain, </a:t>
                      </a:r>
                      <a:r>
                        <a:rPr kumimoji="0" lang="en-US" sz="2400" b="0" i="0" u="none" strike="noStrike" cap="none" normalizeH="0" baseline="0" dirty="0" err="1">
                          <a:ln>
                            <a:noFill/>
                          </a:ln>
                          <a:solidFill>
                            <a:srgbClr val="333333"/>
                          </a:solidFill>
                          <a:effectLst/>
                          <a:latin typeface="Calibri Light"/>
                        </a:rPr>
                        <a:t>mungkin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kamu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memandangnya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hina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misalnya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merasa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jijik</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2809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87778447"/>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800" kern="1200" dirty="0">
                          <a:solidFill>
                            <a:schemeClr val="accent1"/>
                          </a:solidFill>
                          <a:effectLst/>
                          <a:latin typeface="+mn-lt"/>
                          <a:ea typeface="+mn-ea"/>
                          <a:cs typeface="+mn-cs"/>
                        </a:rPr>
                        <a:t>???</a:t>
                      </a:r>
                      <a:r>
                        <a:rPr lang="de-DE" sz="1800" kern="1200" dirty="0">
                          <a:solidFill>
                            <a:schemeClr val="dk1"/>
                          </a:solidFill>
                          <a:effectLst/>
                          <a:latin typeface="+mn-lt"/>
                          <a:ea typeface="+mn-ea"/>
                          <a:cs typeface="+mn-cs"/>
                        </a:rPr>
                        <a:t>   </a:t>
                      </a:r>
                      <a:r>
                        <a:rPr lang="id-ID" sz="1800" kern="1200" dirty="0">
                          <a:solidFill>
                            <a:schemeClr val="bg1"/>
                          </a:solidFill>
                          <a:effectLst/>
                          <a:latin typeface="+mn-lt"/>
                          <a:ea typeface="+mn-ea"/>
                          <a:cs typeface="+mn-cs"/>
                        </a:rPr>
                        <a:t>cepat menyimpulkan sering terjadi ketika orang terancam. Bergantung pada pendirian politik mereka, orang-orang dengan cepat mengaitkan motif tertentu dengan para penyerang.</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Contoh: </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1. Pelaku berasal dari negara muslim; banyak yang yakin itu pasti serangan agama</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2. Pelaku berkulit putih dan korban berkulit gelap; banyak yang percaya serangan itu pasti karena radikalisme sayap kanan atau rasisme.</a:t>
                      </a:r>
                      <a:endParaRPr lang="de-DE" sz="1800" kern="1200" dirty="0">
                        <a:solidFill>
                          <a:schemeClr val="bg1"/>
                        </a:solidFill>
                        <a:effectLst/>
                        <a:latin typeface="+mn-lt"/>
                        <a:ea typeface="+mn-ea"/>
                        <a:cs typeface="+mn-cs"/>
                      </a:endParaRPr>
                    </a:p>
                    <a:p>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Terkadang, tuduhan ini memang terbukti benar. Namun, dalam diskusi publik, tuduhan semacam itu dibuat terlalu cepat dan motif alternatif lain jarang dipertimbangkan. </a:t>
                      </a:r>
                      <a:endParaRPr kumimoji="0" lang="de-DE" sz="1800" b="0" i="0" u="none" strike="noStrike" cap="none" normalizeH="0" baseline="0" dirty="0">
                        <a:ln>
                          <a:noFill/>
                        </a:ln>
                        <a:solidFill>
                          <a:schemeClr val="bg1"/>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32471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3690635875"/>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cenderung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mengambil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kesimpulan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ketika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mendengar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tentang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media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Tergantung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sikap</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sering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mengaitkan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tertentu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dengan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Contoh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korban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memiliki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perbedaan</a:t>
                      </a:r>
                      <a:r>
                        <a:rPr lang="de-DE" sz="1800" b="0" i="0" u="none" strike="noStrike" kern="1200" dirty="0">
                          <a:solidFill>
                            <a:schemeClr val="dk1"/>
                          </a:solidFill>
                          <a:effectLst/>
                          <a:latin typeface="+mn-lt"/>
                          <a:ea typeface="+mn-ea"/>
                          <a:cs typeface="+mn-cs"/>
                        </a:rPr>
                        <a:t> ras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agama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Banyak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percaya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bahwa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adalah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utama</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balik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tersebut</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Terkadang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bisa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menjadi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kenyataan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Namun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dalam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diskusi</a:t>
                      </a:r>
                      <a:r>
                        <a:rPr lang="de-DE" sz="1800" b="0" i="0" u="none" strike="noStrike" kern="1200" dirty="0">
                          <a:solidFill>
                            <a:schemeClr val="dk1"/>
                          </a:solidFill>
                          <a:effectLst/>
                          <a:latin typeface="+mn-lt"/>
                          <a:ea typeface="+mn-ea"/>
                          <a:cs typeface="+mn-cs"/>
                        </a:rPr>
                        <a:t> publik,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membuat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asumsi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seperti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Pembahasan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lain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dipertimbangkan</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208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197719856"/>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cenderung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mengambil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kesimpulan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ketika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mendengar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tentang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media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Tergantung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sikap</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sering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mengaitkan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tertentu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dengan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Contoh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korban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memiliki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perbedaan</a:t>
                      </a:r>
                      <a:r>
                        <a:rPr lang="de-DE" sz="1800" b="0" i="0" u="none" strike="noStrike" kern="1200" dirty="0">
                          <a:solidFill>
                            <a:schemeClr val="dk1"/>
                          </a:solidFill>
                          <a:effectLst/>
                          <a:latin typeface="+mn-lt"/>
                          <a:ea typeface="+mn-ea"/>
                          <a:cs typeface="+mn-cs"/>
                        </a:rPr>
                        <a:t> ras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agama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Banyak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percaya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bahwa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adalah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utama</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balik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tersebut</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Terkadang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bisa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menjadi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kenyataan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Namun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dalam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diskusi</a:t>
                      </a:r>
                      <a:r>
                        <a:rPr lang="de-DE" sz="1800" b="0" i="0" u="none" strike="noStrike" kern="1200" dirty="0">
                          <a:solidFill>
                            <a:schemeClr val="dk1"/>
                          </a:solidFill>
                          <a:effectLst/>
                          <a:latin typeface="+mn-lt"/>
                          <a:ea typeface="+mn-ea"/>
                          <a:cs typeface="+mn-cs"/>
                        </a:rPr>
                        <a:t> publik,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membuat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asumsi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seperti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Pembahasan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lain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dipertimbangkan</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Satu</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gejala</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diagnosa</a:t>
                      </a:r>
                      <a:r>
                        <a:rPr kumimoji="0" lang="en-US"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Serangan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kejang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diartikan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padahal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kejang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kecanduan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alkohol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demam</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tinggi</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Terlalu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cepat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membuat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medis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berdasarkan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hasil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pemeriksaan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laboratorium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misal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kanker</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29760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br>
              <a:rPr lang="fi-FI" dirty="0">
                <a:solidFill>
                  <a:srgbClr val="004992"/>
                </a:solidFill>
                <a:latin typeface="+mn-lt"/>
                <a:ea typeface="+mn-ea"/>
                <a:cs typeface="+mn-cs"/>
              </a:rPr>
            </a:br>
            <a:r>
              <a:rPr lang="fi-FI" sz="2000" dirty="0">
                <a:solidFill>
                  <a:srgbClr val="004992"/>
                </a:solidFill>
                <a:latin typeface="+mn-lt"/>
                <a:ea typeface="+mn-ea"/>
                <a:cs typeface="+mn-cs"/>
              </a:rPr>
              <a:t>(untuk latihan alternatif lainnya, lihat pada akhir presentasi)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13493179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FFFFFF"/>
                          </a:solidFill>
                          <a:effectLst/>
                          <a:latin typeface="Calibri Light"/>
                        </a:rPr>
                        <a:t>terdapat</a:t>
                      </a:r>
                      <a:r>
                        <a:rPr kumimoji="0" lang="en-US" sz="1800" b="0" i="0" u="none" strike="noStrike" cap="none" normalizeH="0" baseline="0" dirty="0">
                          <a:ln>
                            <a:noFill/>
                          </a:ln>
                          <a:solidFill>
                            <a:srgbClr val="FFFFFF"/>
                          </a:solidFill>
                          <a:effectLst/>
                          <a:latin typeface="Calibri Light"/>
                        </a:rPr>
                        <a:t> 70 </a:t>
                      </a:r>
                      <a:r>
                        <a:rPr kumimoji="0" lang="en-US" sz="1800" b="0" i="0" u="none" strike="noStrike" cap="none" normalizeH="0" baseline="0" dirty="0" err="1">
                          <a:ln>
                            <a:noFill/>
                          </a:ln>
                          <a:solidFill>
                            <a:srgbClr val="FFFFFF"/>
                          </a:solidFill>
                          <a:effectLst/>
                          <a:latin typeface="Calibri Light"/>
                        </a:rPr>
                        <a:t>petunjuk</a:t>
                      </a:r>
                      <a:r>
                        <a:rPr kumimoji="0" lang="en-US" sz="1800" b="0" i="0" u="none" strike="noStrike" cap="none" normalizeH="0" baseline="0" dirty="0">
                          <a:ln>
                            <a:noFill/>
                          </a:ln>
                          <a:solidFill>
                            <a:srgbClr val="FFFFFF"/>
                          </a:solidFill>
                          <a:effectLst/>
                          <a:latin typeface="Calibri Light"/>
                        </a:rPr>
                        <a:t> yang </a:t>
                      </a:r>
                      <a:r>
                        <a:rPr kumimoji="0" lang="en-US" sz="1800" b="0" i="0" u="none" strike="noStrike" cap="none" normalizeH="0" baseline="0" dirty="0" err="1">
                          <a:ln>
                            <a:noFill/>
                          </a:ln>
                          <a:solidFill>
                            <a:srgbClr val="FFFFFF"/>
                          </a:solidFill>
                          <a:effectLst/>
                          <a:latin typeface="Calibri Light"/>
                        </a:rPr>
                        <a:t>tersembunyi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err="1">
                          <a:ln>
                            <a:noFill/>
                          </a:ln>
                          <a:solidFill>
                            <a:srgbClr val="FFFFFF"/>
                          </a:solidFill>
                          <a:effectLst/>
                          <a:latin typeface="Calibri Light"/>
                        </a:rPr>
                        <a:t>dalam</a:t>
                      </a:r>
                      <a:r>
                        <a:rPr kumimoji="0" lang="en-US" sz="1800" b="0" i="0" u="none" strike="noStrike" cap="none" normalizeH="0" baseline="0">
                          <a:ln>
                            <a:noFill/>
                          </a:ln>
                          <a:solidFill>
                            <a:srgbClr val="FFFFFF"/>
                          </a:solidFill>
                          <a:effectLst/>
                          <a:latin typeface="Calibri Light"/>
                        </a:rPr>
                        <a:t> “Foto-Jalan Abbey” </a:t>
                      </a:r>
                      <a:r>
                        <a:rPr kumimoji="0" lang="en-US" sz="1800" b="0" i="0" u="none" strike="noStrike" cap="none" normalizeH="0" baseline="0" dirty="0">
                          <a:ln>
                            <a:noFill/>
                          </a:ln>
                          <a:solidFill>
                            <a:srgbClr val="FFFFFF"/>
                          </a:solidFill>
                          <a:effectLst/>
                          <a:latin typeface="Calibri Light"/>
                        </a:rPr>
                        <a:t>(</a:t>
                      </a:r>
                      <a:r>
                        <a:rPr kumimoji="0" lang="en-US" sz="1800" b="0" i="0" u="none" strike="noStrike" cap="none" normalizeH="0" baseline="0" dirty="0" err="1">
                          <a:ln>
                            <a:noFill/>
                          </a:ln>
                          <a:solidFill>
                            <a:srgbClr val="FFFFFF"/>
                          </a:solidFill>
                          <a:effectLst/>
                          <a:latin typeface="Calibri Light"/>
                        </a:rPr>
                        <a:t>lihat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disamping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kanan</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bertelanjang</a:t>
                      </a:r>
                      <a:r>
                        <a:rPr kumimoji="0" lang="en-US" sz="1800" b="0" i="0" u="none" strike="noStrike" cap="none" normalizeH="0" baseline="0" dirty="0">
                          <a:ln>
                            <a:noFill/>
                          </a:ln>
                          <a:solidFill>
                            <a:srgbClr val="FFFFFF"/>
                          </a:solidFill>
                          <a:effectLst/>
                          <a:latin typeface="Calibri Light"/>
                        </a:rPr>
                        <a:t> kaki </a:t>
                      </a:r>
                      <a:r>
                        <a:rPr kumimoji="0" lang="en-US" sz="1800" b="0" i="0" u="none" strike="noStrike" cap="none" normalizeH="0" baseline="0" dirty="0" err="1">
                          <a:ln>
                            <a:noFill/>
                          </a:ln>
                          <a:solidFill>
                            <a:srgbClr val="FFFFFF"/>
                          </a:solidFill>
                          <a:effectLst/>
                          <a:latin typeface="Calibri Light"/>
                        </a:rPr>
                        <a:t>dan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kulitnya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pucat</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kidal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tapi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memegang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ditangan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kanannya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Plat </a:t>
                      </a:r>
                      <a:r>
                        <a:rPr kumimoji="0" lang="en-US" sz="1800" b="0" i="0" u="none" strike="noStrike" cap="none" normalizeH="0" baseline="0" err="1">
                          <a:ln>
                            <a:noFill/>
                          </a:ln>
                          <a:solidFill>
                            <a:srgbClr val="FFFFFF"/>
                          </a:solidFill>
                          <a:effectLst/>
                          <a:latin typeface="Calibri Light"/>
                        </a:rPr>
                        <a:t>mobil</a:t>
                      </a:r>
                      <a:r>
                        <a:rPr kumimoji="0" lang="en-US" sz="1800" b="0" i="0" u="none" strike="noStrike" cap="none" normalizeH="0" baseline="0">
                          <a:ln>
                            <a:noFill/>
                          </a:ln>
                          <a:solidFill>
                            <a:srgbClr val="FFFFFF"/>
                          </a:solidFill>
                          <a:effectLst/>
                          <a:latin typeface="Calibri Light"/>
                        </a:rPr>
                        <a:t> “LMW” </a:t>
                      </a:r>
                      <a:r>
                        <a:rPr kumimoji="0" lang="en-US" sz="1800" b="0" i="0" u="none" strike="noStrike" cap="none" normalizeH="0" baseline="0" dirty="0">
                          <a:ln>
                            <a:noFill/>
                          </a:ln>
                          <a:solidFill>
                            <a:srgbClr val="FFFFFF"/>
                          </a:solidFill>
                          <a:effectLst/>
                          <a:latin typeface="Calibri Light"/>
                        </a:rPr>
                        <a:t>(</a:t>
                      </a:r>
                      <a:r>
                        <a:rPr kumimoji="0" lang="en-US" sz="1800" b="0" i="0" u="none" strike="noStrike" cap="none" normalizeH="0" baseline="0" dirty="0" err="1">
                          <a:ln>
                            <a:noFill/>
                          </a:ln>
                          <a:solidFill>
                            <a:srgbClr val="FFFFFF"/>
                          </a:solidFill>
                          <a:effectLst/>
                          <a:latin typeface="Calibri Light"/>
                        </a:rPr>
                        <a:t>lihat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tanda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panah</a:t>
                      </a:r>
                      <a:r>
                        <a:rPr kumimoji="0" lang="en-US" sz="1800" b="0" i="0" u="none" strike="noStrike" cap="none" normalizeH="0" baseline="0">
                          <a:ln>
                            <a:noFill/>
                          </a:ln>
                          <a:solidFill>
                            <a:srgbClr val="FFFFFF"/>
                          </a:solidFill>
                          <a:effectLst/>
                          <a:latin typeface="Calibri Light"/>
                        </a:rPr>
                        <a:t>): “Linda McCartney Weeping”.</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Cara </a:t>
                      </a:r>
                      <a:r>
                        <a:rPr kumimoji="0" lang="en-US" sz="1800" b="0" i="0" u="none" strike="noStrike" cap="none" normalizeH="0" baseline="0" dirty="0" err="1">
                          <a:ln>
                            <a:noFill/>
                          </a:ln>
                          <a:solidFill>
                            <a:srgbClr val="FFFFFF"/>
                          </a:solidFill>
                          <a:effectLst/>
                          <a:latin typeface="Calibri Light"/>
                        </a:rPr>
                        <a:t>dia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bermain</a:t>
                      </a:r>
                      <a:r>
                        <a:rPr kumimoji="0" lang="en-US" sz="1800" b="0" i="0" u="none" strike="noStrike" cap="none" normalizeH="0" baseline="0" dirty="0">
                          <a:ln>
                            <a:noFill/>
                          </a:ln>
                          <a:solidFill>
                            <a:srgbClr val="FFFFFF"/>
                          </a:solidFill>
                          <a:effectLst/>
                          <a:latin typeface="Calibri Light"/>
                        </a:rPr>
                        <a:t> bass </a:t>
                      </a:r>
                      <a:r>
                        <a:rPr kumimoji="0" lang="en-US" sz="1800" b="0" i="0" u="none" strike="noStrike" cap="none" normalizeH="0" baseline="0" dirty="0" err="1">
                          <a:ln>
                            <a:noFill/>
                          </a:ln>
                          <a:solidFill>
                            <a:srgbClr val="FFFFFF"/>
                          </a:solidFill>
                          <a:effectLst/>
                          <a:latin typeface="Calibri Light"/>
                        </a:rPr>
                        <a:t>berubah</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sejak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tahun</a:t>
                      </a:r>
                      <a:r>
                        <a:rPr kumimoji="0" lang="en-US" sz="1800" b="0" i="0" u="none" strike="noStrike" cap="none" normalizeH="0" baseline="0" dirty="0">
                          <a:ln>
                            <a:noFill/>
                          </a:ln>
                          <a:solidFill>
                            <a:srgbClr val="FFFFFF"/>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Penjelasan</a:t>
                      </a:r>
                      <a:r>
                        <a:rPr kumimoji="0" lang="en-US" sz="1800" b="1" i="0" u="none" strike="noStrike" cap="none" normalizeH="0" baseline="0" dirty="0">
                          <a:ln>
                            <a:noFill/>
                          </a:ln>
                          <a:solidFill>
                            <a:srgbClr val="333333"/>
                          </a:solidFill>
                          <a:effectLst/>
                          <a:latin typeface="Calibri Light"/>
                        </a:rPr>
                        <a:t> lain: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Ada </a:t>
                      </a:r>
                      <a:r>
                        <a:rPr kumimoji="0" lang="en-US" sz="1800" b="0" i="0" u="none" strike="noStrike" cap="none" normalizeH="0" baseline="0" dirty="0" err="1">
                          <a:ln>
                            <a:noFill/>
                          </a:ln>
                          <a:solidFill>
                            <a:srgbClr val="FFFFFF"/>
                          </a:solidFill>
                          <a:effectLst/>
                          <a:latin typeface="Calibri Light"/>
                        </a:rPr>
                        <a:t>kemiripan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dalam</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err="1">
                          <a:ln>
                            <a:noFill/>
                          </a:ln>
                          <a:solidFill>
                            <a:srgbClr val="FFFFFF"/>
                          </a:solidFill>
                          <a:effectLst/>
                          <a:latin typeface="Calibri Light"/>
                        </a:rPr>
                        <a:t>penampilan</a:t>
                      </a:r>
                      <a:r>
                        <a:rPr kumimoji="0" lang="en-US" sz="1800" b="0" i="0" u="none" strike="noStrike" cap="none" normalizeH="0" baseline="0">
                          <a:ln>
                            <a:noFill/>
                          </a:ln>
                          <a:solidFill>
                            <a:srgbClr val="FFFFFF"/>
                          </a:solidFill>
                          <a:effectLst/>
                          <a:latin typeface="Calibri Light"/>
                        </a:rPr>
                        <a:t> dan suara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LMW </a:t>
                      </a:r>
                      <a:r>
                        <a:rPr kumimoji="0" lang="en-US" sz="1800" b="0" i="0" u="none" strike="noStrike" cap="none" normalizeH="0" baseline="0" dirty="0" err="1">
                          <a:ln>
                            <a:noFill/>
                          </a:ln>
                          <a:solidFill>
                            <a:srgbClr val="FFFFFF"/>
                          </a:solidFill>
                          <a:effectLst/>
                          <a:latin typeface="Calibri Light"/>
                        </a:rPr>
                        <a:t>bisa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berarti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apa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Sumber</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berasal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dari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koran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lokal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pada</a:t>
                      </a:r>
                      <a:r>
                        <a:rPr kumimoji="0" lang="en-US" sz="1800" b="0" i="0" u="none" strike="noStrike" cap="none" normalizeH="0" baseline="0" dirty="0">
                          <a:ln>
                            <a:noFill/>
                          </a:ln>
                          <a:solidFill>
                            <a:srgbClr val="FFFFFF"/>
                          </a:solidFill>
                          <a:effectLst/>
                          <a:latin typeface="Calibri Light"/>
                        </a:rPr>
                        <a:t> tahun1969.</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77753696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terdapat</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petunjuk</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tersembunyi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dalam</a:t>
                      </a:r>
                      <a:r>
                        <a:rPr kumimoji="0" lang="en-US" sz="1800" b="0" i="0" u="none" strike="noStrike" cap="none" normalizeH="0" baseline="0">
                          <a:ln>
                            <a:noFill/>
                          </a:ln>
                          <a:solidFill>
                            <a:srgbClr val="333333"/>
                          </a:solidFill>
                          <a:effectLst/>
                          <a:latin typeface="Calibri Light"/>
                        </a:rPr>
                        <a:t> “Foto-Jalan Abbey”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disamping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bertelanjang</a:t>
                      </a:r>
                      <a:r>
                        <a:rPr kumimoji="0" lang="en-US" sz="1800" b="0" i="0" u="none" strike="noStrike" cap="none" normalizeH="0" baseline="0" dirty="0">
                          <a:ln>
                            <a:noFill/>
                          </a:ln>
                          <a:solidFill>
                            <a:srgbClr val="333333"/>
                          </a:solidFill>
                          <a:effectLst/>
                          <a:latin typeface="Calibri Light"/>
                        </a:rPr>
                        <a:t> kaki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kulitnya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pucat</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kidal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tapi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memegang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ditangan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kanannya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Plat </a:t>
                      </a:r>
                      <a:r>
                        <a:rPr kumimoji="0" lang="en-US" sz="1800" b="0" i="0" u="none" strike="noStrike" cap="none" normalizeH="0" baseline="0" err="1">
                          <a:ln>
                            <a:noFill/>
                          </a:ln>
                          <a:solidFill>
                            <a:srgbClr val="333333"/>
                          </a:solidFill>
                          <a:effectLst/>
                          <a:latin typeface="Calibri Light"/>
                        </a:rPr>
                        <a:t>mobil</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panah</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Cara </a:t>
                      </a:r>
                      <a:r>
                        <a:rPr kumimoji="0" lang="en-US" sz="1800" b="0" i="0" u="none" strike="noStrike" cap="none" normalizeH="0" baseline="0" dirty="0" err="1">
                          <a:ln>
                            <a:noFill/>
                          </a:ln>
                          <a:solidFill>
                            <a:srgbClr val="333333"/>
                          </a:solidFill>
                          <a:effectLst/>
                          <a:latin typeface="Calibri Light"/>
                        </a:rPr>
                        <a:t>dia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bermain</a:t>
                      </a:r>
                      <a:r>
                        <a:rPr kumimoji="0" lang="en-US" sz="1800" b="0" i="0" u="none" strike="noStrike" cap="none" normalizeH="0" baseline="0" dirty="0">
                          <a:ln>
                            <a:noFill/>
                          </a:ln>
                          <a:solidFill>
                            <a:srgbClr val="333333"/>
                          </a:solidFill>
                          <a:effectLst/>
                          <a:latin typeface="Calibri Light"/>
                        </a:rPr>
                        <a:t> bass </a:t>
                      </a:r>
                      <a:r>
                        <a:rPr kumimoji="0" lang="en-US" sz="1800" b="0" i="0" u="none" strike="noStrike" cap="none" normalizeH="0" baseline="0" dirty="0" err="1">
                          <a:ln>
                            <a:noFill/>
                          </a:ln>
                          <a:solidFill>
                            <a:srgbClr val="333333"/>
                          </a:solidFill>
                          <a:effectLst/>
                          <a:latin typeface="Calibri Light"/>
                        </a:rPr>
                        <a:t>berubah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sejak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rPr>
                        <a:t>Penjelasan</a:t>
                      </a:r>
                      <a:r>
                        <a:rPr kumimoji="0" lang="en-US" sz="1800" b="1" i="0" u="none" strike="noStrike" cap="none" normalizeH="0" baseline="0" dirty="0">
                          <a:ln>
                            <a:noFill/>
                          </a:ln>
                          <a:solidFill>
                            <a:srgbClr val="333333"/>
                          </a:solidFill>
                          <a:effectLst/>
                          <a:latin typeface="+mn-lt"/>
                        </a:rPr>
                        <a:t> lain: </a:t>
                      </a:r>
                      <a:r>
                        <a:rPr kumimoji="0" lang="en-US" sz="1800" b="0" i="0" u="none" strike="noStrike" cap="none" normalizeH="0" baseline="0" dirty="0">
                          <a:ln>
                            <a:noFill/>
                          </a:ln>
                          <a:solidFill>
                            <a:srgbClr val="004992"/>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Ada </a:t>
                      </a:r>
                      <a:r>
                        <a:rPr kumimoji="0" lang="en-US" sz="1800" b="0" i="0" u="none" strike="noStrike" cap="none" normalizeH="0" baseline="0" dirty="0" err="1">
                          <a:ln>
                            <a:noFill/>
                          </a:ln>
                          <a:solidFill>
                            <a:srgbClr val="FFFFFF"/>
                          </a:solidFill>
                          <a:effectLst/>
                          <a:latin typeface="+mn-lt"/>
                        </a:rPr>
                        <a:t>kemiripan</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dalam</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penampilan</a:t>
                      </a:r>
                      <a:r>
                        <a:rPr kumimoji="0" lang="en-US" sz="1800" b="0" i="0" u="none" strike="noStrike" cap="none" normalizeH="0" baseline="0">
                          <a:ln>
                            <a:noFill/>
                          </a:ln>
                          <a:solidFill>
                            <a:srgbClr val="FFFFFF"/>
                          </a:solidFill>
                          <a:effectLst/>
                          <a:latin typeface="+mn-lt"/>
                        </a:rPr>
                        <a:t> dan suara</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LMW </a:t>
                      </a:r>
                      <a:r>
                        <a:rPr kumimoji="0" lang="en-US" sz="1800" b="0" i="0" u="none" strike="noStrike" cap="none" normalizeH="0" baseline="0" dirty="0" err="1">
                          <a:ln>
                            <a:noFill/>
                          </a:ln>
                          <a:solidFill>
                            <a:srgbClr val="FFFFFF"/>
                          </a:solidFill>
                          <a:effectLst/>
                          <a:latin typeface="+mn-lt"/>
                        </a:rPr>
                        <a:t>bisa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berarti</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apa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saja</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Sumber</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berasal</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dari</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koran</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lokal</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pada</a:t>
                      </a:r>
                      <a:r>
                        <a:rPr kumimoji="0" lang="en-US" sz="1800" b="0" i="0" u="none" strike="noStrike" cap="none" normalizeH="0" baseline="0" dirty="0">
                          <a:ln>
                            <a:noFill/>
                          </a:ln>
                          <a:solidFill>
                            <a:srgbClr val="FFFFFF"/>
                          </a:solidFill>
                          <a:effectLst/>
                          <a:latin typeface="+mn-lt"/>
                        </a:rPr>
                        <a:t> tahun1969.</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96959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9431518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terdapat</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petunjuk</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tersembunyi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dalam</a:t>
                      </a:r>
                      <a:r>
                        <a:rPr kumimoji="0" lang="en-US" sz="1800" b="0" i="0" u="none" strike="noStrike" cap="none" normalizeH="0" baseline="0">
                          <a:ln>
                            <a:noFill/>
                          </a:ln>
                          <a:solidFill>
                            <a:srgbClr val="333333"/>
                          </a:solidFill>
                          <a:effectLst/>
                          <a:latin typeface="Calibri Light"/>
                        </a:rPr>
                        <a:t> “Foto-Jalan Abbey”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disamping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bertelanjang</a:t>
                      </a:r>
                      <a:r>
                        <a:rPr kumimoji="0" lang="en-US" sz="1800" b="0" i="0" u="none" strike="noStrike" cap="none" normalizeH="0" baseline="0" dirty="0">
                          <a:ln>
                            <a:noFill/>
                          </a:ln>
                          <a:solidFill>
                            <a:srgbClr val="333333"/>
                          </a:solidFill>
                          <a:effectLst/>
                          <a:latin typeface="Calibri Light"/>
                        </a:rPr>
                        <a:t> kaki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kulitnya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pucat</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kidal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tapi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memegang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ditangan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kanannya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Plat </a:t>
                      </a:r>
                      <a:r>
                        <a:rPr kumimoji="0" lang="en-US" sz="1800" b="0" i="0" u="none" strike="noStrike" cap="none" normalizeH="0" baseline="0" err="1">
                          <a:ln>
                            <a:noFill/>
                          </a:ln>
                          <a:solidFill>
                            <a:srgbClr val="333333"/>
                          </a:solidFill>
                          <a:effectLst/>
                          <a:latin typeface="Calibri Light"/>
                        </a:rPr>
                        <a:t>mobil</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panah</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Cara </a:t>
                      </a:r>
                      <a:r>
                        <a:rPr kumimoji="0" lang="en-US" sz="1800" b="0" i="0" u="none" strike="noStrike" cap="none" normalizeH="0" baseline="0" dirty="0" err="1">
                          <a:ln>
                            <a:noFill/>
                          </a:ln>
                          <a:solidFill>
                            <a:srgbClr val="333333"/>
                          </a:solidFill>
                          <a:effectLst/>
                          <a:latin typeface="Calibri Light"/>
                        </a:rPr>
                        <a:t>dia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bermain</a:t>
                      </a:r>
                      <a:r>
                        <a:rPr kumimoji="0" lang="en-US" sz="1800" b="0" i="0" u="none" strike="noStrike" cap="none" normalizeH="0" baseline="0" dirty="0">
                          <a:ln>
                            <a:noFill/>
                          </a:ln>
                          <a:solidFill>
                            <a:srgbClr val="333333"/>
                          </a:solidFill>
                          <a:effectLst/>
                          <a:latin typeface="Calibri Light"/>
                        </a:rPr>
                        <a:t> bass </a:t>
                      </a:r>
                      <a:r>
                        <a:rPr kumimoji="0" lang="en-US" sz="1800" b="0" i="0" u="none" strike="noStrike" cap="none" normalizeH="0" baseline="0" dirty="0" err="1">
                          <a:ln>
                            <a:noFill/>
                          </a:ln>
                          <a:solidFill>
                            <a:srgbClr val="333333"/>
                          </a:solidFill>
                          <a:effectLst/>
                          <a:latin typeface="Calibri Light"/>
                        </a:rPr>
                        <a:t>berubah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sejak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Penjelasan</a:t>
                      </a:r>
                      <a:r>
                        <a:rPr kumimoji="0" lang="en-US" sz="1800" b="1" i="0" u="none" strike="noStrike" cap="none" normalizeH="0" baseline="0" dirty="0">
                          <a:ln>
                            <a:noFill/>
                          </a:ln>
                          <a:solidFill>
                            <a:srgbClr val="333333"/>
                          </a:solidFill>
                          <a:effectLst/>
                          <a:latin typeface="Calibri Light"/>
                        </a:rPr>
                        <a:t> lain: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Ada </a:t>
                      </a:r>
                      <a:r>
                        <a:rPr kumimoji="0" lang="en-US" sz="1800" b="0" i="0" u="none" strike="noStrike" cap="none" normalizeH="0" baseline="0" dirty="0" err="1">
                          <a:ln>
                            <a:noFill/>
                          </a:ln>
                          <a:solidFill>
                            <a:srgbClr val="333333"/>
                          </a:solidFill>
                          <a:effectLst/>
                          <a:latin typeface="Calibri Light"/>
                        </a:rPr>
                        <a:t>kemiripan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dalam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penampilan</a:t>
                      </a:r>
                      <a:r>
                        <a:rPr kumimoji="0" lang="en-US" sz="1800" b="0" i="0" u="none" strike="noStrike" cap="none" normalizeH="0" baseline="0">
                          <a:ln>
                            <a:noFill/>
                          </a:ln>
                          <a:solidFill>
                            <a:srgbClr val="333333"/>
                          </a:solidFill>
                          <a:effectLst/>
                          <a:latin typeface="Calibri Light"/>
                        </a:rPr>
                        <a:t> dan suara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LMW </a:t>
                      </a:r>
                      <a:r>
                        <a:rPr kumimoji="0" lang="en-US" sz="1800" b="0" i="0" u="none" strike="noStrike" cap="none" normalizeH="0" baseline="0" dirty="0" err="1">
                          <a:ln>
                            <a:noFill/>
                          </a:ln>
                          <a:solidFill>
                            <a:srgbClr val="333333"/>
                          </a:solidFill>
                          <a:effectLst/>
                          <a:latin typeface="Calibri Light"/>
                        </a:rPr>
                        <a:t>bisa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berarti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saja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Sumber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berasal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lokal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tahun1969.</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020164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Tidak!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Apakah Paul McCartney yang meninggal digantikan dengan Paul McCartney 2?</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Humor sebagai respon pada gosip seputar kematiannya : Lagu dengan judul “Paul masih hidup” dengan latar belakang jalan seperti gambar sebelumnya.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cara</a:t>
            </a:r>
            <a:r>
              <a:rPr lang="en-US" sz="2400" dirty="0">
                <a:solidFill>
                  <a:srgbClr val="333333"/>
                </a:solidFill>
              </a:rPr>
              <a:t> Paul McCartney </a:t>
            </a:r>
            <a:r>
              <a:rPr lang="en-US" sz="2400" dirty="0" err="1">
                <a:solidFill>
                  <a:srgbClr val="333333"/>
                </a:solidFill>
              </a:rPr>
              <a:t>bermain</a:t>
            </a:r>
            <a:r>
              <a:rPr lang="en-US" sz="2400" dirty="0">
                <a:solidFill>
                  <a:srgbClr val="333333"/>
                </a:solidFill>
              </a:rPr>
              <a:t> bass </a:t>
            </a:r>
            <a:r>
              <a:rPr lang="en-US" sz="2400" dirty="0" err="1">
                <a:solidFill>
                  <a:srgbClr val="333333"/>
                </a:solidFill>
              </a:rPr>
              <a:t>berubah</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LMM </a:t>
            </a:r>
            <a:r>
              <a:rPr lang="en-US" sz="2400" dirty="0" err="1">
                <a:solidFill>
                  <a:srgbClr val="333333"/>
                </a:solidFill>
              </a:rPr>
              <a:t>bisa</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banyak</a:t>
            </a:r>
            <a:r>
              <a:rPr lang="en-US" sz="2400" dirty="0">
                <a:solidFill>
                  <a:srgbClr val="333333"/>
                </a:solidFill>
              </a:rPr>
              <a:t> </a:t>
            </a:r>
            <a:r>
              <a:rPr lang="en-US" sz="2400" dirty="0" err="1">
                <a:solidFill>
                  <a:srgbClr val="333333"/>
                </a:solidFill>
              </a:rPr>
              <a:t>arti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 (McCartney </a:t>
            </a:r>
            <a:r>
              <a:rPr lang="en-US" sz="2400" dirty="0" err="1">
                <a:solidFill>
                  <a:srgbClr val="333333"/>
                </a:solidFill>
              </a:rPr>
              <a:t>kenyataannya</a:t>
            </a:r>
            <a:r>
              <a:rPr lang="en-US" sz="2400" dirty="0">
                <a:solidFill>
                  <a:srgbClr val="333333"/>
                </a:solidFill>
              </a:rPr>
              <a:t> </a:t>
            </a:r>
            <a:r>
              <a:rPr lang="en-US" sz="2400" dirty="0" err="1">
                <a:solidFill>
                  <a:srgbClr val="333333"/>
                </a:solidFill>
              </a:rPr>
              <a:t>kidal</a:t>
            </a:r>
            <a:r>
              <a:rPr lang="en-US" sz="2400" dirty="0">
                <a:solidFill>
                  <a:srgbClr val="333333"/>
                </a:solidFill>
              </a:rPr>
              <a:t>, </a:t>
            </a:r>
            <a:r>
              <a:rPr lang="en-US" sz="2400" dirty="0" err="1">
                <a:solidFill>
                  <a:srgbClr val="333333"/>
                </a:solidFill>
              </a:rPr>
              <a:t>sedangkan</a:t>
            </a:r>
            <a:r>
              <a:rPr lang="en-US" sz="2400" dirty="0">
                <a:solidFill>
                  <a:srgbClr val="333333"/>
                </a:solidFill>
              </a:rPr>
              <a:t> </a:t>
            </a:r>
            <a:r>
              <a:rPr lang="en-US" sz="2400" dirty="0" err="1">
                <a:solidFill>
                  <a:srgbClr val="333333"/>
                </a:solidFill>
              </a:rPr>
              <a:t>mitosnya</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tersebut</a:t>
            </a:r>
            <a:r>
              <a:rPr lang="en-US" sz="2400" dirty="0">
                <a:solidFill>
                  <a:srgbClr val="333333"/>
                </a:solidFill>
              </a:rPr>
              <a:t> </a:t>
            </a:r>
            <a:r>
              <a:rPr lang="en-US" sz="2400" dirty="0" err="1">
                <a:solidFill>
                  <a:srgbClr val="333333"/>
                </a:solidFill>
              </a:rPr>
              <a:t>terlihat</a:t>
            </a:r>
            <a:r>
              <a:rPr lang="en-US" sz="2400" dirty="0">
                <a:solidFill>
                  <a:srgbClr val="333333"/>
                </a:solidFill>
              </a:rPr>
              <a:t> </a:t>
            </a:r>
            <a:r>
              <a:rPr lang="en-US" sz="2400" dirty="0" err="1">
                <a:solidFill>
                  <a:srgbClr val="333333"/>
                </a:solidFill>
              </a:rPr>
              <a:t>jelas</a:t>
            </a:r>
            <a:r>
              <a:rPr lang="en-US" sz="2400" dirty="0">
                <a:solidFill>
                  <a:srgbClr val="333333"/>
                </a:solidFill>
              </a:rPr>
              <a:t> </a:t>
            </a:r>
            <a:r>
              <a:rPr lang="en-US" sz="2400" dirty="0" err="1">
                <a:solidFill>
                  <a:srgbClr val="333333"/>
                </a:solidFill>
              </a:rPr>
              <a:t>bahwa</a:t>
            </a:r>
            <a:r>
              <a:rPr lang="en-US" sz="2400" dirty="0">
                <a:solidFill>
                  <a:srgbClr val="333333"/>
                </a:solidFill>
              </a:rPr>
              <a:t> McCartney </a:t>
            </a:r>
            <a:r>
              <a:rPr lang="en-US" sz="2400" dirty="0" err="1">
                <a:solidFill>
                  <a:srgbClr val="333333"/>
                </a:solidFill>
              </a:rPr>
              <a:t>kedua</a:t>
            </a:r>
            <a:r>
              <a:rPr lang="en-US" sz="2400" dirty="0">
                <a:solidFill>
                  <a:srgbClr val="333333"/>
                </a:solidFill>
              </a:rPr>
              <a:t> </a:t>
            </a:r>
            <a:r>
              <a:rPr lang="en-US" sz="2400" dirty="0" err="1">
                <a:solidFill>
                  <a:srgbClr val="333333"/>
                </a:solidFill>
              </a:rPr>
              <a:t>memegang</a:t>
            </a:r>
            <a:r>
              <a:rPr lang="en-US" sz="2400" dirty="0">
                <a:solidFill>
                  <a:srgbClr val="333333"/>
                </a:solidFill>
              </a:rPr>
              <a:t> </a:t>
            </a:r>
            <a:r>
              <a:rPr lang="en-US" sz="2400" dirty="0" err="1">
                <a:solidFill>
                  <a:srgbClr val="333333"/>
                </a:solidFill>
              </a:rPr>
              <a:t>rokok</a:t>
            </a:r>
            <a:r>
              <a:rPr lang="en-US" sz="2400" dirty="0">
                <a:solidFill>
                  <a:srgbClr val="333333"/>
                </a:solidFill>
              </a:rPr>
              <a:t> di </a:t>
            </a:r>
            <a:r>
              <a:rPr lang="en-US" sz="2400" dirty="0" err="1">
                <a:solidFill>
                  <a:srgbClr val="333333"/>
                </a:solidFill>
              </a:rPr>
              <a:t>tangan</a:t>
            </a:r>
            <a:r>
              <a:rPr lang="en-US" sz="2400" dirty="0">
                <a:solidFill>
                  <a:srgbClr val="333333"/>
                </a:solidFill>
              </a:rPr>
              <a:t> </a:t>
            </a:r>
            <a:r>
              <a:rPr lang="en-US" sz="2400" dirty="0" err="1">
                <a:solidFill>
                  <a:srgbClr val="333333"/>
                </a:solidFill>
              </a:rPr>
              <a:t>kanannya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dikarenakan</a:t>
            </a:r>
            <a:r>
              <a:rPr lang="en-US" sz="2400" dirty="0">
                <a:solidFill>
                  <a:srgbClr val="333333"/>
                </a:solidFill>
              </a:rPr>
              <a:t> </a:t>
            </a:r>
            <a:r>
              <a:rPr lang="en-US" sz="2400" dirty="0" err="1">
                <a:solidFill>
                  <a:srgbClr val="333333"/>
                </a:solidFill>
              </a:rPr>
              <a:t>tukang</a:t>
            </a:r>
            <a:r>
              <a:rPr lang="en-US" sz="2400" dirty="0">
                <a:solidFill>
                  <a:srgbClr val="333333"/>
                </a:solidFill>
              </a:rPr>
              <a:t> </a:t>
            </a:r>
            <a:r>
              <a:rPr lang="en-US" sz="2400" dirty="0" err="1">
                <a:solidFill>
                  <a:srgbClr val="333333"/>
                </a:solidFill>
              </a:rPr>
              <a:t>foronya</a:t>
            </a:r>
            <a:r>
              <a:rPr lang="en-US" sz="2400" dirty="0">
                <a:solidFill>
                  <a:srgbClr val="333333"/>
                </a:solidFill>
              </a:rPr>
              <a:t> </a:t>
            </a:r>
            <a:r>
              <a:rPr lang="en-US" sz="2400" dirty="0" err="1">
                <a:solidFill>
                  <a:srgbClr val="333333"/>
                </a:solidFill>
              </a:rPr>
              <a:t>memintanya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berpose</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itu</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Banyak</a:t>
            </a:r>
            <a:r>
              <a:rPr lang="en-US" sz="2400" dirty="0">
                <a:solidFill>
                  <a:srgbClr val="333333"/>
                </a:solidFill>
              </a:rPr>
              <a:t> </a:t>
            </a:r>
            <a:r>
              <a:rPr lang="en-US" sz="2400" dirty="0" err="1">
                <a:solidFill>
                  <a:srgbClr val="333333"/>
                </a:solidFill>
              </a:rPr>
              <a:t>contoh</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sejarah</a:t>
            </a:r>
            <a:r>
              <a:rPr lang="en-US" sz="2400" dirty="0">
                <a:solidFill>
                  <a:srgbClr val="333333"/>
                </a:solidFill>
              </a:rPr>
              <a:t> yang </a:t>
            </a:r>
            <a:r>
              <a:rPr lang="en-US" sz="2400" dirty="0" err="1">
                <a:solidFill>
                  <a:srgbClr val="333333"/>
                </a:solidFill>
              </a:rPr>
              <a:t>menunjukkan</a:t>
            </a:r>
            <a:r>
              <a:rPr lang="en-US" sz="2400" dirty="0">
                <a:solidFill>
                  <a:srgbClr val="333333"/>
                </a:solidFill>
              </a:rPr>
              <a:t> </a:t>
            </a:r>
            <a:r>
              <a:rPr lang="en-US" sz="2400" dirty="0" err="1">
                <a:solidFill>
                  <a:srgbClr val="333333"/>
                </a:solidFill>
              </a:rPr>
              <a:t>bahwa</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en-US" sz="2400" dirty="0">
                <a:solidFill>
                  <a:srgbClr val="333333"/>
                </a:solidFill>
              </a:rPr>
              <a:t> </a:t>
            </a:r>
            <a:r>
              <a:rPr lang="en-US" sz="2400" dirty="0" err="1">
                <a:solidFill>
                  <a:srgbClr val="333333"/>
                </a:solidFill>
              </a:rPr>
              <a:t>selalu</a:t>
            </a:r>
            <a:r>
              <a:rPr lang="en-US" sz="2400" dirty="0">
                <a:solidFill>
                  <a:srgbClr val="333333"/>
                </a:solidFill>
              </a:rPr>
              <a:t> </a:t>
            </a:r>
            <a:r>
              <a:rPr lang="en-US" sz="2400" dirty="0" err="1">
                <a:solidFill>
                  <a:srgbClr val="333333"/>
                </a:solidFill>
              </a:rPr>
              <a:t>disalahkan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peristiwa</a:t>
            </a:r>
            <a:r>
              <a:rPr lang="en-US" sz="2400" dirty="0">
                <a:solidFill>
                  <a:srgbClr val="333333"/>
                </a:solidFill>
              </a:rPr>
              <a:t> </a:t>
            </a:r>
            <a:r>
              <a:rPr lang="en-US" sz="2400" dirty="0" err="1">
                <a:solidFill>
                  <a:srgbClr val="333333"/>
                </a:solidFill>
              </a:rPr>
              <a:t>bencana</a:t>
            </a:r>
            <a:r>
              <a:rPr lang="en-US" sz="2400" dirty="0">
                <a:solidFill>
                  <a:srgbClr val="333333"/>
                </a:solidFill>
              </a:rPr>
              <a:t>/</a:t>
            </a:r>
            <a:r>
              <a:rPr lang="en-US" sz="2400" dirty="0" err="1">
                <a:solidFill>
                  <a:srgbClr val="333333"/>
                </a:solidFill>
              </a:rPr>
              <a:t>musibah</a:t>
            </a:r>
            <a:r>
              <a:rPr lang="en-US" sz="2400" dirty="0">
                <a:solidFill>
                  <a:srgbClr val="333333"/>
                </a:solidFill>
              </a:rPr>
              <a:t>. </a:t>
            </a:r>
            <a:r>
              <a:rPr lang="en-US" sz="2400" dirty="0" err="1">
                <a:solidFill>
                  <a:srgbClr val="333333"/>
                </a:solidFill>
              </a:rPr>
              <a:t>Contohnya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abad</a:t>
            </a:r>
            <a:r>
              <a:rPr lang="en-US" sz="2400" dirty="0">
                <a:solidFill>
                  <a:srgbClr val="333333"/>
                </a:solidFill>
              </a:rPr>
              <a:t> </a:t>
            </a:r>
            <a:r>
              <a:rPr lang="en-US" sz="2400" dirty="0" err="1">
                <a:solidFill>
                  <a:srgbClr val="333333"/>
                </a:solidFill>
              </a:rPr>
              <a:t>pertengahan</a:t>
            </a:r>
            <a:r>
              <a:rPr lang="en-US" sz="2400" dirty="0">
                <a:solidFill>
                  <a:srgbClr val="333333"/>
                </a:solidFill>
              </a:rPr>
              <a:t>, </a:t>
            </a:r>
            <a:r>
              <a:rPr lang="en-US" sz="2400" dirty="0" err="1">
                <a:solidFill>
                  <a:srgbClr val="333333"/>
                </a:solidFill>
              </a:rPr>
              <a:t>terjadi</a:t>
            </a:r>
            <a:r>
              <a:rPr lang="en-US" sz="2400" dirty="0">
                <a:solidFill>
                  <a:srgbClr val="333333"/>
                </a:solidFill>
              </a:rPr>
              <a:t> </a:t>
            </a:r>
            <a:r>
              <a:rPr lang="en-US" sz="2400" dirty="0" err="1">
                <a:solidFill>
                  <a:srgbClr val="333333"/>
                </a:solidFill>
              </a:rPr>
              <a:t>kekeringan</a:t>
            </a:r>
            <a:r>
              <a:rPr lang="en-US" sz="2400" dirty="0">
                <a:solidFill>
                  <a:srgbClr val="333333"/>
                </a:solidFill>
              </a:rPr>
              <a:t> yang </a:t>
            </a:r>
            <a:r>
              <a:rPr lang="en-US" sz="2400" dirty="0" err="1">
                <a:solidFill>
                  <a:srgbClr val="333333"/>
                </a:solidFill>
              </a:rPr>
              <a:t>dianggap</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kutukan</a:t>
            </a:r>
            <a:r>
              <a:rPr lang="en-US" sz="2400" dirty="0">
                <a:solidFill>
                  <a:srgbClr val="333333"/>
                </a:solidFill>
              </a:rPr>
              <a:t>/</a:t>
            </a:r>
            <a:r>
              <a:rPr lang="en-US" sz="2400" dirty="0" err="1">
                <a:solidFill>
                  <a:srgbClr val="333333"/>
                </a:solidFill>
              </a:rPr>
              <a:t>sihir</a:t>
            </a:r>
            <a:r>
              <a:rPr lang="en-US" sz="2400" dirty="0">
                <a:solidFill>
                  <a:srgbClr val="333333"/>
                </a:solidFill>
              </a:rPr>
              <a:t> </a:t>
            </a:r>
            <a:r>
              <a:rPr lang="en-US" sz="2400" dirty="0" err="1">
                <a:solidFill>
                  <a:srgbClr val="333333"/>
                </a:solidFill>
              </a:rPr>
              <a:t>dari</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Penjelasan yang sederhana ini menurunkan ketegangan dan rasa takut mereka sehubungan dengan musibah yang dialami.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orang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kesimpulan</a:t>
            </a:r>
            <a:r>
              <a:rPr lang="en-US" altLang="de-DE" sz="2400" dirty="0">
                <a:solidFill>
                  <a:srgbClr val="004992"/>
                </a:solidFill>
              </a:rPr>
              <a:t>/</a:t>
            </a:r>
            <a:r>
              <a:rPr lang="en-US" altLang="de-DE" sz="2400" dirty="0" err="1">
                <a:solidFill>
                  <a:srgbClr val="004992"/>
                </a:solidFill>
              </a:rPr>
              <a:t>penilaian</a:t>
            </a:r>
            <a:r>
              <a:rPr lang="en-US" altLang="de-DE" sz="2400" dirty="0">
                <a:solidFill>
                  <a:srgbClr val="004992"/>
                </a:solidFill>
              </a:rPr>
              <a:t> </a:t>
            </a:r>
            <a:r>
              <a:rPr lang="en-US" altLang="de-DE" sz="2400" dirty="0" err="1">
                <a:solidFill>
                  <a:srgbClr val="004992"/>
                </a:solidFill>
              </a:rPr>
              <a:t>berdasar</a:t>
            </a:r>
            <a:r>
              <a:rPr lang="en-US" altLang="de-DE" sz="2400" dirty="0">
                <a:solidFill>
                  <a:srgbClr val="004992"/>
                </a:solidFill>
              </a:rPr>
              <a:t> pada </a:t>
            </a:r>
            <a:r>
              <a:rPr lang="en-US" altLang="de-DE" sz="2400" dirty="0" err="1">
                <a:solidFill>
                  <a:srgbClr val="004992"/>
                </a:solidFill>
              </a:rPr>
              <a:t>sedikit</a:t>
            </a:r>
            <a:r>
              <a:rPr lang="en-US" altLang="de-DE" sz="2400" dirty="0">
                <a:solidFill>
                  <a:srgbClr val="004992"/>
                </a:solidFill>
              </a:rPr>
              <a:t> </a:t>
            </a:r>
            <a:r>
              <a:rPr lang="en-US" altLang="de-DE" sz="2400" dirty="0" err="1">
                <a:solidFill>
                  <a:srgbClr val="004992"/>
                </a:solidFill>
              </a:rPr>
              <a:t>informasi</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orang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kesimpulan</a:t>
            </a:r>
            <a:r>
              <a:rPr lang="en-US" altLang="de-DE" sz="2400" dirty="0">
                <a:solidFill>
                  <a:srgbClr val="004992"/>
                </a:solidFill>
              </a:rPr>
              <a:t>/</a:t>
            </a:r>
            <a:r>
              <a:rPr lang="en-US" altLang="de-DE" sz="2400" dirty="0" err="1">
                <a:solidFill>
                  <a:srgbClr val="004992"/>
                </a:solidFill>
              </a:rPr>
              <a:t>penilaian</a:t>
            </a:r>
            <a:r>
              <a:rPr lang="en-US" altLang="de-DE" sz="2400" dirty="0">
                <a:solidFill>
                  <a:srgbClr val="004992"/>
                </a:solidFill>
              </a:rPr>
              <a:t> </a:t>
            </a:r>
            <a:r>
              <a:rPr lang="en-US" altLang="de-DE" sz="2400" dirty="0" err="1">
                <a:solidFill>
                  <a:srgbClr val="004992"/>
                </a:solidFill>
              </a:rPr>
              <a:t>berdasar</a:t>
            </a:r>
            <a:r>
              <a:rPr lang="en-US" altLang="de-DE" sz="2400" dirty="0">
                <a:solidFill>
                  <a:srgbClr val="004992"/>
                </a:solidFill>
              </a:rPr>
              <a:t> pada </a:t>
            </a:r>
            <a:r>
              <a:rPr lang="en-US" altLang="de-DE" sz="2400" dirty="0" err="1">
                <a:solidFill>
                  <a:srgbClr val="004992"/>
                </a:solidFill>
              </a:rPr>
              <a:t>sedikit</a:t>
            </a:r>
            <a:r>
              <a:rPr lang="en-US" altLang="de-DE" sz="2400" dirty="0">
                <a:solidFill>
                  <a:srgbClr val="004992"/>
                </a:solidFill>
              </a:rPr>
              <a:t> </a:t>
            </a:r>
            <a:r>
              <a:rPr lang="en-US" altLang="de-DE" sz="2400" dirty="0" err="1">
                <a:solidFill>
                  <a:srgbClr val="004992"/>
                </a:solidFill>
              </a:rPr>
              <a:t>informasi</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004992"/>
                </a:solidFill>
              </a:rPr>
              <a:t>berdasarkan</a:t>
            </a:r>
            <a:r>
              <a:rPr lang="en-US" altLang="de-DE" sz="2400" dirty="0">
                <a:solidFill>
                  <a:srgbClr val="004992"/>
                </a:solidFill>
              </a:rPr>
              <a:t> </a:t>
            </a:r>
            <a:r>
              <a:rPr lang="en-US" altLang="de-DE" sz="2400" dirty="0" err="1">
                <a:solidFill>
                  <a:srgbClr val="004992"/>
                </a:solidFill>
              </a:rPr>
              <a:t>semua</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yang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didapat</a:t>
            </a:r>
            <a:r>
              <a:rPr lang="en-US" altLang="de-DE" sz="2400" dirty="0">
                <a:solidFill>
                  <a:srgbClr val="004992"/>
                </a:solidFill>
              </a:rPr>
              <a:t>/</a:t>
            </a:r>
            <a:r>
              <a:rPr lang="en-US" altLang="de-DE" sz="2400" dirty="0" err="1">
                <a:solidFill>
                  <a:srgbClr val="004992"/>
                </a:solidFill>
              </a:rPr>
              <a:t>bukti</a:t>
            </a:r>
            <a:r>
              <a:rPr lang="en-US" altLang="de-DE" sz="2400" dirty="0">
                <a:solidFill>
                  <a:srgbClr val="004992"/>
                </a:solidFill>
              </a:rPr>
              <a:t> yang </a:t>
            </a:r>
            <a:r>
              <a:rPr lang="en-US" altLang="de-DE" sz="2400" dirty="0" err="1">
                <a:solidFill>
                  <a:srgbClr val="004992"/>
                </a:solidFill>
              </a:rPr>
              <a:t>tersedia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928136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 bisa meningkatkan salah penafsiran selama psikosis - contoh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22</a:t>
            </a:fld>
            <a:endParaRPr lang="de-DE" altLang="de-DE">
              <a:latin typeface="+mn-lt"/>
              <a:ea typeface="+mn-ea"/>
            </a:endParaRPr>
          </a:p>
        </p:txBody>
      </p:sp>
      <p:sp>
        <p:nvSpPr>
          <p:cNvPr id="7" name="Rechteck 1"/>
          <p:cNvSpPr>
            <a:spLocks noChangeArrowheads="1"/>
          </p:cNvSpPr>
          <p:nvPr/>
        </p:nvSpPr>
        <p:spPr bwMode="auto">
          <a:xfrm>
            <a:off x="408955" y="5949280"/>
            <a:ext cx="11376000" cy="369888"/>
          </a:xfrm>
          <a:prstGeom prst="rect">
            <a:avLst/>
          </a:prstGeom>
          <a:noFill/>
          <a:ln w="9525">
            <a:noFill/>
            <a:miter lim="800000"/>
            <a:headEnd/>
            <a:tailEnd/>
          </a:ln>
        </p:spPr>
        <p:txBody>
          <a:bodyPr>
            <a:noAutofit/>
          </a:bodyPr>
          <a:lstStyle/>
          <a:p>
            <a:pPr algn="ctr">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337144268"/>
              </p:ext>
            </p:extLst>
          </p:nvPr>
        </p:nvGraphicFramePr>
        <p:xfrm>
          <a:off x="408954" y="2295017"/>
          <a:ext cx="11376000" cy="341353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Penjelasan yang lain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Anda mendengar suara gemerisik di telpon anda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Agen</a:t>
                      </a:r>
                      <a:r>
                        <a:rPr kumimoji="0" lang="en-US" sz="2000" b="0" i="0" u="none" strike="noStrike" cap="none" normalizeH="0" baseline="0" dirty="0">
                          <a:ln>
                            <a:noFill/>
                          </a:ln>
                          <a:solidFill>
                            <a:srgbClr val="333333"/>
                          </a:solidFill>
                          <a:effectLst/>
                          <a:latin typeface="Calibri Light"/>
                        </a:rPr>
                        <a:t> CIA </a:t>
                      </a:r>
                      <a:r>
                        <a:rPr kumimoji="0" lang="en-US" sz="2000" b="0" i="0" u="none" strike="noStrike" cap="none" normalizeH="0" baseline="0" dirty="0" err="1">
                          <a:ln>
                            <a:noFill/>
                          </a:ln>
                          <a:solidFill>
                            <a:srgbClr val="333333"/>
                          </a:solidFill>
                          <a:effectLst/>
                          <a:latin typeface="Calibri Light"/>
                        </a:rPr>
                        <a:t>sedang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menyadap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telponmu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Kabelnya rusak; sinyal telpon terganggu; tidak ada sinyal.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Di radio terdengar lagu “Toxic” oleh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Kode rahasia akan adanya serangan senjata kimia yang mematikan.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Siaran pemancar radio tersebut memutarkan lagu-lagu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Debu putih terletak diatas meja, padahal sebelumnya tidak ada disana.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Seseorang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hendak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memberimu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racun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tikus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Seseorang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baru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mengambil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tepung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beras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laci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dapur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13296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Diskusikan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altLang="de-DE" sz="2400" dirty="0">
                <a:solidFill>
                  <a:srgbClr val="333333"/>
                </a:solidFill>
              </a:rPr>
              <a:t>“</a:t>
            </a:r>
            <a:r>
              <a:rPr lang="en-US" altLang="ja-JP" sz="2400" dirty="0" err="1">
                <a:solidFill>
                  <a:srgbClr val="333333"/>
                </a:solidFill>
              </a:rPr>
              <a:t>tentang</a:t>
            </a:r>
            <a:r>
              <a:rPr lang="en-US" altLang="ja-JP" sz="2400" dirty="0">
                <a:solidFill>
                  <a:srgbClr val="333333"/>
                </a:solidFill>
              </a:rPr>
              <a:t> </a:t>
            </a:r>
            <a:r>
              <a:rPr lang="en-US" altLang="ja-JP" sz="2400" dirty="0" err="1">
                <a:solidFill>
                  <a:srgbClr val="333333"/>
                </a:solidFill>
              </a:rPr>
              <a:t>apakah</a:t>
            </a:r>
            <a:r>
              <a:rPr lang="en-US" altLang="ja-JP" sz="2400" dirty="0">
                <a:solidFill>
                  <a:srgbClr val="333333"/>
                </a:solidFill>
              </a:rPr>
              <a:t> </a:t>
            </a:r>
            <a:r>
              <a:rPr lang="en-US" altLang="ja-JP" sz="2400" dirty="0" err="1">
                <a:solidFill>
                  <a:srgbClr val="333333"/>
                </a:solidFill>
              </a:rPr>
              <a:t>itu</a:t>
            </a:r>
            <a:r>
              <a:rPr lang="en-US" altLang="ja-JP" sz="2400" dirty="0">
                <a:solidFill>
                  <a:srgbClr val="333333"/>
                </a:solidFill>
              </a:rPr>
              <a:t> dan </a:t>
            </a:r>
            <a:r>
              <a:rPr lang="en-US" altLang="ja-JP" sz="2400" dirty="0" err="1">
                <a:solidFill>
                  <a:srgbClr val="333333"/>
                </a:solidFill>
              </a:rPr>
              <a:t>kenyataannya</a:t>
            </a:r>
            <a:r>
              <a:rPr lang="en-US" altLang="de-DE" sz="2400" dirty="0">
                <a:solidFill>
                  <a:srgbClr val="333333"/>
                </a:solidFill>
              </a:rPr>
              <a:t>”</a:t>
            </a:r>
            <a:r>
              <a:rPr lang="en-US" altLang="ja-JP" sz="2400" dirty="0">
                <a:solidFill>
                  <a:srgbClr val="333333"/>
                </a:solidFill>
              </a:rPr>
              <a:t> pada </a:t>
            </a:r>
            <a:r>
              <a:rPr lang="en-US" altLang="ja-JP" sz="2400" dirty="0" err="1">
                <a:solidFill>
                  <a:srgbClr val="333333"/>
                </a:solidFill>
              </a:rPr>
              <a:t>setiap</a:t>
            </a:r>
            <a:r>
              <a:rPr lang="en-US" altLang="ja-JP" sz="2400" dirty="0">
                <a:solidFill>
                  <a:srgbClr val="333333"/>
                </a:solidFill>
              </a:rPr>
              <a:t> </a:t>
            </a:r>
            <a:r>
              <a:rPr lang="en-US" altLang="ja-JP" sz="2400" dirty="0" err="1">
                <a:solidFill>
                  <a:srgbClr val="333333"/>
                </a:solidFill>
              </a:rPr>
              <a:t>alternatif</a:t>
            </a:r>
            <a:r>
              <a:rPr lang="en-US" altLang="ja-JP" sz="2400" dirty="0">
                <a:solidFill>
                  <a:srgbClr val="333333"/>
                </a:solidFill>
              </a:rPr>
              <a:t> </a:t>
            </a:r>
            <a:r>
              <a:rPr lang="en-US" altLang="ja-JP" sz="2400" dirty="0" err="1">
                <a:solidFill>
                  <a:srgbClr val="333333"/>
                </a:solidFill>
              </a:rPr>
              <a:t>jawaban</a:t>
            </a:r>
            <a:r>
              <a:rPr lang="en-US"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31116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Gambar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Tersedia beberapa alternatif penilaian/kesimpulan pada gambar.</a:t>
            </a:r>
          </a:p>
          <a:p>
            <a:pPr lvl="0" defTabSz="914400" fontAlgn="base"/>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lihat</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pilihan</a:t>
            </a:r>
            <a:r>
              <a:rPr lang="en-GB" altLang="ko-KR" sz="2400" dirty="0">
                <a:solidFill>
                  <a:srgbClr val="333333"/>
                </a:solidFill>
              </a:rPr>
              <a:t> </a:t>
            </a:r>
            <a:r>
              <a:rPr lang="en-GB" altLang="ko-KR" sz="2400" dirty="0" err="1">
                <a:solidFill>
                  <a:srgbClr val="333333"/>
                </a:solidFill>
              </a:rPr>
              <a:t>alternatif</a:t>
            </a:r>
            <a:r>
              <a:rPr lang="en-GB" altLang="ko-KR" sz="2400" dirty="0">
                <a:solidFill>
                  <a:srgbClr val="333333"/>
                </a:solidFill>
              </a:rPr>
              <a:t> </a:t>
            </a:r>
            <a:r>
              <a:rPr lang="en-GB" altLang="ko-KR" sz="2400" dirty="0" err="1">
                <a:solidFill>
                  <a:srgbClr val="333333"/>
                </a:solidFill>
              </a:rPr>
              <a:t>jawaban</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apabila</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merasa</a:t>
            </a:r>
            <a:r>
              <a:rPr lang="en-GB" altLang="ko-KR" sz="2400" dirty="0">
                <a:solidFill>
                  <a:srgbClr val="333333"/>
                </a:solidFill>
              </a:rPr>
              <a:t> </a:t>
            </a:r>
            <a:r>
              <a:rPr lang="en-GB" altLang="ko-KR" sz="2400" dirty="0" err="1">
                <a:solidFill>
                  <a:srgbClr val="333333"/>
                </a:solidFill>
              </a:rPr>
              <a:t>sudah</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berikanlah</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mungkin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terlihat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gambar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27</a:t>
            </a:fld>
            <a:endParaRPr lang="de-DE" altLang="de-DE">
              <a:latin typeface="+mn-lt"/>
              <a:ea typeface="+mn-ea"/>
            </a:endParaRPr>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Apakah</a:t>
            </a:r>
            <a:r>
              <a:rPr lang="en-US" sz="3600" dirty="0">
                <a:latin typeface="+mn-lt"/>
                <a:ea typeface="+mn-ea"/>
                <a:cs typeface="+mn-cs"/>
              </a:rPr>
              <a:t> yang </a:t>
            </a:r>
            <a:r>
              <a:rPr lang="en-US" sz="3600" dirty="0" err="1">
                <a:latin typeface="+mn-lt"/>
                <a:ea typeface="+mn-ea"/>
                <a:cs typeface="+mn-cs"/>
              </a:rPr>
              <a:t>mungkin</a:t>
            </a:r>
            <a:r>
              <a:rPr lang="en-US" sz="3600" dirty="0">
                <a:latin typeface="+mn-lt"/>
                <a:ea typeface="+mn-ea"/>
                <a:cs typeface="+mn-cs"/>
              </a:rPr>
              <a:t> </a:t>
            </a:r>
            <a:r>
              <a:rPr lang="en-US" sz="3600" dirty="0" err="1">
                <a:latin typeface="+mn-lt"/>
                <a:ea typeface="+mn-ea"/>
                <a:cs typeface="+mn-cs"/>
              </a:rPr>
              <a:t>terlihat</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gambar</a:t>
            </a:r>
            <a:r>
              <a:rPr lang="en-US" sz="3600" dirty="0">
                <a:latin typeface="+mn-lt"/>
                <a:ea typeface="+mn-ea"/>
                <a:cs typeface="+mn-cs"/>
              </a:rPr>
              <a:t> </a:t>
            </a:r>
            <a:r>
              <a:rPr lang="en-US" sz="3600" dirty="0" err="1">
                <a:latin typeface="+mn-lt"/>
                <a:ea typeface="+mn-ea"/>
                <a:cs typeface="+mn-cs"/>
              </a:rPr>
              <a:t>ini</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28</a:t>
            </a:fld>
            <a:endParaRPr lang="de-DE" altLang="de-DE">
              <a:latin typeface="+mn-lt"/>
              <a:ea typeface="+mn-ea"/>
            </a:endParaRPr>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29</a:t>
            </a:fld>
            <a:endParaRPr lang="de-DE" altLang="de-DE">
              <a:latin typeface="+mn-lt"/>
              <a:ea typeface="+mn-ea"/>
            </a:endParaRPr>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30</a:t>
            </a:fld>
            <a:endParaRPr lang="de-DE" altLang="de-DE">
              <a:latin typeface="+mn-lt"/>
              <a:ea typeface="+mn-ea"/>
            </a:endParaRPr>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31</a:t>
            </a:fld>
            <a:endParaRPr lang="de-DE" altLang="de-DE">
              <a:latin typeface="+mn-lt"/>
              <a:ea typeface="+mn-ea"/>
            </a:endParaRPr>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32</a:t>
            </a:fld>
            <a:endParaRPr lang="de-DE" altLang="de-DE">
              <a:latin typeface="+mn-lt"/>
              <a:ea typeface="+mn-ea"/>
            </a:endParaRPr>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33</a:t>
            </a:fld>
            <a:endParaRPr lang="de-DE" altLang="de-DE">
              <a:latin typeface="+mn-lt"/>
              <a:ea typeface="+mn-ea"/>
            </a:endParaRPr>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34</a:t>
            </a:fld>
            <a:endParaRPr lang="de-DE" altLang="de-DE">
              <a:latin typeface="+mn-lt"/>
              <a:ea typeface="+mn-ea"/>
            </a:endParaRPr>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Gambar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Disini, tidak ada alternatif yang tersedia. </a:t>
            </a:r>
            <a:r>
              <a:rPr lang="de-DE" altLang="de-DE" sz="2400" dirty="0">
                <a:solidFill>
                  <a:srgbClr val="333333"/>
                </a:solidFill>
              </a:rPr>
              <a:t>Anda harus memiliki penilaian sendiri tentang gambar yang akan disajikan. Anda bebas untuk mengungkapkan penilaian anda. Silahkan mendiskusikan penilaianmu dengan kelompok.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Apakah</a:t>
            </a:r>
            <a:r>
              <a:rPr lang="en-US" sz="3600" dirty="0">
                <a:latin typeface="+mn-lt"/>
                <a:ea typeface="+mn-ea"/>
                <a:cs typeface="+mn-cs"/>
              </a:rPr>
              <a:t> yang </a:t>
            </a:r>
            <a:r>
              <a:rPr lang="en-US" sz="3600" dirty="0" err="1">
                <a:latin typeface="+mn-lt"/>
                <a:ea typeface="+mn-ea"/>
                <a:cs typeface="+mn-cs"/>
              </a:rPr>
              <a:t>mungkin</a:t>
            </a:r>
            <a:r>
              <a:rPr lang="en-US" sz="3600" dirty="0">
                <a:latin typeface="+mn-lt"/>
                <a:ea typeface="+mn-ea"/>
                <a:cs typeface="+mn-cs"/>
              </a:rPr>
              <a:t> </a:t>
            </a:r>
            <a:r>
              <a:rPr lang="en-US" sz="3600" dirty="0" err="1">
                <a:latin typeface="+mn-lt"/>
                <a:ea typeface="+mn-ea"/>
                <a:cs typeface="+mn-cs"/>
              </a:rPr>
              <a:t>terlihat</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gambar</a:t>
            </a:r>
            <a:r>
              <a:rPr lang="en-US" sz="3600" dirty="0">
                <a:latin typeface="+mn-lt"/>
                <a:ea typeface="+mn-ea"/>
                <a:cs typeface="+mn-cs"/>
              </a:rPr>
              <a:t> </a:t>
            </a:r>
            <a:r>
              <a:rPr lang="en-US" sz="3600" dirty="0" err="1">
                <a:latin typeface="+mn-lt"/>
                <a:ea typeface="+mn-ea"/>
                <a:cs typeface="+mn-cs"/>
              </a:rPr>
              <a:t>ini</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36</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37</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38</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39</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40</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41</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42</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43</a:t>
            </a:fld>
            <a:endParaRPr lang="de-DE" altLang="de-DE">
              <a:latin typeface="+mn-lt"/>
              <a:ea typeface="+mn-ea"/>
            </a:endParaRPr>
          </a:p>
        </p:txBody>
      </p:sp>
      <p:pic>
        <p:nvPicPr>
          <p:cNvPr id="8"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4735" y="2203704"/>
            <a:ext cx="4785704" cy="3383280"/>
          </a:xfrm>
          <a:prstGeom prst="rect">
            <a:avLst/>
          </a:prstGeom>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Gambar 3</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44</a:t>
            </a:fld>
            <a:endParaRPr lang="de-DE" altLang="de-DE">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45</a:t>
            </a:fld>
            <a:endParaRPr lang="de-DE" altLang="de-DE">
              <a:latin typeface="+mn-lt"/>
              <a:ea typeface="+mn-ea"/>
            </a:endParaRPr>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155012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46</a:t>
            </a:fld>
            <a:endParaRPr lang="de-DE" altLang="de-DE">
              <a:latin typeface="+mn-lt"/>
              <a:ea typeface="+mn-ea"/>
            </a:endParaRPr>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83548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47</a:t>
            </a:fld>
            <a:endParaRPr lang="de-DE" altLang="de-DE">
              <a:latin typeface="+mn-lt"/>
              <a:ea typeface="+mn-ea"/>
            </a:endParaRPr>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21883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48</a:t>
            </a:fld>
            <a:endParaRPr lang="de-DE" altLang="de-DE">
              <a:latin typeface="+mn-lt"/>
              <a:ea typeface="+mn-ea"/>
            </a:endParaRPr>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08054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49</a:t>
            </a:fld>
            <a:endParaRPr lang="de-DE" altLang="de-DE">
              <a:latin typeface="+mn-lt"/>
              <a:ea typeface="+mn-ea"/>
            </a:endParaRPr>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8053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50</a:t>
            </a:fld>
            <a:endParaRPr lang="de-DE" altLang="de-DE">
              <a:latin typeface="+mn-lt"/>
              <a:ea typeface="+mn-ea"/>
            </a:endParaRPr>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4969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51</a:t>
            </a:fld>
            <a:endParaRPr lang="de-DE" altLang="de-DE">
              <a:latin typeface="+mn-lt"/>
              <a:ea typeface="+mn-ea"/>
            </a:endParaRPr>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052617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52</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62832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4</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4238680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54</a:t>
            </a:fld>
            <a:endParaRPr lang="de-DE" altLang="de-DE">
              <a:latin typeface="+mn-lt"/>
              <a:ea typeface="+mn-ea"/>
            </a:endParaRPr>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55</a:t>
            </a:fld>
            <a:endParaRPr lang="de-DE" altLang="de-DE">
              <a:latin typeface="+mn-lt"/>
              <a:ea typeface="+mn-ea"/>
            </a:endParaRPr>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56</a:t>
            </a:fld>
            <a:endParaRPr lang="de-DE" altLang="de-DE">
              <a:latin typeface="+mn-lt"/>
              <a:ea typeface="+mn-ea"/>
            </a:endParaRPr>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57</a:t>
            </a:fld>
            <a:endParaRPr lang="de-DE" altLang="de-DE">
              <a:latin typeface="+mn-lt"/>
              <a:ea typeface="+mn-ea"/>
            </a:endParaRPr>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58</a:t>
            </a:fld>
            <a:endParaRPr lang="de-DE" altLang="de-DE">
              <a:latin typeface="+mn-lt"/>
              <a:ea typeface="+mn-ea"/>
            </a:endParaRPr>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59</a:t>
            </a:fld>
            <a:endParaRPr lang="de-DE" altLang="de-DE">
              <a:latin typeface="+mn-lt"/>
              <a:ea typeface="+mn-ea"/>
            </a:endParaRPr>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60</a:t>
            </a:fld>
            <a:endParaRPr lang="de-DE" altLang="de-DE">
              <a:latin typeface="+mn-lt"/>
              <a:ea typeface="+mn-ea"/>
            </a:endParaRPr>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61</a:t>
            </a:fld>
            <a:endParaRPr lang="de-DE" altLang="de-DE">
              <a:latin typeface="+mn-lt"/>
              <a:ea typeface="+mn-ea"/>
            </a:endParaRPr>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5</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63</a:t>
            </a:fld>
            <a:endParaRPr lang="de-DE" altLang="de-DE">
              <a:latin typeface="+mn-lt"/>
              <a:ea typeface="+mn-ea"/>
            </a:endParaRPr>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64</a:t>
            </a:fld>
            <a:endParaRPr lang="de-DE" altLang="de-DE">
              <a:latin typeface="+mn-lt"/>
              <a:ea typeface="+mn-ea"/>
            </a:endParaRPr>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65</a:t>
            </a:fld>
            <a:endParaRPr lang="de-DE" altLang="de-DE">
              <a:latin typeface="+mn-lt"/>
              <a:ea typeface="+mn-ea"/>
            </a:endParaRPr>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66</a:t>
            </a:fld>
            <a:endParaRPr lang="de-DE" altLang="de-DE">
              <a:latin typeface="+mn-lt"/>
              <a:ea typeface="+mn-ea"/>
            </a:endParaRPr>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67</a:t>
            </a:fld>
            <a:endParaRPr lang="de-DE" altLang="de-DE">
              <a:latin typeface="+mn-lt"/>
              <a:ea typeface="+mn-ea"/>
            </a:endParaRPr>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68</a:t>
            </a:fld>
            <a:endParaRPr lang="de-DE" altLang="de-DE">
              <a:latin typeface="+mn-lt"/>
              <a:ea typeface="+mn-ea"/>
            </a:endParaRPr>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69</a:t>
            </a:fld>
            <a:endParaRPr lang="de-DE" altLang="de-DE">
              <a:latin typeface="+mn-lt"/>
              <a:ea typeface="+mn-ea"/>
            </a:endParaRPr>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70</a:t>
            </a:fld>
            <a:endParaRPr lang="de-DE" altLang="de-DE">
              <a:latin typeface="+mn-lt"/>
              <a:ea typeface="+mn-ea"/>
            </a:endParaRPr>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49AA4208-32AE-40E6-917E-916D94ED136A}" type="slidenum">
              <a:rPr lang="de-DE" altLang="de-DE" smtClean="0">
                <a:latin typeface="+mn-lt"/>
                <a:ea typeface="+mn-ea"/>
              </a:rPr>
              <a:pPr/>
              <a:t>71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918095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6</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72</a:t>
            </a:fld>
            <a:endParaRPr lang="de-DE" altLang="de-DE">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73</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74</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75</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76</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89"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77</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78</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79</a:t>
            </a:fld>
            <a:endParaRPr lang="de-DE" alt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4742" y="2203704"/>
            <a:ext cx="3145690" cy="33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7</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81</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82</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83</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84</a:t>
            </a:fld>
            <a:endParaRPr lang="de-DE" altLang="de-DE">
              <a:latin typeface="+mn-lt"/>
              <a:ea typeface="+mn-ea"/>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85</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86</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87</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88</a:t>
            </a:fld>
            <a:endParaRPr lang="de-DE" altLang="de-DE">
              <a:latin typeface="+mn-lt"/>
              <a:ea typeface="+mn-ea"/>
            </a:endParaRPr>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89</a:t>
            </a:fld>
            <a:endParaRPr lang="de-DE" altLang="de-DE">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90</a:t>
            </a:fld>
            <a:endParaRPr lang="de-DE" altLang="de-DE">
              <a:latin typeface="+mn-lt"/>
              <a:ea typeface="+mn-ea"/>
            </a:endParaRPr>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6020"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91</a:t>
            </a:fld>
            <a:endParaRPr lang="de-DE" altLang="de-DE">
              <a:latin typeface="+mn-lt"/>
              <a:ea typeface="+mn-ea"/>
            </a:endParaRPr>
          </a:p>
        </p:txBody>
      </p:sp>
      <p:pic>
        <p:nvPicPr>
          <p:cNvPr id="11"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7043" name="Rectangle 6"/>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7044" name="Rectangle 7"/>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92</a:t>
            </a:fld>
            <a:endParaRPr lang="de-DE" altLang="de-DE">
              <a:latin typeface="+mn-lt"/>
              <a:ea typeface="+mn-ea"/>
            </a:endParaRPr>
          </a:p>
        </p:txBody>
      </p:sp>
      <p:pic>
        <p:nvPicPr>
          <p:cNvPr id="12"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8068"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8069"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93</a:t>
            </a:fld>
            <a:endParaRPr lang="de-DE" altLang="de-DE">
              <a:latin typeface="+mn-lt"/>
              <a:ea typeface="+mn-ea"/>
            </a:endParaRPr>
          </a:p>
        </p:txBody>
      </p:sp>
      <p:pic>
        <p:nvPicPr>
          <p:cNvPr id="12"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9092"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89093"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94</a:t>
            </a:fld>
            <a:endParaRPr lang="de-DE" altLang="de-DE">
              <a:latin typeface="+mn-lt"/>
              <a:ea typeface="+mn-ea"/>
            </a:endParaRPr>
          </a:p>
        </p:txBody>
      </p:sp>
      <p:pic>
        <p:nvPicPr>
          <p:cNvPr id="12"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90116"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90117" name="Rectangle 8"/>
          <p:cNvSpPr>
            <a:spLocks noChangeArrowheads="1"/>
          </p:cNvSpPr>
          <p:nvPr/>
        </p:nvSpPr>
        <p:spPr bwMode="auto">
          <a:xfrm>
            <a:off x="5894335" y="25146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95</a:t>
            </a:fld>
            <a:endParaRPr lang="de-DE" altLang="de-DE">
              <a:latin typeface="+mn-lt"/>
              <a:ea typeface="+mn-ea"/>
            </a:endParaRPr>
          </a:p>
        </p:txBody>
      </p:sp>
      <p:pic>
        <p:nvPicPr>
          <p:cNvPr id="12"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1030"/>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91140" name="Rectangle 1031"/>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96</a:t>
            </a:fld>
            <a:endParaRPr lang="de-DE" altLang="de-DE">
              <a:latin typeface="+mn-lt"/>
              <a:ea typeface="+mn-ea"/>
            </a:endParaRPr>
          </a:p>
        </p:txBody>
      </p:sp>
      <p:pic>
        <p:nvPicPr>
          <p:cNvPr id="11"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6"/>
          <p:cNvSpPr>
            <a:spLocks noChangeArrowheads="1"/>
          </p:cNvSpPr>
          <p:nvPr/>
        </p:nvSpPr>
        <p:spPr bwMode="auto">
          <a:xfrm>
            <a:off x="5894335" y="2312440"/>
            <a:ext cx="406506" cy="192087"/>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92164" name="Rectangle 7"/>
          <p:cNvSpPr>
            <a:spLocks noChangeArrowheads="1"/>
          </p:cNvSpPr>
          <p:nvPr/>
        </p:nvSpPr>
        <p:spPr bwMode="auto">
          <a:xfrm>
            <a:off x="5691082" y="2362200"/>
            <a:ext cx="1117891" cy="25146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97</a:t>
            </a:fld>
            <a:endParaRPr lang="de-DE" altLang="de-DE">
              <a:latin typeface="+mn-lt"/>
              <a:ea typeface="+mn-ea"/>
            </a:endParaRPr>
          </a:p>
        </p:txBody>
      </p:sp>
      <p:pic>
        <p:nvPicPr>
          <p:cNvPr id="11"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855890" y="5507736"/>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5890" y="2191512"/>
            <a:ext cx="24833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47845"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5890" y="2191512"/>
            <a:ext cx="91440" cy="34076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9</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98</a:t>
            </a:fld>
            <a:endParaRPr lang="de-DE" altLang="de-DE">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99</a:t>
            </a:fld>
            <a:endParaRPr lang="de-DE" altLang="de-DE">
              <a:latin typeface="+mn-lt"/>
              <a:ea typeface="+mn-ea"/>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100</a:t>
            </a:fld>
            <a:endParaRPr lang="de-DE" altLang="de-DE">
              <a:latin typeface="+mn-lt"/>
              <a:ea typeface="+mn-ea"/>
            </a:endParaRPr>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101</a:t>
            </a:fld>
            <a:endParaRPr lang="de-DE" altLang="de-DE">
              <a:latin typeface="+mn-lt"/>
              <a:ea typeface="+mn-ea"/>
            </a:endParaRPr>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102</a:t>
            </a:fld>
            <a:endParaRPr lang="de-DE" altLang="de-DE">
              <a:latin typeface="+mn-lt"/>
              <a:ea typeface="+mn-ea"/>
            </a:endParaRPr>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103</a:t>
            </a:fld>
            <a:endParaRPr lang="de-DE" altLang="de-DE">
              <a:latin typeface="+mn-lt"/>
              <a:ea typeface="+mn-ea"/>
            </a:endParaRPr>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104</a:t>
            </a:fld>
            <a:endParaRPr lang="de-DE" altLang="de-DE">
              <a:latin typeface="+mn-lt"/>
              <a:ea typeface="+mn-ea"/>
            </a:endParaRPr>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105</a:t>
            </a:fld>
            <a:endParaRPr lang="de-DE" altLang="de-DE">
              <a:latin typeface="+mn-lt"/>
              <a:ea typeface="+mn-ea"/>
            </a:endParaRPr>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106</a:t>
            </a:fld>
            <a:endParaRPr lang="de-DE" altLang="de-DE">
              <a:latin typeface="+mn-lt"/>
              <a:ea typeface="+mn-ea"/>
            </a:endParaRPr>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Gambar</a:t>
            </a:r>
            <a:r>
              <a:rPr lang="en-US" sz="3600" dirty="0">
                <a:latin typeface="+mn-lt"/>
                <a:ea typeface="+mn-ea"/>
                <a:cs typeface="+mn-cs"/>
              </a:rPr>
              <a:t> 10</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108</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109</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110</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111</a:t>
            </a:fld>
            <a:endParaRPr lang="de-DE" altLang="de-DE">
              <a:latin typeface="+mn-lt"/>
              <a:ea typeface="+mn-ea"/>
            </a:endParaRPr>
          </a:p>
        </p:txBody>
      </p:sp>
      <p:pic>
        <p:nvPicPr>
          <p:cNvPr id="1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112</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113</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114</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115</a:t>
            </a:fld>
            <a:endParaRPr lang="de-DE" altLang="de-DE">
              <a:latin typeface="+mn-lt"/>
              <a:ea typeface="+mn-ea"/>
            </a:endParaRPr>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588" y="220370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2:</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116</a:t>
            </a:fld>
            <a:endParaRPr lang="de-DE" altLang="de-DE">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117</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118</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Kakek nenek, gelas berkaki atau...?</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fi-FI" sz="3600">
                <a:solidFill>
                  <a:srgbClr val="004992"/>
                </a:solidFill>
                <a:latin typeface="+mn-lt"/>
                <a:ea typeface="+mn-ea"/>
                <a:cs typeface="+mn-cs"/>
              </a:rPr>
              <a:t>Apa yang kamu lihat sekarang?</a:t>
            </a:r>
            <a:endParaRPr lang="en-US" sz="3600">
              <a:solidFill>
                <a:srgbClr val="004992"/>
              </a:solidFill>
              <a:latin typeface="+mn-lt"/>
              <a:ea typeface="+mn-ea"/>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119</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120</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121</a:t>
            </a:fld>
            <a:endParaRPr lang="de-DE" altLang="de-DE">
              <a:latin typeface="+mn-lt"/>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p>
          <a:p>
            <a:pPr lvl="0" algn="ctr" defTabSz="914400" fontAlgn="base"/>
            <a:r>
              <a:rPr lang="de-DE" altLang="de-DE" sz="2400" dirty="0">
                <a:solidFill>
                  <a:srgbClr val="004992"/>
                </a:solidFill>
              </a:rPr>
              <a:t>Cobalah menemukan semua detail gambar pada lukisan berikut ini!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14299649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123</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124</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Wanita tua, wanita muda, Laki-laki dengan kumis?</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125</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126</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Orang tua atau penunggang kuda?</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127</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128</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Bebek ataukah kelinci?</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129</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130</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Apa yang kamu lihat jika gambarnya diputar kebawah?</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131</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Penunggang kuda ataukah kudanya?</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132</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133</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Tengkorak ataukah seorang wanita?</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Apa</a:t>
            </a:r>
            <a:r>
              <a:rPr lang="en-US" sz="3600" dirty="0">
                <a:latin typeface="+mn-lt"/>
                <a:ea typeface="+mn-ea"/>
                <a:cs typeface="+mn-cs"/>
              </a:rPr>
              <a:t> yang </a:t>
            </a:r>
            <a:r>
              <a:rPr lang="en-US" sz="3600" dirty="0" err="1">
                <a:latin typeface="+mn-lt"/>
                <a:ea typeface="+mn-ea"/>
                <a:cs typeface="+mn-cs"/>
              </a:rPr>
              <a:t>kamu</a:t>
            </a:r>
            <a:r>
              <a:rPr lang="en-US" sz="3600" dirty="0">
                <a:latin typeface="+mn-lt"/>
                <a:ea typeface="+mn-ea"/>
                <a:cs typeface="+mn-cs"/>
              </a:rPr>
              <a:t> </a:t>
            </a:r>
            <a:r>
              <a:rPr lang="en-US" sz="3600" dirty="0" err="1">
                <a:latin typeface="+mn-lt"/>
                <a:ea typeface="+mn-ea"/>
                <a:cs typeface="+mn-cs"/>
              </a:rPr>
              <a:t>lihat</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Coba untuk menemukan semua detailnya!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135</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136</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137</a:t>
            </a:fld>
            <a:endParaRPr lang="de-DE" altLang="de-DE">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138</a:t>
            </a:fld>
            <a:endParaRPr lang="de-DE" altLang="de-DE">
              <a:latin typeface="+mn-lt"/>
              <a:ea typeface="+mn-ea"/>
            </a:endParaRPr>
          </a:p>
        </p:txBody>
      </p:sp>
    </p:spTree>
    <p:extLst>
      <p:ext uri="{BB962C8B-B14F-4D97-AF65-F5344CB8AC3E}">
        <p14:creationId xmlns:p14="http://schemas.microsoft.com/office/powerpoint/2010/main" val="87175629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err="1">
                <a:solidFill>
                  <a:srgbClr val="333333"/>
                </a:solidFill>
              </a:rPr>
              <a:t>undian</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139</a:t>
            </a:fld>
            <a:endParaRPr lang="de-DE" altLang="de-DE">
              <a:latin typeface="+mn-lt"/>
              <a:ea typeface="+mn-ea"/>
            </a:endParaRPr>
          </a:p>
        </p:txBody>
      </p:sp>
    </p:spTree>
    <p:extLst>
      <p:ext uri="{BB962C8B-B14F-4D97-AF65-F5344CB8AC3E}">
        <p14:creationId xmlns:p14="http://schemas.microsoft.com/office/powerpoint/2010/main" val="7834061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err="1">
                <a:solidFill>
                  <a:srgbClr val="333333"/>
                </a:solidFill>
              </a:rPr>
              <a:t>salah</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140</a:t>
            </a:fld>
            <a:endParaRPr lang="de-DE" altLang="de-DE">
              <a:latin typeface="+mn-lt"/>
              <a:ea typeface="+mn-ea"/>
            </a:endParaRPr>
          </a:p>
        </p:txBody>
      </p:sp>
    </p:spTree>
    <p:extLst>
      <p:ext uri="{BB962C8B-B14F-4D97-AF65-F5344CB8AC3E}">
        <p14:creationId xmlns:p14="http://schemas.microsoft.com/office/powerpoint/2010/main" val="42403726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yang </a:t>
            </a:r>
            <a:r>
              <a:rPr lang="en-US" altLang="de-DE" dirty="0" err="1">
                <a:solidFill>
                  <a:srgbClr val="333333"/>
                </a:solidFill>
              </a:rPr>
              <a:t>benar</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nyata</a:t>
            </a:r>
            <a:r>
              <a:rPr lang="en-US" altLang="de-DE" dirty="0">
                <a:solidFill>
                  <a:srgbClr val="333333"/>
                </a:solidFill>
              </a:rPr>
              <a:t>. </a:t>
            </a:r>
            <a:r>
              <a:rPr lang="en-US" altLang="de-DE" dirty="0" err="1">
                <a:solidFill>
                  <a:srgbClr val="333333"/>
                </a:solidFill>
              </a:rPr>
              <a:t>Menebak-nebak</a:t>
            </a:r>
            <a:r>
              <a:rPr lang="en-US" altLang="de-DE" dirty="0">
                <a:solidFill>
                  <a:srgbClr val="333333"/>
                </a:solidFill>
              </a:rPr>
              <a:t> </a:t>
            </a:r>
            <a:r>
              <a:rPr lang="en-US" altLang="de-DE" dirty="0" err="1">
                <a:solidFill>
                  <a:srgbClr val="333333"/>
                </a:solidFill>
              </a:rPr>
              <a:t>apalah</a:t>
            </a:r>
            <a:r>
              <a:rPr lang="en-US" altLang="de-DE" dirty="0">
                <a:solidFill>
                  <a:srgbClr val="333333"/>
                </a:solidFill>
              </a:rPr>
              <a:t> </a:t>
            </a:r>
            <a:r>
              <a:rPr lang="en-US" altLang="de-DE" dirty="0" err="1">
                <a:solidFill>
                  <a:srgbClr val="333333"/>
                </a:solidFill>
              </a:rPr>
              <a:t>jadinya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pemberi</a:t>
            </a:r>
            <a:r>
              <a:rPr lang="en-US" altLang="de-DE" dirty="0">
                <a:solidFill>
                  <a:srgbClr val="333333"/>
                </a:solidFill>
              </a:rPr>
              <a:t> saran yang </a:t>
            </a:r>
            <a:r>
              <a:rPr lang="en-US" altLang="de-DE" dirty="0" err="1">
                <a:solidFill>
                  <a:srgbClr val="333333"/>
                </a:solidFill>
              </a:rPr>
              <a:t>buruk</a:t>
            </a:r>
            <a:r>
              <a:rPr lang="en-US" altLang="de-DE" dirty="0">
                <a:solidFill>
                  <a:srgbClr val="333333"/>
                </a:solidFill>
              </a:rPr>
              <a:t>). </a:t>
            </a:r>
            <a:r>
              <a:rPr lang="en-US" altLang="de-DE" dirty="0" err="1">
                <a:solidFill>
                  <a:srgbClr val="333333"/>
                </a:solidFill>
              </a:rPr>
              <a:t>Selalu</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akibat</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diterima</a:t>
            </a:r>
            <a:r>
              <a:rPr lang="en-US" altLang="de-DE" dirty="0">
                <a:solidFill>
                  <a:srgbClr val="333333"/>
                </a:solidFill>
              </a:rPr>
              <a:t> </a:t>
            </a:r>
            <a:r>
              <a:rPr lang="en-US" altLang="de-DE" dirty="0" err="1">
                <a:solidFill>
                  <a:srgbClr val="333333"/>
                </a:solidFill>
              </a:rPr>
              <a:t>seandainya</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diambil</a:t>
            </a:r>
            <a:r>
              <a:rPr lang="en-US" altLang="de-DE" dirty="0">
                <a:solidFill>
                  <a:srgbClr val="333333"/>
                </a:solidFill>
              </a:rPr>
              <a:t> </a:t>
            </a:r>
            <a:r>
              <a:rPr lang="en-US" altLang="de-DE" dirty="0" err="1">
                <a:solidFill>
                  <a:srgbClr val="333333"/>
                </a:solidFill>
              </a:rPr>
              <a:t>salah</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141</a:t>
            </a:fld>
            <a:endParaRPr lang="de-DE" altLang="de-DE">
              <a:latin typeface="+mn-lt"/>
              <a:ea typeface="+mn-ea"/>
            </a:endParaRPr>
          </a:p>
        </p:txBody>
      </p:sp>
    </p:spTree>
    <p:extLst>
      <p:ext uri="{BB962C8B-B14F-4D97-AF65-F5344CB8AC3E}">
        <p14:creationId xmlns:p14="http://schemas.microsoft.com/office/powerpoint/2010/main" val="142895875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142</a:t>
            </a:fld>
            <a:endParaRPr lang="de-DE" altLang="de-DE">
              <a:latin typeface="+mn-lt"/>
              <a:ea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menghadiri</a:t>
            </a:r>
            <a:r>
              <a:rPr lang="en-AU" altLang="de-DE" sz="2000" dirty="0">
                <a:solidFill>
                  <a:srgbClr val="333333"/>
                </a:solidFill>
              </a:rPr>
              <a:t> </a:t>
            </a:r>
            <a:r>
              <a:rPr lang="en-AU" altLang="de-DE" sz="2000" dirty="0" err="1">
                <a:solidFill>
                  <a:srgbClr val="333333"/>
                </a:solidFill>
              </a:rPr>
              <a:t>pertemuan</a:t>
            </a:r>
            <a:r>
              <a:rPr lang="en-AU" altLang="de-DE" sz="2000" dirty="0">
                <a:solidFill>
                  <a:srgbClr val="333333"/>
                </a:solidFill>
              </a:rPr>
              <a:t>, Joko </a:t>
            </a:r>
            <a:r>
              <a:rPr lang="en-AU" altLang="de-DE" sz="2000" dirty="0" err="1">
                <a:solidFill>
                  <a:srgbClr val="333333"/>
                </a:solidFill>
              </a:rPr>
              <a:t>menganggap</a:t>
            </a:r>
            <a:r>
              <a:rPr lang="en-AU" altLang="de-DE" sz="2000" dirty="0">
                <a:solidFill>
                  <a:srgbClr val="333333"/>
                </a:solidFill>
              </a:rPr>
              <a:t> </a:t>
            </a:r>
            <a:r>
              <a:rPr lang="en-AU" altLang="de-DE" sz="2000" dirty="0" err="1">
                <a:solidFill>
                  <a:srgbClr val="333333"/>
                </a:solidFill>
              </a:rPr>
              <a:t>dirinya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Raja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berikutnya</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a:solidFill>
                  <a:srgbClr val="333333"/>
                </a:solidFill>
              </a:rPr>
              <a:t>Joko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gambar</a:t>
            </a:r>
            <a:r>
              <a:rPr lang="en-AU" altLang="de-DE" sz="2000" dirty="0">
                <a:solidFill>
                  <a:srgbClr val="333333"/>
                </a:solidFill>
              </a:rPr>
              <a:t> </a:t>
            </a:r>
            <a:r>
              <a:rPr lang="en-AU" altLang="de-DE" sz="2000" dirty="0" err="1">
                <a:solidFill>
                  <a:srgbClr val="333333"/>
                </a:solidFill>
              </a:rPr>
              <a:t>seorang</a:t>
            </a:r>
            <a:r>
              <a:rPr lang="en-AU" altLang="de-DE" sz="2000" dirty="0">
                <a:solidFill>
                  <a:srgbClr val="333333"/>
                </a:solidFill>
              </a:rPr>
              <a:t> raja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mahkota</a:t>
            </a:r>
            <a:r>
              <a:rPr lang="en-AU" altLang="de-DE" sz="2000" dirty="0">
                <a:solidFill>
                  <a:srgbClr val="333333"/>
                </a:solidFill>
              </a:rPr>
              <a:t> di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batu</a:t>
            </a:r>
            <a:r>
              <a:rPr lang="en-AU" altLang="de-DE" sz="2000" dirty="0">
                <a:solidFill>
                  <a:srgbClr val="333333"/>
                </a:solidFill>
              </a:rPr>
              <a:t> </a:t>
            </a:r>
            <a:r>
              <a:rPr lang="en-AU" altLang="de-DE" sz="2000" dirty="0" err="1">
                <a:solidFill>
                  <a:srgbClr val="333333"/>
                </a:solidFill>
              </a:rPr>
              <a:t>akiknya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bukan</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keturunan</a:t>
            </a:r>
            <a:r>
              <a:rPr lang="en-AU" altLang="de-DE" sz="2000" dirty="0">
                <a:solidFill>
                  <a:srgbClr val="333333"/>
                </a:solidFill>
              </a:rPr>
              <a:t> </a:t>
            </a:r>
            <a:r>
              <a:rPr lang="en-AU" altLang="de-DE" sz="2000" dirty="0" err="1">
                <a:solidFill>
                  <a:srgbClr val="333333"/>
                </a:solidFill>
              </a:rPr>
              <a:t>kerajaan</a:t>
            </a:r>
            <a:r>
              <a:rPr lang="en-AU" altLang="de-DE" sz="2000" dirty="0">
                <a:solidFill>
                  <a:srgbClr val="333333"/>
                </a:solidFill>
              </a:rPr>
              <a:t>, Masa </a:t>
            </a:r>
            <a:r>
              <a:rPr lang="en-AU" altLang="de-DE" sz="2000" dirty="0" err="1">
                <a:solidFill>
                  <a:srgbClr val="333333"/>
                </a:solidFill>
              </a:rPr>
              <a:t>kerajaan</a:t>
            </a:r>
            <a:r>
              <a:rPr lang="en-AU" altLang="de-DE" sz="2000" dirty="0">
                <a:solidFill>
                  <a:srgbClr val="333333"/>
                </a:solidFill>
              </a:rPr>
              <a:t>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a:t>
            </a:r>
            <a:r>
              <a:rPr lang="en-AU" altLang="de-DE" sz="2000" dirty="0" err="1">
                <a:solidFill>
                  <a:srgbClr val="333333"/>
                </a:solidFill>
              </a:rPr>
              <a:t>berakhir</a:t>
            </a:r>
            <a:r>
              <a:rPr lang="en-AU" altLang="de-DE" sz="2000" dirty="0">
                <a:solidFill>
                  <a:srgbClr val="333333"/>
                </a:solidFill>
              </a:rPr>
              <a:t>; </a:t>
            </a:r>
            <a:r>
              <a:rPr lang="en-AU" altLang="de-DE" sz="2000" dirty="0" err="1">
                <a:solidFill>
                  <a:srgbClr val="333333"/>
                </a:solidFill>
              </a:rPr>
              <a:t>Tetapi</a:t>
            </a:r>
            <a:r>
              <a:rPr lang="en-AU" altLang="de-DE" sz="2000" dirty="0">
                <a:solidFill>
                  <a:srgbClr val="333333"/>
                </a:solidFill>
              </a:rPr>
              <a:t> </a:t>
            </a:r>
            <a:r>
              <a:rPr lang="en-AU" altLang="de-DE" sz="2000" dirty="0" err="1">
                <a:solidFill>
                  <a:srgbClr val="333333"/>
                </a:solidFill>
              </a:rPr>
              <a:t>diluar</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Petunjuk</a:t>
            </a:r>
            <a:r>
              <a:rPr lang="en-AU" altLang="de-DE" sz="2000" dirty="0">
                <a:solidFill>
                  <a:srgbClr val="333333"/>
                </a:solidFill>
              </a:rPr>
              <a:t> </a:t>
            </a:r>
            <a:r>
              <a:rPr lang="en-AU" altLang="de-DE" sz="2000" dirty="0" err="1">
                <a:solidFill>
                  <a:srgbClr val="333333"/>
                </a:solidFill>
              </a:rPr>
              <a:t>berupa</a:t>
            </a:r>
            <a:r>
              <a:rPr lang="en-AU" altLang="de-DE" sz="2000" dirty="0">
                <a:solidFill>
                  <a:srgbClr val="333333"/>
                </a:solidFill>
              </a:rPr>
              <a:t>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a:t>
            </a:r>
            <a:r>
              <a:rPr lang="en-AU" altLang="de-DE" sz="2000" dirty="0" err="1">
                <a:solidFill>
                  <a:srgbClr val="333333"/>
                </a:solidFill>
              </a:rPr>
              <a:t>bukti</a:t>
            </a:r>
            <a:r>
              <a:rPr lang="en-AU" altLang="de-DE" sz="2000" dirty="0">
                <a:solidFill>
                  <a:srgbClr val="333333"/>
                </a:solidFill>
              </a:rPr>
              <a:t> yang </a:t>
            </a:r>
            <a:r>
              <a:rPr lang="en-AU" altLang="de-DE" sz="2000" dirty="0" err="1">
                <a:solidFill>
                  <a:srgbClr val="333333"/>
                </a:solidFill>
              </a:rPr>
              <a:t>kuat</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143</a:t>
            </a:fld>
            <a:endParaRPr lang="de-DE" altLang="de-DE">
              <a:latin typeface="+mn-lt"/>
              <a:ea typeface="+mn-ea"/>
            </a:endParaRPr>
          </a:p>
        </p:txBody>
      </p:sp>
    </p:spTree>
    <p:extLst>
      <p:ext uri="{BB962C8B-B14F-4D97-AF65-F5344CB8AC3E}">
        <p14:creationId xmlns:p14="http://schemas.microsoft.com/office/powerpoint/2010/main" val="11994734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menghadiri</a:t>
            </a:r>
            <a:r>
              <a:rPr lang="en-AU" altLang="de-DE" sz="2000" dirty="0">
                <a:solidFill>
                  <a:srgbClr val="333333"/>
                </a:solidFill>
              </a:rPr>
              <a:t> </a:t>
            </a:r>
            <a:r>
              <a:rPr lang="en-AU" altLang="de-DE" sz="2000" dirty="0" err="1">
                <a:solidFill>
                  <a:srgbClr val="333333"/>
                </a:solidFill>
              </a:rPr>
              <a:t>pertemuan</a:t>
            </a:r>
            <a:r>
              <a:rPr lang="en-AU" altLang="de-DE" sz="2000" dirty="0">
                <a:solidFill>
                  <a:srgbClr val="333333"/>
                </a:solidFill>
              </a:rPr>
              <a:t>, Joko </a:t>
            </a:r>
            <a:r>
              <a:rPr lang="en-AU" altLang="de-DE" sz="2000" dirty="0" err="1">
                <a:solidFill>
                  <a:srgbClr val="333333"/>
                </a:solidFill>
              </a:rPr>
              <a:t>menganggap</a:t>
            </a:r>
            <a:r>
              <a:rPr lang="en-AU" altLang="de-DE" sz="2000" dirty="0">
                <a:solidFill>
                  <a:srgbClr val="333333"/>
                </a:solidFill>
              </a:rPr>
              <a:t> </a:t>
            </a:r>
            <a:r>
              <a:rPr lang="en-AU" altLang="de-DE" sz="2000" dirty="0" err="1">
                <a:solidFill>
                  <a:srgbClr val="333333"/>
                </a:solidFill>
              </a:rPr>
              <a:t>dirinya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Raja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berikutnya</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a:solidFill>
                  <a:srgbClr val="333333"/>
                </a:solidFill>
              </a:rPr>
              <a:t>Joko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gambar</a:t>
            </a:r>
            <a:r>
              <a:rPr lang="en-AU" altLang="de-DE" sz="2000" dirty="0">
                <a:solidFill>
                  <a:srgbClr val="333333"/>
                </a:solidFill>
              </a:rPr>
              <a:t> </a:t>
            </a:r>
            <a:r>
              <a:rPr lang="en-AU" altLang="de-DE" sz="2000" dirty="0" err="1">
                <a:solidFill>
                  <a:srgbClr val="333333"/>
                </a:solidFill>
              </a:rPr>
              <a:t>seorang</a:t>
            </a:r>
            <a:r>
              <a:rPr lang="en-AU" altLang="de-DE" sz="2000" dirty="0">
                <a:solidFill>
                  <a:srgbClr val="333333"/>
                </a:solidFill>
              </a:rPr>
              <a:t> raja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mahkota</a:t>
            </a:r>
            <a:r>
              <a:rPr lang="en-AU" altLang="de-DE" sz="2000" dirty="0">
                <a:solidFill>
                  <a:srgbClr val="333333"/>
                </a:solidFill>
              </a:rPr>
              <a:t> di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batu</a:t>
            </a:r>
            <a:r>
              <a:rPr lang="en-AU" altLang="de-DE" sz="2000" dirty="0">
                <a:solidFill>
                  <a:srgbClr val="333333"/>
                </a:solidFill>
              </a:rPr>
              <a:t> </a:t>
            </a:r>
            <a:r>
              <a:rPr lang="en-AU" altLang="de-DE" sz="2000" dirty="0" err="1">
                <a:solidFill>
                  <a:srgbClr val="333333"/>
                </a:solidFill>
              </a:rPr>
              <a:t>akiknya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bukan</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keturunan</a:t>
            </a:r>
            <a:r>
              <a:rPr lang="en-AU" altLang="de-DE" sz="2000" dirty="0">
                <a:solidFill>
                  <a:srgbClr val="333333"/>
                </a:solidFill>
              </a:rPr>
              <a:t> </a:t>
            </a:r>
            <a:r>
              <a:rPr lang="en-AU" altLang="de-DE" sz="2000" dirty="0" err="1">
                <a:solidFill>
                  <a:srgbClr val="333333"/>
                </a:solidFill>
              </a:rPr>
              <a:t>kerajaan</a:t>
            </a:r>
            <a:r>
              <a:rPr lang="en-AU" altLang="de-DE" sz="2000" dirty="0">
                <a:solidFill>
                  <a:srgbClr val="333333"/>
                </a:solidFill>
              </a:rPr>
              <a:t>, Masa </a:t>
            </a:r>
            <a:r>
              <a:rPr lang="en-AU" altLang="de-DE" sz="2000" dirty="0" err="1">
                <a:solidFill>
                  <a:srgbClr val="333333"/>
                </a:solidFill>
              </a:rPr>
              <a:t>kerajaan</a:t>
            </a:r>
            <a:r>
              <a:rPr lang="en-AU" altLang="de-DE" sz="2000" dirty="0">
                <a:solidFill>
                  <a:srgbClr val="333333"/>
                </a:solidFill>
              </a:rPr>
              <a:t>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a:t>
            </a:r>
            <a:r>
              <a:rPr lang="en-AU" altLang="de-DE" sz="2000" dirty="0" err="1">
                <a:solidFill>
                  <a:srgbClr val="333333"/>
                </a:solidFill>
              </a:rPr>
              <a:t>berakhir</a:t>
            </a:r>
            <a:r>
              <a:rPr lang="en-AU" altLang="de-DE" sz="2000" dirty="0">
                <a:solidFill>
                  <a:srgbClr val="333333"/>
                </a:solidFill>
              </a:rPr>
              <a:t>; </a:t>
            </a:r>
            <a:r>
              <a:rPr lang="en-AU" altLang="de-DE" sz="2000" dirty="0" err="1">
                <a:solidFill>
                  <a:srgbClr val="333333"/>
                </a:solidFill>
              </a:rPr>
              <a:t>Tetapi</a:t>
            </a:r>
            <a:r>
              <a:rPr lang="en-AU" altLang="de-DE" sz="2000" dirty="0">
                <a:solidFill>
                  <a:srgbClr val="333333"/>
                </a:solidFill>
              </a:rPr>
              <a:t> </a:t>
            </a:r>
            <a:r>
              <a:rPr lang="en-AU" altLang="de-DE" sz="2000" dirty="0" err="1">
                <a:solidFill>
                  <a:srgbClr val="333333"/>
                </a:solidFill>
              </a:rPr>
              <a:t>diluar</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Petunjuk</a:t>
            </a:r>
            <a:r>
              <a:rPr lang="en-AU" altLang="de-DE" sz="2000" dirty="0">
                <a:solidFill>
                  <a:srgbClr val="333333"/>
                </a:solidFill>
              </a:rPr>
              <a:t> </a:t>
            </a:r>
            <a:r>
              <a:rPr lang="en-AU" altLang="de-DE" sz="2000" dirty="0" err="1">
                <a:solidFill>
                  <a:srgbClr val="333333"/>
                </a:solidFill>
              </a:rPr>
              <a:t>berupa</a:t>
            </a:r>
            <a:r>
              <a:rPr lang="en-AU" altLang="de-DE" sz="2000" dirty="0">
                <a:solidFill>
                  <a:srgbClr val="333333"/>
                </a:solidFill>
              </a:rPr>
              <a:t>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a:t>
            </a:r>
            <a:r>
              <a:rPr lang="en-AU" altLang="de-DE" sz="2000" dirty="0" err="1">
                <a:solidFill>
                  <a:srgbClr val="333333"/>
                </a:solidFill>
              </a:rPr>
              <a:t>bukti</a:t>
            </a:r>
            <a:r>
              <a:rPr lang="en-AU" altLang="de-DE" sz="2000" dirty="0">
                <a:solidFill>
                  <a:srgbClr val="333333"/>
                </a:solidFill>
              </a:rPr>
              <a:t> yang </a:t>
            </a:r>
            <a:r>
              <a:rPr lang="en-AU" altLang="de-DE" sz="2000" dirty="0" err="1">
                <a:solidFill>
                  <a:srgbClr val="333333"/>
                </a:solidFill>
              </a:rPr>
              <a:t>kuat</a:t>
            </a:r>
            <a:r>
              <a:rPr lang="en-AU" altLang="de-DE" sz="2000" dirty="0">
                <a:solidFill>
                  <a:srgbClr val="333333"/>
                </a:solidFill>
              </a:rPr>
              <a:t>!</a:t>
            </a:r>
          </a:p>
          <a:p>
            <a:pPr lvl="0" defTabSz="914400" fontAlgn="base"/>
            <a:r>
              <a:rPr lang="en-AU" altLang="de-DE" sz="2000" dirty="0" err="1">
                <a:solidFill>
                  <a:srgbClr val="333333"/>
                </a:solidFill>
              </a:rPr>
              <a:t>Sebaiknya</a:t>
            </a:r>
            <a:r>
              <a:rPr lang="en-AU" altLang="de-DE" sz="2000" dirty="0">
                <a:solidFill>
                  <a:srgbClr val="333333"/>
                </a:solidFill>
              </a:rPr>
              <a:t> </a:t>
            </a:r>
            <a:r>
              <a:rPr lang="en-AU" altLang="de-DE" sz="2000" dirty="0" err="1">
                <a:solidFill>
                  <a:srgbClr val="333333"/>
                </a:solidFill>
              </a:rPr>
              <a:t>mempertimbangkan</a:t>
            </a:r>
            <a:r>
              <a:rPr lang="en-AU" altLang="de-DE" sz="2000" dirty="0">
                <a:solidFill>
                  <a:srgbClr val="333333"/>
                </a:solidFill>
              </a:rPr>
              <a:t> </a:t>
            </a:r>
            <a:r>
              <a:rPr lang="en-AU" altLang="de-DE" sz="2000" dirty="0" err="1">
                <a:solidFill>
                  <a:srgbClr val="333333"/>
                </a:solidFill>
              </a:rPr>
              <a:t>banyak</a:t>
            </a:r>
            <a:r>
              <a:rPr lang="en-AU" altLang="de-DE" sz="2000" dirty="0">
                <a:solidFill>
                  <a:srgbClr val="333333"/>
                </a:solidFill>
              </a:rPr>
              <a:t> </a:t>
            </a:r>
            <a:r>
              <a:rPr lang="en-AU" altLang="de-DE" sz="2000" dirty="0" err="1">
                <a:solidFill>
                  <a:srgbClr val="333333"/>
                </a:solidFill>
              </a:rPr>
              <a:t>informasi</a:t>
            </a:r>
            <a:r>
              <a:rPr lang="en-AU" altLang="de-DE" sz="2000" dirty="0">
                <a:solidFill>
                  <a:srgbClr val="333333"/>
                </a:solidFill>
              </a:rPr>
              <a:t> </a:t>
            </a:r>
            <a:r>
              <a:rPr lang="en-AU" altLang="de-DE" sz="2000" dirty="0" err="1">
                <a:solidFill>
                  <a:srgbClr val="333333"/>
                </a:solidFill>
              </a:rPr>
              <a:t>sebelum</a:t>
            </a:r>
            <a:r>
              <a:rPr lang="en-AU" altLang="de-DE" sz="2000" dirty="0">
                <a:solidFill>
                  <a:srgbClr val="333333"/>
                </a:solidFill>
              </a:rPr>
              <a:t> </a:t>
            </a:r>
            <a:r>
              <a:rPr lang="en-AU" altLang="de-DE" sz="2000" dirty="0" err="1">
                <a:solidFill>
                  <a:srgbClr val="333333"/>
                </a:solidFill>
              </a:rPr>
              <a:t>menyimpulkan</a:t>
            </a:r>
            <a:r>
              <a:rPr lang="en-AU" altLang="de-DE" sz="2000" dirty="0">
                <a:solidFill>
                  <a:srgbClr val="333333"/>
                </a:solidFill>
              </a:rPr>
              <a:t>. </a:t>
            </a:r>
            <a:r>
              <a:rPr lang="en-AU" altLang="de-DE" sz="2000" dirty="0" err="1">
                <a:solidFill>
                  <a:srgbClr val="333333"/>
                </a:solidFill>
              </a:rPr>
              <a:t>Diskusikan</a:t>
            </a:r>
            <a:r>
              <a:rPr lang="en-AU" altLang="de-DE" sz="2000" dirty="0">
                <a:solidFill>
                  <a:srgbClr val="333333"/>
                </a:solidFill>
              </a:rPr>
              <a:t> </a:t>
            </a:r>
            <a:r>
              <a:rPr lang="en-AU" altLang="de-DE" sz="2000" dirty="0" err="1">
                <a:solidFill>
                  <a:srgbClr val="333333"/>
                </a:solidFill>
              </a:rPr>
              <a:t>penjelasan</a:t>
            </a:r>
            <a:r>
              <a:rPr lang="en-AU" altLang="de-DE" sz="2000" dirty="0">
                <a:solidFill>
                  <a:srgbClr val="333333"/>
                </a:solidFill>
              </a:rPr>
              <a:t> lain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seseorang</a:t>
            </a:r>
            <a:r>
              <a:rPr lang="en-AU" altLang="de-DE" sz="2000" dirty="0">
                <a:solidFill>
                  <a:srgbClr val="333333"/>
                </a:solidFill>
              </a:rPr>
              <a:t> yang </a:t>
            </a:r>
            <a:r>
              <a:rPr lang="en-AU" altLang="de-DE" sz="2000" dirty="0" err="1">
                <a:solidFill>
                  <a:srgbClr val="333333"/>
                </a:solidFill>
              </a:rPr>
              <a:t>kamu</a:t>
            </a:r>
            <a:r>
              <a:rPr lang="en-AU" altLang="de-DE" sz="2000" dirty="0">
                <a:solidFill>
                  <a:srgbClr val="333333"/>
                </a:solidFill>
              </a:rPr>
              <a:t> </a:t>
            </a:r>
            <a:r>
              <a:rPr lang="en-AU" altLang="de-DE" sz="2000" dirty="0" err="1">
                <a:solidFill>
                  <a:srgbClr val="333333"/>
                </a:solidFill>
              </a:rPr>
              <a:t>percaya</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144</a:t>
            </a:fld>
            <a:endParaRPr lang="de-DE" altLang="de-DE">
              <a:latin typeface="+mn-lt"/>
              <a:ea typeface="+mn-ea"/>
            </a:endParaRPr>
          </a:p>
        </p:txBody>
      </p:sp>
    </p:spTree>
    <p:extLst>
      <p:ext uri="{BB962C8B-B14F-4D97-AF65-F5344CB8AC3E}">
        <p14:creationId xmlns:p14="http://schemas.microsoft.com/office/powerpoint/2010/main" val="34989495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49AA4208-32AE-40E6-917E-916D94ED136A}" type="slidenum">
              <a:rPr lang="de-DE" altLang="de-DE" smtClean="0">
                <a:latin typeface="+mn-lt"/>
                <a:ea typeface="+mn-ea"/>
              </a:rPr>
              <a:pPr/>
              <a:t>145</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3546537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146</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37231683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147</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68953146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73399489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18428193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1378539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077577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59181335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381591762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81781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Direktur</a:t>
            </a:r>
            <a:r>
              <a:rPr lang="en-US" altLang="de-DE" sz="2400" dirty="0">
                <a:latin typeface="Calibri Light"/>
              </a:rPr>
              <a:t> Roland </a:t>
            </a:r>
            <a:r>
              <a:rPr lang="en-US" altLang="de-DE" sz="2400" dirty="0" err="1">
                <a:latin typeface="Calibri Light"/>
              </a:rPr>
              <a:t>Emmerich</a:t>
            </a:r>
            <a:r>
              <a:rPr lang="en-US" altLang="de-DE" sz="2400" dirty="0">
                <a:latin typeface="Calibri Light"/>
              </a:rPr>
              <a:t> (Independence Day):</a:t>
            </a:r>
            <a:br>
              <a:rPr lang="en-US" altLang="de-DE" sz="2400">
                <a:latin typeface="Calibri Light"/>
              </a:rPr>
            </a:br>
            <a:r>
              <a:rPr lang="en-US" altLang="de-DE" sz="2400">
                <a:latin typeface="Calibri Light"/>
              </a:rPr>
              <a:t>“Pendaratan </a:t>
            </a:r>
            <a:r>
              <a:rPr lang="en-US" altLang="de-DE" sz="2400" dirty="0" err="1">
                <a:latin typeface="Calibri Light"/>
              </a:rPr>
              <a:t>manusia</a:t>
            </a:r>
            <a:r>
              <a:rPr lang="en-US" altLang="de-DE" sz="2400" dirty="0">
                <a:latin typeface="Calibri Light"/>
              </a:rPr>
              <a:t> di </a:t>
            </a:r>
            <a:r>
              <a:rPr lang="en-US" altLang="de-DE" sz="2400" dirty="0" err="1">
                <a:latin typeface="Calibri Light"/>
              </a:rPr>
              <a:t>bulan</a:t>
            </a:r>
            <a:r>
              <a:rPr lang="en-US" altLang="de-DE" sz="2400" dirty="0">
                <a:latin typeface="Calibri Light"/>
              </a:rPr>
              <a:t> (…) </a:t>
            </a:r>
            <a:r>
              <a:rPr lang="en-US" altLang="de-DE" sz="2400" dirty="0" err="1">
                <a:latin typeface="Calibri Light"/>
              </a:rPr>
              <a:t>terlalu</a:t>
            </a:r>
            <a:r>
              <a:rPr lang="en-US" altLang="de-DE" sz="2400" dirty="0">
                <a:latin typeface="Calibri Light"/>
              </a:rPr>
              <a:t> </a:t>
            </a:r>
            <a:r>
              <a:rPr lang="en-US" altLang="de-DE" sz="2400" dirty="0" err="1">
                <a:latin typeface="Calibri Light"/>
              </a:rPr>
              <a:t>baik</a:t>
            </a:r>
            <a:r>
              <a:rPr lang="en-US" altLang="de-DE" sz="2400" dirty="0">
                <a:latin typeface="Calibri Light"/>
              </a:rPr>
              <a:t>. Hal </a:t>
            </a:r>
            <a:r>
              <a:rPr lang="en-US" altLang="de-DE" sz="2400" dirty="0" err="1">
                <a:latin typeface="Calibri Light"/>
              </a:rPr>
              <a:t>itu</a:t>
            </a:r>
            <a:r>
              <a:rPr lang="en-US" altLang="de-DE" sz="2400" dirty="0">
                <a:latin typeface="Calibri Light"/>
              </a:rPr>
              <a:t> </a:t>
            </a:r>
            <a:r>
              <a:rPr lang="en-US" altLang="de-DE" sz="2400" dirty="0" err="1">
                <a:latin typeface="Calibri Light"/>
              </a:rPr>
              <a:t>tidak</a:t>
            </a:r>
            <a:r>
              <a:rPr lang="en-US" altLang="de-DE" sz="2400" dirty="0">
                <a:latin typeface="Calibri Light"/>
              </a:rPr>
              <a:t> </a:t>
            </a:r>
            <a:r>
              <a:rPr lang="en-US" altLang="de-DE" sz="2400" dirty="0" err="1">
                <a:latin typeface="Calibri Light"/>
              </a:rPr>
              <a:t>mungkin</a:t>
            </a:r>
            <a:r>
              <a:rPr lang="en-US" altLang="de-DE" sz="2400" dirty="0">
                <a:latin typeface="Calibri Light"/>
              </a:rPr>
              <a:t> </a:t>
            </a:r>
            <a:r>
              <a:rPr lang="en-US" altLang="de-DE" sz="2400" dirty="0" err="1">
                <a:latin typeface="Calibri Light"/>
              </a:rPr>
              <a:t>dilakukan</a:t>
            </a:r>
            <a:r>
              <a:rPr lang="en-US" altLang="de-DE" sz="2400" dirty="0">
                <a:latin typeface="Calibri Light"/>
              </a:rPr>
              <a:t> </a:t>
            </a:r>
            <a:r>
              <a:rPr lang="en-US" altLang="de-DE" sz="2400" dirty="0" err="1">
                <a:latin typeface="Calibri Light"/>
              </a:rPr>
              <a:t>dalam</a:t>
            </a:r>
            <a:r>
              <a:rPr lang="en-US" altLang="de-DE" sz="2400" dirty="0">
                <a:latin typeface="Calibri Light"/>
              </a:rPr>
              <a:t> </a:t>
            </a:r>
            <a:r>
              <a:rPr lang="en-US" altLang="de-DE" sz="2400" dirty="0" err="1">
                <a:latin typeface="Calibri Light"/>
              </a:rPr>
              <a:t>panggung</a:t>
            </a:r>
            <a:r>
              <a:rPr lang="en-US" altLang="de-DE" sz="2400" dirty="0">
                <a:latin typeface="Calibri Light"/>
              </a:rPr>
              <a:t> film </a:t>
            </a:r>
            <a:r>
              <a:rPr lang="en-US" altLang="de-DE" sz="2400" dirty="0" err="1">
                <a:latin typeface="Calibri Light"/>
              </a:rPr>
              <a:t>pada</a:t>
            </a:r>
            <a:r>
              <a:rPr lang="en-US" altLang="de-DE" sz="2400" dirty="0">
                <a:latin typeface="Calibri Light"/>
              </a:rPr>
              <a:t> </a:t>
            </a:r>
            <a:r>
              <a:rPr lang="en-US" altLang="de-DE" sz="2400" dirty="0" err="1">
                <a:latin typeface="Calibri Light"/>
              </a:rPr>
              <a:t>tahun</a:t>
            </a:r>
            <a:r>
              <a:rPr lang="en-US" altLang="de-DE" sz="2400" dirty="0">
                <a:latin typeface="Calibri Light"/>
              </a:rPr>
              <a:t> 1960. </a:t>
            </a:r>
            <a:r>
              <a:rPr lang="en-US" altLang="de-DE" sz="2400" dirty="0" err="1">
                <a:latin typeface="Calibri Light"/>
              </a:rPr>
              <a:t>Bahkan</a:t>
            </a:r>
            <a:r>
              <a:rPr lang="en-US" altLang="de-DE" sz="2400" dirty="0">
                <a:latin typeface="Calibri Light"/>
              </a:rPr>
              <a:t> </a:t>
            </a:r>
            <a:r>
              <a:rPr lang="en-US" altLang="de-DE" sz="2400" dirty="0" err="1">
                <a:latin typeface="Calibri Light"/>
              </a:rPr>
              <a:t>dengan</a:t>
            </a:r>
            <a:r>
              <a:rPr lang="en-US" altLang="de-DE" sz="2400" dirty="0">
                <a:latin typeface="Calibri Light"/>
              </a:rPr>
              <a:t> </a:t>
            </a:r>
            <a:r>
              <a:rPr lang="en-US" altLang="de-DE" sz="2400" dirty="0" err="1">
                <a:latin typeface="Calibri Light"/>
              </a:rPr>
              <a:t>peralatan</a:t>
            </a:r>
            <a:r>
              <a:rPr lang="en-US" altLang="de-DE" sz="2400" dirty="0">
                <a:latin typeface="Calibri Light"/>
              </a:rPr>
              <a:t> </a:t>
            </a:r>
            <a:r>
              <a:rPr lang="en-US" altLang="de-DE" sz="2400" dirty="0" err="1">
                <a:latin typeface="Calibri Light"/>
              </a:rPr>
              <a:t>saat</a:t>
            </a:r>
            <a:r>
              <a:rPr lang="en-US" altLang="de-DE" sz="2400" dirty="0">
                <a:latin typeface="Calibri Light"/>
              </a:rPr>
              <a:t> </a:t>
            </a:r>
            <a:r>
              <a:rPr lang="en-US" altLang="de-DE" sz="2400" dirty="0" err="1">
                <a:latin typeface="Calibri Light"/>
              </a:rPr>
              <a:t>ini</a:t>
            </a:r>
            <a:r>
              <a:rPr lang="en-US" altLang="de-DE" sz="2400" dirty="0">
                <a:latin typeface="Calibri Light"/>
              </a:rPr>
              <a:t>, </a:t>
            </a:r>
            <a:r>
              <a:rPr lang="en-US" altLang="de-DE" sz="2400" dirty="0" err="1">
                <a:latin typeface="Calibri Light"/>
              </a:rPr>
              <a:t>akan</a:t>
            </a:r>
            <a:r>
              <a:rPr lang="en-US" altLang="de-DE" sz="2400" dirty="0">
                <a:latin typeface="Calibri Light"/>
              </a:rPr>
              <a:t> </a:t>
            </a:r>
            <a:r>
              <a:rPr lang="en-US" altLang="de-DE" sz="2400" dirty="0" err="1">
                <a:latin typeface="Calibri Light"/>
              </a:rPr>
              <a:t>menimbulkan</a:t>
            </a:r>
            <a:r>
              <a:rPr lang="en-US" altLang="de-DE" sz="2400" dirty="0">
                <a:latin typeface="Calibri Light"/>
              </a:rPr>
              <a:t> </a:t>
            </a:r>
            <a:r>
              <a:rPr lang="en-US" altLang="de-DE" sz="2400" err="1">
                <a:latin typeface="Calibri Light"/>
              </a:rPr>
              <a:t>masalah</a:t>
            </a:r>
            <a:r>
              <a:rPr lang="en-US" altLang="de-DE" sz="2400">
                <a:latin typeface="Calibri Light"/>
              </a:rPr>
              <a:t>.”</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153</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Tidak!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Apakah pendaratan manusia di bulan hanya manipulasi pemerintah AS? </a:t>
            </a:r>
            <a:endParaRPr lang="de-DE" sz="220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Sumber: Stasiun Televisi Jerman ZDF: “Vorsicht Verschwörung” (Beware conspiracy) </a:t>
            </a:r>
            <a:endParaRPr lang="de-DE" altLang="de-DE" sz="1200" dirty="0">
              <a:latin typeface="+mj-l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154</a:t>
            </a:fld>
            <a:endParaRPr lang="de-DE" altLang="de-DE">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155</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7290</Words>
  <Application>Microsoft Office PowerPoint</Application>
  <PresentationFormat>Benutzerdefiniert</PresentationFormat>
  <Paragraphs>1309</Paragraphs>
  <Slides>155</Slides>
  <Notes>155</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155</vt:i4>
      </vt:variant>
    </vt:vector>
  </HeadingPairs>
  <TitlesOfParts>
    <vt:vector size="162" baseType="lpstr">
      <vt:lpstr>Times New Roman</vt:lpstr>
      <vt:lpstr>Arial</vt:lpstr>
      <vt:lpstr>Symbol</vt:lpstr>
      <vt:lpstr>Calibri Light</vt:lpstr>
      <vt:lpstr>WingDings</vt:lpstr>
      <vt:lpstr>UKE_PPT-Vorlage_16zu9</vt:lpstr>
      <vt:lpstr>1_UKE_PPT-Vorlage_16zu9</vt:lpstr>
      <vt:lpstr>MCT 2 A – Melompat ke Kesimpulan I</vt:lpstr>
      <vt:lpstr>Melompat ke Kesimpulan</vt:lpstr>
      <vt:lpstr>Melompat ke Kesimpulan</vt:lpstr>
      <vt:lpstr>Melompat ke Kesimpulan</vt:lpstr>
      <vt:lpstr>Melompat ke Kesimpulan</vt:lpstr>
      <vt:lpstr>Melompat ke Kesimpulan</vt:lpstr>
      <vt:lpstr>Kesimpulan tanpa 100% bukti</vt:lpstr>
      <vt:lpstr>Kesimpulan tanpa 100% bukti</vt:lpstr>
      <vt:lpstr>Kesimpulan tanpa 100% bukti</vt:lpstr>
      <vt:lpstr>Melompat ke Kesimpulan “Beraksi”</vt:lpstr>
      <vt:lpstr>Melompat ke Kesimpulan “Beraksi”</vt:lpstr>
      <vt:lpstr>Melompat ke Kesimpulan “Beraksi”</vt:lpstr>
      <vt:lpstr>Melompat ke Kesimpulan “Beraksi” - Mitos - (untuk latihan alternatif lainnya, lihat pada akhir presentasi)</vt:lpstr>
      <vt:lpstr>Melompat ke Kesimpulan “Beraksi” - Mitos -</vt:lpstr>
      <vt:lpstr>Melompat ke Kesimpulan “Beraksi” - Mitos -</vt:lpstr>
      <vt:lpstr>Melompat ke Kesimpulan “Beraksi” - Mitos -</vt:lpstr>
      <vt:lpstr>Bagaimana bisa tumbuh mitos dan teori persekongkolan?</vt:lpstr>
      <vt:lpstr>Bagaimana bisa tumbuh mitos dan teori persekongkolan?</vt:lpstr>
      <vt:lpstr>Bagaimana bisa tumbuh mitos dan teori persekongkolan?</vt:lpstr>
      <vt:lpstr>Mengapa kita perlu mempelajarinya?</vt:lpstr>
      <vt:lpstr>Mengapa kita perlu mempelajarinya?</vt:lpstr>
      <vt:lpstr>Melompat ke Kesimpulan bisa meningkatkan salah penafsiran selama psikosis - contoh</vt:lpstr>
      <vt:lpstr>Tugas (1)</vt:lpstr>
      <vt:lpstr>Tugas (1)</vt:lpstr>
      <vt:lpstr>Tugas (1)</vt:lpstr>
      <vt:lpstr>Gambar 1</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2</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3</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4</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5</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pilihan: Video Clip</vt:lpstr>
      <vt:lpstr>Gambar 6</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7</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8</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9</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10</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Tugas 2:</vt:lpstr>
      <vt:lpstr>Apa yang kamu lihat?</vt:lpstr>
      <vt:lpstr>Apa yang kamu lihat sekarang?</vt:lpstr>
      <vt:lpstr>Apa yang kamu lihat?</vt:lpstr>
      <vt:lpstr>Apa yang kamu lihat?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Apa yang kamu lihat?</vt:lpstr>
      <vt:lpstr>Coba untuk menemukan semua detailnya!</vt:lpstr>
      <vt:lpstr>PowerPoint-Präsentation</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421</cp:revision>
  <dcterms:created xsi:type="dcterms:W3CDTF">2002-10-15T10:55:06Z</dcterms:created>
  <dcterms:modified xsi:type="dcterms:W3CDTF">2022-08-03T13:48:14Z</dcterms:modified>
</cp:coreProperties>
</file>