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25"/>
  </p:notesMasterIdLst>
  <p:handoutMasterIdLst>
    <p:handoutMasterId r:id="rId126"/>
  </p:handoutMasterIdLst>
  <p:sldIdLst>
    <p:sldId id="958" r:id="rId3"/>
    <p:sldId id="903" r:id="rId4"/>
    <p:sldId id="934" r:id="rId5"/>
    <p:sldId id="933" r:id="rId6"/>
    <p:sldId id="932" r:id="rId7"/>
    <p:sldId id="931" r:id="rId8"/>
    <p:sldId id="899" r:id="rId9"/>
    <p:sldId id="936" r:id="rId10"/>
    <p:sldId id="935" r:id="rId11"/>
    <p:sldId id="902" r:id="rId12"/>
    <p:sldId id="938" r:id="rId13"/>
    <p:sldId id="937" r:id="rId14"/>
    <p:sldId id="802" r:id="rId15"/>
    <p:sldId id="803" r:id="rId16"/>
    <p:sldId id="804" r:id="rId17"/>
    <p:sldId id="805" r:id="rId18"/>
    <p:sldId id="893" r:id="rId19"/>
    <p:sldId id="877" r:id="rId20"/>
    <p:sldId id="892" r:id="rId21"/>
    <p:sldId id="881" r:id="rId22"/>
    <p:sldId id="939" r:id="rId23"/>
    <p:sldId id="860" r:id="rId24"/>
    <p:sldId id="884" r:id="rId25"/>
    <p:sldId id="941" r:id="rId26"/>
    <p:sldId id="940" r:id="rId27"/>
    <p:sldId id="885" r:id="rId28"/>
    <p:sldId id="696" r:id="rId29"/>
    <p:sldId id="697" r:id="rId30"/>
    <p:sldId id="698" r:id="rId31"/>
    <p:sldId id="699" r:id="rId32"/>
    <p:sldId id="700" r:id="rId33"/>
    <p:sldId id="701" r:id="rId34"/>
    <p:sldId id="702" r:id="rId35"/>
    <p:sldId id="703" r:id="rId36"/>
    <p:sldId id="711" r:id="rId37"/>
    <p:sldId id="704" r:id="rId38"/>
    <p:sldId id="705" r:id="rId39"/>
    <p:sldId id="706" r:id="rId40"/>
    <p:sldId id="707" r:id="rId41"/>
    <p:sldId id="708" r:id="rId42"/>
    <p:sldId id="709" r:id="rId43"/>
    <p:sldId id="710" r:id="rId44"/>
    <p:sldId id="712" r:id="rId45"/>
    <p:sldId id="713" r:id="rId46"/>
    <p:sldId id="714" r:id="rId47"/>
    <p:sldId id="715" r:id="rId48"/>
    <p:sldId id="716" r:id="rId49"/>
    <p:sldId id="717" r:id="rId50"/>
    <p:sldId id="718" r:id="rId51"/>
    <p:sldId id="719" r:id="rId52"/>
    <p:sldId id="720" r:id="rId53"/>
    <p:sldId id="817" r:id="rId54"/>
    <p:sldId id="818" r:id="rId55"/>
    <p:sldId id="819" r:id="rId56"/>
    <p:sldId id="820" r:id="rId57"/>
    <p:sldId id="821" r:id="rId58"/>
    <p:sldId id="822" r:id="rId59"/>
    <p:sldId id="823" r:id="rId60"/>
    <p:sldId id="824" r:id="rId61"/>
    <p:sldId id="825" r:id="rId62"/>
    <p:sldId id="929" r:id="rId63"/>
    <p:sldId id="667" r:id="rId64"/>
    <p:sldId id="833" r:id="rId65"/>
    <p:sldId id="834" r:id="rId66"/>
    <p:sldId id="835" r:id="rId67"/>
    <p:sldId id="836" r:id="rId68"/>
    <p:sldId id="837" r:id="rId69"/>
    <p:sldId id="838" r:id="rId70"/>
    <p:sldId id="839" r:id="rId71"/>
    <p:sldId id="840" r:id="rId72"/>
    <p:sldId id="801" r:id="rId73"/>
    <p:sldId id="793" r:id="rId74"/>
    <p:sldId id="794" r:id="rId75"/>
    <p:sldId id="795" r:id="rId76"/>
    <p:sldId id="796" r:id="rId77"/>
    <p:sldId id="797" r:id="rId78"/>
    <p:sldId id="798" r:id="rId79"/>
    <p:sldId id="799" r:id="rId80"/>
    <p:sldId id="800" r:id="rId81"/>
    <p:sldId id="791" r:id="rId82"/>
    <p:sldId id="826" r:id="rId83"/>
    <p:sldId id="827" r:id="rId84"/>
    <p:sldId id="828" r:id="rId85"/>
    <p:sldId id="829" r:id="rId86"/>
    <p:sldId id="830" r:id="rId87"/>
    <p:sldId id="831" r:id="rId88"/>
    <p:sldId id="832" r:id="rId89"/>
    <p:sldId id="556" r:id="rId90"/>
    <p:sldId id="761" r:id="rId91"/>
    <p:sldId id="762" r:id="rId92"/>
    <p:sldId id="763" r:id="rId93"/>
    <p:sldId id="887" r:id="rId94"/>
    <p:sldId id="942" r:id="rId95"/>
    <p:sldId id="766" r:id="rId96"/>
    <p:sldId id="767" r:id="rId97"/>
    <p:sldId id="768" r:id="rId98"/>
    <p:sldId id="769" r:id="rId99"/>
    <p:sldId id="770" r:id="rId100"/>
    <p:sldId id="771" r:id="rId101"/>
    <p:sldId id="852" r:id="rId102"/>
    <p:sldId id="853" r:id="rId103"/>
    <p:sldId id="854" r:id="rId104"/>
    <p:sldId id="855" r:id="rId105"/>
    <p:sldId id="922" r:id="rId106"/>
    <p:sldId id="946" r:id="rId107"/>
    <p:sldId id="945" r:id="rId108"/>
    <p:sldId id="944" r:id="rId109"/>
    <p:sldId id="943" r:id="rId110"/>
    <p:sldId id="859" r:id="rId111"/>
    <p:sldId id="948" r:id="rId112"/>
    <p:sldId id="947" r:id="rId113"/>
    <p:sldId id="930" r:id="rId114"/>
    <p:sldId id="871" r:id="rId115"/>
    <p:sldId id="949" r:id="rId116"/>
    <p:sldId id="950" r:id="rId117"/>
    <p:sldId id="951" r:id="rId118"/>
    <p:sldId id="952" r:id="rId119"/>
    <p:sldId id="953" r:id="rId120"/>
    <p:sldId id="954" r:id="rId121"/>
    <p:sldId id="955" r:id="rId122"/>
    <p:sldId id="956" r:id="rId123"/>
    <p:sldId id="957" r:id="rId124"/>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69" autoAdjust="0"/>
    <p:restoredTop sz="94677" autoAdjust="0"/>
  </p:normalViewPr>
  <p:slideViewPr>
    <p:cSldViewPr>
      <p:cViewPr varScale="1">
        <p:scale>
          <a:sx n="128" d="100"/>
          <a:sy n="128" d="100"/>
        </p:scale>
        <p:origin x="840" y="17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F1EFC7F-BFB8-4A01-B158-0BBF55035B7C}" type="slidenum">
              <a:rPr lang="en-GB" altLang="de-DE"/>
              <a:pPr/>
              <a:t>‹Nr.›</a:t>
            </a:fld>
            <a:endParaRPr lang="en-GB" altLang="de-DE"/>
          </a:p>
        </p:txBody>
      </p:sp>
    </p:spTree>
    <p:extLst>
      <p:ext uri="{BB962C8B-B14F-4D97-AF65-F5344CB8AC3E}">
        <p14:creationId xmlns:p14="http://schemas.microsoft.com/office/powerpoint/2010/main" val="4000631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cs typeface="+mn-cs"/>
              </a:defRPr>
            </a:lvl1pPr>
          </a:lstStyle>
          <a:p>
            <a:pPr>
              <a:defRPr/>
            </a:pPr>
            <a:endParaRPr lang="de-DE"/>
          </a:p>
        </p:txBody>
      </p:sp>
      <p:sp>
        <p:nvSpPr>
          <p:cNvPr id="130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BC503FA-4A81-4D83-9A14-9C3A907F4FF0}" type="slidenum">
              <a:rPr lang="de-DE" altLang="de-DE"/>
              <a:pPr/>
              <a:t>‹Nr.›</a:t>
            </a:fld>
            <a:endParaRPr lang="de-DE" altLang="de-DE"/>
          </a:p>
        </p:txBody>
      </p:sp>
    </p:spTree>
    <p:extLst>
      <p:ext uri="{BB962C8B-B14F-4D97-AF65-F5344CB8AC3E}">
        <p14:creationId xmlns:p14="http://schemas.microsoft.com/office/powerpoint/2010/main" val="3946795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2</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3</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4</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5</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6</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7</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8</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9</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10</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11</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12</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0512AD-5B96-4FA9-8FE6-3C40E7C66755}" type="slidenum">
              <a:rPr lang="de-DE" altLang="de-DE" sz="1300"/>
              <a:pPr eaLnBrk="1" hangingPunct="1">
                <a:spcBef>
                  <a:spcPct val="0"/>
                </a:spcBef>
              </a:pPr>
              <a:t>13</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878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DD375-FB48-4E1F-88E6-E8190DF22F6A}" type="slidenum">
              <a:rPr lang="de-DE" altLang="de-DE" sz="1300"/>
              <a:pPr eaLnBrk="1" hangingPunct="1">
                <a:spcBef>
                  <a:spcPct val="0"/>
                </a:spcBef>
              </a:pPr>
              <a:t>14</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1513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4C7CBF-7C09-4575-B12A-C33B8F37D931}" type="slidenum">
              <a:rPr lang="de-DE" altLang="de-DE" sz="1300"/>
              <a:pPr eaLnBrk="1" hangingPunct="1">
                <a:spcBef>
                  <a:spcPct val="0"/>
                </a:spcBef>
              </a:pPr>
              <a:t>15</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095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998D6-CFD6-421F-B952-E9F5B35899ED}" type="slidenum">
              <a:rPr lang="de-DE" altLang="de-DE" sz="1300"/>
              <a:pPr eaLnBrk="1" hangingPunct="1">
                <a:spcBef>
                  <a:spcPct val="0"/>
                </a:spcBef>
              </a:pPr>
              <a:t>16</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470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7D6490E-160B-4D40-AA0D-CCDB15B15EC0}" type="slidenum">
              <a:rPr lang="de-DE" altLang="de-DE" sz="1300"/>
              <a:pPr algn="r" eaLnBrk="1" hangingPunct="1">
                <a:spcBef>
                  <a:spcPct val="0"/>
                </a:spcBef>
              </a:pPr>
              <a:t>17</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9373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35B75B-599D-447E-A53E-B560EAF3F5E1}" type="slidenum">
              <a:rPr lang="de-DE" altLang="de-DE" sz="1300"/>
              <a:pPr eaLnBrk="1" hangingPunct="1">
                <a:spcBef>
                  <a:spcPct val="0"/>
                </a:spcBef>
              </a:pPr>
              <a:t>18</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9414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7122D-1485-4A98-95BE-5294B5F1CCD6}" type="slidenum">
              <a:rPr lang="de-DE" altLang="de-DE" sz="1300"/>
              <a:pPr eaLnBrk="1" hangingPunct="1">
                <a:spcBef>
                  <a:spcPct val="0"/>
                </a:spcBef>
              </a:pPr>
              <a:t>19</a:t>
            </a:fld>
            <a:endParaRPr lang="de-DE" altLang="de-DE" sz="13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712718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B031A2-39F7-4299-973E-8603F5078B64}" type="slidenum">
              <a:rPr lang="de-DE" altLang="de-DE" sz="1300"/>
              <a:pPr eaLnBrk="1" hangingPunct="1">
                <a:spcBef>
                  <a:spcPct val="0"/>
                </a:spcBef>
              </a:pPr>
              <a:t>20</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738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B031A2-39F7-4299-973E-8603F5078B64}" type="slidenum">
              <a:rPr lang="de-DE" altLang="de-DE" sz="1300"/>
              <a:pPr eaLnBrk="1" hangingPunct="1">
                <a:spcBef>
                  <a:spcPct val="0"/>
                </a:spcBef>
              </a:pPr>
              <a:t>21</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738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8402C9-7046-4DB5-AD1E-8DD0C9562C88}" type="slidenum">
              <a:rPr lang="de-DE" altLang="de-DE" sz="1300"/>
              <a:pPr eaLnBrk="1" hangingPunct="1">
                <a:spcBef>
                  <a:spcPct val="0"/>
                </a:spcBef>
              </a:pPr>
              <a:t>22</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2185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23</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24</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25</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1CB8A6-1F16-4DF3-A30C-BAD2E70B7E29}" type="slidenum">
              <a:rPr lang="de-DE" altLang="de-DE" sz="1300"/>
              <a:pPr eaLnBrk="1" hangingPunct="1">
                <a:spcBef>
                  <a:spcPct val="0"/>
                </a:spcBef>
              </a:pPr>
              <a:t>26</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3547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9777A5-0E69-485F-81DB-9A797E0280FA}" type="slidenum">
              <a:rPr lang="de-DE" altLang="de-DE" sz="1300"/>
              <a:pPr eaLnBrk="1" hangingPunct="1">
                <a:spcBef>
                  <a:spcPct val="0"/>
                </a:spcBef>
              </a:pPr>
              <a:t>27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12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B330B3-DA21-4E6D-A802-DCC3209438C6}" type="slidenum">
              <a:rPr lang="de-DE" altLang="de-DE" sz="1300"/>
              <a:pPr eaLnBrk="1" hangingPunct="1">
                <a:spcBef>
                  <a:spcPct val="0"/>
                </a:spcBef>
              </a:pPr>
              <a:t>28</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8367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4AA523-E5D9-4FA2-8166-AFAD5F37B907}" type="slidenum">
              <a:rPr lang="de-DE" altLang="de-DE" sz="1300"/>
              <a:pPr eaLnBrk="1" hangingPunct="1">
                <a:spcBef>
                  <a:spcPct val="0"/>
                </a:spcBef>
              </a:pPr>
              <a:t>29</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7280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4F8F7-F8CF-47A7-9DBA-A0FB22BFBD4B}" type="slidenum">
              <a:rPr lang="de-DE" altLang="de-DE" sz="1300"/>
              <a:pPr eaLnBrk="1" hangingPunct="1">
                <a:spcBef>
                  <a:spcPct val="0"/>
                </a:spcBef>
              </a:pPr>
              <a:t>30</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079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41EE4F-4FE4-4E48-B4A9-92B7AFDA7CB9}" type="slidenum">
              <a:rPr lang="de-DE" altLang="de-DE" sz="1300"/>
              <a:pPr eaLnBrk="1" hangingPunct="1">
                <a:spcBef>
                  <a:spcPct val="0"/>
                </a:spcBef>
              </a:pPr>
              <a:t>31</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3460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9204CD-31F4-4677-BE25-42F03F5A6E66}" type="slidenum">
              <a:rPr lang="de-DE" altLang="de-DE" sz="1300"/>
              <a:pPr eaLnBrk="1" hangingPunct="1">
                <a:spcBef>
                  <a:spcPct val="0"/>
                </a:spcBef>
              </a:pPr>
              <a:t>32</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306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EC17BB-CEF3-4DC3-9B2E-C6AAB26F8DAB}" type="slidenum">
              <a:rPr lang="de-DE" altLang="de-DE" sz="1300"/>
              <a:pPr eaLnBrk="1" hangingPunct="1">
                <a:spcBef>
                  <a:spcPct val="0"/>
                </a:spcBef>
              </a:pPr>
              <a:t>33</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558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3CDCF3-4B82-4F7D-9929-88EE114A1489}" type="slidenum">
              <a:rPr lang="de-DE" altLang="de-DE" sz="1300"/>
              <a:pPr eaLnBrk="1" hangingPunct="1">
                <a:spcBef>
                  <a:spcPct val="0"/>
                </a:spcBef>
              </a:pPr>
              <a:t>34</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095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C773C7-6AD4-48BB-BC24-8EE9995D2F22}" type="slidenum">
              <a:rPr lang="de-DE" altLang="de-DE" sz="1300"/>
              <a:pPr eaLnBrk="1" hangingPunct="1">
                <a:spcBef>
                  <a:spcPct val="0"/>
                </a:spcBef>
              </a:pPr>
              <a:t>35</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9696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EF62EE-E2DD-49D2-AB95-96C473BC98EA}" type="slidenum">
              <a:rPr lang="de-DE" altLang="de-DE" sz="1300"/>
              <a:pPr eaLnBrk="1" hangingPunct="1">
                <a:spcBef>
                  <a:spcPct val="0"/>
                </a:spcBef>
              </a:pPr>
              <a:t>36</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3644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88E1D-C3C7-45EB-A764-F6C22960ACDE}" type="slidenum">
              <a:rPr lang="de-DE" altLang="de-DE" sz="1300"/>
              <a:pPr eaLnBrk="1" hangingPunct="1">
                <a:spcBef>
                  <a:spcPct val="0"/>
                </a:spcBef>
              </a:pPr>
              <a:t>37</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61299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37C42C-E109-49F8-8E3F-D7D9AA8F72C0}" type="slidenum">
              <a:rPr lang="de-DE" altLang="de-DE" sz="1300"/>
              <a:pPr eaLnBrk="1" hangingPunct="1">
                <a:spcBef>
                  <a:spcPct val="0"/>
                </a:spcBef>
              </a:pPr>
              <a:t>38</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385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10E37-C8A3-452C-82BF-0A60389DB4A1}" type="slidenum">
              <a:rPr lang="de-DE" altLang="de-DE" sz="1300"/>
              <a:pPr eaLnBrk="1" hangingPunct="1">
                <a:spcBef>
                  <a:spcPct val="0"/>
                </a:spcBef>
              </a:pPr>
              <a:t>39</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796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698851-E80B-4B2A-BB02-7069BF3FD837}" type="slidenum">
              <a:rPr lang="de-DE" altLang="de-DE" sz="1300"/>
              <a:pPr eaLnBrk="1" hangingPunct="1">
                <a:spcBef>
                  <a:spcPct val="0"/>
                </a:spcBef>
              </a:pPr>
              <a:t>40</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6361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D68F17-385E-49DA-AAE6-F641DCA7EB0E}" type="slidenum">
              <a:rPr lang="de-DE" altLang="de-DE" sz="1300"/>
              <a:pPr eaLnBrk="1" hangingPunct="1">
                <a:spcBef>
                  <a:spcPct val="0"/>
                </a:spcBef>
              </a:pPr>
              <a:t>41</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835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FA2555-6B08-4A4C-B2F8-5922D7EA7892}" type="slidenum">
              <a:rPr lang="de-DE" altLang="de-DE" sz="1300"/>
              <a:pPr eaLnBrk="1" hangingPunct="1">
                <a:spcBef>
                  <a:spcPct val="0"/>
                </a:spcBef>
              </a:pPr>
              <a:t>42</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1997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F5D807-2D2C-4C9B-8563-4C9FC47E1546}" type="slidenum">
              <a:rPr lang="de-DE" altLang="de-DE" sz="1300"/>
              <a:pPr eaLnBrk="1" hangingPunct="1">
                <a:spcBef>
                  <a:spcPct val="0"/>
                </a:spcBef>
              </a:pPr>
              <a:t>43</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0528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709164-B03B-451A-AAA8-80118667A09D}" type="slidenum">
              <a:rPr lang="de-DE" altLang="de-DE" sz="1300"/>
              <a:pPr eaLnBrk="1" hangingPunct="1">
                <a:spcBef>
                  <a:spcPct val="0"/>
                </a:spcBef>
              </a:pPr>
              <a:t>44</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953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5D63A-F838-4A83-9C56-C47484FC79FA}" type="slidenum">
              <a:rPr lang="de-DE" altLang="de-DE" sz="1300"/>
              <a:pPr eaLnBrk="1" hangingPunct="1">
                <a:spcBef>
                  <a:spcPct val="0"/>
                </a:spcBef>
              </a:pPr>
              <a:t>45</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020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EC81D4-3AB2-4622-971A-96ED575C1A67}" type="slidenum">
              <a:rPr lang="de-DE" altLang="de-DE" sz="1300"/>
              <a:pPr eaLnBrk="1" hangingPunct="1">
                <a:spcBef>
                  <a:spcPct val="0"/>
                </a:spcBef>
              </a:pPr>
              <a:t>46</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091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56F6D-E954-4E16-9F59-650D0D279C12}" type="slidenum">
              <a:rPr lang="de-DE" altLang="de-DE" sz="1300"/>
              <a:pPr eaLnBrk="1" hangingPunct="1">
                <a:spcBef>
                  <a:spcPct val="0"/>
                </a:spcBef>
              </a:pPr>
              <a:t>47</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72532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6C48F3-4376-42E0-A453-EDB73C2FBDEB}" type="slidenum">
              <a:rPr lang="de-DE" altLang="de-DE" sz="1300"/>
              <a:pPr eaLnBrk="1" hangingPunct="1">
                <a:spcBef>
                  <a:spcPct val="0"/>
                </a:spcBef>
              </a:pPr>
              <a:t>48</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85363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960D1D-165B-450B-BDD8-212B14AD2721}" type="slidenum">
              <a:rPr lang="de-DE" altLang="de-DE" sz="1300"/>
              <a:pPr eaLnBrk="1" hangingPunct="1">
                <a:spcBef>
                  <a:spcPct val="0"/>
                </a:spcBef>
              </a:pPr>
              <a:t>49</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80917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2E0D8A-2D16-47AB-A0CB-9C863E76E881}" type="slidenum">
              <a:rPr lang="de-DE" altLang="de-DE" sz="1300"/>
              <a:pPr eaLnBrk="1" hangingPunct="1">
                <a:spcBef>
                  <a:spcPct val="0"/>
                </a:spcBef>
              </a:pPr>
              <a:t>50</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1773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1E4E8-A5B5-48F4-AAB4-9FCDD11DA82E}" type="slidenum">
              <a:rPr lang="de-DE" altLang="de-DE" sz="1300"/>
              <a:pPr eaLnBrk="1" hangingPunct="1">
                <a:spcBef>
                  <a:spcPct val="0"/>
                </a:spcBef>
              </a:pPr>
              <a:t>51</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6751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6DCD63-710E-49B8-9267-4FC8B43F35B6}" type="slidenum">
              <a:rPr lang="de-DE" altLang="de-DE" sz="1300"/>
              <a:pPr eaLnBrk="1" hangingPunct="1">
                <a:spcBef>
                  <a:spcPct val="0"/>
                </a:spcBef>
              </a:pPr>
              <a:t>52</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51425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2585E-625A-4E7B-8603-41964D0397F6}" type="slidenum">
              <a:rPr lang="de-DE" altLang="de-DE" sz="1300"/>
              <a:pPr eaLnBrk="1" hangingPunct="1">
                <a:spcBef>
                  <a:spcPct val="0"/>
                </a:spcBef>
              </a:pPr>
              <a:t>53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70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65DB72-DE2C-4E1F-B079-E21702B0BE66}" type="slidenum">
              <a:rPr lang="de-DE" altLang="de-DE" sz="1300"/>
              <a:pPr eaLnBrk="1" hangingPunct="1">
                <a:spcBef>
                  <a:spcPct val="0"/>
                </a:spcBef>
              </a:pPr>
              <a:t>54</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17786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2020CC-7D13-4AE6-AE10-D642B3F0D5AC}" type="slidenum">
              <a:rPr lang="de-DE" altLang="de-DE" sz="1300"/>
              <a:pPr eaLnBrk="1" hangingPunct="1">
                <a:spcBef>
                  <a:spcPct val="0"/>
                </a:spcBef>
              </a:pPr>
              <a:t>55</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6452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5AC712-33C5-4712-A3ED-0B342A24E44F}" type="slidenum">
              <a:rPr lang="de-DE" altLang="de-DE" sz="1300"/>
              <a:pPr eaLnBrk="1" hangingPunct="1">
                <a:spcBef>
                  <a:spcPct val="0"/>
                </a:spcBef>
              </a:pPr>
              <a:t>56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3228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BF5D6C-4744-409D-B91A-B9BD72DB9C6D}" type="slidenum">
              <a:rPr lang="de-DE" altLang="de-DE" sz="1300"/>
              <a:pPr eaLnBrk="1" hangingPunct="1">
                <a:spcBef>
                  <a:spcPct val="0"/>
                </a:spcBef>
              </a:pPr>
              <a:t>57</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94352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43569A-A6B0-4E15-9240-DD36D63419F2}" type="slidenum">
              <a:rPr lang="de-DE" altLang="de-DE" sz="1300"/>
              <a:pPr eaLnBrk="1" hangingPunct="1">
                <a:spcBef>
                  <a:spcPct val="0"/>
                </a:spcBef>
              </a:pPr>
              <a:t>58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961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FACA3-2F61-4515-B2DF-BE20931E61EA}" type="slidenum">
              <a:rPr lang="de-DE" altLang="de-DE" sz="1300"/>
              <a:pPr eaLnBrk="1" hangingPunct="1">
                <a:spcBef>
                  <a:spcPct val="0"/>
                </a:spcBef>
              </a:pPr>
              <a:t>59</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23844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EA90BF-6DC8-4E81-B40E-14B596FEA0EA}" type="slidenum">
              <a:rPr lang="de-DE" altLang="de-DE" sz="1300"/>
              <a:pPr eaLnBrk="1" hangingPunct="1">
                <a:spcBef>
                  <a:spcPct val="0"/>
                </a:spcBef>
              </a:pPr>
              <a:t>60</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223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25D125-B02A-46F5-8A09-BA25C95F7632}" type="slidenum">
              <a:rPr lang="de-DE" altLang="de-DE" sz="1300"/>
              <a:pPr eaLnBrk="1" hangingPunct="1">
                <a:spcBef>
                  <a:spcPct val="0"/>
                </a:spcBef>
              </a:pPr>
              <a:t>62</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8317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5DD1D-8CE4-4F66-A252-F689E08E76A2}" type="slidenum">
              <a:rPr lang="de-DE" altLang="de-DE" sz="1300"/>
              <a:pPr eaLnBrk="1" hangingPunct="1">
                <a:spcBef>
                  <a:spcPct val="0"/>
                </a:spcBef>
              </a:pPr>
              <a:t>63</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3394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8585C2-55CF-40BD-B87E-76D7F2415E6C}" type="slidenum">
              <a:rPr lang="de-DE" altLang="de-DE" sz="1300"/>
              <a:pPr eaLnBrk="1" hangingPunct="1">
                <a:spcBef>
                  <a:spcPct val="0"/>
                </a:spcBef>
              </a:pPr>
              <a:t>64</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80138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01F3D-5832-42FD-BC7D-CBA0B95473C5}" type="slidenum">
              <a:rPr lang="de-DE" altLang="de-DE" sz="1300"/>
              <a:pPr eaLnBrk="1" hangingPunct="1">
                <a:spcBef>
                  <a:spcPct val="0"/>
                </a:spcBef>
              </a:pPr>
              <a:t>65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43414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7ED71D-FA0B-4DCC-9F51-A95C5A449B25}" type="slidenum">
              <a:rPr lang="de-DE" altLang="de-DE" sz="1300"/>
              <a:pPr eaLnBrk="1" hangingPunct="1">
                <a:spcBef>
                  <a:spcPct val="0"/>
                </a:spcBef>
              </a:pPr>
              <a:t>66</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99633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FC3778-47F0-4097-B2DA-7455BDDB9ACC}" type="slidenum">
              <a:rPr lang="de-DE" altLang="de-DE" sz="1300"/>
              <a:pPr eaLnBrk="1" hangingPunct="1">
                <a:spcBef>
                  <a:spcPct val="0"/>
                </a:spcBef>
              </a:pPr>
              <a:t>67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7187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94144B-2E10-46D3-A7DD-A07DD10AC3FE}" type="slidenum">
              <a:rPr lang="de-DE" altLang="de-DE" sz="1300"/>
              <a:pPr eaLnBrk="1" hangingPunct="1">
                <a:spcBef>
                  <a:spcPct val="0"/>
                </a:spcBef>
              </a:pPr>
              <a:t>68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73504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161F2B-E9B5-4ACA-A29D-64BA44C3ACBE}" type="slidenum">
              <a:rPr lang="de-DE" altLang="de-DE" sz="1300"/>
              <a:pPr eaLnBrk="1" hangingPunct="1">
                <a:spcBef>
                  <a:spcPct val="0"/>
                </a:spcBef>
              </a:pPr>
              <a:t>69</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66870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A1B9-80CA-4F00-B8BE-1135DD4ADF7A}" type="slidenum">
              <a:rPr lang="de-DE" altLang="de-DE" sz="1300"/>
              <a:pPr eaLnBrk="1" hangingPunct="1">
                <a:spcBef>
                  <a:spcPct val="0"/>
                </a:spcBef>
              </a:pPr>
              <a:t>70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17340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BBC5A-562E-4206-803C-1F6891D403A5}" type="slidenum">
              <a:rPr lang="de-DE" altLang="de-DE" sz="1300"/>
              <a:pPr eaLnBrk="1" hangingPunct="1">
                <a:spcBef>
                  <a:spcPct val="0"/>
                </a:spcBef>
              </a:pPr>
              <a:t>71</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8316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7E961C-15EB-4790-B967-A174155C1B60}" type="slidenum">
              <a:rPr lang="de-DE" altLang="de-DE" sz="1300"/>
              <a:pPr eaLnBrk="1" hangingPunct="1">
                <a:spcBef>
                  <a:spcPct val="0"/>
                </a:spcBef>
              </a:pPr>
              <a:t>72</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95527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9FE529-EF71-43BD-8251-DA49EDB735CC}" type="slidenum">
              <a:rPr lang="de-DE" altLang="de-DE" sz="1300"/>
              <a:pPr eaLnBrk="1" hangingPunct="1">
                <a:spcBef>
                  <a:spcPct val="0"/>
                </a:spcBef>
              </a:pPr>
              <a:t>73</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2611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23E603-498C-4FC0-8169-39AAB6C29EAD}" type="slidenum">
              <a:rPr lang="de-DE" altLang="de-DE" sz="1300"/>
              <a:pPr eaLnBrk="1" hangingPunct="1">
                <a:spcBef>
                  <a:spcPct val="0"/>
                </a:spcBef>
              </a:pPr>
              <a:t>74</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2696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003D64-1648-46A9-A72A-690A0AC489DE}" type="slidenum">
              <a:rPr lang="de-DE" altLang="de-DE" sz="1300"/>
              <a:pPr eaLnBrk="1" hangingPunct="1">
                <a:spcBef>
                  <a:spcPct val="0"/>
                </a:spcBef>
              </a:pPr>
              <a:t>75</a:t>
            </a:fld>
            <a:endParaRPr lang="de-DE" altLang="de-DE" sz="1300"/>
          </a:p>
        </p:txBody>
      </p:sp>
      <p:sp>
        <p:nvSpPr>
          <p:cNvPr id="205827" name="Rectangle 1026"/>
          <p:cNvSpPr>
            <a:spLocks noGrp="1" noRot="1" noChangeAspect="1" noChangeArrowheads="1" noTextEdit="1"/>
          </p:cNvSpPr>
          <p:nvPr>
            <p:ph type="sldImg"/>
          </p:nvPr>
        </p:nvSpPr>
        <p:spPr>
          <a:xfrm>
            <a:off x="139700" y="768350"/>
            <a:ext cx="6821488" cy="3836988"/>
          </a:xfrm>
          <a:ln/>
        </p:spPr>
      </p:sp>
      <p:sp>
        <p:nvSpPr>
          <p:cNvPr id="2058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5137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44B398-CD44-45E0-A689-65BAC1FEC409}" type="slidenum">
              <a:rPr lang="de-DE" altLang="de-DE" sz="1300"/>
              <a:pPr eaLnBrk="1" hangingPunct="1">
                <a:spcBef>
                  <a:spcPct val="0"/>
                </a:spcBef>
              </a:pPr>
              <a:t>76</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78436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85B41C-0A57-4A95-A557-02F772238E8E}" type="slidenum">
              <a:rPr lang="de-DE" altLang="de-DE" sz="1300"/>
              <a:pPr eaLnBrk="1" hangingPunct="1">
                <a:spcBef>
                  <a:spcPct val="0"/>
                </a:spcBef>
              </a:pPr>
              <a:t>77</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331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5BCE6B-3E6D-4E3B-9E82-81EF61CC0C62}" type="slidenum">
              <a:rPr lang="de-DE" altLang="de-DE" sz="1300"/>
              <a:pPr eaLnBrk="1" hangingPunct="1">
                <a:spcBef>
                  <a:spcPct val="0"/>
                </a:spcBef>
              </a:pPr>
              <a:t>78</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15595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62FD53-FEB5-4492-9444-2885553E006D}" type="slidenum">
              <a:rPr lang="de-DE" altLang="de-DE" sz="1300"/>
              <a:pPr eaLnBrk="1" hangingPunct="1">
                <a:spcBef>
                  <a:spcPct val="0"/>
                </a:spcBef>
              </a:pPr>
              <a:t>79</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9739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6AC5C8-6ACB-45B6-8A3A-4E71D2EE1B19}" type="slidenum">
              <a:rPr lang="de-DE" altLang="de-DE" sz="1300"/>
              <a:pPr eaLnBrk="1" hangingPunct="1">
                <a:spcBef>
                  <a:spcPct val="0"/>
                </a:spcBef>
              </a:pPr>
              <a:t>80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78780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72623F-5F2C-466D-88F5-6A15625B3B79}" type="slidenum">
              <a:rPr lang="de-DE" altLang="de-DE" sz="1300"/>
              <a:pPr eaLnBrk="1" hangingPunct="1">
                <a:spcBef>
                  <a:spcPct val="0"/>
                </a:spcBef>
              </a:pPr>
              <a:t>81</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23357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1DB09E-ED36-4140-B193-751ABD4A34CE}" type="slidenum">
              <a:rPr lang="de-DE" altLang="de-DE" sz="1300"/>
              <a:pPr eaLnBrk="1" hangingPunct="1">
                <a:spcBef>
                  <a:spcPct val="0"/>
                </a:spcBef>
              </a:pPr>
              <a:t>82</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50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167671-9F6D-48F6-92D1-AF7639C8D9F1}" type="slidenum">
              <a:rPr lang="de-DE" altLang="de-DE" sz="1300"/>
              <a:pPr eaLnBrk="1" hangingPunct="1">
                <a:spcBef>
                  <a:spcPct val="0"/>
                </a:spcBef>
              </a:pPr>
              <a:t>83</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17069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6D2BCE-605C-49F1-8F9F-6A520095F040}" type="slidenum">
              <a:rPr lang="de-DE" altLang="de-DE" sz="1300"/>
              <a:pPr eaLnBrk="1" hangingPunct="1">
                <a:spcBef>
                  <a:spcPct val="0"/>
                </a:spcBef>
              </a:pPr>
              <a:t>84</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74076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8B2E36-0C10-4A70-8F9F-0D1FB29B148B}" type="slidenum">
              <a:rPr lang="de-DE" altLang="de-DE" sz="1300"/>
              <a:pPr eaLnBrk="1" hangingPunct="1">
                <a:spcBef>
                  <a:spcPct val="0"/>
                </a:spcBef>
              </a:pPr>
              <a:t>85</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50926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19E89E-E0D3-4D90-B373-6AAACDF84A0B}" type="slidenum">
              <a:rPr lang="de-DE" altLang="de-DE" sz="1300"/>
              <a:pPr eaLnBrk="1" hangingPunct="1">
                <a:spcBef>
                  <a:spcPct val="0"/>
                </a:spcBef>
              </a:pPr>
              <a:t>86</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01921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1A303A-BF48-4F9B-9A5B-39B51B6F73A5}" type="slidenum">
              <a:rPr lang="de-DE" altLang="de-DE" sz="1300"/>
              <a:pPr eaLnBrk="1" hangingPunct="1">
                <a:spcBef>
                  <a:spcPct val="0"/>
                </a:spcBef>
              </a:pPr>
              <a:t>87</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706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3920DD-50B3-4FD9-9732-0E6B2D2F63BE}" type="slidenum">
              <a:rPr lang="de-DE" altLang="de-DE" sz="1300"/>
              <a:pPr eaLnBrk="1" hangingPunct="1">
                <a:spcBef>
                  <a:spcPct val="0"/>
                </a:spcBef>
              </a:pPr>
              <a:t>88</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16816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CEC2C1-BBC8-47BC-A20C-6FB250F48592}" type="slidenum">
              <a:rPr lang="de-DE" altLang="de-DE" sz="1300"/>
              <a:pPr eaLnBrk="1" hangingPunct="1">
                <a:spcBef>
                  <a:spcPct val="0"/>
                </a:spcBef>
              </a:pPr>
              <a:t>89</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35409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62EF69-3598-4DC6-AC06-15B13DA4E32C}" type="slidenum">
              <a:rPr lang="de-DE" altLang="de-DE" sz="1300"/>
              <a:pPr eaLnBrk="1" hangingPunct="1">
                <a:spcBef>
                  <a:spcPct val="0"/>
                </a:spcBef>
              </a:pPr>
              <a:t>90</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3088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AFD8BE-1859-4DB9-BEAE-BD8945244FB8}" type="slidenum">
              <a:rPr lang="de-DE" altLang="de-DE" sz="1300"/>
              <a:pPr eaLnBrk="1" hangingPunct="1">
                <a:spcBef>
                  <a:spcPct val="0"/>
                </a:spcBef>
              </a:pPr>
              <a:t>91</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10205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250D3-B8E4-473E-8E11-3301A0A0B903}" type="slidenum">
              <a:rPr lang="de-DE" altLang="de-DE" sz="1300"/>
              <a:pPr eaLnBrk="1" hangingPunct="1">
                <a:spcBef>
                  <a:spcPct val="0"/>
                </a:spcBef>
              </a:pPr>
              <a:t>92</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0231551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250D3-B8E4-473E-8E11-3301A0A0B903}" type="slidenum">
              <a:rPr lang="de-DE" altLang="de-DE" sz="1300"/>
              <a:pPr eaLnBrk="1" hangingPunct="1">
                <a:spcBef>
                  <a:spcPct val="0"/>
                </a:spcBef>
              </a:pPr>
              <a:t>93</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0231551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64A609-56FC-4B90-BEC8-A3AC3A3EBB84}" type="slidenum">
              <a:rPr lang="de-DE" altLang="de-DE" sz="1300"/>
              <a:pPr eaLnBrk="1" hangingPunct="1">
                <a:spcBef>
                  <a:spcPct val="0"/>
                </a:spcBef>
              </a:pPr>
              <a:t>94</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61505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E20141-35B8-4066-B406-7B14A19F4A85}" type="slidenum">
              <a:rPr lang="de-DE" altLang="de-DE" sz="1300"/>
              <a:pPr eaLnBrk="1" hangingPunct="1">
                <a:spcBef>
                  <a:spcPct val="0"/>
                </a:spcBef>
              </a:pPr>
              <a:t>95</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050055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371F40-4523-40DB-9FB7-8E9690AA03FE}" type="slidenum">
              <a:rPr lang="de-DE" altLang="de-DE" sz="1300"/>
              <a:pPr eaLnBrk="1" hangingPunct="1">
                <a:spcBef>
                  <a:spcPct val="0"/>
                </a:spcBef>
              </a:pPr>
              <a:t>96</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0667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0D3F27-46CB-44C1-9F74-8C7D13A6552B}" type="slidenum">
              <a:rPr lang="de-DE" altLang="de-DE" sz="1300"/>
              <a:pPr eaLnBrk="1" hangingPunct="1">
                <a:spcBef>
                  <a:spcPct val="0"/>
                </a:spcBef>
              </a:pPr>
              <a:t>97</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7558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3F1D0-1A3A-42E8-BB68-216BD9382539}" type="slidenum">
              <a:rPr lang="de-DE" altLang="de-DE" sz="1300"/>
              <a:pPr eaLnBrk="1" hangingPunct="1">
                <a:spcBef>
                  <a:spcPct val="0"/>
                </a:spcBef>
              </a:pPr>
              <a:t>98</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25397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BD4D6F-6334-4FA4-A5BC-388BDEE5D949}" type="slidenum">
              <a:rPr lang="de-DE" altLang="de-DE" sz="1300"/>
              <a:pPr eaLnBrk="1" hangingPunct="1">
                <a:spcBef>
                  <a:spcPct val="0"/>
                </a:spcBef>
              </a:pPr>
              <a:t>99</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2606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04E15B-EA1B-4D0D-A1C5-FF75BD730460}" type="slidenum">
              <a:rPr lang="de-DE" altLang="de-DE" sz="1300"/>
              <a:pPr eaLnBrk="1" hangingPunct="1">
                <a:spcBef>
                  <a:spcPct val="0"/>
                </a:spcBef>
              </a:pPr>
              <a:t>100</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9785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4EF6E7-8B99-4B89-927A-97A2942AF555}" type="slidenum">
              <a:rPr lang="de-DE" altLang="de-DE" sz="1300"/>
              <a:pPr eaLnBrk="1" hangingPunct="1">
                <a:spcBef>
                  <a:spcPct val="0"/>
                </a:spcBef>
              </a:pPr>
              <a:t>101</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8993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E32D8-60D4-494C-88EF-1FCB67C98EAD}" type="slidenum">
              <a:rPr lang="de-DE" altLang="de-DE" sz="1300"/>
              <a:pPr eaLnBrk="1" hangingPunct="1">
                <a:spcBef>
                  <a:spcPct val="0"/>
                </a:spcBef>
              </a:pPr>
              <a:t>102</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245712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CA3665-025F-462E-936D-94F4D3E5F7B4}" type="slidenum">
              <a:rPr lang="de-DE" altLang="de-DE" sz="1300"/>
              <a:pPr eaLnBrk="1" hangingPunct="1">
                <a:spcBef>
                  <a:spcPct val="0"/>
                </a:spcBef>
              </a:pPr>
              <a:t>103</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56373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104</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105</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106</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107</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108</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109</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110</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111</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3C5CC-5C70-4219-AD7B-00510123D0C7}" type="slidenum">
              <a:rPr lang="de-DE" altLang="de-DE" sz="1300"/>
              <a:pPr eaLnBrk="1" hangingPunct="1">
                <a:spcBef>
                  <a:spcPct val="0"/>
                </a:spcBef>
              </a:pPr>
              <a:t>113</a:t>
            </a:fld>
            <a:endParaRPr lang="de-DE"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83854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114</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115</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116</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117</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118</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119</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120</a:t>
            </a:fld>
            <a:endParaRPr lang="de-DE" altLang="de-DE" sz="1300"/>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121</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122</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2E87A3DD-F32E-4EDB-872F-9C887881525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2 – Melompat ke Kesimpulan I</a:t>
            </a:r>
          </a:p>
        </p:txBody>
      </p:sp>
      <p:sp>
        <p:nvSpPr>
          <p:cNvPr id="6" name="Slide Number Placeholder 5"/>
          <p:cNvSpPr>
            <a:spLocks noGrp="1"/>
          </p:cNvSpPr>
          <p:nvPr>
            <p:ph type="sldNum" sz="quarter" idx="12"/>
          </p:nvPr>
        </p:nvSpPr>
        <p:spPr bwMode="gray"/>
        <p:txBody>
          <a:bodyPr>
            <a:noAutofit/>
          </a:bodyPr>
          <a:lstStyle>
            <a:lvl1pPr>
              <a:defRPr b="0"/>
            </a:lvl1pPr>
          </a:lstStyle>
          <a:p>
            <a:fld id="{1E2CB0A7-0A28-492D-BF47-10C9D75C6E0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3592AA36-8D10-4FED-B138-ACB9906D6E5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E87A3DD-F32E-4EDB-872F-9C88788152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E87A3DD-F32E-4EDB-872F-9C88788152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5" name="Slide Number Placeholder 4"/>
          <p:cNvSpPr>
            <a:spLocks noGrp="1"/>
          </p:cNvSpPr>
          <p:nvPr>
            <p:ph type="sldNum" sz="quarter" idx="12"/>
          </p:nvPr>
        </p:nvSpPr>
        <p:spPr bwMode="gray"/>
        <p:txBody>
          <a:bodyPr/>
          <a:lstStyle>
            <a:lvl1pPr>
              <a:defRPr b="0"/>
            </a:lvl1pPr>
          </a:lstStyle>
          <a:p>
            <a:fld id="{A42B5CCF-4BF4-4D46-A928-EBFC60E0789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B6B2BE52-1333-4CD2-B1AE-7F5479AE5A2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630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324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90552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11673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9805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508984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11237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62662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49089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2503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05790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737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2 – Melompat ke Kesimpulan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E87A3DD-F32E-4EDB-872F-9C887881525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487294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2 B </a:t>
            </a:r>
            <a:r>
              <a:rPr lang="en-US" altLang="ja-JP" dirty="0">
                <a:latin typeface="Calibri Light"/>
              </a:rPr>
              <a:t>–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0691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err="1">
                <a:solidFill>
                  <a:srgbClr val="333333"/>
                </a:solidFill>
              </a:rPr>
              <a:t>bukti</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33440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err="1">
                <a:solidFill>
                  <a:srgbClr val="333333"/>
                </a:solidFill>
              </a:rPr>
              <a:t>tepat</a:t>
            </a:r>
            <a:r>
              <a:rPr lang="en-US" sz="2400">
                <a:solidFill>
                  <a:srgbClr val="333333"/>
                </a:solidFill>
              </a:rPr>
              <a:t>/pas “yang </a:t>
            </a:r>
            <a:r>
              <a:rPr lang="en-US" sz="2400" err="1">
                <a:solidFill>
                  <a:srgbClr val="333333"/>
                </a:solidFill>
              </a:rPr>
              <a:t>sedang-sedang</a:t>
            </a:r>
            <a:r>
              <a:rPr lang="en-US" sz="2400">
                <a:solidFill>
                  <a:srgbClr val="333333"/>
                </a:solidFill>
              </a:rPr>
              <a:t> saja” </a:t>
            </a:r>
            <a:r>
              <a:rPr lang="en-US" sz="2400" err="1">
                <a:solidFill>
                  <a:srgbClr val="333333"/>
                </a:solidFill>
              </a:rPr>
              <a:t>antara</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685091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dirty="0" err="1">
                <a:solidFill>
                  <a:srgbClr val="333333"/>
                </a:solidFill>
              </a:rPr>
              <a:t>tepat</a:t>
            </a:r>
            <a:r>
              <a:rPr lang="en-US" sz="2400" dirty="0">
                <a:solidFill>
                  <a:srgbClr val="333333"/>
                </a:solidFill>
              </a:rPr>
              <a:t>/pas “yang </a:t>
            </a:r>
            <a:r>
              <a:rPr lang="en-US" sz="2400" dirty="0" err="1">
                <a:solidFill>
                  <a:srgbClr val="333333"/>
                </a:solidFill>
              </a:rPr>
              <a:t>sedang-sedang</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antara</a:t>
            </a:r>
            <a:r>
              <a:rPr lang="en-US" sz="2400" dirty="0">
                <a:solidFill>
                  <a:srgbClr val="333333"/>
                </a:solidFill>
              </a:rPr>
              <a:t>:</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cepat</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kesimpulan</a:t>
            </a:r>
            <a:r>
              <a:rPr lang="en-US" sz="2400" dirty="0">
                <a:solidFill>
                  <a:srgbClr val="333333"/>
                </a:solidFill>
                <a:latin typeface="+mn-lt"/>
              </a:rPr>
              <a:t> (</a:t>
            </a:r>
            <a:r>
              <a:rPr lang="en-US" sz="2400" dirty="0" err="1">
                <a:solidFill>
                  <a:srgbClr val="004992"/>
                </a:solidFill>
                <a:latin typeface="+mn-lt"/>
              </a:rPr>
              <a:t>Risiko</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yang </a:t>
            </a:r>
            <a:r>
              <a:rPr lang="en-US" sz="2400" dirty="0" err="1">
                <a:solidFill>
                  <a:srgbClr val="333333"/>
                </a:solidFill>
                <a:latin typeface="+mn-lt"/>
              </a:rPr>
              <a:t>lemah</a:t>
            </a:r>
            <a:r>
              <a:rPr lang="en-US" sz="2400" dirty="0">
                <a:solidFill>
                  <a:srgbClr val="333333"/>
                </a:solidFill>
                <a:latin typeface="+mn-lt"/>
              </a:rPr>
              <a:t>)</a:t>
            </a:r>
            <a:br>
              <a:rPr lang="en-US" sz="2400" dirty="0">
                <a:solidFill>
                  <a:srgbClr val="333333"/>
                </a:solidFill>
                <a:latin typeface="+mn-lt"/>
              </a:rPr>
            </a:br>
            <a:r>
              <a:rPr lang="en-US" sz="2400" dirty="0">
                <a:solidFill>
                  <a:srgbClr val="333333"/>
                </a:solidFill>
                <a:latin typeface="+mn-lt"/>
              </a:rPr>
              <a:t>d</a:t>
            </a:r>
            <a:r>
              <a:rPr lang="en-US" sz="2400" i="1" dirty="0">
                <a:solidFill>
                  <a:srgbClr val="333333"/>
                </a:solidFill>
                <a:latin typeface="+mn-lt"/>
              </a:rPr>
              <a:t>an</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229085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dirty="0" err="1">
                <a:solidFill>
                  <a:srgbClr val="333333"/>
                </a:solidFill>
              </a:rPr>
              <a:t>tepat</a:t>
            </a:r>
            <a:r>
              <a:rPr lang="en-US" sz="2400" dirty="0">
                <a:solidFill>
                  <a:srgbClr val="333333"/>
                </a:solidFill>
              </a:rPr>
              <a:t>/pas “yang </a:t>
            </a:r>
            <a:r>
              <a:rPr lang="en-US" sz="2400" dirty="0" err="1">
                <a:solidFill>
                  <a:srgbClr val="333333"/>
                </a:solidFill>
              </a:rPr>
              <a:t>sedang-sedang</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antara</a:t>
            </a:r>
            <a:r>
              <a:rPr lang="en-US" sz="2400" dirty="0">
                <a:solidFill>
                  <a:srgbClr val="333333"/>
                </a:solidFill>
              </a:rPr>
              <a:t>:</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cepat</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kesimpulan</a:t>
            </a:r>
            <a:r>
              <a:rPr lang="en-US" sz="2400" dirty="0">
                <a:solidFill>
                  <a:srgbClr val="333333"/>
                </a:solidFill>
                <a:latin typeface="+mn-lt"/>
              </a:rPr>
              <a:t> (</a:t>
            </a:r>
            <a:r>
              <a:rPr lang="en-US" sz="2400" dirty="0" err="1">
                <a:solidFill>
                  <a:srgbClr val="004992"/>
                </a:solidFill>
                <a:latin typeface="+mn-lt"/>
              </a:rPr>
              <a:t>Risiko</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yang </a:t>
            </a:r>
            <a:r>
              <a:rPr lang="en-US" sz="2400" dirty="0" err="1">
                <a:solidFill>
                  <a:srgbClr val="333333"/>
                </a:solidFill>
                <a:latin typeface="+mn-lt"/>
              </a:rPr>
              <a:t>lemah</a:t>
            </a:r>
            <a:r>
              <a:rPr lang="en-US" sz="2400" dirty="0">
                <a:solidFill>
                  <a:srgbClr val="333333"/>
                </a:solidFill>
                <a:latin typeface="+mn-lt"/>
              </a:rPr>
              <a:t>)</a:t>
            </a:r>
            <a:br>
              <a:rPr lang="en-US" sz="2400" dirty="0">
                <a:solidFill>
                  <a:srgbClr val="333333"/>
                </a:solidFill>
                <a:latin typeface="+mn-lt"/>
              </a:rPr>
            </a:br>
            <a:r>
              <a:rPr lang="en-US" sz="2400" dirty="0">
                <a:solidFill>
                  <a:srgbClr val="333333"/>
                </a:solidFill>
                <a:latin typeface="+mn-lt"/>
              </a:rPr>
              <a:t>d</a:t>
            </a:r>
            <a:r>
              <a:rPr lang="en-US" sz="2400" i="1" dirty="0">
                <a:solidFill>
                  <a:srgbClr val="333333"/>
                </a:solidFill>
                <a:latin typeface="+mn-lt"/>
              </a:rPr>
              <a:t>an</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akurat</a:t>
            </a:r>
            <a:r>
              <a:rPr lang="en-US" sz="2400" dirty="0">
                <a:solidFill>
                  <a:srgbClr val="333333"/>
                </a:solidFill>
                <a:latin typeface="+mn-lt"/>
              </a:rPr>
              <a:t>/sangat </a:t>
            </a:r>
            <a:r>
              <a:rPr lang="en-US" sz="2400" dirty="0" err="1">
                <a:solidFill>
                  <a:srgbClr val="333333"/>
                </a:solidFill>
                <a:latin typeface="+mn-lt"/>
              </a:rPr>
              <a:t>rinci</a:t>
            </a:r>
            <a:r>
              <a:rPr lang="en-US" sz="2400" dirty="0">
                <a:solidFill>
                  <a:srgbClr val="333333"/>
                </a:solidFill>
                <a:latin typeface="+mn-lt"/>
              </a:rPr>
              <a:t> </a:t>
            </a:r>
            <a:r>
              <a:rPr lang="en-US" sz="2400" dirty="0" err="1">
                <a:solidFill>
                  <a:srgbClr val="333333"/>
                </a:solidFill>
                <a:latin typeface="+mn-lt"/>
              </a:rPr>
              <a:t>menggunakan</a:t>
            </a:r>
            <a:r>
              <a:rPr lang="en-US" sz="2400" dirty="0">
                <a:solidFill>
                  <a:srgbClr val="333333"/>
                </a:solidFill>
                <a:latin typeface="+mn-lt"/>
              </a:rPr>
              <a:t> </a:t>
            </a:r>
            <a:r>
              <a:rPr lang="en-US" sz="2400" dirty="0" err="1">
                <a:solidFill>
                  <a:srgbClr val="333333"/>
                </a:solidFill>
                <a:latin typeface="+mn-lt"/>
              </a:rPr>
              <a:t>pertimbangan</a:t>
            </a:r>
            <a:r>
              <a:rPr lang="en-US" sz="2400" dirty="0">
                <a:solidFill>
                  <a:srgbClr val="333333"/>
                </a:solidFill>
                <a:latin typeface="+mn-lt"/>
              </a:rPr>
              <a:t> </a:t>
            </a:r>
            <a:r>
              <a:rPr lang="en-US" sz="2400" dirty="0" err="1">
                <a:solidFill>
                  <a:srgbClr val="333333"/>
                </a:solidFill>
                <a:latin typeface="+mn-lt"/>
              </a:rPr>
              <a:t>dalam</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a:t>
            </a:r>
            <a:r>
              <a:rPr lang="en-US" sz="2400" dirty="0" err="1">
                <a:solidFill>
                  <a:srgbClr val="004992"/>
                </a:solidFill>
                <a:latin typeface="+mn-lt"/>
              </a:rPr>
              <a:t>Kerugian</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memerlukan</a:t>
            </a:r>
            <a:r>
              <a:rPr lang="en-US" sz="2400" dirty="0">
                <a:solidFill>
                  <a:srgbClr val="333333"/>
                </a:solidFill>
                <a:latin typeface="+mn-lt"/>
              </a:rPr>
              <a:t> </a:t>
            </a:r>
            <a:r>
              <a:rPr lang="en-US" sz="2400" dirty="0" err="1">
                <a:solidFill>
                  <a:srgbClr val="333333"/>
                </a:solidFill>
                <a:latin typeface="+mn-lt"/>
              </a:rPr>
              <a:t>waktu</a:t>
            </a:r>
            <a:r>
              <a:rPr lang="en-US" sz="2400" dirty="0">
                <a:solidFill>
                  <a:srgbClr val="333333"/>
                </a:solidFill>
                <a:latin typeface="+mn-lt"/>
              </a:rPr>
              <a:t> yang lama)</a:t>
            </a:r>
            <a:r>
              <a:rPr lang="de-DE" sz="2400" dirty="0">
                <a:solidFill>
                  <a:srgbClr val="333333"/>
                </a:solidFill>
                <a:latin typeface="+mn-lt"/>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1757654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7</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700279993"/>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8</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1437366798"/>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Kemungkinan</a:t>
                      </a:r>
                      <a:r>
                        <a:rPr kumimoji="0" lang="en-US" sz="2400" b="1"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pesawat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terbang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mainan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dengan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dikendalikan</a:t>
                      </a:r>
                      <a:r>
                        <a:rPr kumimoji="0" lang="en-US" sz="2400" b="0" i="0" u="none" strike="noStrike" cap="none" normalizeH="0" baseline="0" dirty="0">
                          <a:ln>
                            <a:noFill/>
                          </a:ln>
                          <a:solidFill>
                            <a:srgbClr val="333333"/>
                          </a:solidFill>
                          <a:effectLst/>
                          <a:latin typeface="+mn-lt"/>
                          <a:ea typeface="+mn-ea"/>
                          <a:cs typeface="+mn-cs"/>
                        </a:rPr>
                        <a:t> remote </a:t>
                      </a:r>
                      <a:r>
                        <a:rPr kumimoji="0" lang="en-US" sz="2400" b="0" i="0" u="none" strike="noStrike" cap="none" normalizeH="0" baseline="0" dirty="0" err="1">
                          <a:ln>
                            <a:noFill/>
                          </a:ln>
                          <a:solidFill>
                            <a:srgbClr val="333333"/>
                          </a:solidFill>
                          <a:effectLst/>
                          <a:latin typeface="+mn-lt"/>
                          <a:ea typeface="+mn-ea"/>
                          <a:cs typeface="+mn-cs"/>
                        </a:rPr>
                        <a:t>kontrol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tetapi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penafsiran</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salah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bukanlah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hal</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penting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4260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9</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1089181"/>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Kemungkinan</a:t>
                      </a:r>
                      <a:r>
                        <a:rPr kumimoji="0" lang="en-US" sz="2400" b="1"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pesawat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terbang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mainan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dengan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dikendalikan</a:t>
                      </a:r>
                      <a:r>
                        <a:rPr kumimoji="0" lang="en-US" sz="2400" b="0" i="0" u="none" strike="noStrike" cap="none" normalizeH="0" baseline="0" dirty="0">
                          <a:ln>
                            <a:noFill/>
                          </a:ln>
                          <a:solidFill>
                            <a:srgbClr val="333333"/>
                          </a:solidFill>
                          <a:effectLst/>
                          <a:latin typeface="+mn-lt"/>
                          <a:ea typeface="+mn-ea"/>
                          <a:cs typeface="+mn-cs"/>
                        </a:rPr>
                        <a:t> remote </a:t>
                      </a:r>
                      <a:r>
                        <a:rPr kumimoji="0" lang="en-US" sz="2400" b="0" i="0" u="none" strike="noStrike" cap="none" normalizeH="0" baseline="0" dirty="0" err="1">
                          <a:ln>
                            <a:noFill/>
                          </a:ln>
                          <a:solidFill>
                            <a:srgbClr val="333333"/>
                          </a:solidFill>
                          <a:effectLst/>
                          <a:latin typeface="+mn-lt"/>
                          <a:ea typeface="+mn-ea"/>
                          <a:cs typeface="+mn-cs"/>
                        </a:rPr>
                        <a:t>kontrol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tetapi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penafsiran</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salah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bukanlah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hal</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penting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Faktor</a:t>
                      </a:r>
                      <a:r>
                        <a:rPr kumimoji="0" lang="en-US" sz="2400" b="1"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banyak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misal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kucing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angin</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pertimbangkan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tindakan</a:t>
                      </a:r>
                      <a:r>
                        <a:rPr kumimoji="0" lang="en-US" sz="2400" b="0" i="0" u="none" strike="noStrike" cap="none" normalizeH="0" baseline="0" dirty="0">
                          <a:ln>
                            <a:noFill/>
                          </a:ln>
                          <a:solidFill>
                            <a:srgbClr val="333333"/>
                          </a:solidFill>
                          <a:effectLst/>
                          <a:latin typeface="+mn-lt"/>
                          <a:ea typeface="+mn-ea"/>
                          <a:cs typeface="+mn-cs"/>
                        </a:rPr>
                        <a:t> agar </a:t>
                      </a:r>
                      <a:r>
                        <a:rPr kumimoji="0" lang="en-US" sz="2400" b="0" i="0" u="none" strike="noStrike" cap="none" normalizeH="0" baseline="0" dirty="0" err="1">
                          <a:ln>
                            <a:noFill/>
                          </a:ln>
                          <a:solidFill>
                            <a:srgbClr val="333333"/>
                          </a:solidFill>
                          <a:effectLst/>
                          <a:latin typeface="+mn-lt"/>
                          <a:ea typeface="+mn-ea"/>
                          <a:cs typeface="+mn-cs"/>
                        </a:rPr>
                        <a:t>tidak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menimbulkan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akibat</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negatif</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misalnya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melempar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batu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kearahnya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bisa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melukai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hewan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peliharaan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kucing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tetangga</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7970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160809534"/>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637666910"/>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Tuduhan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penyihir</a:t>
                      </a:r>
                      <a:r>
                        <a:rPr kumimoji="0" lang="en-US" sz="2000" b="0" i="0" u="none" strike="noStrike" cap="none" normalizeH="0" baseline="0" dirty="0">
                          <a:ln>
                            <a:noFill/>
                          </a:ln>
                          <a:solidFill>
                            <a:srgbClr val="004992"/>
                          </a:solidFill>
                          <a:effectLst/>
                          <a:latin typeface="+mn-lt"/>
                          <a:ea typeface="+mn-ea"/>
                          <a:cs typeface="+mn-cs"/>
                        </a:rPr>
                        <a:t> di </a:t>
                      </a:r>
                      <a:r>
                        <a:rPr kumimoji="0" lang="en-US" sz="2000" b="0" i="0" u="none" strike="noStrike" cap="none" normalizeH="0" baseline="0" dirty="0" err="1">
                          <a:ln>
                            <a:noFill/>
                          </a:ln>
                          <a:solidFill>
                            <a:srgbClr val="004992"/>
                          </a:solidFill>
                          <a:effectLst/>
                          <a:latin typeface="+mn-lt"/>
                          <a:ea typeface="+mn-ea"/>
                          <a:cs typeface="+mn-cs"/>
                        </a:rPr>
                        <a:t>abad</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pertengahan</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Wanita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sering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dituduh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sebagai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penyihir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jarena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mereka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memiliki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rambut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merah</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Era/</a:t>
                      </a:r>
                      <a:r>
                        <a:rPr kumimoji="0" lang="en-US" sz="2000" b="0" i="0" u="none" strike="noStrike" cap="none" normalizeH="0" baseline="0" dirty="0" err="1">
                          <a:ln>
                            <a:noFill/>
                          </a:ln>
                          <a:solidFill>
                            <a:srgbClr val="004992"/>
                          </a:solidFill>
                          <a:effectLst/>
                          <a:latin typeface="+mn-lt"/>
                          <a:ea typeface="+mn-ea"/>
                          <a:cs typeface="+mn-cs"/>
                        </a:rPr>
                        <a:t>Jaman</a:t>
                      </a:r>
                      <a:r>
                        <a:rPr kumimoji="0" lang="en-US" sz="2000" b="0" i="0" u="none" strike="noStrike" cap="none" normalizeH="0" baseline="0" dirty="0">
                          <a:ln>
                            <a:noFill/>
                          </a:ln>
                          <a:solidFill>
                            <a:srgbClr val="004992"/>
                          </a:solidFill>
                          <a:effectLst/>
                          <a:latin typeface="+mn-lt"/>
                          <a:ea typeface="+mn-ea"/>
                          <a:cs typeface="+mn-cs"/>
                        </a:rPr>
                        <a:t> McCarthy (Amerika, </a:t>
                      </a:r>
                      <a:r>
                        <a:rPr kumimoji="0" lang="en-US" sz="2000" b="0" i="0" u="none" strike="noStrike" cap="none" normalizeH="0" baseline="0" dirty="0" err="1">
                          <a:ln>
                            <a:noFill/>
                          </a:ln>
                          <a:solidFill>
                            <a:srgbClr val="004992"/>
                          </a:solidFill>
                          <a:effectLst/>
                          <a:latin typeface="+mn-lt"/>
                          <a:ea typeface="+mn-ea"/>
                          <a:cs typeface="+mn-cs"/>
                        </a:rPr>
                        <a:t>tahun</a:t>
                      </a:r>
                      <a:r>
                        <a:rPr kumimoji="0" lang="en-US" sz="2000" b="0" i="0" u="none" strike="noStrike" cap="none" normalizeH="0" baseline="0" dirty="0">
                          <a:ln>
                            <a:noFill/>
                          </a:ln>
                          <a:solidFill>
                            <a:srgbClr val="004992"/>
                          </a:solidFill>
                          <a:effectLst/>
                          <a:latin typeface="+mn-lt"/>
                          <a:ea typeface="+mn-ea"/>
                          <a:cs typeface="+mn-cs"/>
                        </a:rPr>
                        <a:t>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Mengekspresikan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gagasan</a:t>
                      </a:r>
                      <a:r>
                        <a:rPr kumimoji="0" lang="en-US" sz="2000" b="0" i="0" u="none" strike="noStrike" cap="none" normalizeH="0" baseline="0" dirty="0">
                          <a:ln>
                            <a:noFill/>
                          </a:ln>
                          <a:solidFill>
                            <a:srgbClr val="333333"/>
                          </a:solidFill>
                          <a:effectLst/>
                          <a:latin typeface="+mn-lt"/>
                          <a:ea typeface="+mn-ea"/>
                          <a:cs typeface="+mn-cs"/>
                        </a:rPr>
                        <a:t> KEBEBASAN </a:t>
                      </a:r>
                      <a:r>
                        <a:rPr kumimoji="0" lang="en-US" sz="2000" b="0" i="0" u="none" strike="noStrike" cap="none" normalizeH="0" baseline="0" dirty="0" err="1">
                          <a:ln>
                            <a:noFill/>
                          </a:ln>
                          <a:solidFill>
                            <a:srgbClr val="333333"/>
                          </a:solidFill>
                          <a:effectLst/>
                          <a:latin typeface="+mn-lt"/>
                          <a:ea typeface="+mn-ea"/>
                          <a:cs typeface="+mn-cs"/>
                        </a:rPr>
                        <a:t>menimbulkan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tuduhan</a:t>
                      </a:r>
                      <a:r>
                        <a:rPr kumimoji="0" lang="en-US" sz="2000" b="0" i="0" u="none" strike="noStrike" cap="none" normalizeH="0" baseline="0" dirty="0">
                          <a:ln>
                            <a:noFill/>
                          </a:ln>
                          <a:solidFill>
                            <a:srgbClr val="333333"/>
                          </a:solidFill>
                          <a:effectLst/>
                          <a:latin typeface="+mn-lt"/>
                          <a:ea typeface="+mn-ea"/>
                          <a:cs typeface="+mn-cs"/>
                        </a:rPr>
                        <a:t> yang </a:t>
                      </a:r>
                      <a:r>
                        <a:rPr kumimoji="0" lang="en-US" sz="2000" b="0" i="0" u="none" strike="noStrike" cap="none" normalizeH="0" baseline="0" dirty="0" err="1">
                          <a:ln>
                            <a:noFill/>
                          </a:ln>
                          <a:solidFill>
                            <a:srgbClr val="333333"/>
                          </a:solidFill>
                          <a:effectLst/>
                          <a:latin typeface="+mn-lt"/>
                          <a:ea typeface="+mn-ea"/>
                          <a:cs typeface="+mn-cs"/>
                        </a:rPr>
                        <a:t>salah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menjadi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26793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531017708"/>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Tuduhan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penyihir</a:t>
                      </a:r>
                      <a:r>
                        <a:rPr kumimoji="0" lang="en-US" sz="2000" b="0" i="0" u="none" strike="noStrike" cap="none" normalizeH="0" baseline="0" dirty="0">
                          <a:ln>
                            <a:noFill/>
                          </a:ln>
                          <a:solidFill>
                            <a:srgbClr val="004992"/>
                          </a:solidFill>
                          <a:effectLst/>
                          <a:latin typeface="+mn-lt"/>
                          <a:ea typeface="+mn-ea"/>
                          <a:cs typeface="+mn-cs"/>
                        </a:rPr>
                        <a:t> di </a:t>
                      </a:r>
                      <a:r>
                        <a:rPr kumimoji="0" lang="en-US" sz="2000" b="0" i="0" u="none" strike="noStrike" cap="none" normalizeH="0" baseline="0" dirty="0" err="1">
                          <a:ln>
                            <a:noFill/>
                          </a:ln>
                          <a:solidFill>
                            <a:srgbClr val="004992"/>
                          </a:solidFill>
                          <a:effectLst/>
                          <a:latin typeface="+mn-lt"/>
                          <a:ea typeface="+mn-ea"/>
                          <a:cs typeface="+mn-cs"/>
                        </a:rPr>
                        <a:t>abad</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pertengahan</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Wanita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sering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dituduh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sebagai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penyihir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jarena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mereka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memiliki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rambut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merah</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Era/</a:t>
                      </a:r>
                      <a:r>
                        <a:rPr kumimoji="0" lang="en-US" sz="2000" b="0" i="0" u="none" strike="noStrike" cap="none" normalizeH="0" baseline="0" dirty="0" err="1">
                          <a:ln>
                            <a:noFill/>
                          </a:ln>
                          <a:solidFill>
                            <a:srgbClr val="004992"/>
                          </a:solidFill>
                          <a:effectLst/>
                          <a:latin typeface="+mn-lt"/>
                          <a:ea typeface="+mn-ea"/>
                          <a:cs typeface="+mn-cs"/>
                        </a:rPr>
                        <a:t>Jaman</a:t>
                      </a:r>
                      <a:r>
                        <a:rPr kumimoji="0" lang="en-US" sz="2000" b="0" i="0" u="none" strike="noStrike" cap="none" normalizeH="0" baseline="0" dirty="0">
                          <a:ln>
                            <a:noFill/>
                          </a:ln>
                          <a:solidFill>
                            <a:srgbClr val="004992"/>
                          </a:solidFill>
                          <a:effectLst/>
                          <a:latin typeface="+mn-lt"/>
                          <a:ea typeface="+mn-ea"/>
                          <a:cs typeface="+mn-cs"/>
                        </a:rPr>
                        <a:t> McCarthy (Amerika, </a:t>
                      </a:r>
                      <a:r>
                        <a:rPr kumimoji="0" lang="en-US" sz="2000" b="0" i="0" u="none" strike="noStrike" cap="none" normalizeH="0" baseline="0" dirty="0" err="1">
                          <a:ln>
                            <a:noFill/>
                          </a:ln>
                          <a:solidFill>
                            <a:srgbClr val="004992"/>
                          </a:solidFill>
                          <a:effectLst/>
                          <a:latin typeface="+mn-lt"/>
                          <a:ea typeface="+mn-ea"/>
                          <a:cs typeface="+mn-cs"/>
                        </a:rPr>
                        <a:t>tahun</a:t>
                      </a:r>
                      <a:r>
                        <a:rPr kumimoji="0" lang="en-US" sz="2000" b="0" i="0" u="none" strike="noStrike" cap="none" normalizeH="0" baseline="0" dirty="0">
                          <a:ln>
                            <a:noFill/>
                          </a:ln>
                          <a:solidFill>
                            <a:srgbClr val="004992"/>
                          </a:solidFill>
                          <a:effectLst/>
                          <a:latin typeface="+mn-lt"/>
                          <a:ea typeface="+mn-ea"/>
                          <a:cs typeface="+mn-cs"/>
                        </a:rPr>
                        <a:t>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Mengekspresikan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gagasan</a:t>
                      </a:r>
                      <a:r>
                        <a:rPr kumimoji="0" lang="en-US" sz="2000" b="0" i="0" u="none" strike="noStrike" cap="none" normalizeH="0" baseline="0" dirty="0">
                          <a:ln>
                            <a:noFill/>
                          </a:ln>
                          <a:solidFill>
                            <a:srgbClr val="333333"/>
                          </a:solidFill>
                          <a:effectLst/>
                          <a:latin typeface="+mn-lt"/>
                          <a:ea typeface="+mn-ea"/>
                          <a:cs typeface="+mn-cs"/>
                        </a:rPr>
                        <a:t> KEBEBASAN </a:t>
                      </a:r>
                      <a:r>
                        <a:rPr kumimoji="0" lang="en-US" sz="2000" b="0" i="0" u="none" strike="noStrike" cap="none" normalizeH="0" baseline="0" dirty="0" err="1">
                          <a:ln>
                            <a:noFill/>
                          </a:ln>
                          <a:solidFill>
                            <a:srgbClr val="333333"/>
                          </a:solidFill>
                          <a:effectLst/>
                          <a:latin typeface="+mn-lt"/>
                          <a:ea typeface="+mn-ea"/>
                          <a:cs typeface="+mn-cs"/>
                        </a:rPr>
                        <a:t>menimbulkan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tuduhan</a:t>
                      </a:r>
                      <a:r>
                        <a:rPr kumimoji="0" lang="en-US" sz="2000" b="0" i="0" u="none" strike="noStrike" cap="none" normalizeH="0" baseline="0" dirty="0">
                          <a:ln>
                            <a:noFill/>
                          </a:ln>
                          <a:solidFill>
                            <a:srgbClr val="333333"/>
                          </a:solidFill>
                          <a:effectLst/>
                          <a:latin typeface="+mn-lt"/>
                          <a:ea typeface="+mn-ea"/>
                          <a:cs typeface="+mn-cs"/>
                        </a:rPr>
                        <a:t> yang </a:t>
                      </a:r>
                      <a:r>
                        <a:rPr kumimoji="0" lang="en-US" sz="2000" b="0" i="0" u="none" strike="noStrike" cap="none" normalizeH="0" baseline="0" dirty="0" err="1">
                          <a:ln>
                            <a:noFill/>
                          </a:ln>
                          <a:solidFill>
                            <a:srgbClr val="333333"/>
                          </a:solidFill>
                          <a:effectLst/>
                          <a:latin typeface="+mn-lt"/>
                          <a:ea typeface="+mn-ea"/>
                          <a:cs typeface="+mn-cs"/>
                        </a:rPr>
                        <a:t>salah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menjadi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3211"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 24"/>
          <p:cNvSpPr txBox="1">
            <a:spLocks noChangeArrowheads="1"/>
          </p:cNvSpPr>
          <p:nvPr/>
        </p:nvSpPr>
        <p:spPr bwMode="auto">
          <a:xfrm>
            <a:off x="4729435" y="4696544"/>
            <a:ext cx="695312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err="1">
                <a:latin typeface="+mn-lt"/>
                <a:ea typeface="+mn-ea"/>
                <a:cs typeface="+mn-cs"/>
              </a:rPr>
              <a:t>Pada</a:t>
            </a:r>
            <a:r>
              <a:rPr lang="en-US" altLang="de-DE" sz="2000" dirty="0">
                <a:latin typeface="+mn-lt"/>
                <a:ea typeface="+mn-ea"/>
                <a:cs typeface="+mn-cs"/>
              </a:rPr>
              <a:t> </a:t>
            </a:r>
            <a:r>
              <a:rPr lang="en-US" altLang="de-DE" sz="2000" dirty="0" err="1">
                <a:latin typeface="+mn-lt"/>
                <a:ea typeface="+mn-ea"/>
                <a:cs typeface="+mn-cs"/>
              </a:rPr>
              <a:t>tahun</a:t>
            </a:r>
            <a:r>
              <a:rPr lang="en-US" altLang="de-DE" sz="2000" dirty="0">
                <a:latin typeface="+mn-lt"/>
                <a:ea typeface="+mn-ea"/>
                <a:cs typeface="+mn-cs"/>
              </a:rPr>
              <a:t> 1938 </a:t>
            </a:r>
            <a:r>
              <a:rPr lang="en-US" altLang="de-DE" sz="2000" dirty="0" err="1">
                <a:latin typeface="+mn-lt"/>
                <a:ea typeface="+mn-ea"/>
                <a:cs typeface="+mn-cs"/>
              </a:rPr>
              <a:t>siaran</a:t>
            </a:r>
            <a:r>
              <a:rPr lang="en-US" altLang="de-DE" sz="2000" dirty="0">
                <a:latin typeface="+mn-lt"/>
                <a:ea typeface="+mn-ea"/>
                <a:cs typeface="+mn-cs"/>
              </a:rPr>
              <a:t> radio </a:t>
            </a:r>
            <a:r>
              <a:rPr lang="en-US" altLang="de-DE" sz="2000" dirty="0" err="1">
                <a:latin typeface="+mn-lt"/>
                <a:ea typeface="+mn-ea"/>
                <a:cs typeface="+mn-cs"/>
              </a:rPr>
              <a:t>Perang</a:t>
            </a:r>
            <a:r>
              <a:rPr lang="en-US" altLang="de-DE" sz="2000" dirty="0">
                <a:latin typeface="+mn-lt"/>
                <a:ea typeface="+mn-ea"/>
                <a:cs typeface="+mn-cs"/>
              </a:rPr>
              <a:t> </a:t>
            </a:r>
            <a:r>
              <a:rPr lang="en-US" altLang="de-DE" sz="2000" dirty="0" err="1">
                <a:latin typeface="+mn-lt"/>
                <a:ea typeface="+mn-ea"/>
                <a:cs typeface="+mn-cs"/>
              </a:rPr>
              <a:t>Dunia</a:t>
            </a:r>
            <a:r>
              <a:rPr lang="en-US" altLang="de-DE" sz="2000" dirty="0">
                <a:latin typeface="+mn-lt"/>
                <a:ea typeface="+mn-ea"/>
                <a:cs typeface="+mn-cs"/>
              </a:rPr>
              <a:t>, </a:t>
            </a:r>
            <a:r>
              <a:rPr lang="en-US" altLang="de-DE" sz="2000" dirty="0" err="1">
                <a:latin typeface="+mn-lt"/>
                <a:ea typeface="+mn-ea"/>
                <a:cs typeface="+mn-cs"/>
              </a:rPr>
              <a:t>oleh</a:t>
            </a:r>
            <a:r>
              <a:rPr lang="en-US" altLang="de-DE" sz="2000" dirty="0">
                <a:latin typeface="+mn-lt"/>
                <a:ea typeface="+mn-ea"/>
                <a:cs typeface="+mn-cs"/>
              </a:rPr>
              <a:t> Orson Welles, </a:t>
            </a:r>
            <a:r>
              <a:rPr lang="en-US" altLang="de-DE" sz="2000" dirty="0" err="1">
                <a:latin typeface="+mn-lt"/>
                <a:ea typeface="+mn-ea"/>
                <a:cs typeface="+mn-cs"/>
              </a:rPr>
              <a:t>menyebabkan</a:t>
            </a:r>
            <a:r>
              <a:rPr lang="en-US" altLang="de-DE" sz="2000" dirty="0">
                <a:latin typeface="+mn-lt"/>
                <a:ea typeface="+mn-ea"/>
                <a:cs typeface="+mn-cs"/>
              </a:rPr>
              <a:t> </a:t>
            </a:r>
            <a:r>
              <a:rPr lang="en-US" altLang="de-DE" sz="2000" dirty="0" err="1">
                <a:latin typeface="+mn-lt"/>
                <a:ea typeface="+mn-ea"/>
                <a:cs typeface="+mn-cs"/>
              </a:rPr>
              <a:t>kepanikan</a:t>
            </a:r>
            <a:r>
              <a:rPr lang="en-US" altLang="de-DE" sz="2000" dirty="0">
                <a:latin typeface="+mn-lt"/>
                <a:ea typeface="+mn-ea"/>
                <a:cs typeface="+mn-cs"/>
              </a:rPr>
              <a:t> </a:t>
            </a:r>
            <a:r>
              <a:rPr lang="en-US" altLang="de-DE" sz="2000" dirty="0" err="1">
                <a:latin typeface="+mn-lt"/>
                <a:ea typeface="+mn-ea"/>
                <a:cs typeface="+mn-cs"/>
              </a:rPr>
              <a:t>masyarakat</a:t>
            </a:r>
            <a:r>
              <a:rPr lang="en-US" altLang="de-DE" sz="2000" dirty="0">
                <a:latin typeface="+mn-lt"/>
                <a:ea typeface="+mn-ea"/>
                <a:cs typeface="+mn-cs"/>
              </a:rPr>
              <a:t> di </a:t>
            </a:r>
            <a:r>
              <a:rPr lang="en-US" altLang="de-DE" sz="2000" dirty="0" err="1">
                <a:latin typeface="+mn-lt"/>
                <a:ea typeface="+mn-ea"/>
                <a:cs typeface="+mn-cs"/>
              </a:rPr>
              <a:t>kota</a:t>
            </a:r>
            <a:r>
              <a:rPr lang="en-US" altLang="de-DE" sz="2000" dirty="0">
                <a:latin typeface="+mn-lt"/>
                <a:ea typeface="+mn-ea"/>
                <a:cs typeface="+mn-cs"/>
              </a:rPr>
              <a:t> New York, </a:t>
            </a:r>
            <a:r>
              <a:rPr lang="en-US" altLang="de-DE" sz="2000" dirty="0" err="1">
                <a:latin typeface="+mn-lt"/>
                <a:ea typeface="+mn-ea"/>
                <a:cs typeface="+mn-cs"/>
              </a:rPr>
              <a:t>sejak</a:t>
            </a:r>
            <a:r>
              <a:rPr lang="en-US" altLang="de-DE" sz="2000" dirty="0">
                <a:latin typeface="+mn-lt"/>
                <a:ea typeface="+mn-ea"/>
                <a:cs typeface="+mn-cs"/>
              </a:rPr>
              <a:t> </a:t>
            </a:r>
            <a:r>
              <a:rPr lang="en-US" altLang="de-DE" sz="2000" dirty="0" err="1">
                <a:latin typeface="+mn-lt"/>
                <a:ea typeface="+mn-ea"/>
                <a:cs typeface="+mn-cs"/>
              </a:rPr>
              <a:t>mereka</a:t>
            </a:r>
            <a:r>
              <a:rPr lang="en-US" altLang="de-DE" sz="2000" dirty="0">
                <a:latin typeface="+mn-lt"/>
                <a:ea typeface="+mn-ea"/>
                <a:cs typeface="+mn-cs"/>
              </a:rPr>
              <a:t> </a:t>
            </a:r>
            <a:r>
              <a:rPr lang="en-US" altLang="de-DE" sz="2000" dirty="0" err="1">
                <a:latin typeface="+mn-lt"/>
                <a:ea typeface="+mn-ea"/>
                <a:cs typeface="+mn-cs"/>
              </a:rPr>
              <a:t>percaya</a:t>
            </a:r>
            <a:r>
              <a:rPr lang="en-US" altLang="de-DE" sz="2000" dirty="0">
                <a:latin typeface="+mn-lt"/>
                <a:ea typeface="+mn-ea"/>
                <a:cs typeface="+mn-cs"/>
              </a:rPr>
              <a:t> </a:t>
            </a:r>
            <a:r>
              <a:rPr lang="en-US" altLang="de-DE" sz="2000" dirty="0" err="1">
                <a:latin typeface="+mn-lt"/>
                <a:ea typeface="+mn-ea"/>
                <a:cs typeface="+mn-cs"/>
              </a:rPr>
              <a:t>akan</a:t>
            </a:r>
            <a:r>
              <a:rPr lang="en-US" altLang="de-DE" sz="2000" dirty="0">
                <a:latin typeface="+mn-lt"/>
                <a:ea typeface="+mn-ea"/>
                <a:cs typeface="+mn-cs"/>
              </a:rPr>
              <a:t> </a:t>
            </a:r>
            <a:r>
              <a:rPr lang="en-US" altLang="de-DE" sz="2000" dirty="0" err="1">
                <a:latin typeface="+mn-lt"/>
                <a:ea typeface="+mn-ea"/>
                <a:cs typeface="+mn-cs"/>
              </a:rPr>
              <a:t>serangan</a:t>
            </a:r>
            <a:r>
              <a:rPr lang="en-US" altLang="de-DE" sz="2000" dirty="0">
                <a:latin typeface="+mn-lt"/>
                <a:ea typeface="+mn-ea"/>
                <a:cs typeface="+mn-cs"/>
              </a:rPr>
              <a:t> </a:t>
            </a:r>
            <a:r>
              <a:rPr lang="en-US" altLang="de-DE" sz="2000" dirty="0" err="1">
                <a:latin typeface="+mn-lt"/>
                <a:ea typeface="+mn-ea"/>
                <a:cs typeface="+mn-cs"/>
              </a:rPr>
              <a:t>makhluk</a:t>
            </a:r>
            <a:r>
              <a:rPr lang="en-US" altLang="de-DE" sz="2000" dirty="0">
                <a:latin typeface="+mn-lt"/>
                <a:ea typeface="+mn-ea"/>
                <a:cs typeface="+mn-cs"/>
              </a:rPr>
              <a:t> </a:t>
            </a:r>
            <a:r>
              <a:rPr lang="en-US" altLang="de-DE" sz="2000" dirty="0" err="1">
                <a:latin typeface="+mn-lt"/>
                <a:ea typeface="+mn-ea"/>
                <a:cs typeface="+mn-cs"/>
              </a:rPr>
              <a:t>luar</a:t>
            </a:r>
            <a:r>
              <a:rPr lang="en-US" altLang="de-DE" sz="2000" dirty="0">
                <a:latin typeface="+mn-lt"/>
                <a:ea typeface="+mn-ea"/>
                <a:cs typeface="+mn-cs"/>
              </a:rPr>
              <a:t> </a:t>
            </a:r>
            <a:r>
              <a:rPr lang="en-US" altLang="de-DE" sz="2000" dirty="0" err="1">
                <a:latin typeface="+mn-lt"/>
                <a:ea typeface="+mn-ea"/>
                <a:cs typeface="+mn-cs"/>
              </a:rPr>
              <a:t>angkasa</a:t>
            </a:r>
            <a:r>
              <a:rPr lang="en-US" altLang="de-DE" sz="2000" dirty="0">
                <a:latin typeface="+mn-lt"/>
                <a:ea typeface="+mn-ea"/>
                <a:cs typeface="+mn-cs"/>
              </a:rPr>
              <a:t>.</a:t>
            </a:r>
          </a:p>
          <a:p>
            <a:pPr eaLnBrk="1" hangingPunct="1">
              <a:spcBef>
                <a:spcPts val="1200"/>
              </a:spcBef>
              <a:buClrTx/>
              <a:buFontTx/>
              <a:buNone/>
            </a:pPr>
            <a:r>
              <a:rPr lang="en-US" altLang="de-DE" sz="2000" dirty="0" err="1">
                <a:solidFill>
                  <a:srgbClr val="004992"/>
                </a:solidFill>
                <a:latin typeface="+mn-lt"/>
                <a:ea typeface="+mn-ea"/>
                <a:cs typeface="+mn-cs"/>
              </a:rPr>
              <a:t>Asumsi</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salah</a:t>
            </a:r>
            <a:r>
              <a:rPr lang="en-US" altLang="de-DE" sz="2000" dirty="0">
                <a:solidFill>
                  <a:srgbClr val="004992"/>
                </a:solidFill>
                <a:latin typeface="+mn-lt"/>
                <a:ea typeface="+mn-ea"/>
                <a:cs typeface="+mn-cs"/>
              </a:rPr>
              <a:t>: </a:t>
            </a:r>
            <a:r>
              <a:rPr lang="en-US" altLang="de-DE" sz="2000" dirty="0" err="1">
                <a:latin typeface="+mn-lt"/>
                <a:ea typeface="+mn-ea"/>
                <a:cs typeface="+mn-cs"/>
              </a:rPr>
              <a:t>berita</a:t>
            </a:r>
            <a:r>
              <a:rPr lang="en-US" altLang="de-DE" sz="2000" dirty="0">
                <a:latin typeface="+mn-lt"/>
                <a:ea typeface="+mn-ea"/>
                <a:cs typeface="+mn-cs"/>
              </a:rPr>
              <a:t> di radio </a:t>
            </a:r>
            <a:r>
              <a:rPr lang="en-US" altLang="de-DE" sz="2000" dirty="0" err="1">
                <a:latin typeface="+mn-lt"/>
                <a:ea typeface="+mn-ea"/>
                <a:cs typeface="+mn-cs"/>
              </a:rPr>
              <a:t>itu</a:t>
            </a:r>
            <a:r>
              <a:rPr lang="en-US" altLang="de-DE" sz="2000" dirty="0">
                <a:latin typeface="+mn-lt"/>
                <a:ea typeface="+mn-ea"/>
                <a:cs typeface="+mn-cs"/>
              </a:rPr>
              <a:t> </a:t>
            </a:r>
            <a:r>
              <a:rPr lang="en-US" altLang="de-DE" sz="2000" dirty="0" err="1">
                <a:latin typeface="+mn-lt"/>
                <a:ea typeface="+mn-ea"/>
                <a:cs typeface="+mn-cs"/>
              </a:rPr>
              <a:t>tidak</a:t>
            </a:r>
            <a:r>
              <a:rPr lang="en-US" altLang="de-DE" sz="2000" dirty="0">
                <a:latin typeface="+mn-lt"/>
                <a:ea typeface="+mn-ea"/>
                <a:cs typeface="+mn-cs"/>
              </a:rPr>
              <a:t> </a:t>
            </a:r>
            <a:r>
              <a:rPr lang="en-US" altLang="de-DE" sz="2000" dirty="0" err="1">
                <a:latin typeface="+mn-lt"/>
                <a:ea typeface="+mn-ea"/>
                <a:cs typeface="+mn-cs"/>
              </a:rPr>
              <a:t>berdasarkan</a:t>
            </a:r>
            <a:r>
              <a:rPr lang="en-US" altLang="de-DE" sz="2000" dirty="0">
                <a:latin typeface="+mn-lt"/>
                <a:ea typeface="+mn-ea"/>
                <a:cs typeface="+mn-cs"/>
              </a:rPr>
              <a:t> </a:t>
            </a:r>
            <a:r>
              <a:rPr lang="en-US" altLang="de-DE" sz="2000" dirty="0" err="1">
                <a:latin typeface="+mn-lt"/>
                <a:ea typeface="+mn-ea"/>
                <a:cs typeface="+mn-cs"/>
              </a:rPr>
              <a:t>kenyataan</a:t>
            </a:r>
            <a:r>
              <a:rPr lang="en-US" altLang="de-DE" sz="2000" dirty="0">
                <a:latin typeface="+mn-lt"/>
                <a:ea typeface="+mn-ea"/>
                <a:cs typeface="+mn-cs"/>
              </a:rPr>
              <a:t>!</a:t>
            </a:r>
            <a:endParaRPr lang="de-DE" altLang="de-DE" sz="2000" dirty="0">
              <a:latin typeface="+mn-lt"/>
              <a:ea typeface="+mn-ea"/>
              <a:cs typeface="+mn-cs"/>
            </a:endParaRPr>
          </a:p>
        </p:txBody>
      </p:sp>
    </p:spTree>
    <p:extLst>
      <p:ext uri="{BB962C8B-B14F-4D97-AF65-F5344CB8AC3E}">
        <p14:creationId xmlns:p14="http://schemas.microsoft.com/office/powerpoint/2010/main" val="66816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hteck 3"/>
          <p:cNvSpPr>
            <a:spLocks noChangeArrowheads="1"/>
          </p:cNvSpPr>
          <p:nvPr/>
        </p:nvSpPr>
        <p:spPr bwMode="auto">
          <a:xfrm>
            <a:off x="408955" y="623159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400" dirty="0">
                <a:solidFill>
                  <a:srgbClr val="333333"/>
                </a:solidFill>
                <a:latin typeface="+mn-lt"/>
                <a:cs typeface="+mn-cs"/>
              </a:rPr>
              <a:t>(</a:t>
            </a:r>
            <a:r>
              <a:rPr lang="de-DE" altLang="de-DE" sz="1400" dirty="0" err="1">
                <a:solidFill>
                  <a:srgbClr val="333333"/>
                </a:solidFill>
                <a:latin typeface="+mn-lt"/>
                <a:cs typeface="+mn-cs"/>
              </a:rPr>
              <a:t>untuk</a:t>
            </a:r>
            <a:r>
              <a:rPr lang="de-DE" altLang="de-DE" sz="1400" dirty="0">
                <a:solidFill>
                  <a:srgbClr val="333333"/>
                </a:solidFill>
                <a:latin typeface="+mn-lt"/>
                <a:cs typeface="+mn-cs"/>
              </a:rPr>
              <a:t> </a:t>
            </a:r>
            <a:r>
              <a:rPr lang="de-DE" altLang="de-DE" sz="1400" dirty="0" err="1">
                <a:solidFill>
                  <a:srgbClr val="333333"/>
                </a:solidFill>
                <a:latin typeface="+mn-lt"/>
                <a:cs typeface="+mn-cs"/>
              </a:rPr>
              <a:t>latihan</a:t>
            </a:r>
            <a:r>
              <a:rPr lang="de-DE" altLang="de-DE" sz="1400" dirty="0">
                <a:solidFill>
                  <a:srgbClr val="333333"/>
                </a:solidFill>
                <a:latin typeface="+mn-lt"/>
                <a:cs typeface="+mn-cs"/>
              </a:rPr>
              <a:t> </a:t>
            </a:r>
            <a:r>
              <a:rPr lang="de-DE" altLang="de-DE" sz="1400" dirty="0" err="1">
                <a:solidFill>
                  <a:srgbClr val="333333"/>
                </a:solidFill>
                <a:latin typeface="+mn-lt"/>
                <a:cs typeface="+mn-cs"/>
              </a:rPr>
              <a:t>alternatif</a:t>
            </a:r>
            <a:r>
              <a:rPr lang="de-DE" altLang="de-DE" sz="1400" dirty="0">
                <a:solidFill>
                  <a:srgbClr val="333333"/>
                </a:solidFill>
                <a:latin typeface="+mn-lt"/>
                <a:cs typeface="+mn-cs"/>
              </a:rPr>
              <a:t> </a:t>
            </a:r>
            <a:r>
              <a:rPr lang="de-DE" altLang="de-DE" sz="1400" dirty="0" err="1">
                <a:solidFill>
                  <a:srgbClr val="333333"/>
                </a:solidFill>
                <a:latin typeface="+mn-lt"/>
                <a:cs typeface="+mn-cs"/>
              </a:rPr>
              <a:t>lainnya</a:t>
            </a:r>
            <a:r>
              <a:rPr lang="de-DE" altLang="de-DE" sz="1400" dirty="0">
                <a:solidFill>
                  <a:srgbClr val="333333"/>
                </a:solidFill>
                <a:latin typeface="+mn-lt"/>
                <a:cs typeface="+mn-cs"/>
              </a:rPr>
              <a:t>, </a:t>
            </a:r>
            <a:r>
              <a:rPr lang="de-DE" altLang="de-DE" sz="1400" dirty="0" err="1">
                <a:solidFill>
                  <a:srgbClr val="333333"/>
                </a:solidFill>
                <a:latin typeface="+mn-lt"/>
                <a:cs typeface="+mn-cs"/>
              </a:rPr>
              <a:t>lihat</a:t>
            </a:r>
            <a:r>
              <a:rPr lang="de-DE" altLang="de-DE" sz="1400" dirty="0">
                <a:solidFill>
                  <a:srgbClr val="333333"/>
                </a:solidFill>
                <a:latin typeface="+mn-lt"/>
                <a:cs typeface="+mn-cs"/>
              </a:rPr>
              <a:t> </a:t>
            </a:r>
            <a:r>
              <a:rPr lang="de-DE" altLang="de-DE" sz="1400" dirty="0" err="1">
                <a:solidFill>
                  <a:srgbClr val="333333"/>
                </a:solidFill>
                <a:latin typeface="+mn-lt"/>
                <a:cs typeface="+mn-cs"/>
              </a:rPr>
              <a:t>pada</a:t>
            </a:r>
            <a:r>
              <a:rPr lang="de-DE" altLang="de-DE" sz="1400" dirty="0">
                <a:solidFill>
                  <a:srgbClr val="333333"/>
                </a:solidFill>
                <a:latin typeface="+mn-lt"/>
                <a:cs typeface="+mn-cs"/>
              </a:rPr>
              <a:t> </a:t>
            </a:r>
            <a:r>
              <a:rPr lang="de-DE" altLang="de-DE" sz="1400" dirty="0" err="1">
                <a:solidFill>
                  <a:srgbClr val="333333"/>
                </a:solidFill>
                <a:latin typeface="+mn-lt"/>
                <a:cs typeface="+mn-cs"/>
              </a:rPr>
              <a:t>akhir</a:t>
            </a:r>
            <a:r>
              <a:rPr lang="de-DE" altLang="de-DE" sz="1400" dirty="0">
                <a:solidFill>
                  <a:srgbClr val="333333"/>
                </a:solidFill>
                <a:latin typeface="+mn-lt"/>
                <a:cs typeface="+mn-cs"/>
              </a:rPr>
              <a:t> </a:t>
            </a:r>
            <a:r>
              <a:rPr lang="de-DE" altLang="de-DE" sz="1400" dirty="0" err="1">
                <a:solidFill>
                  <a:srgbClr val="333333"/>
                </a:solidFill>
                <a:latin typeface="+mn-lt"/>
                <a:cs typeface="+mn-cs"/>
              </a:rPr>
              <a:t>presentasi</a:t>
            </a:r>
            <a:r>
              <a:rPr lang="de-DE" altLang="de-DE" sz="1400" dirty="0">
                <a:solidFill>
                  <a:srgbClr val="333333"/>
                </a:solidFill>
                <a:latin typeface="+mn-lt"/>
                <a:cs typeface="+mn-cs"/>
              </a:rPr>
              <a:t>)</a:t>
            </a:r>
            <a:endParaRPr lang="en-US" altLang="de-DE" sz="1400" dirty="0">
              <a:solidFill>
                <a:srgbClr val="333333"/>
              </a:solidFill>
              <a:latin typeface="+mn-lt"/>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13</a:t>
            </a:fld>
            <a:endParaRPr lang="de-DE" altLang="de-DE">
              <a:latin typeface="+mn-lt"/>
              <a:cs typeface="+mn-cs"/>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Alasan yang Prematur “Beraksi”</a:t>
            </a:r>
            <a:br>
              <a:rPr lang="en-US" sz="3600">
                <a:solidFill>
                  <a:srgbClr val="004992"/>
                </a:solidFill>
                <a:latin typeface="+mn-lt"/>
                <a:ea typeface="+mn-ea"/>
                <a:cs typeface="+mn-cs"/>
              </a:rPr>
            </a:br>
            <a:r>
              <a:rPr lang="en-US">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14</a:t>
            </a:fld>
            <a:endParaRPr lang="de-DE" altLang="de-DE">
              <a:latin typeface="+mn-lt"/>
              <a:cs typeface="+mn-cs"/>
            </a:endParaRPr>
          </a:p>
        </p:txBody>
      </p:sp>
      <p:graphicFrame>
        <p:nvGraphicFramePr>
          <p:cNvPr id="12" name="Group 38"/>
          <p:cNvGraphicFramePr>
            <a:graphicFrameLocks noGrp="1"/>
          </p:cNvGraphicFramePr>
          <p:nvPr>
            <p:extLst>
              <p:ext uri="{D42A27DB-BD31-4B8C-83A1-F6EECF244321}">
                <p14:modId xmlns:p14="http://schemas.microsoft.com/office/powerpoint/2010/main" val="266865046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Mitos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“Bukti”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1: Pada bagian belakang, simbol yang berbeda ditampilkan masing-masing 13 kali (misalnya pada garis-garis lambang, daun zaitun, panah). 13 kadang-kadang dianggap simbol setan.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2: beberapa orang mengatakan bahwa gambar itu tidak menunjuk pada George Washington tapi Adam Weishaupt, pendiri kelompok rahasia.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3: di kanan atas burung hantu kecil yang tersembunyi dianggap oleh beberapa orang sebagai simbol setan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4: piramida di bagian belakang merupakan simbol freemason.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8"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9"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0"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1"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2"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Alasan yang Prematur “Beraksi”</a:t>
            </a:r>
            <a:br>
              <a:rPr lang="en-US" sz="3600">
                <a:solidFill>
                  <a:srgbClr val="004992"/>
                </a:solidFill>
                <a:latin typeface="+mn-lt"/>
                <a:ea typeface="+mn-ea"/>
                <a:cs typeface="+mn-cs"/>
              </a:rPr>
            </a:br>
            <a:r>
              <a:rPr lang="en-US">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15</a:t>
            </a:fld>
            <a:endParaRPr lang="de-DE" altLang="de-DE">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970491953"/>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Penjelasan lain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“Bukti”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1: Sebenarnya angka 13 menunjukkan adanya 13 negara bagian di Amerika!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2: berbeda sekali dengan mitos, tidak ada kesamaan antara Adam Weishaupt dan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3: burung hantu mempunyai banyak arti simbolis kadang simbol kejahatan kadang kebijaksanaan (misalnya gambar ini banyak digunakan sebagai simbol oleh penerbit buku).</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4: gambar segitiga banyak digunakan sebagai bagian dari jendela di sebuah gereja. Dalam agama kristen itu menggambarkan mata yang melihat ke arah tuhan.</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18"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19"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0"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Text Box 9"/>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8441" name="Text Box 10"/>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Apakah ada bukti bahwa uang $1 dolar Amerika menunjukkan adanya infiltrasi ke Amerika oleh kelompok rahasia?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16</a:t>
            </a:fld>
            <a:endParaRPr lang="de-DE" altLang="de-DE">
              <a:latin typeface="+mn-lt"/>
              <a:cs typeface="+mn-cs"/>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cs typeface="+mn-cs"/>
              </a:rPr>
              <a:t>Tidak!</a:t>
            </a:r>
            <a:endParaRPr lang="de-DE" altLang="de-DE" sz="3600" b="1" dirty="0">
              <a:solidFill>
                <a:srgbClr val="FF0000"/>
              </a:solidFill>
              <a:latin typeface="+mn-lt"/>
              <a:ea typeface="+mn-ea"/>
              <a:cs typeface="+mn-cs"/>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Alasan yang Prematur</a:t>
            </a:r>
            <a:br>
              <a:rPr lang="en-US" sz="3600">
                <a:solidFill>
                  <a:srgbClr val="004992"/>
                </a:solidFill>
                <a:latin typeface="+mn-lt"/>
                <a:ea typeface="+mn-ea"/>
                <a:cs typeface="+mn-cs"/>
              </a:rPr>
            </a:br>
            <a:r>
              <a:rPr lang="en-US">
                <a:solidFill>
                  <a:srgbClr val="004992"/>
                </a:solidFill>
                <a:latin typeface="+mn-lt"/>
                <a:ea typeface="+mn-ea"/>
                <a:cs typeface="+mn-cs"/>
              </a:rPr>
              <a:t>- Mitos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menarik</a:t>
            </a:r>
            <a:r>
              <a:rPr lang="en-US" altLang="de-DE" dirty="0">
                <a:solidFill>
                  <a:srgbClr val="333333"/>
                </a:solidFill>
              </a:rPr>
              <a:t> </a:t>
            </a:r>
            <a:r>
              <a:rPr lang="en-US" altLang="de-DE" dirty="0" err="1">
                <a:solidFill>
                  <a:srgbClr val="333333"/>
                </a:solidFill>
              </a:rPr>
              <a:t>daripada</a:t>
            </a:r>
            <a:r>
              <a:rPr lang="en-US" altLang="de-DE" dirty="0">
                <a:solidFill>
                  <a:srgbClr val="333333"/>
                </a:solidFill>
              </a:rPr>
              <a:t> </a:t>
            </a:r>
            <a:r>
              <a:rPr lang="en-US" altLang="de-DE" dirty="0" err="1">
                <a:solidFill>
                  <a:srgbClr val="333333"/>
                </a:solidFill>
              </a:rPr>
              <a:t>kenyataan</a:t>
            </a:r>
            <a:r>
              <a:rPr lang="en-US" altLang="de-DE" dirty="0">
                <a:solidFill>
                  <a:srgbClr val="333333"/>
                </a:solidFill>
              </a:rPr>
              <a:t> </a:t>
            </a:r>
            <a:r>
              <a:rPr lang="en-US" altLang="de-DE" dirty="0" err="1">
                <a:solidFill>
                  <a:srgbClr val="333333"/>
                </a:solidFill>
              </a:rPr>
              <a:t>sebenarnya</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pernyataan</a:t>
            </a:r>
            <a:r>
              <a:rPr lang="en-US" altLang="de-DE" dirty="0">
                <a:solidFill>
                  <a:srgbClr val="333333"/>
                </a:solidFill>
              </a:rPr>
              <a:t> yang </a:t>
            </a:r>
            <a:r>
              <a:rPr lang="en-US" altLang="de-DE" dirty="0" err="1">
                <a:solidFill>
                  <a:srgbClr val="333333"/>
                </a:solidFill>
              </a:rPr>
              <a:t>sulit</a:t>
            </a:r>
            <a:r>
              <a:rPr lang="en-US" altLang="de-DE" dirty="0">
                <a:solidFill>
                  <a:srgbClr val="333333"/>
                </a:solidFill>
              </a:rPr>
              <a:t> </a:t>
            </a: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dibuktikan</a:t>
            </a:r>
            <a:r>
              <a:rPr lang="en-US" altLang="de-DE" dirty="0">
                <a:solidFill>
                  <a:srgbClr val="333333"/>
                </a:solidFill>
              </a:rPr>
              <a:t> </a:t>
            </a:r>
            <a:r>
              <a:rPr lang="en-US" altLang="de-DE" dirty="0" err="1">
                <a:solidFill>
                  <a:srgbClr val="333333"/>
                </a:solidFill>
              </a:rPr>
              <a:t>kebenarannya</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gambar</a:t>
            </a:r>
            <a:r>
              <a:rPr lang="en-US" altLang="de-DE" dirty="0">
                <a:solidFill>
                  <a:srgbClr val="333333"/>
                </a:solidFill>
              </a:rPr>
              <a:t> George Washington </a:t>
            </a:r>
            <a:r>
              <a:rPr lang="en-US" altLang="de-DE" dirty="0" err="1">
                <a:solidFill>
                  <a:srgbClr val="333333"/>
                </a:solidFill>
              </a:rPr>
              <a:t>sama</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Adam </a:t>
            </a:r>
            <a:r>
              <a:rPr lang="en-US" altLang="de-DE" dirty="0" err="1">
                <a:solidFill>
                  <a:srgbClr val="333333"/>
                </a:solidFill>
              </a:rPr>
              <a:t>Weishaupt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memberikan</a:t>
            </a:r>
            <a:r>
              <a:rPr lang="en-US" altLang="de-DE" dirty="0">
                <a:solidFill>
                  <a:srgbClr val="333333"/>
                </a:solidFill>
              </a:rPr>
              <a:t> </a:t>
            </a:r>
            <a:r>
              <a:rPr lang="en-US" altLang="de-DE" dirty="0" err="1">
                <a:solidFill>
                  <a:srgbClr val="333333"/>
                </a:solidFill>
              </a:rPr>
              <a:t>penjelasan</a:t>
            </a:r>
            <a:r>
              <a:rPr lang="en-US" altLang="de-DE" dirty="0">
                <a:solidFill>
                  <a:srgbClr val="333333"/>
                </a:solidFill>
              </a:rPr>
              <a:t> yang lain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angka</a:t>
            </a:r>
            <a:r>
              <a:rPr lang="en-US" altLang="de-DE" dirty="0">
                <a:solidFill>
                  <a:srgbClr val="333333"/>
                </a:solidFill>
              </a:rPr>
              <a:t> 13 </a:t>
            </a:r>
            <a:r>
              <a:rPr lang="en-US" altLang="de-DE" dirty="0" err="1">
                <a:solidFill>
                  <a:srgbClr val="333333"/>
                </a:solidFill>
              </a:rPr>
              <a:t>ternyata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simbol</a:t>
            </a:r>
            <a:r>
              <a:rPr lang="en-US" altLang="de-DE" dirty="0">
                <a:solidFill>
                  <a:srgbClr val="333333"/>
                </a:solidFill>
              </a:rPr>
              <a:t> </a:t>
            </a:r>
            <a:r>
              <a:rPr lang="en-US" altLang="de-DE" dirty="0" err="1">
                <a:solidFill>
                  <a:srgbClr val="333333"/>
                </a:solidFill>
              </a:rPr>
              <a:t>dari</a:t>
            </a:r>
            <a:r>
              <a:rPr lang="en-US" altLang="de-DE" dirty="0">
                <a:solidFill>
                  <a:srgbClr val="333333"/>
                </a:solidFill>
              </a:rPr>
              <a:t> 13 </a:t>
            </a:r>
            <a:r>
              <a:rPr lang="en-US" altLang="de-DE" dirty="0" err="1">
                <a:solidFill>
                  <a:srgbClr val="333333"/>
                </a:solidFill>
              </a:rPr>
              <a:t>negara</a:t>
            </a:r>
            <a:r>
              <a:rPr lang="en-US" altLang="de-DE" dirty="0">
                <a:solidFill>
                  <a:srgbClr val="333333"/>
                </a:solidFill>
              </a:rPr>
              <a:t> </a:t>
            </a:r>
            <a:r>
              <a:rPr lang="en-US" altLang="de-DE" dirty="0" err="1">
                <a:solidFill>
                  <a:srgbClr val="333333"/>
                </a:solidFill>
              </a:rPr>
              <a:t>bagian</a:t>
            </a:r>
            <a:r>
              <a:rPr lang="en-US" altLang="de-DE" dirty="0">
                <a:solidFill>
                  <a:srgbClr val="333333"/>
                </a:solidFill>
              </a:rPr>
              <a:t> di Amerika).</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Terkadang</a:t>
            </a:r>
            <a:r>
              <a:rPr lang="en-US" altLang="de-DE" dirty="0">
                <a:solidFill>
                  <a:srgbClr val="333333"/>
                </a:solidFill>
              </a:rPr>
              <a:t> </a:t>
            </a: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bisa</a:t>
            </a:r>
            <a:r>
              <a:rPr lang="en-US" altLang="de-DE" dirty="0">
                <a:solidFill>
                  <a:srgbClr val="333333"/>
                </a:solidFill>
              </a:rPr>
              <a:t> </a:t>
            </a:r>
            <a:r>
              <a:rPr lang="en-US" altLang="de-DE" dirty="0" err="1">
                <a:solidFill>
                  <a:srgbClr val="333333"/>
                </a:solidFill>
              </a:rPr>
              <a:t>berdasar</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sering</a:t>
            </a:r>
            <a:r>
              <a:rPr lang="en-US" altLang="de-DE" dirty="0">
                <a:solidFill>
                  <a:srgbClr val="333333"/>
                </a:solidFill>
              </a:rPr>
              <a:t> </a:t>
            </a:r>
            <a:r>
              <a:rPr lang="en-US" altLang="de-DE" dirty="0" err="1">
                <a:solidFill>
                  <a:srgbClr val="333333"/>
                </a:solidFill>
              </a:rPr>
              <a:t>dibesar-besarkan</a:t>
            </a:r>
            <a:r>
              <a:rPr lang="en-US" altLang="de-DE" dirty="0">
                <a:solidFill>
                  <a:srgbClr val="333333"/>
                </a:solidFill>
              </a:rPr>
              <a:t> </a:t>
            </a:r>
            <a:r>
              <a:rPr lang="en-US" altLang="de-DE" dirty="0" err="1">
                <a:solidFill>
                  <a:srgbClr val="333333"/>
                </a:solidFill>
              </a:rPr>
              <a:t>dari</a:t>
            </a:r>
            <a:r>
              <a:rPr lang="en-US" altLang="de-DE" dirty="0">
                <a:solidFill>
                  <a:srgbClr val="333333"/>
                </a:solidFill>
              </a:rPr>
              <a:t> </a:t>
            </a:r>
            <a:r>
              <a:rPr lang="en-US" altLang="de-DE" dirty="0" err="1">
                <a:solidFill>
                  <a:srgbClr val="333333"/>
                </a:solidFill>
              </a:rPr>
              <a:t>kenyataan</a:t>
            </a:r>
            <a:r>
              <a:rPr lang="en-US" altLang="de-DE" dirty="0">
                <a:solidFill>
                  <a:srgbClr val="333333"/>
                </a:solidFill>
              </a:rPr>
              <a:t> </a:t>
            </a:r>
            <a:r>
              <a:rPr lang="en-US" altLang="de-DE" dirty="0" err="1">
                <a:solidFill>
                  <a:srgbClr val="333333"/>
                </a:solidFill>
              </a:rPr>
              <a:t>sebenarnya</a:t>
            </a:r>
            <a:r>
              <a:rPr lang="en-US" altLang="de-DE" dirty="0">
                <a:solidFill>
                  <a:srgbClr val="333333"/>
                </a:solidFill>
              </a:rPr>
              <a:t> (George Washington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seorang</a:t>
            </a:r>
            <a:r>
              <a:rPr lang="en-US" altLang="de-DE" dirty="0">
                <a:solidFill>
                  <a:srgbClr val="333333"/>
                </a:solidFill>
              </a:rPr>
              <a:t> freemason (</a:t>
            </a:r>
            <a:r>
              <a:rPr lang="en-US" altLang="de-DE" dirty="0" err="1">
                <a:solidFill>
                  <a:srgbClr val="333333"/>
                </a:solidFill>
              </a:rPr>
              <a:t>kelompok</a:t>
            </a:r>
            <a:r>
              <a:rPr lang="en-US" altLang="de-DE" dirty="0">
                <a:solidFill>
                  <a:srgbClr val="333333"/>
                </a:solidFill>
              </a:rPr>
              <a:t> </a:t>
            </a:r>
            <a:r>
              <a:rPr lang="en-US" altLang="de-DE" dirty="0" err="1">
                <a:solidFill>
                  <a:srgbClr val="333333"/>
                </a:solidFill>
              </a:rPr>
              <a:t>rahasia</a:t>
            </a:r>
            <a:r>
              <a:rPr lang="en-US" altLang="de-DE" dirty="0">
                <a:solidFill>
                  <a:srgbClr val="333333"/>
                </a:solidFill>
              </a:rPr>
              <a:t>), </a:t>
            </a:r>
            <a:r>
              <a:rPr lang="en-US" altLang="de-DE" dirty="0" err="1">
                <a:solidFill>
                  <a:srgbClr val="333333"/>
                </a:solidFill>
              </a:rPr>
              <a:t>bagaimanapun</a:t>
            </a:r>
            <a:r>
              <a:rPr lang="en-US" altLang="de-DE" dirty="0">
                <a:solidFill>
                  <a:srgbClr val="333333"/>
                </a:solidFill>
              </a:rPr>
              <a:t> juga </a:t>
            </a:r>
            <a:r>
              <a:rPr lang="en-US" altLang="de-DE" dirty="0" err="1">
                <a:solidFill>
                  <a:srgbClr val="333333"/>
                </a:solidFill>
              </a:rPr>
              <a:t>hal</a:t>
            </a:r>
            <a:r>
              <a:rPr lang="en-US" altLang="de-DE" dirty="0">
                <a:solidFill>
                  <a:srgbClr val="333333"/>
                </a:solidFill>
              </a:rPr>
              <a:t> </a:t>
            </a:r>
            <a:r>
              <a:rPr lang="en-US" altLang="de-DE" dirty="0" err="1">
                <a:solidFill>
                  <a:srgbClr val="333333"/>
                </a:solidFill>
              </a:rPr>
              <a:t>itu</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berarti</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Amerika </a:t>
            </a:r>
            <a:r>
              <a:rPr lang="en-US" altLang="de-DE" dirty="0" err="1">
                <a:solidFill>
                  <a:srgbClr val="333333"/>
                </a:solidFill>
              </a:rPr>
              <a:t>diinfiltrasi</a:t>
            </a:r>
            <a:r>
              <a:rPr lang="en-US" altLang="de-DE" dirty="0">
                <a:solidFill>
                  <a:srgbClr val="333333"/>
                </a:solidFill>
              </a:rPr>
              <a:t> </a:t>
            </a:r>
            <a:r>
              <a:rPr lang="en-US" altLang="de-DE" dirty="0" err="1">
                <a:solidFill>
                  <a:srgbClr val="333333"/>
                </a:solidFill>
              </a:rPr>
              <a:t>oleh</a:t>
            </a:r>
            <a:r>
              <a:rPr lang="en-US" altLang="de-DE" dirty="0">
                <a:solidFill>
                  <a:srgbClr val="333333"/>
                </a:solidFill>
              </a:rPr>
              <a:t> </a:t>
            </a:r>
            <a:r>
              <a:rPr lang="en-US" altLang="de-DE" dirty="0" err="1">
                <a:solidFill>
                  <a:srgbClr val="333333"/>
                </a:solidFill>
              </a:rPr>
              <a:t>kelompok</a:t>
            </a:r>
            <a:r>
              <a:rPr lang="en-US" altLang="de-DE" dirty="0">
                <a:solidFill>
                  <a:srgbClr val="333333"/>
                </a:solidFill>
              </a:rPr>
              <a:t> </a:t>
            </a:r>
            <a:r>
              <a:rPr lang="en-US" altLang="de-DE" dirty="0" err="1">
                <a:solidFill>
                  <a:srgbClr val="333333"/>
                </a:solidFill>
              </a:rPr>
              <a:t>rahasia</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a:solidFill>
                  <a:srgbClr val="333333"/>
                </a:solidFill>
              </a:rPr>
              <a:t>Freemasons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konfederasi</a:t>
            </a:r>
            <a:r>
              <a:rPr lang="en-US" altLang="de-DE" dirty="0">
                <a:solidFill>
                  <a:srgbClr val="333333"/>
                </a:solidFill>
              </a:rPr>
              <a:t> </a:t>
            </a:r>
            <a:r>
              <a:rPr lang="en-US" altLang="de-DE" dirty="0" err="1">
                <a:solidFill>
                  <a:srgbClr val="333333"/>
                </a:solidFill>
              </a:rPr>
              <a:t>lainnya</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menimbulkan</a:t>
            </a:r>
            <a:r>
              <a:rPr lang="en-US" altLang="de-DE" dirty="0">
                <a:solidFill>
                  <a:srgbClr val="333333"/>
                </a:solidFill>
              </a:rPr>
              <a:t> </a:t>
            </a:r>
            <a:r>
              <a:rPr lang="en-US" altLang="de-DE" dirty="0" err="1">
                <a:solidFill>
                  <a:srgbClr val="333333"/>
                </a:solidFill>
              </a:rPr>
              <a:t>kecurigaan</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secara</a:t>
            </a:r>
            <a:r>
              <a:rPr lang="en-US" altLang="de-DE" dirty="0">
                <a:solidFill>
                  <a:srgbClr val="333333"/>
                </a:solidFill>
              </a:rPr>
              <a:t> </a:t>
            </a:r>
            <a:r>
              <a:rPr lang="en-US" altLang="de-DE" dirty="0" err="1">
                <a:solidFill>
                  <a:srgbClr val="333333"/>
                </a:solidFill>
              </a:rPr>
              <a:t>bertindak</a:t>
            </a:r>
            <a:r>
              <a:rPr lang="en-US" altLang="de-DE" dirty="0">
                <a:solidFill>
                  <a:srgbClr val="333333"/>
                </a:solidFill>
              </a:rPr>
              <a:t> </a:t>
            </a:r>
            <a:r>
              <a:rPr lang="en-US" altLang="de-DE" dirty="0" err="1">
                <a:solidFill>
                  <a:srgbClr val="333333"/>
                </a:solidFill>
              </a:rPr>
              <a:t>diam</a:t>
            </a:r>
            <a:r>
              <a:rPr lang="en-US" altLang="de-DE" dirty="0">
                <a:solidFill>
                  <a:srgbClr val="333333"/>
                </a:solidFill>
              </a:rPr>
              <a:t>-diam.</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hal</a:t>
            </a:r>
            <a:r>
              <a:rPr lang="en-US" altLang="de-DE" dirty="0">
                <a:solidFill>
                  <a:srgbClr val="333333"/>
                </a:solidFill>
              </a:rPr>
              <a:t> </a:t>
            </a:r>
            <a:r>
              <a:rPr lang="en-US" altLang="de-DE" dirty="0" err="1">
                <a:solidFill>
                  <a:srgbClr val="333333"/>
                </a:solidFill>
              </a:rPr>
              <a:t>ini</a:t>
            </a:r>
            <a:r>
              <a:rPr lang="en-US" altLang="de-DE" dirty="0">
                <a:solidFill>
                  <a:srgbClr val="333333"/>
                </a:solidFill>
              </a:rPr>
              <a:t> </a:t>
            </a:r>
            <a:r>
              <a:rPr lang="en-US" altLang="de-DE" dirty="0" err="1">
                <a:solidFill>
                  <a:srgbClr val="333333"/>
                </a:solidFill>
              </a:rPr>
              <a:t>bertentangan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kenyataannya</a:t>
            </a:r>
            <a:r>
              <a:rPr lang="en-US" altLang="de-DE" dirty="0">
                <a:solidFill>
                  <a:srgbClr val="333333"/>
                </a:solidFill>
              </a:rPr>
              <a:t> freemasons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beriman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setan</a:t>
            </a:r>
            <a:r>
              <a:rPr lang="en-US" altLang="de-DE" dirty="0">
                <a:solidFill>
                  <a:srgbClr val="333333"/>
                </a:solidFill>
              </a:rPr>
              <a:t>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‘Yang </a:t>
            </a:r>
            <a:r>
              <a:rPr lang="en-US" altLang="de-DE" dirty="0" err="1">
                <a:solidFill>
                  <a:srgbClr val="333333"/>
                </a:solidFill>
              </a:rPr>
              <a:t>Maha</a:t>
            </a:r>
            <a:r>
              <a:rPr lang="en-US" altLang="de-DE" dirty="0">
                <a:solidFill>
                  <a:srgbClr val="333333"/>
                </a:solidFill>
              </a:rPr>
              <a:t> Tinggi’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Tuhan</a:t>
            </a:r>
            <a:r>
              <a:rPr lang="en-US" altLang="de-DE" dirty="0">
                <a:solidFill>
                  <a:srgbClr val="333333"/>
                </a:solidFill>
              </a:rPr>
              <a:t>, Allah…).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ide liberal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memberontak</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defRPr/>
            </a:pPr>
            <a:r>
              <a:rPr lang="en-US">
                <a:solidFill>
                  <a:srgbClr val="333333"/>
                </a:solidFill>
              </a:rPr>
              <a:t>Banyak</a:t>
            </a:r>
            <a:r>
              <a:rPr lang="en-US" dirty="0">
                <a:solidFill>
                  <a:srgbClr val="333333"/>
                </a:solidFill>
              </a:rPr>
              <a:t> </a:t>
            </a:r>
            <a:r>
              <a:rPr lang="en-US" dirty="0" err="1">
                <a:solidFill>
                  <a:srgbClr val="333333"/>
                </a:solidFill>
              </a:rPr>
              <a:t>contoh</a:t>
            </a:r>
            <a:r>
              <a:rPr lang="en-US" dirty="0">
                <a:solidFill>
                  <a:srgbClr val="333333"/>
                </a:solidFill>
              </a:rPr>
              <a:t> </a:t>
            </a:r>
            <a:r>
              <a:rPr lang="en-US" dirty="0" err="1">
                <a:solidFill>
                  <a:srgbClr val="333333"/>
                </a:solidFill>
              </a:rPr>
              <a:t>dalam</a:t>
            </a:r>
            <a:r>
              <a:rPr lang="en-US" dirty="0">
                <a:solidFill>
                  <a:srgbClr val="333333"/>
                </a:solidFill>
              </a:rPr>
              <a:t> </a:t>
            </a:r>
            <a:r>
              <a:rPr lang="en-US" dirty="0" err="1">
                <a:solidFill>
                  <a:srgbClr val="333333"/>
                </a:solidFill>
              </a:rPr>
              <a:t>sejarah</a:t>
            </a:r>
            <a:r>
              <a:rPr lang="en-US" dirty="0">
                <a:solidFill>
                  <a:srgbClr val="333333"/>
                </a:solidFill>
              </a:rPr>
              <a:t> yang </a:t>
            </a:r>
            <a:r>
              <a:rPr lang="en-US" dirty="0" err="1">
                <a:solidFill>
                  <a:srgbClr val="333333"/>
                </a:solidFill>
              </a:rPr>
              <a:t>menunjukkan</a:t>
            </a:r>
            <a:r>
              <a:rPr lang="en-US" dirty="0">
                <a:solidFill>
                  <a:srgbClr val="333333"/>
                </a:solidFill>
              </a:rPr>
              <a:t> </a:t>
            </a:r>
            <a:r>
              <a:rPr lang="en-US" dirty="0" err="1">
                <a:solidFill>
                  <a:srgbClr val="333333"/>
                </a:solidFill>
              </a:rPr>
              <a:t>bahwa</a:t>
            </a:r>
            <a:r>
              <a:rPr lang="en-US" dirty="0">
                <a:solidFill>
                  <a:srgbClr val="333333"/>
                </a:solidFill>
              </a:rPr>
              <a:t> orang </a:t>
            </a:r>
            <a:r>
              <a:rPr lang="en-US" dirty="0" err="1">
                <a:solidFill>
                  <a:srgbClr val="333333"/>
                </a:solidFill>
              </a:rPr>
              <a:t>lemah</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terbuang</a:t>
            </a:r>
            <a:r>
              <a:rPr lang="en-US" dirty="0">
                <a:solidFill>
                  <a:srgbClr val="333333"/>
                </a:solidFill>
              </a:rPr>
              <a:t> </a:t>
            </a:r>
            <a:r>
              <a:rPr lang="en-US" dirty="0" err="1">
                <a:solidFill>
                  <a:srgbClr val="333333"/>
                </a:solidFill>
              </a:rPr>
              <a:t>selalu</a:t>
            </a:r>
            <a:r>
              <a:rPr lang="en-US" dirty="0">
                <a:solidFill>
                  <a:srgbClr val="333333"/>
                </a:solidFill>
              </a:rPr>
              <a:t> </a:t>
            </a:r>
            <a:r>
              <a:rPr lang="en-US" dirty="0" err="1">
                <a:solidFill>
                  <a:srgbClr val="333333"/>
                </a:solidFill>
              </a:rPr>
              <a:t>disalahkan</a:t>
            </a:r>
            <a:r>
              <a:rPr lang="en-US" dirty="0">
                <a:solidFill>
                  <a:srgbClr val="333333"/>
                </a:solidFill>
              </a:rPr>
              <a:t> </a:t>
            </a:r>
            <a:r>
              <a:rPr lang="en-US" dirty="0" err="1">
                <a:solidFill>
                  <a:srgbClr val="333333"/>
                </a:solidFill>
              </a:rPr>
              <a:t>atas</a:t>
            </a:r>
            <a:r>
              <a:rPr lang="en-US" dirty="0">
                <a:solidFill>
                  <a:srgbClr val="333333"/>
                </a:solidFill>
              </a:rPr>
              <a:t> </a:t>
            </a:r>
            <a:r>
              <a:rPr lang="en-US" dirty="0" err="1">
                <a:solidFill>
                  <a:srgbClr val="333333"/>
                </a:solidFill>
              </a:rPr>
              <a:t>berbagai</a:t>
            </a:r>
            <a:r>
              <a:rPr lang="en-US" dirty="0">
                <a:solidFill>
                  <a:srgbClr val="333333"/>
                </a:solidFill>
              </a:rPr>
              <a:t> </a:t>
            </a:r>
            <a:r>
              <a:rPr lang="en-US" dirty="0" err="1">
                <a:solidFill>
                  <a:srgbClr val="333333"/>
                </a:solidFill>
              </a:rPr>
              <a:t>peristiwa</a:t>
            </a:r>
            <a:r>
              <a:rPr lang="en-US" dirty="0">
                <a:solidFill>
                  <a:srgbClr val="333333"/>
                </a:solidFill>
              </a:rPr>
              <a:t> </a:t>
            </a:r>
            <a:r>
              <a:rPr lang="en-US" dirty="0" err="1">
                <a:solidFill>
                  <a:srgbClr val="333333"/>
                </a:solidFill>
              </a:rPr>
              <a:t>bencana</a:t>
            </a:r>
            <a:r>
              <a:rPr lang="en-US" dirty="0">
                <a:solidFill>
                  <a:srgbClr val="333333"/>
                </a:solidFill>
              </a:rPr>
              <a:t>/</a:t>
            </a:r>
            <a:r>
              <a:rPr lang="en-US" dirty="0" err="1">
                <a:solidFill>
                  <a:srgbClr val="333333"/>
                </a:solidFill>
              </a:rPr>
              <a:t>musibah</a:t>
            </a:r>
            <a:r>
              <a:rPr lang="en-US" dirty="0">
                <a:solidFill>
                  <a:srgbClr val="333333"/>
                </a:solidFill>
              </a:rPr>
              <a:t>. </a:t>
            </a:r>
            <a:r>
              <a:rPr lang="en-US" dirty="0" err="1">
                <a:solidFill>
                  <a:srgbClr val="333333"/>
                </a:solidFill>
              </a:rPr>
              <a:t>Contohnya</a:t>
            </a:r>
            <a:r>
              <a:rPr lang="en-US" dirty="0">
                <a:solidFill>
                  <a:srgbClr val="333333"/>
                </a:solidFill>
              </a:rPr>
              <a:t> </a:t>
            </a:r>
            <a:r>
              <a:rPr lang="en-US" dirty="0" err="1">
                <a:solidFill>
                  <a:srgbClr val="333333"/>
                </a:solidFill>
              </a:rPr>
              <a:t>pada</a:t>
            </a:r>
            <a:r>
              <a:rPr lang="en-US" dirty="0">
                <a:solidFill>
                  <a:srgbClr val="333333"/>
                </a:solidFill>
              </a:rPr>
              <a:t> </a:t>
            </a:r>
            <a:r>
              <a:rPr lang="en-US" dirty="0" err="1">
                <a:solidFill>
                  <a:srgbClr val="333333"/>
                </a:solidFill>
              </a:rPr>
              <a:t>abad</a:t>
            </a:r>
            <a:r>
              <a:rPr lang="en-US" dirty="0">
                <a:solidFill>
                  <a:srgbClr val="333333"/>
                </a:solidFill>
              </a:rPr>
              <a:t> </a:t>
            </a:r>
            <a:r>
              <a:rPr lang="en-US" dirty="0" err="1">
                <a:solidFill>
                  <a:srgbClr val="333333"/>
                </a:solidFill>
              </a:rPr>
              <a:t>pertengahan</a:t>
            </a:r>
            <a:r>
              <a:rPr lang="en-US" dirty="0">
                <a:solidFill>
                  <a:srgbClr val="333333"/>
                </a:solidFill>
              </a:rPr>
              <a:t>, </a:t>
            </a:r>
            <a:r>
              <a:rPr lang="en-US" dirty="0" err="1">
                <a:solidFill>
                  <a:srgbClr val="333333"/>
                </a:solidFill>
              </a:rPr>
              <a:t>terjadi</a:t>
            </a:r>
            <a:r>
              <a:rPr lang="en-US" dirty="0">
                <a:solidFill>
                  <a:srgbClr val="333333"/>
                </a:solidFill>
              </a:rPr>
              <a:t> </a:t>
            </a:r>
            <a:r>
              <a:rPr lang="en-US" dirty="0" err="1">
                <a:solidFill>
                  <a:srgbClr val="333333"/>
                </a:solidFill>
              </a:rPr>
              <a:t>kekeringan</a:t>
            </a:r>
            <a:r>
              <a:rPr lang="en-US" dirty="0">
                <a:solidFill>
                  <a:srgbClr val="333333"/>
                </a:solidFill>
              </a:rPr>
              <a:t> yang </a:t>
            </a:r>
            <a:r>
              <a:rPr lang="en-US" dirty="0" err="1">
                <a:solidFill>
                  <a:srgbClr val="333333"/>
                </a:solidFill>
              </a:rPr>
              <a:t>dianggap</a:t>
            </a:r>
            <a:r>
              <a:rPr lang="en-US" dirty="0">
                <a:solidFill>
                  <a:srgbClr val="333333"/>
                </a:solidFill>
              </a:rPr>
              <a:t> </a:t>
            </a:r>
            <a:r>
              <a:rPr lang="en-US" dirty="0" err="1">
                <a:solidFill>
                  <a:srgbClr val="333333"/>
                </a:solidFill>
              </a:rPr>
              <a:t>sebagai</a:t>
            </a:r>
            <a:r>
              <a:rPr lang="en-US" dirty="0">
                <a:solidFill>
                  <a:srgbClr val="333333"/>
                </a:solidFill>
              </a:rPr>
              <a:t> </a:t>
            </a:r>
            <a:r>
              <a:rPr lang="en-US" dirty="0" err="1">
                <a:solidFill>
                  <a:srgbClr val="333333"/>
                </a:solidFill>
              </a:rPr>
              <a:t>kutukan</a:t>
            </a:r>
            <a:r>
              <a:rPr lang="en-US" dirty="0">
                <a:solidFill>
                  <a:srgbClr val="333333"/>
                </a:solidFill>
              </a:rPr>
              <a:t>/</a:t>
            </a:r>
            <a:r>
              <a:rPr lang="en-US" dirty="0" err="1">
                <a:solidFill>
                  <a:srgbClr val="333333"/>
                </a:solidFill>
              </a:rPr>
              <a:t>sihir</a:t>
            </a:r>
            <a:r>
              <a:rPr lang="en-US" dirty="0">
                <a:solidFill>
                  <a:srgbClr val="333333"/>
                </a:solidFill>
              </a:rPr>
              <a:t> </a:t>
            </a:r>
            <a:r>
              <a:rPr lang="en-US" dirty="0" err="1">
                <a:solidFill>
                  <a:srgbClr val="333333"/>
                </a:solidFill>
              </a:rPr>
              <a:t>dari</a:t>
            </a:r>
            <a:r>
              <a:rPr lang="en-US" dirty="0">
                <a:solidFill>
                  <a:srgbClr val="333333"/>
                </a:solidFill>
              </a:rPr>
              <a:t> orang </a:t>
            </a:r>
            <a:r>
              <a:rPr lang="en-US" dirty="0" err="1">
                <a:solidFill>
                  <a:srgbClr val="333333"/>
                </a:solidFill>
              </a:rPr>
              <a:t>lemah</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terbuang</a:t>
            </a:r>
            <a:r>
              <a:rPr lang="de-DE" dirty="0">
                <a:solidFill>
                  <a:srgbClr val="333333"/>
                </a:solidFill>
              </a:rPr>
              <a:t>.</a:t>
            </a:r>
          </a:p>
          <a:p>
            <a:pPr marL="285750" lvl="0" indent="-285750" defTabSz="914400" fontAlgn="base">
              <a:buClr>
                <a:srgbClr val="333333"/>
              </a:buClr>
              <a:buFont typeface="WingDings"/>
              <a:buChar char=""/>
              <a:defRPr/>
            </a:pPr>
            <a:r>
              <a:rPr lang="de-DE" dirty="0">
                <a:solidFill>
                  <a:srgbClr val="333333"/>
                </a:solidFill>
              </a:rPr>
              <a:t>Penjelasan yang sederhana ini menurunkan ketegangan dan rasa takut mereka sehubungan dengan musibah yang dialami.</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Penelitian menunjukkan bahwa banyak orang psikosis (tapi tidak semuanya!) </a:t>
            </a:r>
            <a:r>
              <a:rPr lang="de-DE" altLang="de-DE" sz="2400" dirty="0">
                <a:solidFill>
                  <a:srgbClr val="004992"/>
                </a:solidFill>
              </a:rPr>
              <a:t>membuat kesimpulan/penilaian berdasar pada sedikit </a:t>
            </a:r>
            <a:r>
              <a:rPr lang="de-DE" altLang="de-DE" sz="2400">
                <a:solidFill>
                  <a:srgbClr val="004992"/>
                </a:solidFill>
              </a:rPr>
              <a:t>informasi</a:t>
            </a:r>
            <a:r>
              <a:rPr lang="de-DE"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Penelitian menunjukkan bahwa banyak orang psikosis (tapi tidak semuanya!) </a:t>
            </a:r>
            <a:r>
              <a:rPr lang="de-DE" altLang="de-DE" sz="2400" dirty="0">
                <a:solidFill>
                  <a:srgbClr val="004992"/>
                </a:solidFill>
              </a:rPr>
              <a:t>membuat kesimpulan/penilaian berdasar pada sedikit informasi</a:t>
            </a:r>
            <a:r>
              <a:rPr lang="de-DE" altLang="de-DE" sz="2400" dirty="0">
                <a:solidFill>
                  <a:srgbClr val="333333"/>
                </a:solidFill>
              </a:rPr>
              <a:t>.</a:t>
            </a:r>
          </a:p>
          <a:p>
            <a:pPr marL="342900" lvl="0" indent="-342900" defTabSz="914377">
              <a:buClr>
                <a:srgbClr val="000000"/>
              </a:buClr>
              <a:buFont typeface="WingDings"/>
              <a:buChar char=""/>
            </a:pPr>
            <a:r>
              <a:rPr lang="de-DE" altLang="de-DE" sz="2400" dirty="0">
                <a:solidFill>
                  <a:srgbClr val="333333"/>
                </a:solidFill>
              </a:rPr>
              <a:t>Sangat mudah terjadi kesalahan akibat terlalu cepat menyimpulkan dengan cara seperti ini. Untuk itu sebaiknya membuat kesimpulan/ penilaian </a:t>
            </a:r>
            <a:r>
              <a:rPr lang="de-DE" altLang="de-DE" sz="2400" dirty="0">
                <a:solidFill>
                  <a:srgbClr val="004992"/>
                </a:solidFill>
              </a:rPr>
              <a:t>berdasarkan semua informasi yang bisa didapat/bukti yang tersedia</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2756712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Melompat ke Kesimpulan bisa meningkatkan salah penafsiran selama psikosis - contoh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22</a:t>
            </a:fld>
            <a:endParaRPr lang="de-DE" altLang="de-DE">
              <a:latin typeface="+mn-lt"/>
              <a:cs typeface="+mn-cs"/>
            </a:endParaRPr>
          </a:p>
        </p:txBody>
      </p:sp>
      <p:sp>
        <p:nvSpPr>
          <p:cNvPr id="24602" name="Rechteck 1"/>
          <p:cNvSpPr>
            <a:spLocks noChangeArrowheads="1"/>
          </p:cNvSpPr>
          <p:nvPr/>
        </p:nvSpPr>
        <p:spPr bwMode="auto">
          <a:xfrm>
            <a:off x="408955" y="594928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cs typeface="Arial" panose="020B0604020202020204" pitchFamily="34" charset="0"/>
              </a:defRPr>
            </a:lvl1pPr>
            <a:lvl2pPr marL="742950" indent="-285750" eaLnBrk="0" hangingPunct="0">
              <a:defRPr sz="4000">
                <a:solidFill>
                  <a:schemeClr val="tx1"/>
                </a:solidFill>
                <a:latin typeface="Times New Roman" panose="02020603050405020304" pitchFamily="18" charset="0"/>
                <a:cs typeface="Arial" panose="020B0604020202020204" pitchFamily="34" charset="0"/>
              </a:defRPr>
            </a:lvl2pPr>
            <a:lvl3pPr marL="1143000" indent="-228600" eaLnBrk="0" hangingPunct="0">
              <a:defRPr sz="4000">
                <a:solidFill>
                  <a:schemeClr val="tx1"/>
                </a:solidFill>
                <a:latin typeface="Times New Roman" panose="02020603050405020304" pitchFamily="18" charset="0"/>
                <a:cs typeface="Arial" panose="020B0604020202020204" pitchFamily="34" charset="0"/>
              </a:defRPr>
            </a:lvl3pPr>
            <a:lvl4pPr marL="1600200" indent="-228600" eaLnBrk="0" hangingPunct="0">
              <a:defRPr sz="4000">
                <a:solidFill>
                  <a:schemeClr val="tx1"/>
                </a:solidFill>
                <a:latin typeface="Times New Roman" panose="02020603050405020304" pitchFamily="18" charset="0"/>
                <a:cs typeface="Arial" panose="020B0604020202020204" pitchFamily="34" charset="0"/>
              </a:defRPr>
            </a:lvl4pPr>
            <a:lvl5pPr marL="2057400" indent="-228600" eaLnBrk="0" hangingPunct="0">
              <a:defRPr sz="4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9pPr>
          </a:lstStyle>
          <a:p>
            <a:pPr algn="ctr" eaLnBrk="1" hangingPunct="1"/>
            <a:r>
              <a:rPr lang="en-US" altLang="de-DE" sz="1800" dirty="0" err="1">
                <a:solidFill>
                  <a:srgbClr val="004992"/>
                </a:solidFill>
                <a:latin typeface="+mn-lt"/>
                <a:cs typeface="+mn-cs"/>
              </a:rPr>
              <a:t>Adakah</a:t>
            </a:r>
            <a:r>
              <a:rPr lang="en-US" altLang="de-DE" sz="1800" dirty="0">
                <a:solidFill>
                  <a:srgbClr val="004992"/>
                </a:solidFill>
                <a:latin typeface="+mn-lt"/>
                <a:cs typeface="+mn-cs"/>
              </a:rPr>
              <a:t> yang </a:t>
            </a:r>
            <a:r>
              <a:rPr lang="en-US" altLang="de-DE" sz="1800" dirty="0" err="1">
                <a:solidFill>
                  <a:srgbClr val="004992"/>
                </a:solidFill>
                <a:latin typeface="+mn-lt"/>
                <a:cs typeface="+mn-cs"/>
              </a:rPr>
              <a:t>mau</a:t>
            </a:r>
            <a:r>
              <a:rPr lang="en-US" altLang="de-DE" sz="1800" dirty="0">
                <a:solidFill>
                  <a:srgbClr val="004992"/>
                </a:solidFill>
                <a:latin typeface="+mn-lt"/>
                <a:cs typeface="+mn-cs"/>
              </a:rPr>
              <a:t> </a:t>
            </a:r>
            <a:r>
              <a:rPr lang="en-US" altLang="de-DE" sz="1800" dirty="0" err="1">
                <a:solidFill>
                  <a:srgbClr val="004992"/>
                </a:solidFill>
                <a:latin typeface="+mn-lt"/>
                <a:cs typeface="+mn-cs"/>
              </a:rPr>
              <a:t>menceritakan</a:t>
            </a:r>
            <a:r>
              <a:rPr lang="en-US" altLang="de-DE" sz="1800" dirty="0">
                <a:solidFill>
                  <a:srgbClr val="004992"/>
                </a:solidFill>
                <a:latin typeface="+mn-lt"/>
                <a:cs typeface="+mn-cs"/>
              </a:rPr>
              <a:t> </a:t>
            </a:r>
            <a:r>
              <a:rPr lang="en-US" altLang="de-DE" sz="1800" dirty="0" err="1">
                <a:solidFill>
                  <a:srgbClr val="004992"/>
                </a:solidFill>
                <a:latin typeface="+mn-lt"/>
                <a:cs typeface="+mn-cs"/>
              </a:rPr>
              <a:t>pengalaman</a:t>
            </a:r>
            <a:r>
              <a:rPr lang="en-US" altLang="de-DE" sz="1800" dirty="0">
                <a:solidFill>
                  <a:srgbClr val="004992"/>
                </a:solidFill>
                <a:latin typeface="+mn-lt"/>
                <a:cs typeface="+mn-cs"/>
              </a:rPr>
              <a:t> </a:t>
            </a:r>
            <a:r>
              <a:rPr lang="en-US" altLang="de-DE" sz="1800" dirty="0" err="1">
                <a:solidFill>
                  <a:srgbClr val="004992"/>
                </a:solidFill>
                <a:latin typeface="+mn-lt"/>
                <a:cs typeface="+mn-cs"/>
              </a:rPr>
              <a:t>pribadi</a:t>
            </a:r>
            <a:r>
              <a:rPr lang="en-US" altLang="de-DE" sz="1800" dirty="0">
                <a:solidFill>
                  <a:srgbClr val="004992"/>
                </a:solidFill>
                <a:latin typeface="+mn-lt"/>
                <a:cs typeface="+mn-cs"/>
              </a:rPr>
              <a:t> </a:t>
            </a:r>
            <a:r>
              <a:rPr lang="en-US" altLang="de-DE" sz="1800" dirty="0" err="1">
                <a:solidFill>
                  <a:srgbClr val="004992"/>
                </a:solidFill>
                <a:latin typeface="+mn-lt"/>
                <a:cs typeface="+mn-cs"/>
              </a:rPr>
              <a:t>secara</a:t>
            </a:r>
            <a:r>
              <a:rPr lang="en-US" altLang="de-DE" sz="1800" dirty="0">
                <a:solidFill>
                  <a:srgbClr val="004992"/>
                </a:solidFill>
                <a:latin typeface="+mn-lt"/>
                <a:cs typeface="+mn-cs"/>
              </a:rPr>
              <a:t> </a:t>
            </a:r>
            <a:r>
              <a:rPr lang="en-US" altLang="de-DE" sz="1800" dirty="0" err="1">
                <a:solidFill>
                  <a:srgbClr val="004992"/>
                </a:solidFill>
                <a:latin typeface="+mn-lt"/>
                <a:cs typeface="+mn-cs"/>
              </a:rPr>
              <a:t>singkat</a:t>
            </a:r>
            <a:r>
              <a:rPr lang="en-US" altLang="de-DE" sz="1800" dirty="0">
                <a:solidFill>
                  <a:srgbClr val="004992"/>
                </a:solidFill>
                <a:latin typeface="+mn-lt"/>
                <a:cs typeface="+mn-cs"/>
              </a:rPr>
              <a:t>? </a:t>
            </a:r>
            <a:endParaRPr lang="de-DE" altLang="de-DE" sz="18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876369756"/>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453523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Kejadian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Penjelasan selama psikosis</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Penjelasan yang lain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800" b="0" i="0" u="none" strike="noStrike" cap="none" normalizeH="0" baseline="0">
                          <a:ln>
                            <a:noFill/>
                          </a:ln>
                          <a:solidFill>
                            <a:srgbClr val="333333"/>
                          </a:solidFill>
                          <a:effectLst/>
                          <a:latin typeface="+mn-lt"/>
                          <a:ea typeface="+mn-ea"/>
                          <a:cs typeface="+mn-cs"/>
                        </a:rPr>
                        <a:t>Tubuhmu terasa sakit semua pada malam pertama kamu di RS.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Kamu diculik dan organ tubuhmu diambil; Pasien lain menyakitimu semalam; disantet.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mn-lt"/>
                          <a:ea typeface="+mn-ea"/>
                          <a:cs typeface="+mn-cs"/>
                        </a:rPr>
                        <a:t>Tempat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tidurnya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nyaman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ketegangan</a:t>
                      </a:r>
                      <a:r>
                        <a:rPr kumimoji="0" lang="en-US" sz="1800" b="0" i="0" u="none" strike="noStrike" cap="none" normalizeH="0" baseline="0" dirty="0">
                          <a:ln>
                            <a:noFill/>
                          </a:ln>
                          <a:solidFill>
                            <a:srgbClr val="333333"/>
                          </a:solidFill>
                          <a:effectLst/>
                          <a:latin typeface="+mn-lt"/>
                          <a:ea typeface="+mn-ea"/>
                          <a:cs typeface="+mn-cs"/>
                        </a:rPr>
                        <a:t>; Hal </a:t>
                      </a:r>
                      <a:r>
                        <a:rPr kumimoji="0" lang="en-US" sz="1800" b="0" i="0" u="none" strike="noStrike" cap="none" normalizeH="0" baseline="0" dirty="0" err="1">
                          <a:ln>
                            <a:noFill/>
                          </a:ln>
                          <a:solidFill>
                            <a:srgbClr val="333333"/>
                          </a:solidFill>
                          <a:effectLst/>
                          <a:latin typeface="+mn-lt"/>
                          <a:ea typeface="+mn-ea"/>
                          <a:cs typeface="+mn-cs"/>
                        </a:rPr>
                        <a:t>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biasa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pertama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tidur</a:t>
                      </a:r>
                      <a:r>
                        <a:rPr kumimoji="0" lang="en-US" sz="1800" b="0" i="0" u="none" strike="noStrike" cap="none" normalizeH="0" baseline="0" dirty="0">
                          <a:ln>
                            <a:noFill/>
                          </a:ln>
                          <a:solidFill>
                            <a:srgbClr val="333333"/>
                          </a:solidFill>
                          <a:effectLst/>
                          <a:latin typeface="+mn-lt"/>
                          <a:ea typeface="+mn-ea"/>
                          <a:cs typeface="+mn-cs"/>
                        </a:rPr>
                        <a:t> di </a:t>
                      </a:r>
                      <a:r>
                        <a:rPr kumimoji="0" lang="en-US" sz="1800" b="0" i="0" u="none" strike="noStrike" cap="none" normalizeH="0" baseline="0" dirty="0" err="1">
                          <a:ln>
                            <a:noFill/>
                          </a:ln>
                          <a:solidFill>
                            <a:srgbClr val="333333"/>
                          </a:solidFill>
                          <a:effectLst/>
                          <a:latin typeface="+mn-lt"/>
                          <a:ea typeface="+mn-ea"/>
                          <a:cs typeface="+mn-cs"/>
                        </a:rPr>
                        <a:t>lingkungan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baru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n-NO" sz="1800" b="0" i="0" u="none" strike="noStrike" cap="none" normalizeH="0" baseline="0">
                          <a:ln>
                            <a:noFill/>
                          </a:ln>
                          <a:solidFill>
                            <a:srgbClr val="333333"/>
                          </a:solidFill>
                          <a:effectLst/>
                          <a:latin typeface="+mn-lt"/>
                          <a:ea typeface="+mn-ea"/>
                          <a:cs typeface="+mn-cs"/>
                        </a:rPr>
                        <a:t>Setelah dilakukan pemeriksaan di ruangan, dokter membuat resep heparin untuk disuntik ke tubuhmu.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Dokter berencana untuk membunuhmu dengan suntikan yang beracun.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err="1">
                          <a:ln>
                            <a:noFill/>
                          </a:ln>
                          <a:solidFill>
                            <a:srgbClr val="333333"/>
                          </a:solidFill>
                          <a:effectLst/>
                          <a:latin typeface="+mn-lt"/>
                          <a:ea typeface="+mn-ea"/>
                          <a:cs typeface="+mn-cs"/>
                        </a:rPr>
                        <a:t>Merupakan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Standar</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Pengobatan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supaya</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mencegah</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pembekuan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darah</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thrombosis</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prophylaxis</a:t>
                      </a:r>
                      <a:r>
                        <a:rPr kumimoji="0" lang="es-E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800" b="0" i="0" u="none" strike="noStrike" cap="none" normalizeH="0" baseline="0">
                          <a:ln>
                            <a:noFill/>
                          </a:ln>
                          <a:solidFill>
                            <a:srgbClr val="333333"/>
                          </a:solidFill>
                          <a:effectLst/>
                          <a:latin typeface="+mn-lt"/>
                          <a:ea typeface="+mn-ea"/>
                          <a:cs typeface="+mn-cs"/>
                        </a:rPr>
                        <a:t>Saat di perjalanan ke rumah teman, kamu menjumpai 3 kali lampu merah di jalan.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Bukti bahwa kamu dalam bahaya-seseorang ingin menyakitimu.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Kebetulan saja (Di saat kamu sedang ingin cepat sampai, cenderung menemui lampu merah).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3088968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Diskusikan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 dan </a:t>
            </a:r>
            <a:r>
              <a:rPr lang="en-US" sz="2400" dirty="0" err="1">
                <a:solidFill>
                  <a:srgbClr val="333333"/>
                </a:solidFill>
              </a:rPr>
              <a:t>kenyataannya</a:t>
            </a:r>
            <a:r>
              <a:rPr lang="en-US" sz="2400" dirty="0">
                <a:solidFill>
                  <a:srgbClr val="333333"/>
                </a:solidFill>
              </a:rPr>
              <a:t>” pada </a:t>
            </a:r>
            <a:r>
              <a:rPr lang="en-US" sz="2400" dirty="0" err="1">
                <a:solidFill>
                  <a:srgbClr val="333333"/>
                </a:solidFill>
              </a:rPr>
              <a:t>setiap</a:t>
            </a:r>
            <a:r>
              <a:rPr lang="en-US" sz="2400" dirty="0">
                <a:solidFill>
                  <a:srgbClr val="333333"/>
                </a:solidFill>
              </a:rPr>
              <a:t> </a:t>
            </a:r>
            <a:r>
              <a:rPr lang="en-US" sz="2400" dirty="0" err="1">
                <a:solidFill>
                  <a:srgbClr val="333333"/>
                </a:solidFill>
              </a:rPr>
              <a:t>alternatif</a:t>
            </a:r>
            <a:r>
              <a:rPr lang="en-US" sz="2400" dirty="0">
                <a:solidFill>
                  <a:srgbClr val="333333"/>
                </a:solidFill>
              </a:rPr>
              <a:t> </a:t>
            </a:r>
            <a:r>
              <a:rPr lang="en-US" sz="2400" dirty="0" err="1">
                <a:solidFill>
                  <a:srgbClr val="333333"/>
                </a:solidFill>
              </a:rPr>
              <a:t>jawaban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25</a:t>
            </a:fld>
            <a:endParaRPr lang="de-DE" altLang="de-DE">
              <a:latin typeface="+mn-lt"/>
              <a:cs typeface="+mn-cs"/>
            </a:endParaRPr>
          </a:p>
        </p:txBody>
      </p:sp>
    </p:spTree>
    <p:extLst>
      <p:ext uri="{BB962C8B-B14F-4D97-AF65-F5344CB8AC3E}">
        <p14:creationId xmlns:p14="http://schemas.microsoft.com/office/powerpoint/2010/main" val="2638703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Tersedia beberapa alternatif penilaian/kesimpulan pada gambar.</a:t>
            </a:r>
          </a:p>
          <a:p>
            <a:pPr lvl="0" defTabSz="914400" fontAlgn="base"/>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lihat</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pilihan</a:t>
            </a:r>
            <a:r>
              <a:rPr lang="en-GB" altLang="ko-KR" sz="2400" dirty="0">
                <a:solidFill>
                  <a:srgbClr val="333333"/>
                </a:solidFill>
              </a:rPr>
              <a:t> </a:t>
            </a:r>
            <a:r>
              <a:rPr lang="en-GB" altLang="ko-KR" sz="2400" dirty="0" err="1">
                <a:solidFill>
                  <a:srgbClr val="333333"/>
                </a:solidFill>
              </a:rPr>
              <a:t>alternatif</a:t>
            </a:r>
            <a:r>
              <a:rPr lang="en-GB" altLang="ko-KR" sz="2400" dirty="0">
                <a:solidFill>
                  <a:srgbClr val="333333"/>
                </a:solidFill>
              </a:rPr>
              <a:t> </a:t>
            </a:r>
            <a:r>
              <a:rPr lang="en-GB" altLang="ko-KR" sz="2400" dirty="0" err="1">
                <a:solidFill>
                  <a:srgbClr val="333333"/>
                </a:solidFill>
              </a:rPr>
              <a:t>jawaban</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jika</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merasa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berikanlah</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27</a:t>
            </a:fld>
            <a:endParaRPr lang="de-DE" altLang="de-DE">
              <a:latin typeface="+mn-lt"/>
              <a:cs typeface="+mn-cs"/>
            </a:endParaRPr>
          </a:p>
        </p:txBody>
      </p:sp>
      <p:pic>
        <p:nvPicPr>
          <p:cNvPr id="8"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28</a:t>
            </a:fld>
            <a:endParaRPr lang="de-DE" altLang="de-DE">
              <a:latin typeface="+mn-lt"/>
              <a:cs typeface="+mn-cs"/>
            </a:endParaRPr>
          </a:p>
        </p:txBody>
      </p:sp>
      <p:pic>
        <p:nvPicPr>
          <p:cNvPr id="8" name="Picture 7"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29</a:t>
            </a:fld>
            <a:endParaRPr lang="de-DE" altLang="de-DE">
              <a:latin typeface="+mn-lt"/>
              <a:cs typeface="+mn-cs"/>
            </a:endParaRPr>
          </a:p>
        </p:txBody>
      </p:sp>
      <p:pic>
        <p:nvPicPr>
          <p:cNvPr id="8" name="Picture 7"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30</a:t>
            </a:fld>
            <a:endParaRPr lang="de-DE" altLang="de-DE">
              <a:latin typeface="+mn-lt"/>
              <a:cs typeface="+mn-cs"/>
            </a:endParaRPr>
          </a:p>
        </p:txBody>
      </p:sp>
      <p:pic>
        <p:nvPicPr>
          <p:cNvPr id="8"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31</a:t>
            </a:fld>
            <a:endParaRPr lang="de-DE" altLang="de-DE">
              <a:latin typeface="+mn-lt"/>
              <a:cs typeface="+mn-cs"/>
            </a:endParaRPr>
          </a:p>
        </p:txBody>
      </p:sp>
      <p:pic>
        <p:nvPicPr>
          <p:cNvPr id="8"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32</a:t>
            </a:fld>
            <a:endParaRPr lang="de-DE" altLang="de-DE">
              <a:latin typeface="+mn-lt"/>
              <a:cs typeface="+mn-cs"/>
            </a:endParaRPr>
          </a:p>
        </p:txBody>
      </p:sp>
      <p:pic>
        <p:nvPicPr>
          <p:cNvPr id="8"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33</a:t>
            </a:fld>
            <a:endParaRPr lang="de-DE" altLang="de-DE">
              <a:latin typeface="+mn-lt"/>
              <a:cs typeface="+mn-cs"/>
            </a:endParaRPr>
          </a:p>
        </p:txBody>
      </p:sp>
      <p:pic>
        <p:nvPicPr>
          <p:cNvPr id="8"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34</a:t>
            </a:fld>
            <a:endParaRPr lang="de-DE" altLang="de-DE">
              <a:latin typeface="+mn-lt"/>
              <a:cs typeface="+mn-cs"/>
            </a:endParaRPr>
          </a:p>
        </p:txBody>
      </p:sp>
      <p:pic>
        <p:nvPicPr>
          <p:cNvPr id="8"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Disini, Tidak ada alternatif yang tersedia. </a:t>
            </a:r>
            <a:r>
              <a:rPr lang="de-DE" altLang="de-DE" sz="2400" dirty="0">
                <a:solidFill>
                  <a:srgbClr val="333333"/>
                </a:solidFill>
              </a:rPr>
              <a:t>Anda harus memiliki penilaian sendiri tentang gambar yang akan disajikan. Anda bebas untuk mengungkapkan penilaian anda. Silahkan mendiskusikan penilaianmu dengan kelompok.</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35</a:t>
            </a:fld>
            <a:endParaRPr lang="de-DE" altLang="de-DE">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36</a:t>
            </a:fld>
            <a:endParaRPr lang="de-DE" altLang="de-DE">
              <a:latin typeface="+mn-lt"/>
              <a:cs typeface="+mn-cs"/>
            </a:endParaRPr>
          </a:p>
        </p:txBody>
      </p:sp>
      <p:pic>
        <p:nvPicPr>
          <p:cNvPr id="7"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37</a:t>
            </a:fld>
            <a:endParaRPr lang="de-DE" altLang="de-DE">
              <a:latin typeface="+mn-lt"/>
              <a:cs typeface="+mn-cs"/>
            </a:endParaRPr>
          </a:p>
        </p:txBody>
      </p:sp>
      <p:pic>
        <p:nvPicPr>
          <p:cNvPr id="7"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38</a:t>
            </a:fld>
            <a:endParaRPr lang="de-DE" altLang="de-DE">
              <a:latin typeface="+mn-lt"/>
              <a:cs typeface="+mn-cs"/>
            </a:endParaRPr>
          </a:p>
        </p:txBody>
      </p:sp>
      <p:pic>
        <p:nvPicPr>
          <p:cNvPr id="7"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39</a:t>
            </a:fld>
            <a:endParaRPr lang="de-DE" altLang="de-DE">
              <a:latin typeface="+mn-lt"/>
              <a:cs typeface="+mn-cs"/>
            </a:endParaRPr>
          </a:p>
        </p:txBody>
      </p:sp>
      <p:pic>
        <p:nvPicPr>
          <p:cNvPr id="7"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40</a:t>
            </a:fld>
            <a:endParaRPr lang="de-DE" altLang="de-DE">
              <a:latin typeface="+mn-lt"/>
              <a:cs typeface="+mn-cs"/>
            </a:endParaRPr>
          </a:p>
        </p:txBody>
      </p:sp>
      <p:pic>
        <p:nvPicPr>
          <p:cNvPr id="7"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41</a:t>
            </a:fld>
            <a:endParaRPr lang="de-DE" altLang="de-DE">
              <a:latin typeface="+mn-lt"/>
              <a:cs typeface="+mn-cs"/>
            </a:endParaRPr>
          </a:p>
        </p:txBody>
      </p:sp>
      <p:pic>
        <p:nvPicPr>
          <p:cNvPr id="7"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42</a:t>
            </a:fld>
            <a:endParaRPr lang="de-DE" altLang="de-DE">
              <a:latin typeface="+mn-lt"/>
              <a:cs typeface="+mn-cs"/>
            </a:endParaRPr>
          </a:p>
        </p:txBody>
      </p:sp>
      <p:pic>
        <p:nvPicPr>
          <p:cNvPr id="7"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3</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43</a:t>
            </a:fld>
            <a:endParaRPr lang="de-DE" altLang="de-DE">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44</a:t>
            </a:fld>
            <a:endParaRPr lang="de-DE" altLang="de-DE">
              <a:latin typeface="+mn-lt"/>
              <a:cs typeface="+mn-cs"/>
            </a:endParaRPr>
          </a:p>
        </p:txBody>
      </p:sp>
      <p:pic>
        <p:nvPicPr>
          <p:cNvPr id="8" name="Picture 7"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45</a:t>
            </a:fld>
            <a:endParaRPr lang="de-DE" altLang="de-DE">
              <a:latin typeface="+mn-lt"/>
              <a:cs typeface="+mn-cs"/>
            </a:endParaRPr>
          </a:p>
        </p:txBody>
      </p:sp>
      <p:pic>
        <p:nvPicPr>
          <p:cNvPr id="8"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46</a:t>
            </a:fld>
            <a:endParaRPr lang="de-DE" altLang="de-DE">
              <a:latin typeface="+mn-lt"/>
              <a:cs typeface="+mn-cs"/>
            </a:endParaRPr>
          </a:p>
        </p:txBody>
      </p:sp>
      <p:pic>
        <p:nvPicPr>
          <p:cNvPr id="8"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47</a:t>
            </a:fld>
            <a:endParaRPr lang="de-DE" altLang="de-DE">
              <a:latin typeface="+mn-lt"/>
              <a:cs typeface="+mn-cs"/>
            </a:endParaRPr>
          </a:p>
        </p:txBody>
      </p:sp>
      <p:pic>
        <p:nvPicPr>
          <p:cNvPr id="8"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48</a:t>
            </a:fld>
            <a:endParaRPr lang="de-DE" altLang="de-DE">
              <a:latin typeface="+mn-lt"/>
              <a:cs typeface="+mn-cs"/>
            </a:endParaRPr>
          </a:p>
        </p:txBody>
      </p:sp>
      <p:pic>
        <p:nvPicPr>
          <p:cNvPr id="8"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49</a:t>
            </a:fld>
            <a:endParaRPr lang="de-DE" altLang="de-DE">
              <a:latin typeface="+mn-lt"/>
              <a:cs typeface="+mn-cs"/>
            </a:endParaRPr>
          </a:p>
        </p:txBody>
      </p:sp>
      <p:pic>
        <p:nvPicPr>
          <p:cNvPr id="8"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50</a:t>
            </a:fld>
            <a:endParaRPr lang="de-DE" altLang="de-DE">
              <a:latin typeface="+mn-lt"/>
              <a:cs typeface="+mn-cs"/>
            </a:endParaRPr>
          </a:p>
        </p:txBody>
      </p:sp>
      <p:pic>
        <p:nvPicPr>
          <p:cNvPr id="8"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51</a:t>
            </a:fld>
            <a:endParaRPr lang="de-DE" altLang="de-DE">
              <a:latin typeface="+mn-lt"/>
              <a:cs typeface="+mn-cs"/>
            </a:endParaRPr>
          </a:p>
        </p:txBody>
      </p:sp>
      <p:pic>
        <p:nvPicPr>
          <p:cNvPr id="8"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4</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53</a:t>
            </a:fld>
            <a:endParaRPr lang="de-DE" altLang="de-DE">
              <a:latin typeface="+mn-lt"/>
              <a:cs typeface="+mn-cs"/>
            </a:endParaRPr>
          </a:p>
        </p:txBody>
      </p:sp>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54</a:t>
            </a:fld>
            <a:endParaRPr lang="de-DE" altLang="de-DE">
              <a:latin typeface="+mn-lt"/>
              <a:cs typeface="+mn-cs"/>
            </a:endParaRPr>
          </a:p>
        </p:txBody>
      </p:sp>
      <p:pic>
        <p:nvPicPr>
          <p:cNvPr id="8"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55</a:t>
            </a:fld>
            <a:endParaRPr lang="de-DE" altLang="de-DE">
              <a:latin typeface="+mn-lt"/>
              <a:cs typeface="+mn-cs"/>
            </a:endParaRPr>
          </a:p>
        </p:txBody>
      </p:sp>
      <p:pic>
        <p:nvPicPr>
          <p:cNvPr id="8"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56</a:t>
            </a:fld>
            <a:endParaRPr lang="de-DE" altLang="de-DE">
              <a:latin typeface="+mn-lt"/>
              <a:cs typeface="+mn-cs"/>
            </a:endParaRPr>
          </a:p>
        </p:txBody>
      </p:sp>
      <p:pic>
        <p:nvPicPr>
          <p:cNvPr id="8"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57</a:t>
            </a:fld>
            <a:endParaRPr lang="de-DE" altLang="de-DE">
              <a:latin typeface="+mn-lt"/>
              <a:cs typeface="+mn-cs"/>
            </a:endParaRPr>
          </a:p>
        </p:txBody>
      </p:sp>
      <p:pic>
        <p:nvPicPr>
          <p:cNvPr id="8"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58</a:t>
            </a:fld>
            <a:endParaRPr lang="de-DE" altLang="de-DE">
              <a:latin typeface="+mn-lt"/>
              <a:cs typeface="+mn-cs"/>
            </a:endParaRPr>
          </a:p>
        </p:txBody>
      </p:sp>
      <p:pic>
        <p:nvPicPr>
          <p:cNvPr id="8"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59</a:t>
            </a:fld>
            <a:endParaRPr lang="de-DE" altLang="de-DE">
              <a:latin typeface="+mn-lt"/>
              <a:cs typeface="+mn-cs"/>
            </a:endParaRPr>
          </a:p>
        </p:txBody>
      </p:sp>
      <p:pic>
        <p:nvPicPr>
          <p:cNvPr id="8"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60</a:t>
            </a:fld>
            <a:endParaRPr lang="de-DE" altLang="de-DE">
              <a:latin typeface="+mn-lt"/>
              <a:cs typeface="+mn-cs"/>
            </a:endParaRPr>
          </a:p>
        </p:txBody>
      </p:sp>
      <p:pic>
        <p:nvPicPr>
          <p:cNvPr id="8"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 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Setelah</a:t>
            </a:r>
            <a:r>
              <a:rPr lang="en-US" altLang="ko-KR" sz="2400" dirty="0">
                <a:solidFill>
                  <a:srgbClr val="333333"/>
                </a:solidFill>
              </a:rPr>
              <a:t>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err="1">
                <a:solidFill>
                  <a:srgbClr val="333333"/>
                </a:solidFill>
              </a:rPr>
              <a:t>dengan</a:t>
            </a:r>
            <a:r>
              <a:rPr lang="en-US" altLang="ko-KR" sz="2400">
                <a:solidFill>
                  <a:srgbClr val="333333"/>
                </a:solidFill>
              </a:rPr>
              <a:t> topik hari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1E2CB0A7-0A28-492D-BF47-10C9D75C6E0B}" type="slidenum">
              <a:rPr lang="de-DE" altLang="de-DE" smtClean="0">
                <a:latin typeface="+mn-lt"/>
                <a:cs typeface="+mn-cs"/>
              </a:rPr>
              <a:pPr/>
              <a:t>61</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en-US" altLang="ko-KR" sz="1800" i="1" spc="-5" dirty="0" err="1">
                <a:solidFill>
                  <a:srgbClr val="333333"/>
                </a:solidFill>
                <a:latin typeface="+mn-lt"/>
                <a:cs typeface="+mn-cs"/>
              </a:rPr>
              <a:t>untuk</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terapis</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n-US" altLang="ko-KR" sz="1800" dirty="0" err="1">
                <a:solidFill>
                  <a:srgbClr val="333333"/>
                </a:solidFill>
                <a:latin typeface="+mn-lt"/>
                <a:cs typeface="+mn-cs"/>
              </a:rPr>
              <a:t>beberapa</a:t>
            </a:r>
            <a:r>
              <a:rPr lang="en-US" altLang="ko-KR" sz="1800" dirty="0">
                <a:solidFill>
                  <a:srgbClr val="333333"/>
                </a:solidFill>
                <a:latin typeface="+mn-lt"/>
                <a:cs typeface="+mn-cs"/>
              </a:rPr>
              <a:t> </a:t>
            </a:r>
            <a:r>
              <a:rPr lang="en-US" altLang="ko-KR" sz="1800" dirty="0" err="1">
                <a:solidFill>
                  <a:srgbClr val="333333"/>
                </a:solidFill>
                <a:latin typeface="+mn-lt"/>
                <a:cs typeface="+mn-cs"/>
              </a:rPr>
              <a:t>klip</a:t>
            </a:r>
            <a:r>
              <a:rPr lang="en-US" altLang="ko-KR" sz="1800" dirty="0">
                <a:solidFill>
                  <a:srgbClr val="333333"/>
                </a:solidFill>
                <a:latin typeface="+mn-lt"/>
                <a:cs typeface="+mn-cs"/>
              </a:rPr>
              <a:t> film </a:t>
            </a:r>
            <a:r>
              <a:rPr lang="en-US" altLang="ko-KR" sz="1800" dirty="0" err="1">
                <a:solidFill>
                  <a:srgbClr val="333333"/>
                </a:solidFill>
                <a:latin typeface="+mn-lt"/>
                <a:cs typeface="+mn-cs"/>
              </a:rPr>
              <a:t>berisi</a:t>
            </a:r>
            <a:r>
              <a:rPr lang="en-US" altLang="ko-KR" sz="1800" dirty="0">
                <a:solidFill>
                  <a:srgbClr val="333333"/>
                </a:solidFill>
                <a:latin typeface="+mn-lt"/>
                <a:cs typeface="+mn-cs"/>
              </a:rPr>
              <a:t> </a:t>
            </a:r>
            <a:r>
              <a:rPr lang="en-US" altLang="ko-KR" sz="1800" dirty="0" err="1">
                <a:solidFill>
                  <a:srgbClr val="333333"/>
                </a:solidFill>
                <a:latin typeface="+mn-lt"/>
                <a:cs typeface="+mn-cs"/>
              </a:rPr>
              <a:t>bahasa</a:t>
            </a:r>
            <a:r>
              <a:rPr lang="en-US" altLang="ko-KR" sz="1800" dirty="0">
                <a:solidFill>
                  <a:srgbClr val="333333"/>
                </a:solidFill>
                <a:latin typeface="+mn-lt"/>
                <a:cs typeface="+mn-cs"/>
              </a:rPr>
              <a:t> yang </a:t>
            </a:r>
            <a:r>
              <a:rPr lang="en-US" altLang="ko-KR" sz="1800" dirty="0" err="1">
                <a:solidFill>
                  <a:srgbClr val="333333"/>
                </a:solidFill>
                <a:latin typeface="+mn-lt"/>
                <a:cs typeface="+mn-cs"/>
              </a:rPr>
              <a:t>mungkin</a:t>
            </a:r>
            <a:r>
              <a:rPr lang="en-US" altLang="ko-KR" sz="1800" dirty="0">
                <a:solidFill>
                  <a:srgbClr val="333333"/>
                </a:solidFill>
                <a:latin typeface="+mn-lt"/>
                <a:cs typeface="+mn-cs"/>
              </a:rPr>
              <a:t> </a:t>
            </a:r>
            <a:r>
              <a:rPr lang="en-US" altLang="ko-KR" sz="1800" dirty="0" err="1">
                <a:solidFill>
                  <a:srgbClr val="333333"/>
                </a:solidFill>
                <a:latin typeface="+mn-lt"/>
                <a:cs typeface="+mn-cs"/>
              </a:rPr>
              <a:t>tidak</a:t>
            </a:r>
            <a:r>
              <a:rPr lang="en-US" altLang="ko-KR" sz="1800" dirty="0">
                <a:solidFill>
                  <a:srgbClr val="333333"/>
                </a:solidFill>
                <a:latin typeface="+mn-lt"/>
                <a:cs typeface="+mn-cs"/>
              </a:rPr>
              <a:t> </a:t>
            </a:r>
            <a:r>
              <a:rPr lang="en-US" altLang="ko-KR" sz="1800" dirty="0" err="1">
                <a:solidFill>
                  <a:srgbClr val="333333"/>
                </a:solidFill>
                <a:latin typeface="+mn-lt"/>
                <a:cs typeface="+mn-cs"/>
              </a:rPr>
              <a:t>sesuai</a:t>
            </a:r>
            <a:r>
              <a:rPr lang="en-US" altLang="ko-KR" sz="1800" dirty="0">
                <a:solidFill>
                  <a:srgbClr val="333333"/>
                </a:solidFill>
                <a:latin typeface="+mn-lt"/>
                <a:cs typeface="+mn-cs"/>
              </a:rPr>
              <a:t> </a:t>
            </a:r>
            <a:r>
              <a:rPr lang="en-US" altLang="ko-KR" sz="1800" dirty="0" err="1">
                <a:solidFill>
                  <a:srgbClr val="333333"/>
                </a:solidFill>
                <a:latin typeface="+mn-lt"/>
                <a:cs typeface="+mn-cs"/>
              </a:rPr>
              <a:t>bagi</a:t>
            </a:r>
            <a:r>
              <a:rPr lang="en-US" altLang="ko-KR" sz="1800" dirty="0">
                <a:solidFill>
                  <a:srgbClr val="333333"/>
                </a:solidFill>
                <a:latin typeface="+mn-lt"/>
                <a:cs typeface="+mn-cs"/>
              </a:rPr>
              <a:t> </a:t>
            </a:r>
            <a:r>
              <a:rPr lang="en-US" altLang="ko-KR" sz="1800" dirty="0" err="1">
                <a:solidFill>
                  <a:srgbClr val="333333"/>
                </a:solidFill>
                <a:latin typeface="+mn-lt"/>
                <a:cs typeface="+mn-cs"/>
              </a:rPr>
              <a:t>semua</a:t>
            </a:r>
            <a:r>
              <a:rPr lang="en-US" altLang="ko-KR" sz="1800" dirty="0">
                <a:solidFill>
                  <a:srgbClr val="333333"/>
                </a:solidFill>
                <a:latin typeface="+mn-lt"/>
                <a:cs typeface="+mn-cs"/>
              </a:rPr>
              <a:t> </a:t>
            </a:r>
            <a:r>
              <a:rPr lang="en-US" altLang="ko-KR" sz="1800" dirty="0" err="1">
                <a:solidFill>
                  <a:srgbClr val="333333"/>
                </a:solidFill>
                <a:latin typeface="+mn-lt"/>
                <a:cs typeface="+mn-cs"/>
              </a:rPr>
              <a:t>peserta</a:t>
            </a:r>
            <a:r>
              <a:rPr lang="en-US" altLang="ko-KR" sz="1800" dirty="0">
                <a:solidFill>
                  <a:srgbClr val="333333"/>
                </a:solidFill>
                <a:latin typeface="+mn-lt"/>
                <a:cs typeface="+mn-cs"/>
              </a:rPr>
              <a:t> </a:t>
            </a:r>
            <a:r>
              <a:rPr lang="en-US" altLang="ko-KR" sz="1800" dirty="0" err="1">
                <a:solidFill>
                  <a:srgbClr val="333333"/>
                </a:solidFill>
                <a:latin typeface="+mn-lt"/>
                <a:cs typeface="+mn-cs"/>
              </a:rPr>
              <a:t>dan</a:t>
            </a:r>
            <a:r>
              <a:rPr lang="en-US" altLang="ko-KR" sz="1800" dirty="0">
                <a:solidFill>
                  <a:srgbClr val="333333"/>
                </a:solidFill>
                <a:latin typeface="+mn-lt"/>
                <a:cs typeface="+mn-cs"/>
              </a:rPr>
              <a:t> </a:t>
            </a:r>
            <a:r>
              <a:rPr lang="en-US" altLang="ko-KR" sz="1800" dirty="0" err="1">
                <a:solidFill>
                  <a:srgbClr val="333333"/>
                </a:solidFill>
                <a:latin typeface="+mn-lt"/>
                <a:cs typeface="+mn-cs"/>
              </a:rPr>
              <a:t>lintas</a:t>
            </a:r>
            <a:r>
              <a:rPr lang="en-US" altLang="ko-KR" sz="1800" dirty="0">
                <a:solidFill>
                  <a:srgbClr val="333333"/>
                </a:solidFill>
                <a:latin typeface="+mn-lt"/>
                <a:cs typeface="+mn-cs"/>
              </a:rPr>
              <a:t> </a:t>
            </a:r>
            <a:r>
              <a:rPr lang="en-US" altLang="ko-KR" sz="1800" dirty="0" err="1">
                <a:solidFill>
                  <a:srgbClr val="333333"/>
                </a:solidFill>
                <a:latin typeface="+mn-lt"/>
                <a:cs typeface="+mn-cs"/>
              </a:rPr>
              <a:t>budaya</a:t>
            </a:r>
            <a:r>
              <a:rPr lang="en-US" altLang="ko-KR" sz="1800" dirty="0">
                <a:solidFill>
                  <a:srgbClr val="333333"/>
                </a:solidFill>
                <a:latin typeface="+mn-lt"/>
                <a:cs typeface="+mn-cs"/>
              </a:rPr>
              <a:t>. </a:t>
            </a:r>
            <a:r>
              <a:rPr lang="en-US" altLang="ko-KR" sz="1800" dirty="0" err="1">
                <a:solidFill>
                  <a:srgbClr val="333333"/>
                </a:solidFill>
                <a:latin typeface="+mn-lt"/>
                <a:cs typeface="+mn-cs"/>
              </a:rPr>
              <a:t>Hati-hati</a:t>
            </a:r>
            <a:r>
              <a:rPr lang="en-US" altLang="ko-KR" sz="1800" dirty="0">
                <a:solidFill>
                  <a:srgbClr val="333333"/>
                </a:solidFill>
                <a:latin typeface="+mn-lt"/>
                <a:cs typeface="+mn-cs"/>
              </a:rPr>
              <a:t> </a:t>
            </a:r>
            <a:r>
              <a:rPr lang="en-US" altLang="ko-KR" sz="1800" dirty="0" err="1">
                <a:solidFill>
                  <a:srgbClr val="333333"/>
                </a:solidFill>
                <a:latin typeface="+mn-lt"/>
                <a:cs typeface="+mn-cs"/>
              </a:rPr>
              <a:t>sebelum</a:t>
            </a:r>
            <a:r>
              <a:rPr lang="en-US" altLang="ko-KR" sz="1800" dirty="0">
                <a:solidFill>
                  <a:srgbClr val="333333"/>
                </a:solidFill>
                <a:latin typeface="+mn-lt"/>
                <a:cs typeface="+mn-cs"/>
              </a:rPr>
              <a:t> </a:t>
            </a:r>
            <a:r>
              <a:rPr lang="en-US" altLang="ko-KR" sz="1800" dirty="0" err="1">
                <a:solidFill>
                  <a:srgbClr val="333333"/>
                </a:solidFill>
                <a:latin typeface="+mn-lt"/>
                <a:cs typeface="+mn-cs"/>
              </a:rPr>
              <a:t>menampilkan</a:t>
            </a:r>
            <a:r>
              <a:rPr lang="en-US" altLang="ko-KR" sz="1800" dirty="0">
                <a:solidFill>
                  <a:srgbClr val="333333"/>
                </a:solidFill>
                <a:latin typeface="+mn-lt"/>
                <a:cs typeface="+mn-cs"/>
              </a:rPr>
              <a:t> video </a:t>
            </a:r>
            <a:r>
              <a:rPr lang="en-US" altLang="ko-KR" sz="1800" dirty="0" err="1">
                <a:solidFill>
                  <a:srgbClr val="333333"/>
                </a:solidFill>
                <a:latin typeface="+mn-lt"/>
                <a:cs typeface="+mn-cs"/>
              </a:rPr>
              <a:t>tersebut</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4043152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5</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62</a:t>
            </a:fld>
            <a:endParaRPr lang="de-DE" altLang="de-DE">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63</a:t>
            </a:fld>
            <a:endParaRPr lang="de-DE" altLang="de-DE">
              <a:latin typeface="+mn-lt"/>
              <a:cs typeface="+mn-cs"/>
            </a:endParaRPr>
          </a:p>
        </p:txBody>
      </p:sp>
      <p:pic>
        <p:nvPicPr>
          <p:cNvPr id="7"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64</a:t>
            </a:fld>
            <a:endParaRPr lang="de-DE" altLang="de-DE">
              <a:latin typeface="+mn-lt"/>
              <a:cs typeface="+mn-cs"/>
            </a:endParaRPr>
          </a:p>
        </p:txBody>
      </p:sp>
      <p:pic>
        <p:nvPicPr>
          <p:cNvPr id="7"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65</a:t>
            </a:fld>
            <a:endParaRPr lang="de-DE" altLang="de-DE">
              <a:latin typeface="+mn-lt"/>
              <a:cs typeface="+mn-cs"/>
            </a:endParaRPr>
          </a:p>
        </p:txBody>
      </p:sp>
      <p:pic>
        <p:nvPicPr>
          <p:cNvPr id="7"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66</a:t>
            </a:fld>
            <a:endParaRPr lang="de-DE" altLang="de-DE">
              <a:latin typeface="+mn-lt"/>
              <a:cs typeface="+mn-cs"/>
            </a:endParaRPr>
          </a:p>
        </p:txBody>
      </p:sp>
      <p:pic>
        <p:nvPicPr>
          <p:cNvPr id="7"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67</a:t>
            </a:fld>
            <a:endParaRPr lang="de-DE" altLang="de-DE">
              <a:latin typeface="+mn-lt"/>
              <a:cs typeface="+mn-cs"/>
            </a:endParaRPr>
          </a:p>
        </p:txBody>
      </p:sp>
      <p:pic>
        <p:nvPicPr>
          <p:cNvPr id="7"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68</a:t>
            </a:fld>
            <a:endParaRPr lang="de-DE" altLang="de-DE">
              <a:latin typeface="+mn-lt"/>
              <a:cs typeface="+mn-cs"/>
            </a:endParaRPr>
          </a:p>
        </p:txBody>
      </p:sp>
      <p:pic>
        <p:nvPicPr>
          <p:cNvPr id="7"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69</a:t>
            </a:fld>
            <a:endParaRPr lang="de-DE" altLang="de-DE">
              <a:latin typeface="+mn-lt"/>
              <a:cs typeface="+mn-cs"/>
            </a:endParaRPr>
          </a:p>
        </p:txBody>
      </p:sp>
      <p:pic>
        <p:nvPicPr>
          <p:cNvPr id="7"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70</a:t>
            </a:fld>
            <a:endParaRPr lang="de-DE" altLang="de-DE">
              <a:latin typeface="+mn-lt"/>
              <a:cs typeface="+mn-cs"/>
            </a:endParaRPr>
          </a:p>
        </p:txBody>
      </p:sp>
      <p:pic>
        <p:nvPicPr>
          <p:cNvPr id="7"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6</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71</a:t>
            </a:fld>
            <a:endParaRPr lang="de-DE" altLang="de-DE">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72</a:t>
            </a:fld>
            <a:endParaRPr lang="de-DE" altLang="de-DE">
              <a:latin typeface="+mn-lt"/>
              <a:cs typeface="+mn-cs"/>
            </a:endParaRPr>
          </a:p>
        </p:txBody>
      </p:sp>
      <p:pic>
        <p:nvPicPr>
          <p:cNvPr id="8"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73</a:t>
            </a:fld>
            <a:endParaRPr lang="de-DE" altLang="de-DE">
              <a:latin typeface="+mn-lt"/>
              <a:cs typeface="+mn-cs"/>
            </a:endParaRPr>
          </a:p>
        </p:txBody>
      </p:sp>
      <p:pic>
        <p:nvPicPr>
          <p:cNvPr id="8"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74</a:t>
            </a:fld>
            <a:endParaRPr lang="de-DE" altLang="de-DE">
              <a:latin typeface="+mn-lt"/>
              <a:cs typeface="+mn-cs"/>
            </a:endParaRPr>
          </a:p>
        </p:txBody>
      </p:sp>
      <p:pic>
        <p:nvPicPr>
          <p:cNvPr id="8"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75</a:t>
            </a:fld>
            <a:endParaRPr lang="de-DE" altLang="de-DE">
              <a:latin typeface="+mn-lt"/>
              <a:cs typeface="+mn-cs"/>
            </a:endParaRPr>
          </a:p>
        </p:txBody>
      </p:sp>
      <p:pic>
        <p:nvPicPr>
          <p:cNvPr id="8"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76</a:t>
            </a:fld>
            <a:endParaRPr lang="de-DE" altLang="de-DE">
              <a:latin typeface="+mn-lt"/>
              <a:cs typeface="+mn-cs"/>
            </a:endParaRPr>
          </a:p>
        </p:txBody>
      </p:sp>
      <p:pic>
        <p:nvPicPr>
          <p:cNvPr id="8"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77</a:t>
            </a:fld>
            <a:endParaRPr lang="de-DE" altLang="de-DE">
              <a:latin typeface="+mn-lt"/>
              <a:cs typeface="+mn-cs"/>
            </a:endParaRPr>
          </a:p>
        </p:txBody>
      </p:sp>
      <p:pic>
        <p:nvPicPr>
          <p:cNvPr id="8"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78</a:t>
            </a:fld>
            <a:endParaRPr lang="de-DE" altLang="de-DE">
              <a:latin typeface="+mn-lt"/>
              <a:cs typeface="+mn-cs"/>
            </a:endParaRPr>
          </a:p>
        </p:txBody>
      </p:sp>
      <p:pic>
        <p:nvPicPr>
          <p:cNvPr id="8"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79</a:t>
            </a:fld>
            <a:endParaRPr lang="de-DE" altLang="de-DE">
              <a:latin typeface="+mn-lt"/>
              <a:cs typeface="+mn-cs"/>
            </a:endParaRPr>
          </a:p>
        </p:txBody>
      </p:sp>
      <p:pic>
        <p:nvPicPr>
          <p:cNvPr id="8"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7</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80</a:t>
            </a:fld>
            <a:endParaRPr lang="de-DE" altLang="de-DE">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81</a:t>
            </a:fld>
            <a:endParaRPr lang="de-DE" altLang="de-DE">
              <a:latin typeface="+mn-lt"/>
              <a:cs typeface="+mn-cs"/>
            </a:endParaRPr>
          </a:p>
        </p:txBody>
      </p:sp>
      <p:pic>
        <p:nvPicPr>
          <p:cNvPr id="7"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82</a:t>
            </a:fld>
            <a:endParaRPr lang="de-DE" altLang="de-DE">
              <a:latin typeface="+mn-lt"/>
              <a:cs typeface="+mn-cs"/>
            </a:endParaRPr>
          </a:p>
        </p:txBody>
      </p:sp>
      <p:pic>
        <p:nvPicPr>
          <p:cNvPr id="7"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83</a:t>
            </a:fld>
            <a:endParaRPr lang="de-DE" altLang="de-DE">
              <a:latin typeface="+mn-lt"/>
              <a:cs typeface="+mn-cs"/>
            </a:endParaRPr>
          </a:p>
        </p:txBody>
      </p:sp>
      <p:pic>
        <p:nvPicPr>
          <p:cNvPr id="7"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84</a:t>
            </a:fld>
            <a:endParaRPr lang="de-DE" altLang="de-DE">
              <a:latin typeface="+mn-lt"/>
              <a:cs typeface="+mn-cs"/>
            </a:endParaRPr>
          </a:p>
        </p:txBody>
      </p:sp>
      <p:pic>
        <p:nvPicPr>
          <p:cNvPr id="7"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85</a:t>
            </a:fld>
            <a:endParaRPr lang="de-DE" altLang="de-DE">
              <a:latin typeface="+mn-lt"/>
              <a:cs typeface="+mn-cs"/>
            </a:endParaRPr>
          </a:p>
        </p:txBody>
      </p:sp>
      <p:pic>
        <p:nvPicPr>
          <p:cNvPr id="7"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86</a:t>
            </a:fld>
            <a:endParaRPr lang="de-DE" altLang="de-DE">
              <a:latin typeface="+mn-lt"/>
              <a:cs typeface="+mn-cs"/>
            </a:endParaRPr>
          </a:p>
        </p:txBody>
      </p:sp>
      <p:pic>
        <p:nvPicPr>
          <p:cNvPr id="7"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87</a:t>
            </a:fld>
            <a:endParaRPr lang="de-DE" altLang="de-DE">
              <a:latin typeface="+mn-lt"/>
              <a:cs typeface="+mn-cs"/>
            </a:endParaRPr>
          </a:p>
        </p:txBody>
      </p:sp>
      <p:pic>
        <p:nvPicPr>
          <p:cNvPr id="7"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2:</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88</a:t>
            </a:fld>
            <a:endParaRPr lang="de-DE" altLang="de-DE">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89</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latin typeface="+mn-lt"/>
                <a:ea typeface="+mn-ea"/>
                <a:cs typeface="+mn-cs"/>
              </a:rPr>
              <a:t>Apa yang kamu lihat sekarang?</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90</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91</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0"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92</a:t>
            </a:fld>
            <a:endParaRPr lang="de-DE" altLang="de-DE">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p>
          <a:p>
            <a:pPr lvl="0" algn="ctr" defTabSz="914400" fontAlgn="base"/>
            <a:r>
              <a:rPr lang="de-DE" altLang="de-DE" sz="2400" dirty="0">
                <a:solidFill>
                  <a:srgbClr val="004992"/>
                </a:solidFill>
              </a:rPr>
              <a:t>Cobalah menemukan semua detail gambar pada lukisan berikut ini!</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93</a:t>
            </a:fld>
            <a:endParaRPr lang="de-DE" altLang="de-DE">
              <a:latin typeface="+mn-lt"/>
              <a:cs typeface="+mn-cs"/>
            </a:endParaRPr>
          </a:p>
        </p:txBody>
      </p:sp>
    </p:spTree>
    <p:extLst>
      <p:ext uri="{BB962C8B-B14F-4D97-AF65-F5344CB8AC3E}">
        <p14:creationId xmlns:p14="http://schemas.microsoft.com/office/powerpoint/2010/main" val="13220740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94</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95</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Wanita atau Pemain saxophone?</a:t>
            </a:r>
            <a:endParaRPr lang="en-US" sz="2400" dirty="0">
              <a:solidFill>
                <a:srgbClr val="333333"/>
              </a:solidFill>
              <a:latin typeface="+mn-lt"/>
              <a:ea typeface="+mn-ea"/>
              <a:cs typeface="+mn-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96</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97</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Bebek atau kelinci?</a:t>
            </a:r>
            <a:endParaRPr lang="en-US" sz="2400" dirty="0">
              <a:solidFill>
                <a:srgbClr val="333333"/>
              </a:solidFill>
              <a:latin typeface="+mn-lt"/>
              <a:ea typeface="+mn-ea"/>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98</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99</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Wajah atau penunggang kuda?</a:t>
            </a:r>
            <a:endParaRPr lang="en-US" sz="2400" dirty="0">
              <a:solidFill>
                <a:srgbClr val="333333"/>
              </a:solidFill>
              <a:latin typeface="+mn-lt"/>
              <a:ea typeface="+mn-ea"/>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100</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101</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Yesus atau penyaliban?</a:t>
            </a:r>
            <a:endParaRPr lang="en-US" sz="2400" dirty="0">
              <a:solidFill>
                <a:srgbClr val="333333"/>
              </a:solidFill>
              <a:latin typeface="+mn-lt"/>
              <a:ea typeface="+mn-ea"/>
              <a:cs typeface="+mn-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102</a:t>
            </a:fld>
            <a:endParaRPr lang="de-DE" altLang="de-DE">
              <a:latin typeface="+mn-lt"/>
              <a:cs typeface="+mn-cs"/>
            </a:endParaRPr>
          </a:p>
        </p:txBody>
      </p:sp>
      <p:pic>
        <p:nvPicPr>
          <p:cNvPr id="5" name="Picture 4"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103</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mn-lt"/>
                <a:ea typeface="+mn-ea"/>
                <a:cs typeface="+mn-cs"/>
              </a:rPr>
              <a:t>Madonna atau peri yang bermain harpa?</a:t>
            </a:r>
            <a:endParaRPr lang="en-US" sz="2400" dirty="0">
              <a:solidFill>
                <a:srgbClr val="333333"/>
              </a:solidFill>
              <a:latin typeface="+mn-lt"/>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104</a:t>
            </a:fld>
            <a:endParaRPr lang="de-DE" altLang="de-DE">
              <a:latin typeface="+mn-lt"/>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105</a:t>
            </a:fld>
            <a:endParaRPr lang="de-DE" altLang="de-DE">
              <a:latin typeface="+mn-lt"/>
              <a:cs typeface="+mn-cs"/>
            </a:endParaRPr>
          </a:p>
        </p:txBody>
      </p:sp>
    </p:spTree>
    <p:extLst>
      <p:ext uri="{BB962C8B-B14F-4D97-AF65-F5344CB8AC3E}">
        <p14:creationId xmlns:p14="http://schemas.microsoft.com/office/powerpoint/2010/main" val="21121077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err="1">
                <a:solidFill>
                  <a:srgbClr val="333333"/>
                </a:solidFill>
              </a:rPr>
              <a:t>undian</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106</a:t>
            </a:fld>
            <a:endParaRPr lang="de-DE" altLang="de-DE">
              <a:latin typeface="+mn-lt"/>
              <a:cs typeface="+mn-cs"/>
            </a:endParaRPr>
          </a:p>
        </p:txBody>
      </p:sp>
    </p:spTree>
    <p:extLst>
      <p:ext uri="{BB962C8B-B14F-4D97-AF65-F5344CB8AC3E}">
        <p14:creationId xmlns:p14="http://schemas.microsoft.com/office/powerpoint/2010/main" val="35519057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err="1">
                <a:solidFill>
                  <a:srgbClr val="333333"/>
                </a:solidFill>
              </a:rPr>
              <a:t>salah</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107</a:t>
            </a:fld>
            <a:endParaRPr lang="de-DE" altLang="de-DE">
              <a:latin typeface="+mn-lt"/>
              <a:cs typeface="+mn-cs"/>
            </a:endParaRPr>
          </a:p>
        </p:txBody>
      </p:sp>
    </p:spTree>
    <p:extLst>
      <p:ext uri="{BB962C8B-B14F-4D97-AF65-F5344CB8AC3E}">
        <p14:creationId xmlns:p14="http://schemas.microsoft.com/office/powerpoint/2010/main" val="31008744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yang </a:t>
            </a:r>
            <a:r>
              <a:rPr lang="en-US" altLang="de-DE" dirty="0" err="1">
                <a:solidFill>
                  <a:srgbClr val="333333"/>
                </a:solidFill>
              </a:rPr>
              <a:t>benar</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nyata</a:t>
            </a:r>
            <a:r>
              <a:rPr lang="en-US" altLang="de-DE" dirty="0">
                <a:solidFill>
                  <a:srgbClr val="333333"/>
                </a:solidFill>
              </a:rPr>
              <a:t>. </a:t>
            </a:r>
            <a:r>
              <a:rPr lang="en-US" altLang="de-DE" dirty="0" err="1">
                <a:solidFill>
                  <a:srgbClr val="333333"/>
                </a:solidFill>
              </a:rPr>
              <a:t>Menebak-nebak</a:t>
            </a:r>
            <a:r>
              <a:rPr lang="en-US" altLang="de-DE" dirty="0">
                <a:solidFill>
                  <a:srgbClr val="333333"/>
                </a:solidFill>
              </a:rPr>
              <a:t> </a:t>
            </a:r>
            <a:r>
              <a:rPr lang="en-US" altLang="de-DE" dirty="0" err="1">
                <a:solidFill>
                  <a:srgbClr val="333333"/>
                </a:solidFill>
              </a:rPr>
              <a:t>apalah</a:t>
            </a:r>
            <a:r>
              <a:rPr lang="en-US" altLang="de-DE" dirty="0">
                <a:solidFill>
                  <a:srgbClr val="333333"/>
                </a:solidFill>
              </a:rPr>
              <a:t> </a:t>
            </a:r>
            <a:r>
              <a:rPr lang="en-US" altLang="de-DE" dirty="0" err="1">
                <a:solidFill>
                  <a:srgbClr val="333333"/>
                </a:solidFill>
              </a:rPr>
              <a:t>jadinya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pemberi</a:t>
            </a:r>
            <a:r>
              <a:rPr lang="en-US" altLang="de-DE" dirty="0">
                <a:solidFill>
                  <a:srgbClr val="333333"/>
                </a:solidFill>
              </a:rPr>
              <a:t> saran yang </a:t>
            </a:r>
            <a:r>
              <a:rPr lang="en-US" altLang="de-DE" dirty="0" err="1">
                <a:solidFill>
                  <a:srgbClr val="333333"/>
                </a:solidFill>
              </a:rPr>
              <a:t>buruk</a:t>
            </a:r>
            <a:r>
              <a:rPr lang="en-US" altLang="de-DE" dirty="0">
                <a:solidFill>
                  <a:srgbClr val="333333"/>
                </a:solidFill>
              </a:rPr>
              <a:t>). </a:t>
            </a:r>
            <a:r>
              <a:rPr lang="en-US" altLang="de-DE" dirty="0" err="1">
                <a:solidFill>
                  <a:srgbClr val="333333"/>
                </a:solidFill>
              </a:rPr>
              <a:t>Selalu</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akibat</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diterima</a:t>
            </a:r>
            <a:r>
              <a:rPr lang="en-US" altLang="de-DE" dirty="0">
                <a:solidFill>
                  <a:srgbClr val="333333"/>
                </a:solidFill>
              </a:rPr>
              <a:t> </a:t>
            </a:r>
            <a:r>
              <a:rPr lang="en-US" altLang="de-DE" dirty="0" err="1">
                <a:solidFill>
                  <a:srgbClr val="333333"/>
                </a:solidFill>
              </a:rPr>
              <a:t>seandainya</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diambil</a:t>
            </a:r>
            <a:r>
              <a:rPr lang="en-US" altLang="de-DE" dirty="0">
                <a:solidFill>
                  <a:srgbClr val="333333"/>
                </a:solidFill>
              </a:rPr>
              <a:t> </a:t>
            </a:r>
            <a:r>
              <a:rPr lang="en-US" altLang="de-DE" dirty="0" err="1">
                <a:solidFill>
                  <a:srgbClr val="333333"/>
                </a:solidFill>
              </a:rPr>
              <a:t>salah</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108</a:t>
            </a:fld>
            <a:endParaRPr lang="de-DE" altLang="de-DE">
              <a:latin typeface="+mn-lt"/>
              <a:cs typeface="+mn-cs"/>
            </a:endParaRPr>
          </a:p>
        </p:txBody>
      </p:sp>
    </p:spTree>
    <p:extLst>
      <p:ext uri="{BB962C8B-B14F-4D97-AF65-F5344CB8AC3E}">
        <p14:creationId xmlns:p14="http://schemas.microsoft.com/office/powerpoint/2010/main" val="33538120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109</a:t>
            </a:fld>
            <a:endParaRPr lang="de-DE" altLang="de-DE">
              <a:latin typeface="+mn-lt"/>
              <a:cs typeface="+mn-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Frank </a:t>
            </a:r>
            <a:r>
              <a:rPr lang="en-AU" altLang="de-DE" sz="2400" dirty="0" err="1">
                <a:solidFill>
                  <a:srgbClr val="333333"/>
                </a:solidFill>
              </a:rPr>
              <a:t>menuduh</a:t>
            </a:r>
            <a:r>
              <a:rPr lang="en-AU" altLang="de-DE" sz="2400" dirty="0">
                <a:solidFill>
                  <a:srgbClr val="333333"/>
                </a:solidFill>
              </a:rPr>
              <a:t> </a:t>
            </a:r>
            <a:r>
              <a:rPr lang="en-AU" altLang="de-DE" sz="2400" dirty="0" err="1">
                <a:solidFill>
                  <a:srgbClr val="333333"/>
                </a:solidFill>
              </a:rPr>
              <a:t>teman</a:t>
            </a:r>
            <a:r>
              <a:rPr lang="en-AU" altLang="de-DE" sz="2400" dirty="0">
                <a:solidFill>
                  <a:srgbClr val="333333"/>
                </a:solidFill>
              </a:rPr>
              <a:t> </a:t>
            </a:r>
            <a:r>
              <a:rPr lang="en-AU" altLang="de-DE" sz="2400" dirty="0" err="1">
                <a:solidFill>
                  <a:srgbClr val="333333"/>
                </a:solidFill>
              </a:rPr>
              <a:t>sekamarnya</a:t>
            </a:r>
            <a:r>
              <a:rPr lang="en-AU" altLang="de-DE" sz="2400" dirty="0">
                <a:solidFill>
                  <a:srgbClr val="333333"/>
                </a:solidFill>
              </a:rPr>
              <a:t> Bertram </a:t>
            </a:r>
            <a:r>
              <a:rPr lang="en-AU" altLang="de-DE" sz="2400" dirty="0" err="1">
                <a:solidFill>
                  <a:srgbClr val="333333"/>
                </a:solidFill>
              </a:rPr>
              <a:t>mencoba</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meracuninya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terasa</a:t>
            </a:r>
            <a:r>
              <a:rPr lang="en-AU" altLang="de-DE" sz="2400" dirty="0">
                <a:solidFill>
                  <a:srgbClr val="333333"/>
                </a:solidFill>
              </a:rPr>
              <a:t> </a:t>
            </a:r>
            <a:r>
              <a:rPr lang="en-AU" altLang="de-DE" sz="2400" dirty="0" err="1">
                <a:solidFill>
                  <a:srgbClr val="333333"/>
                </a:solidFill>
              </a:rPr>
              <a:t>aneh</a:t>
            </a:r>
            <a:r>
              <a:rPr lang="en-AU" altLang="de-DE" sz="2400" dirty="0">
                <a:solidFill>
                  <a:srgbClr val="333333"/>
                </a:solidFill>
              </a:rPr>
              <a:t>. Frank </a:t>
            </a:r>
            <a:r>
              <a:rPr lang="en-AU" altLang="de-DE" sz="2400" dirty="0" err="1">
                <a:solidFill>
                  <a:srgbClr val="333333"/>
                </a:solidFill>
              </a:rPr>
              <a:t>dan</a:t>
            </a:r>
            <a:r>
              <a:rPr lang="en-AU" altLang="de-DE" sz="2400" dirty="0">
                <a:solidFill>
                  <a:srgbClr val="333333"/>
                </a:solidFill>
              </a:rPr>
              <a:t> Bertram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saling</a:t>
            </a:r>
            <a:r>
              <a:rPr lang="en-AU" altLang="de-DE" sz="2400" dirty="0">
                <a:solidFill>
                  <a:srgbClr val="333333"/>
                </a:solidFill>
              </a:rPr>
              <a:t> </a:t>
            </a:r>
            <a:r>
              <a:rPr lang="en-AU" altLang="de-DE" sz="2400" dirty="0" err="1">
                <a:solidFill>
                  <a:srgbClr val="333333"/>
                </a:solidFill>
              </a:rPr>
              <a:t>menyukai</a:t>
            </a:r>
            <a:r>
              <a:rPr lang="en-AU" altLang="de-DE" sz="2400" dirty="0">
                <a:solidFill>
                  <a:srgbClr val="333333"/>
                </a:solidFill>
              </a:rPr>
              <a:t>.</a:t>
            </a:r>
          </a:p>
          <a:p>
            <a:pPr lvl="0" defTabSz="914400" fontAlgn="base"/>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Bagaimana</a:t>
            </a:r>
            <a:r>
              <a:rPr lang="en-AU" altLang="de-DE" sz="2400" dirty="0">
                <a:solidFill>
                  <a:srgbClr val="333333"/>
                </a:solidFill>
              </a:rPr>
              <a:t> </a:t>
            </a:r>
            <a:r>
              <a:rPr lang="en-AU" altLang="de-DE" sz="2400" dirty="0" err="1">
                <a:solidFill>
                  <a:srgbClr val="333333"/>
                </a:solidFill>
              </a:rPr>
              <a:t>bisa</a:t>
            </a:r>
            <a:r>
              <a:rPr lang="en-AU" altLang="de-DE" sz="2400" dirty="0">
                <a:solidFill>
                  <a:srgbClr val="333333"/>
                </a:solidFill>
              </a:rPr>
              <a:t> Bertram </a:t>
            </a:r>
            <a:r>
              <a:rPr lang="en-AU" altLang="de-DE" sz="2400" dirty="0" err="1">
                <a:solidFill>
                  <a:srgbClr val="333333"/>
                </a:solidFill>
              </a:rPr>
              <a:t>tahu</a:t>
            </a:r>
            <a:r>
              <a:rPr lang="en-AU" altLang="de-DE" sz="2400" dirty="0">
                <a:solidFill>
                  <a:srgbClr val="333333"/>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apa</a:t>
            </a:r>
            <a:r>
              <a:rPr lang="en-AU" altLang="de-DE" sz="2400" dirty="0">
                <a:solidFill>
                  <a:srgbClr val="333333"/>
                </a:solidFill>
              </a:rPr>
              <a:t> yang </a:t>
            </a:r>
            <a:r>
              <a:rPr lang="en-AU" altLang="de-DE" sz="2400" dirty="0" err="1">
                <a:solidFill>
                  <a:srgbClr val="333333"/>
                </a:solidFill>
              </a:rPr>
              <a:t>akan</a:t>
            </a:r>
            <a:r>
              <a:rPr lang="en-AU" altLang="de-DE" sz="2400" dirty="0">
                <a:solidFill>
                  <a:srgbClr val="333333"/>
                </a:solidFill>
              </a:rPr>
              <a:t> </a:t>
            </a:r>
            <a:r>
              <a:rPr lang="en-AU" altLang="de-DE" sz="2400" dirty="0" err="1">
                <a:solidFill>
                  <a:srgbClr val="333333"/>
                </a:solidFill>
              </a:rPr>
              <a:t>dimakan</a:t>
            </a:r>
            <a:r>
              <a:rPr lang="en-AU" altLang="de-DE" sz="2400" dirty="0">
                <a:solidFill>
                  <a:srgbClr val="333333"/>
                </a:solidFill>
              </a:rPr>
              <a:t> </a:t>
            </a:r>
            <a:r>
              <a:rPr lang="en-AU" altLang="de-DE" sz="2400" dirty="0" err="1">
                <a:solidFill>
                  <a:srgbClr val="333333"/>
                </a:solidFill>
              </a:rPr>
              <a:t>oleh</a:t>
            </a:r>
            <a:r>
              <a:rPr lang="en-AU" altLang="de-DE" sz="2400" dirty="0">
                <a:solidFill>
                  <a:srgbClr val="333333"/>
                </a:solidFill>
              </a:rPr>
              <a:t> Frank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troli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orang yang </a:t>
            </a:r>
            <a:r>
              <a:rPr lang="en-AU" altLang="de-DE" sz="2400" dirty="0" err="1">
                <a:solidFill>
                  <a:srgbClr val="333333"/>
                </a:solidFill>
              </a:rPr>
              <a:t>melakukan</a:t>
            </a:r>
            <a:r>
              <a:rPr lang="en-AU" altLang="de-DE" sz="2400" dirty="0">
                <a:solidFill>
                  <a:srgbClr val="333333"/>
                </a:solidFill>
              </a:rPr>
              <a:t> </a:t>
            </a:r>
            <a:r>
              <a:rPr lang="en-AU" altLang="de-DE" sz="2400" dirty="0" err="1">
                <a:solidFill>
                  <a:srgbClr val="333333"/>
                </a:solidFill>
              </a:rPr>
              <a:t>pembunuhan</a:t>
            </a:r>
            <a:r>
              <a:rPr lang="en-AU" altLang="de-DE" sz="2400" dirty="0">
                <a:solidFill>
                  <a:srgbClr val="333333"/>
                </a:solidFill>
              </a:rPr>
              <a:t> </a:t>
            </a:r>
            <a:r>
              <a:rPr lang="en-AU" altLang="de-DE" sz="2400" dirty="0" err="1">
                <a:solidFill>
                  <a:srgbClr val="333333"/>
                </a:solidFill>
              </a:rPr>
              <a:t>hanya</a:t>
            </a:r>
            <a:r>
              <a:rPr lang="en-AU" altLang="de-DE" sz="2400" dirty="0">
                <a:solidFill>
                  <a:srgbClr val="333333"/>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perbedaan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hal-hal</a:t>
            </a:r>
            <a:r>
              <a:rPr lang="en-AU" altLang="de-DE" sz="2400" dirty="0">
                <a:solidFill>
                  <a:srgbClr val="333333"/>
                </a:solidFill>
              </a:rPr>
              <a:t> </a:t>
            </a:r>
            <a:r>
              <a:rPr lang="en-AU" altLang="de-DE" sz="2400" dirty="0" err="1">
                <a:solidFill>
                  <a:srgbClr val="333333"/>
                </a:solidFill>
              </a:rPr>
              <a:t>kecil</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110</a:t>
            </a:fld>
            <a:endParaRPr lang="de-DE" altLang="de-DE">
              <a:latin typeface="+mn-lt"/>
              <a:cs typeface="+mn-cs"/>
            </a:endParaRPr>
          </a:p>
        </p:txBody>
      </p:sp>
    </p:spTree>
    <p:extLst>
      <p:ext uri="{BB962C8B-B14F-4D97-AF65-F5344CB8AC3E}">
        <p14:creationId xmlns:p14="http://schemas.microsoft.com/office/powerpoint/2010/main" val="41546272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Frank </a:t>
            </a:r>
            <a:r>
              <a:rPr lang="en-AU" altLang="de-DE" sz="2400" dirty="0" err="1">
                <a:solidFill>
                  <a:srgbClr val="333333"/>
                </a:solidFill>
              </a:rPr>
              <a:t>menuduh</a:t>
            </a:r>
            <a:r>
              <a:rPr lang="en-AU" altLang="de-DE" sz="2400" dirty="0">
                <a:solidFill>
                  <a:srgbClr val="333333"/>
                </a:solidFill>
              </a:rPr>
              <a:t> </a:t>
            </a:r>
            <a:r>
              <a:rPr lang="en-AU" altLang="de-DE" sz="2400" dirty="0" err="1">
                <a:solidFill>
                  <a:srgbClr val="333333"/>
                </a:solidFill>
              </a:rPr>
              <a:t>teman</a:t>
            </a:r>
            <a:r>
              <a:rPr lang="en-AU" altLang="de-DE" sz="2400" dirty="0">
                <a:solidFill>
                  <a:srgbClr val="333333"/>
                </a:solidFill>
              </a:rPr>
              <a:t> </a:t>
            </a:r>
            <a:r>
              <a:rPr lang="en-AU" altLang="de-DE" sz="2400" dirty="0" err="1">
                <a:solidFill>
                  <a:srgbClr val="333333"/>
                </a:solidFill>
              </a:rPr>
              <a:t>sekamarnya</a:t>
            </a:r>
            <a:r>
              <a:rPr lang="en-AU" altLang="de-DE" sz="2400" dirty="0">
                <a:solidFill>
                  <a:srgbClr val="333333"/>
                </a:solidFill>
              </a:rPr>
              <a:t> Bertram </a:t>
            </a:r>
            <a:r>
              <a:rPr lang="en-AU" altLang="de-DE" sz="2400" dirty="0" err="1">
                <a:solidFill>
                  <a:srgbClr val="333333"/>
                </a:solidFill>
              </a:rPr>
              <a:t>mencoba</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meracuninya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terasa</a:t>
            </a:r>
            <a:r>
              <a:rPr lang="en-AU" altLang="de-DE" sz="2400" dirty="0">
                <a:solidFill>
                  <a:srgbClr val="333333"/>
                </a:solidFill>
              </a:rPr>
              <a:t> </a:t>
            </a:r>
            <a:r>
              <a:rPr lang="en-AU" altLang="de-DE" sz="2400" dirty="0" err="1">
                <a:solidFill>
                  <a:srgbClr val="333333"/>
                </a:solidFill>
              </a:rPr>
              <a:t>aneh</a:t>
            </a:r>
            <a:r>
              <a:rPr lang="en-AU" altLang="de-DE" sz="2400" dirty="0">
                <a:solidFill>
                  <a:srgbClr val="333333"/>
                </a:solidFill>
              </a:rPr>
              <a:t>. Frank </a:t>
            </a:r>
            <a:r>
              <a:rPr lang="en-AU" altLang="de-DE" sz="2400" dirty="0" err="1">
                <a:solidFill>
                  <a:srgbClr val="333333"/>
                </a:solidFill>
              </a:rPr>
              <a:t>dan</a:t>
            </a:r>
            <a:r>
              <a:rPr lang="en-AU" altLang="de-DE" sz="2400" dirty="0">
                <a:solidFill>
                  <a:srgbClr val="333333"/>
                </a:solidFill>
              </a:rPr>
              <a:t> Bertram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saling</a:t>
            </a:r>
            <a:r>
              <a:rPr lang="en-AU" altLang="de-DE" sz="2400" dirty="0">
                <a:solidFill>
                  <a:srgbClr val="333333"/>
                </a:solidFill>
              </a:rPr>
              <a:t> </a:t>
            </a:r>
            <a:r>
              <a:rPr lang="en-AU" altLang="de-DE" sz="2400" dirty="0" err="1">
                <a:solidFill>
                  <a:srgbClr val="333333"/>
                </a:solidFill>
              </a:rPr>
              <a:t>menyukai</a:t>
            </a:r>
            <a:r>
              <a:rPr lang="en-AU" altLang="de-DE" sz="2400" dirty="0">
                <a:solidFill>
                  <a:srgbClr val="333333"/>
                </a:solidFill>
              </a:rPr>
              <a:t>.</a:t>
            </a:r>
          </a:p>
          <a:p>
            <a:pPr lvl="0" defTabSz="914400" fontAlgn="base"/>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Bagaimana</a:t>
            </a:r>
            <a:r>
              <a:rPr lang="en-AU" altLang="de-DE" sz="2400" dirty="0">
                <a:solidFill>
                  <a:srgbClr val="333333"/>
                </a:solidFill>
              </a:rPr>
              <a:t> </a:t>
            </a:r>
            <a:r>
              <a:rPr lang="en-AU" altLang="de-DE" sz="2400" dirty="0" err="1">
                <a:solidFill>
                  <a:srgbClr val="333333"/>
                </a:solidFill>
              </a:rPr>
              <a:t>bisa</a:t>
            </a:r>
            <a:r>
              <a:rPr lang="en-AU" altLang="de-DE" sz="2400" dirty="0">
                <a:solidFill>
                  <a:srgbClr val="333333"/>
                </a:solidFill>
              </a:rPr>
              <a:t> Bertram </a:t>
            </a:r>
            <a:r>
              <a:rPr lang="en-AU" altLang="de-DE" sz="2400" dirty="0" err="1">
                <a:solidFill>
                  <a:srgbClr val="333333"/>
                </a:solidFill>
              </a:rPr>
              <a:t>tahu</a:t>
            </a:r>
            <a:r>
              <a:rPr lang="en-AU" altLang="de-DE" sz="2400" dirty="0">
                <a:solidFill>
                  <a:srgbClr val="333333"/>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apa</a:t>
            </a:r>
            <a:r>
              <a:rPr lang="en-AU" altLang="de-DE" sz="2400" dirty="0">
                <a:solidFill>
                  <a:srgbClr val="333333"/>
                </a:solidFill>
              </a:rPr>
              <a:t> yang </a:t>
            </a:r>
            <a:r>
              <a:rPr lang="en-AU" altLang="de-DE" sz="2400" dirty="0" err="1">
                <a:solidFill>
                  <a:srgbClr val="333333"/>
                </a:solidFill>
              </a:rPr>
              <a:t>akan</a:t>
            </a:r>
            <a:r>
              <a:rPr lang="en-AU" altLang="de-DE" sz="2400" dirty="0">
                <a:solidFill>
                  <a:srgbClr val="333333"/>
                </a:solidFill>
              </a:rPr>
              <a:t> </a:t>
            </a:r>
            <a:r>
              <a:rPr lang="en-AU" altLang="de-DE" sz="2400" dirty="0" err="1">
                <a:solidFill>
                  <a:srgbClr val="333333"/>
                </a:solidFill>
              </a:rPr>
              <a:t>dimakan</a:t>
            </a:r>
            <a:r>
              <a:rPr lang="en-AU" altLang="de-DE" sz="2400" dirty="0">
                <a:solidFill>
                  <a:srgbClr val="333333"/>
                </a:solidFill>
              </a:rPr>
              <a:t> </a:t>
            </a:r>
            <a:r>
              <a:rPr lang="en-AU" altLang="de-DE" sz="2400" dirty="0" err="1">
                <a:solidFill>
                  <a:srgbClr val="333333"/>
                </a:solidFill>
              </a:rPr>
              <a:t>oleh</a:t>
            </a:r>
            <a:r>
              <a:rPr lang="en-AU" altLang="de-DE" sz="2400" dirty="0">
                <a:solidFill>
                  <a:srgbClr val="333333"/>
                </a:solidFill>
              </a:rPr>
              <a:t> Frank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troli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orang yang </a:t>
            </a:r>
            <a:r>
              <a:rPr lang="en-AU" altLang="de-DE" sz="2400" dirty="0" err="1">
                <a:solidFill>
                  <a:srgbClr val="333333"/>
                </a:solidFill>
              </a:rPr>
              <a:t>melakukan</a:t>
            </a:r>
            <a:r>
              <a:rPr lang="en-AU" altLang="de-DE" sz="2400" dirty="0">
                <a:solidFill>
                  <a:srgbClr val="333333"/>
                </a:solidFill>
              </a:rPr>
              <a:t> </a:t>
            </a:r>
            <a:r>
              <a:rPr lang="en-AU" altLang="de-DE" sz="2400" dirty="0" err="1">
                <a:solidFill>
                  <a:srgbClr val="333333"/>
                </a:solidFill>
              </a:rPr>
              <a:t>pembunuhan</a:t>
            </a:r>
            <a:r>
              <a:rPr lang="en-AU" altLang="de-DE" sz="2400" dirty="0">
                <a:solidFill>
                  <a:srgbClr val="333333"/>
                </a:solidFill>
              </a:rPr>
              <a:t> </a:t>
            </a:r>
            <a:r>
              <a:rPr lang="en-AU" altLang="de-DE" sz="2400" dirty="0" err="1">
                <a:solidFill>
                  <a:srgbClr val="333333"/>
                </a:solidFill>
              </a:rPr>
              <a:t>hanya</a:t>
            </a:r>
            <a:r>
              <a:rPr lang="en-AU" altLang="de-DE" sz="2400" dirty="0">
                <a:solidFill>
                  <a:srgbClr val="333333"/>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perbedaan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hal-hal</a:t>
            </a:r>
            <a:r>
              <a:rPr lang="en-AU" altLang="de-DE" sz="2400" dirty="0">
                <a:solidFill>
                  <a:srgbClr val="333333"/>
                </a:solidFill>
              </a:rPr>
              <a:t> </a:t>
            </a:r>
            <a:r>
              <a:rPr lang="en-AU" altLang="de-DE" sz="2400" dirty="0" err="1">
                <a:solidFill>
                  <a:srgbClr val="333333"/>
                </a:solidFill>
              </a:rPr>
              <a:t>kecil</a:t>
            </a:r>
            <a:r>
              <a:rPr lang="en-AU" altLang="de-DE" sz="2400" dirty="0">
                <a:solidFill>
                  <a:srgbClr val="333333"/>
                </a:solidFill>
              </a:rPr>
              <a:t>.</a:t>
            </a:r>
            <a:endParaRPr lang="en-AU" altLang="de-DE" sz="2400" b="1" dirty="0">
              <a:solidFill>
                <a:srgbClr val="333333"/>
              </a:solidFill>
            </a:endParaRPr>
          </a:p>
          <a:p>
            <a:pPr lvl="0" defTabSz="914400" fontAlgn="base"/>
            <a:r>
              <a:rPr lang="en-AU" altLang="de-DE" sz="2400" dirty="0" err="1">
                <a:solidFill>
                  <a:srgbClr val="333333"/>
                </a:solidFill>
              </a:rPr>
              <a:t>Sebaiknya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banyak</a:t>
            </a:r>
            <a:r>
              <a:rPr lang="en-AU" altLang="de-DE" sz="2400" dirty="0">
                <a:solidFill>
                  <a:srgbClr val="333333"/>
                </a:solidFill>
              </a:rPr>
              <a:t> </a:t>
            </a:r>
            <a:r>
              <a:rPr lang="en-AU" altLang="de-DE" sz="2400" dirty="0" err="1">
                <a:solidFill>
                  <a:srgbClr val="333333"/>
                </a:solidFill>
              </a:rPr>
              <a:t>informasi</a:t>
            </a:r>
            <a:r>
              <a:rPr lang="en-AU" altLang="de-DE" sz="2400" dirty="0">
                <a:solidFill>
                  <a:srgbClr val="333333"/>
                </a:solidFill>
              </a:rPr>
              <a:t> </a:t>
            </a:r>
            <a:r>
              <a:rPr lang="en-AU" altLang="de-DE" sz="2400" dirty="0" err="1">
                <a:solidFill>
                  <a:srgbClr val="333333"/>
                </a:solidFill>
              </a:rPr>
              <a:t>sebelum</a:t>
            </a:r>
            <a:r>
              <a:rPr lang="en-AU" altLang="de-DE" sz="2400" dirty="0">
                <a:solidFill>
                  <a:srgbClr val="333333"/>
                </a:solidFill>
              </a:rPr>
              <a:t> </a:t>
            </a:r>
            <a:r>
              <a:rPr lang="en-AU" altLang="de-DE" sz="2400" dirty="0" err="1">
                <a:solidFill>
                  <a:srgbClr val="333333"/>
                </a:solidFill>
              </a:rPr>
              <a:t>menyimpulkan</a:t>
            </a:r>
            <a:r>
              <a:rPr lang="en-AU" altLang="de-DE" sz="2400" dirty="0">
                <a:solidFill>
                  <a:srgbClr val="333333"/>
                </a:solidFill>
              </a:rPr>
              <a:t>. </a:t>
            </a:r>
            <a:r>
              <a:rPr lang="en-AU" altLang="de-DE" sz="2400" dirty="0" err="1">
                <a:solidFill>
                  <a:srgbClr val="333333"/>
                </a:solidFill>
              </a:rPr>
              <a:t>Diskusikan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lain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seseorang</a:t>
            </a:r>
            <a:r>
              <a:rPr lang="en-AU" altLang="de-DE" sz="2400" dirty="0">
                <a:solidFill>
                  <a:srgbClr val="333333"/>
                </a:solidFill>
              </a:rPr>
              <a:t> yang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percaya</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111</a:t>
            </a:fld>
            <a:endParaRPr lang="de-DE" altLang="de-DE">
              <a:latin typeface="+mn-lt"/>
              <a:cs typeface="+mn-cs"/>
            </a:endParaRPr>
          </a:p>
        </p:txBody>
      </p:sp>
    </p:spTree>
    <p:extLst>
      <p:ext uri="{BB962C8B-B14F-4D97-AF65-F5344CB8AC3E}">
        <p14:creationId xmlns:p14="http://schemas.microsoft.com/office/powerpoint/2010/main" val="20489168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1E2CB0A7-0A28-492D-BF47-10C9D75C6E0B}" type="slidenum">
              <a:rPr lang="de-DE" altLang="de-DE" smtClean="0">
                <a:latin typeface="+mn-lt"/>
                <a:cs typeface="+mn-cs"/>
              </a:rPr>
              <a:pPr/>
              <a:t>112</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749787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113</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548439078"/>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11634298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2743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90531107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57350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2624694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2608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131300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8702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98643762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1223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3869770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8128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Direktur</a:t>
            </a:r>
            <a:r>
              <a:rPr lang="en-US" altLang="de-DE" sz="2400" dirty="0">
                <a:latin typeface="Calibri Light"/>
              </a:rPr>
              <a:t> Roland </a:t>
            </a:r>
            <a:r>
              <a:rPr lang="en-US" altLang="de-DE" sz="2400" dirty="0" err="1">
                <a:latin typeface="Calibri Light"/>
              </a:rPr>
              <a:t>Emmerich</a:t>
            </a:r>
            <a:r>
              <a:rPr lang="en-US" altLang="de-DE" sz="2400" dirty="0">
                <a:latin typeface="Calibri Light"/>
              </a:rPr>
              <a:t> (Independence Day):</a:t>
            </a:r>
            <a:br>
              <a:rPr lang="en-US" altLang="de-DE" sz="2400">
                <a:latin typeface="Calibri Light"/>
              </a:rPr>
            </a:br>
            <a:r>
              <a:rPr lang="en-US" altLang="de-DE" sz="2400">
                <a:latin typeface="Calibri Light"/>
              </a:rPr>
              <a:t>“Pendaratan </a:t>
            </a:r>
            <a:r>
              <a:rPr lang="en-US" altLang="de-DE" sz="2400" dirty="0" err="1">
                <a:latin typeface="Calibri Light"/>
              </a:rPr>
              <a:t>manusia</a:t>
            </a:r>
            <a:r>
              <a:rPr lang="en-US" altLang="de-DE" sz="2400" dirty="0">
                <a:latin typeface="Calibri Light"/>
              </a:rPr>
              <a:t> di </a:t>
            </a:r>
            <a:r>
              <a:rPr lang="en-US" altLang="de-DE" sz="2400" dirty="0" err="1">
                <a:latin typeface="Calibri Light"/>
              </a:rPr>
              <a:t>bulan</a:t>
            </a:r>
            <a:r>
              <a:rPr lang="en-US" altLang="de-DE" sz="2400" dirty="0">
                <a:latin typeface="Calibri Light"/>
              </a:rPr>
              <a:t> (…) </a:t>
            </a:r>
            <a:r>
              <a:rPr lang="en-US" altLang="de-DE" sz="2400" dirty="0" err="1">
                <a:latin typeface="Calibri Light"/>
              </a:rPr>
              <a:t>terlalu</a:t>
            </a:r>
            <a:r>
              <a:rPr lang="en-US" altLang="de-DE" sz="2400" dirty="0">
                <a:latin typeface="Calibri Light"/>
              </a:rPr>
              <a:t> </a:t>
            </a:r>
            <a:r>
              <a:rPr lang="en-US" altLang="de-DE" sz="2400" dirty="0" err="1">
                <a:latin typeface="Calibri Light"/>
              </a:rPr>
              <a:t>baik</a:t>
            </a:r>
            <a:r>
              <a:rPr lang="en-US" altLang="de-DE" sz="2400" dirty="0">
                <a:latin typeface="Calibri Light"/>
              </a:rPr>
              <a:t>. Hal </a:t>
            </a:r>
            <a:r>
              <a:rPr lang="en-US" altLang="de-DE" sz="2400" dirty="0" err="1">
                <a:latin typeface="Calibri Light"/>
              </a:rPr>
              <a:t>itu</a:t>
            </a:r>
            <a:r>
              <a:rPr lang="en-US" altLang="de-DE" sz="2400" dirty="0">
                <a:latin typeface="Calibri Light"/>
              </a:rPr>
              <a:t> </a:t>
            </a:r>
            <a:r>
              <a:rPr lang="en-US" altLang="de-DE" sz="2400" dirty="0" err="1">
                <a:latin typeface="Calibri Light"/>
              </a:rPr>
              <a:t>tidak</a:t>
            </a:r>
            <a:r>
              <a:rPr lang="en-US" altLang="de-DE" sz="2400" dirty="0">
                <a:latin typeface="Calibri Light"/>
              </a:rPr>
              <a:t> </a:t>
            </a:r>
            <a:r>
              <a:rPr lang="en-US" altLang="de-DE" sz="2400" dirty="0" err="1">
                <a:latin typeface="Calibri Light"/>
              </a:rPr>
              <a:t>mungkin</a:t>
            </a:r>
            <a:r>
              <a:rPr lang="en-US" altLang="de-DE" sz="2400" dirty="0">
                <a:latin typeface="Calibri Light"/>
              </a:rPr>
              <a:t> </a:t>
            </a:r>
            <a:r>
              <a:rPr lang="en-US" altLang="de-DE" sz="2400" dirty="0" err="1">
                <a:latin typeface="Calibri Light"/>
              </a:rPr>
              <a:t>dilakukan</a:t>
            </a:r>
            <a:r>
              <a:rPr lang="en-US" altLang="de-DE" sz="2400" dirty="0">
                <a:latin typeface="Calibri Light"/>
              </a:rPr>
              <a:t> </a:t>
            </a:r>
            <a:r>
              <a:rPr lang="en-US" altLang="de-DE" sz="2400" dirty="0" err="1">
                <a:latin typeface="Calibri Light"/>
              </a:rPr>
              <a:t>dalam</a:t>
            </a:r>
            <a:r>
              <a:rPr lang="en-US" altLang="de-DE" sz="2400" dirty="0">
                <a:latin typeface="Calibri Light"/>
              </a:rPr>
              <a:t> </a:t>
            </a:r>
            <a:r>
              <a:rPr lang="en-US" altLang="de-DE" sz="2400" dirty="0" err="1">
                <a:latin typeface="Calibri Light"/>
              </a:rPr>
              <a:t>panggung</a:t>
            </a:r>
            <a:r>
              <a:rPr lang="en-US" altLang="de-DE" sz="2400" dirty="0">
                <a:latin typeface="Calibri Light"/>
              </a:rPr>
              <a:t> film </a:t>
            </a:r>
            <a:r>
              <a:rPr lang="en-US" altLang="de-DE" sz="2400" dirty="0" err="1">
                <a:latin typeface="Calibri Light"/>
              </a:rPr>
              <a:t>pada</a:t>
            </a:r>
            <a:r>
              <a:rPr lang="en-US" altLang="de-DE" sz="2400" dirty="0">
                <a:latin typeface="Calibri Light"/>
              </a:rPr>
              <a:t> </a:t>
            </a:r>
            <a:r>
              <a:rPr lang="en-US" altLang="de-DE" sz="2400" dirty="0" err="1">
                <a:latin typeface="Calibri Light"/>
              </a:rPr>
              <a:t>tahun</a:t>
            </a:r>
            <a:r>
              <a:rPr lang="en-US" altLang="de-DE" sz="2400" dirty="0">
                <a:latin typeface="Calibri Light"/>
              </a:rPr>
              <a:t> 1960. </a:t>
            </a:r>
            <a:r>
              <a:rPr lang="en-US" altLang="de-DE" sz="2400" dirty="0" err="1">
                <a:latin typeface="Calibri Light"/>
              </a:rPr>
              <a:t>Bahkan</a:t>
            </a:r>
            <a:r>
              <a:rPr lang="en-US" altLang="de-DE" sz="2400" dirty="0">
                <a:latin typeface="Calibri Light"/>
              </a:rPr>
              <a:t> </a:t>
            </a:r>
            <a:r>
              <a:rPr lang="en-US" altLang="de-DE" sz="2400" dirty="0" err="1">
                <a:latin typeface="Calibri Light"/>
              </a:rPr>
              <a:t>dengan</a:t>
            </a:r>
            <a:r>
              <a:rPr lang="en-US" altLang="de-DE" sz="2400" dirty="0">
                <a:latin typeface="Calibri Light"/>
              </a:rPr>
              <a:t> </a:t>
            </a:r>
            <a:r>
              <a:rPr lang="en-US" altLang="de-DE" sz="2400" dirty="0" err="1">
                <a:latin typeface="Calibri Light"/>
              </a:rPr>
              <a:t>peralatan</a:t>
            </a:r>
            <a:r>
              <a:rPr lang="en-US" altLang="de-DE" sz="2400" dirty="0">
                <a:latin typeface="Calibri Light"/>
              </a:rPr>
              <a:t> </a:t>
            </a:r>
            <a:r>
              <a:rPr lang="en-US" altLang="de-DE" sz="2400" dirty="0" err="1">
                <a:latin typeface="Calibri Light"/>
              </a:rPr>
              <a:t>saat</a:t>
            </a:r>
            <a:r>
              <a:rPr lang="en-US" altLang="de-DE" sz="2400" dirty="0">
                <a:latin typeface="Calibri Light"/>
              </a:rPr>
              <a:t> </a:t>
            </a:r>
            <a:r>
              <a:rPr lang="en-US" altLang="de-DE" sz="2400" dirty="0" err="1">
                <a:latin typeface="Calibri Light"/>
              </a:rPr>
              <a:t>ini</a:t>
            </a:r>
            <a:r>
              <a:rPr lang="en-US" altLang="de-DE" sz="2400" dirty="0">
                <a:latin typeface="Calibri Light"/>
              </a:rPr>
              <a:t>, </a:t>
            </a:r>
            <a:r>
              <a:rPr lang="en-US" altLang="de-DE" sz="2400" dirty="0" err="1">
                <a:latin typeface="Calibri Light"/>
              </a:rPr>
              <a:t>akan</a:t>
            </a:r>
            <a:r>
              <a:rPr lang="en-US" altLang="de-DE" sz="2400" dirty="0">
                <a:latin typeface="Calibri Light"/>
              </a:rPr>
              <a:t> </a:t>
            </a:r>
            <a:r>
              <a:rPr lang="en-US" altLang="de-DE" sz="2400" dirty="0" err="1">
                <a:latin typeface="Calibri Light"/>
              </a:rPr>
              <a:t>menimbulkan</a:t>
            </a:r>
            <a:r>
              <a:rPr lang="en-US" altLang="de-DE" sz="2400" dirty="0">
                <a:latin typeface="Calibri Light"/>
              </a:rPr>
              <a:t> </a:t>
            </a:r>
            <a:r>
              <a:rPr lang="en-US" altLang="de-DE" sz="2400" err="1">
                <a:latin typeface="Calibri Light"/>
              </a:rPr>
              <a:t>masalah</a:t>
            </a:r>
            <a:r>
              <a:rPr lang="en-US" altLang="de-DE" sz="2400">
                <a:latin typeface="Calibri Light"/>
              </a:rPr>
              <a:t>.”</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120</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Tidak!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Apakah pendaratan manusia di bulan hanya manipulasi pemerintah AS? </a:t>
            </a:r>
            <a:endParaRPr lang="de-DE" sz="220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Sumber: Stasiun Televisi Jerman ZDF: “Vorsicht Verschwörung” (Beware conspiracy) </a:t>
            </a:r>
            <a:endParaRPr lang="de-DE" altLang="de-DE" sz="1200" dirty="0">
              <a:latin typeface="+mj-lt"/>
            </a:endParaRPr>
          </a:p>
        </p:txBody>
      </p:sp>
    </p:spTree>
    <p:extLst>
      <p:ext uri="{BB962C8B-B14F-4D97-AF65-F5344CB8AC3E}">
        <p14:creationId xmlns:p14="http://schemas.microsoft.com/office/powerpoint/2010/main" val="37004255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8266982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97922377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6268</Words>
  <Application>Microsoft Macintosh PowerPoint</Application>
  <PresentationFormat>Benutzerdefiniert</PresentationFormat>
  <Paragraphs>1064</Paragraphs>
  <Slides>122</Slides>
  <Notes>122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122</vt:i4>
      </vt:variant>
    </vt:vector>
  </HeadingPairs>
  <TitlesOfParts>
    <vt:vector size="129" baseType="lpstr">
      <vt:lpstr>Arial</vt:lpstr>
      <vt:lpstr>Times New Roman</vt:lpstr>
      <vt:lpstr>Calibri Light</vt:lpstr>
      <vt:lpstr>Symbol</vt:lpstr>
      <vt:lpstr>WingDings</vt:lpstr>
      <vt:lpstr>UKE_PPT-Vorlage_16zu9</vt:lpstr>
      <vt:lpstr>1_UKE_PPT-Vorlage_16zu9</vt:lpstr>
      <vt:lpstr>MCT 2 B – Melompat ke Kesimpulan I</vt:lpstr>
      <vt:lpstr>Melompat ke Kesimpulan</vt:lpstr>
      <vt:lpstr>Melompat ke Kesimpulan</vt:lpstr>
      <vt:lpstr>Melompat ke Kesimpulan</vt:lpstr>
      <vt:lpstr>Melompat ke Kesimpulan</vt:lpstr>
      <vt:lpstr>Melompat ke Kesimpulan</vt:lpstr>
      <vt:lpstr>Kesimpulan tanpa 100% bukti</vt:lpstr>
      <vt:lpstr>Kesimpulan tanpa 100% bukti</vt:lpstr>
      <vt:lpstr>Kesimpulan tanpa 100% bukti</vt:lpstr>
      <vt:lpstr>Melompat ke Kesimpulan “Beraksi”</vt:lpstr>
      <vt:lpstr>Melompat ke Kesimpulan “Beraksi”</vt:lpstr>
      <vt:lpstr>Melompat ke Kesimpulan “Beraksi”</vt:lpstr>
      <vt:lpstr>Apakah ada bukti bahwa gambar uang $1 dolar Amerika menunjukkan adanya infiltrasi ke Amerika oleh kelompok rahasia?</vt:lpstr>
      <vt:lpstr>Alasan yang Prematur “Beraksi” Apakah ada bukti bahwa gambar uang $1 dolar Amerika menunjukkan adanya infiltrasi ke Amerika oleh kelompok rahasia?</vt:lpstr>
      <vt:lpstr>Alasan yang Prematur “Beraksi” Apakah ada bukti bahwa gambar uang $1 dolar Amerika menunjukkan adanya infiltrasi ke Amerika oleh kelompok rahasia?</vt:lpstr>
      <vt:lpstr>Alasan yang Prematur - Mitos -</vt:lpstr>
      <vt:lpstr>Bagaimana bisa tumbuh mitos dan teori persekongkolan?</vt:lpstr>
      <vt:lpstr>Bagaimana bisa tumbuh mitos dan teori persekongkolan?</vt:lpstr>
      <vt:lpstr>Bagaimana bisa tumbuh mitos dan teori persekongkolan?</vt:lpstr>
      <vt:lpstr>Mengapa kita perlu mempelajarinya?</vt:lpstr>
      <vt:lpstr>Mengapa kita perlu mempelajarinya?</vt:lpstr>
      <vt:lpstr>Melompat ke Kesimpulan bisa meningkatkan salah penafsiran selama psikosis - contoh</vt:lpstr>
      <vt:lpstr>Tugas (1)</vt:lpstr>
      <vt:lpstr>Tugas (1)</vt:lpstr>
      <vt:lpstr>Tugas (1)</vt:lpstr>
      <vt:lpstr>Gambar 1</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2</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3</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4</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pilihan: Video Clip</vt:lpstr>
      <vt:lpstr>Gambar 5</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6</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7</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Tugas 2:</vt:lpstr>
      <vt:lpstr>Apa yang kamu lihat?</vt:lpstr>
      <vt:lpstr>Apa yang kamu lihat sekarang?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320</cp:revision>
  <dcterms:created xsi:type="dcterms:W3CDTF">2002-10-15T10:55:06Z</dcterms:created>
  <dcterms:modified xsi:type="dcterms:W3CDTF">2023-12-21T21:42:05Z</dcterms:modified>
</cp:coreProperties>
</file>