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5" r:id="rId1"/>
    <p:sldMasterId id="2147483858" r:id="rId2"/>
  </p:sldMasterIdLst>
  <p:notesMasterIdLst>
    <p:notesMasterId r:id="rId92"/>
  </p:notesMasterIdLst>
  <p:handoutMasterIdLst>
    <p:handoutMasterId r:id="rId93"/>
  </p:handoutMasterIdLst>
  <p:sldIdLst>
    <p:sldId id="926" r:id="rId3"/>
    <p:sldId id="731" r:id="rId4"/>
    <p:sldId id="902" r:id="rId5"/>
    <p:sldId id="901" r:id="rId6"/>
    <p:sldId id="900" r:id="rId7"/>
    <p:sldId id="899" r:id="rId8"/>
    <p:sldId id="444" r:id="rId9"/>
    <p:sldId id="869" r:id="rId10"/>
    <p:sldId id="907" r:id="rId11"/>
    <p:sldId id="906" r:id="rId12"/>
    <p:sldId id="905" r:id="rId13"/>
    <p:sldId id="904" r:id="rId14"/>
    <p:sldId id="903" r:id="rId15"/>
    <p:sldId id="868" r:id="rId16"/>
    <p:sldId id="823" r:id="rId17"/>
    <p:sldId id="824" r:id="rId18"/>
    <p:sldId id="825" r:id="rId19"/>
    <p:sldId id="875" r:id="rId20"/>
    <p:sldId id="909" r:id="rId21"/>
    <p:sldId id="908" r:id="rId22"/>
    <p:sldId id="458" r:id="rId23"/>
    <p:sldId id="865" r:id="rId24"/>
    <p:sldId id="460" r:id="rId25"/>
    <p:sldId id="728" r:id="rId26"/>
    <p:sldId id="729" r:id="rId27"/>
    <p:sldId id="730" r:id="rId28"/>
    <p:sldId id="734" r:id="rId29"/>
    <p:sldId id="911" r:id="rId30"/>
    <p:sldId id="910" r:id="rId31"/>
    <p:sldId id="811" r:id="rId32"/>
    <p:sldId id="828" r:id="rId33"/>
    <p:sldId id="913" r:id="rId34"/>
    <p:sldId id="912" r:id="rId35"/>
    <p:sldId id="882" r:id="rId36"/>
    <p:sldId id="916" r:id="rId37"/>
    <p:sldId id="915" r:id="rId38"/>
    <p:sldId id="914" r:id="rId39"/>
    <p:sldId id="822" r:id="rId40"/>
    <p:sldId id="918" r:id="rId41"/>
    <p:sldId id="917" r:id="rId42"/>
    <p:sldId id="819" r:id="rId43"/>
    <p:sldId id="813" r:id="rId44"/>
    <p:sldId id="919" r:id="rId45"/>
    <p:sldId id="804" r:id="rId46"/>
    <p:sldId id="805" r:id="rId47"/>
    <p:sldId id="806" r:id="rId48"/>
    <p:sldId id="801" r:id="rId49"/>
    <p:sldId id="802" r:id="rId50"/>
    <p:sldId id="803" r:id="rId51"/>
    <p:sldId id="896" r:id="rId52"/>
    <p:sldId id="749" r:id="rId53"/>
    <p:sldId id="752" r:id="rId54"/>
    <p:sldId id="750" r:id="rId55"/>
    <p:sldId id="751" r:id="rId56"/>
    <p:sldId id="760" r:id="rId57"/>
    <p:sldId id="761" r:id="rId58"/>
    <p:sldId id="762" r:id="rId59"/>
    <p:sldId id="753" r:id="rId60"/>
    <p:sldId id="756" r:id="rId61"/>
    <p:sldId id="754" r:id="rId62"/>
    <p:sldId id="755" r:id="rId63"/>
    <p:sldId id="785" r:id="rId64"/>
    <p:sldId id="788" r:id="rId65"/>
    <p:sldId id="786" r:id="rId66"/>
    <p:sldId id="787" r:id="rId67"/>
    <p:sldId id="778" r:id="rId68"/>
    <p:sldId id="779" r:id="rId69"/>
    <p:sldId id="780" r:id="rId70"/>
    <p:sldId id="769" r:id="rId71"/>
    <p:sldId id="770" r:id="rId72"/>
    <p:sldId id="771" r:id="rId73"/>
    <p:sldId id="772" r:id="rId74"/>
    <p:sldId id="831" r:id="rId75"/>
    <p:sldId id="774" r:id="rId76"/>
    <p:sldId id="885" r:id="rId77"/>
    <p:sldId id="886" r:id="rId78"/>
    <p:sldId id="887" r:id="rId79"/>
    <p:sldId id="888" r:id="rId80"/>
    <p:sldId id="889" r:id="rId81"/>
    <p:sldId id="890" r:id="rId82"/>
    <p:sldId id="891" r:id="rId83"/>
    <p:sldId id="920" r:id="rId84"/>
    <p:sldId id="923" r:id="rId85"/>
    <p:sldId id="922" r:id="rId86"/>
    <p:sldId id="792" r:id="rId87"/>
    <p:sldId id="925" r:id="rId88"/>
    <p:sldId id="924" r:id="rId89"/>
    <p:sldId id="897" r:id="rId90"/>
    <p:sldId id="892" r:id="rId91"/>
  </p:sldIdLst>
  <p:sldSz cx="12195175" cy="6858000"/>
  <p:notesSz cx="7099300" cy="10234613"/>
  <p:defaultTextStyle>
    <a:defPPr>
      <a:defRPr lang="de-DE"/>
    </a:defPPr>
    <a:lvl1pPr algn="l" rtl="0" eaLnBrk="0" fontAlgn="base" hangingPunct="0">
      <a:spcBef>
        <a:spcPct val="0"/>
      </a:spcBef>
      <a:spcAft>
        <a:spcPct val="0"/>
      </a:spcAft>
      <a:defRPr sz="28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8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8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8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8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8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8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8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8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1434">
          <p15:clr>
            <a:srgbClr val="A4A3A4"/>
          </p15:clr>
        </p15:guide>
        <p15:guide id="2" pos="2544">
          <p15:clr>
            <a:srgbClr val="A4A3A4"/>
          </p15:clr>
        </p15:guide>
        <p15:guide id="3" pos="3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2C57E2"/>
    <a:srgbClr val="FF0066"/>
    <a:srgbClr val="66FF33"/>
    <a:srgbClr val="FFFF00"/>
    <a:srgbClr val="FF0000"/>
    <a:srgbClr val="ADC0CB"/>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207" autoAdjust="0"/>
    <p:restoredTop sz="94660"/>
  </p:normalViewPr>
  <p:slideViewPr>
    <p:cSldViewPr>
      <p:cViewPr varScale="1">
        <p:scale>
          <a:sx n="67" d="100"/>
          <a:sy n="67" d="100"/>
        </p:scale>
        <p:origin x="904" y="52"/>
      </p:cViewPr>
      <p:guideLst>
        <p:guide orient="horz" pos="1434"/>
        <p:guide pos="2544"/>
        <p:guide pos="3393"/>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Lst>
  </p:outlineViewPr>
  <p:notesTextViewPr>
    <p:cViewPr>
      <p:scale>
        <a:sx n="100" d="100"/>
        <a:sy n="100" d="100"/>
      </p:scale>
      <p:origin x="0" y="0"/>
    </p:cViewPr>
  </p:notesTextViewPr>
  <p:sorterViewPr>
    <p:cViewPr>
      <p:scale>
        <a:sx n="66" d="100"/>
        <a:sy n="66" d="100"/>
      </p:scale>
      <p:origin x="0" y="1796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slide" Target="slides/slide87.xml"/><Relationship Id="rId97"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viewProps" Target="view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handoutMaster" Target="handoutMasters/handout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_rels/viewProps.xml.rels><?xml version="1.0" encoding="UTF-8" standalone="yes"?>
<Relationships xmlns="http://schemas.openxmlformats.org/package/2006/relationships"><Relationship Id="rId8" Type="http://schemas.openxmlformats.org/officeDocument/2006/relationships/slide" Target="slides/slide64.xml"/><Relationship Id="rId3" Type="http://schemas.openxmlformats.org/officeDocument/2006/relationships/slide" Target="slides/slide52.xml"/><Relationship Id="rId7" Type="http://schemas.openxmlformats.org/officeDocument/2006/relationships/slide" Target="slides/slide63.xml"/><Relationship Id="rId12" Type="http://schemas.openxmlformats.org/officeDocument/2006/relationships/slide" Target="slides/slide80.xml"/><Relationship Id="rId2" Type="http://schemas.openxmlformats.org/officeDocument/2006/relationships/slide" Target="slides/slide48.xml"/><Relationship Id="rId1" Type="http://schemas.openxmlformats.org/officeDocument/2006/relationships/slide" Target="slides/slide25.xml"/><Relationship Id="rId6" Type="http://schemas.openxmlformats.org/officeDocument/2006/relationships/slide" Target="slides/slide60.xml"/><Relationship Id="rId11" Type="http://schemas.openxmlformats.org/officeDocument/2006/relationships/slide" Target="slides/slide79.xml"/><Relationship Id="rId5" Type="http://schemas.openxmlformats.org/officeDocument/2006/relationships/slide" Target="slides/slide59.xml"/><Relationship Id="rId10" Type="http://schemas.openxmlformats.org/officeDocument/2006/relationships/slide" Target="slides/slide76.xml"/><Relationship Id="rId4" Type="http://schemas.openxmlformats.org/officeDocument/2006/relationships/slide" Target="slides/slide53.xml"/><Relationship Id="rId9" Type="http://schemas.openxmlformats.org/officeDocument/2006/relationships/slide" Target="slides/slide7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mn-ea"/>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mn-ea"/>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90B1FD08-A3CC-470A-A86D-DCF7D538A17A}" type="slidenum">
              <a:rPr lang="en-GB" altLang="de-DE"/>
              <a:pPr>
                <a:defRPr/>
              </a:pPr>
              <a:t>‹Nr.›</a:t>
            </a:fld>
            <a:endParaRPr lang="en-GB" altLang="de-DE"/>
          </a:p>
        </p:txBody>
      </p:sp>
    </p:spTree>
    <p:extLst>
      <p:ext uri="{BB962C8B-B14F-4D97-AF65-F5344CB8AC3E}">
        <p14:creationId xmlns:p14="http://schemas.microsoft.com/office/powerpoint/2010/main" val="8757990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mn-ea"/>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defRPr>
            </a:lvl1pPr>
          </a:lstStyle>
          <a:p>
            <a:pPr>
              <a:defRPr/>
            </a:pPr>
            <a:endParaRPr lang="en-US"/>
          </a:p>
        </p:txBody>
      </p:sp>
      <p:sp>
        <p:nvSpPr>
          <p:cNvPr id="1638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altLang="de-DE" noProof="0"/>
              <a:t>Klicken Sie, um die Formate des Vorlagentextes zu bearbeiten</a:t>
            </a:r>
          </a:p>
          <a:p>
            <a:pPr lvl="1"/>
            <a:r>
              <a:rPr lang="en-US" altLang="de-DE" noProof="0"/>
              <a:t>Zweite Ebene</a:t>
            </a:r>
          </a:p>
          <a:p>
            <a:pPr lvl="2"/>
            <a:r>
              <a:rPr lang="en-US" altLang="de-DE" noProof="0"/>
              <a:t>Dritte Ebene</a:t>
            </a:r>
          </a:p>
          <a:p>
            <a:pPr lvl="3"/>
            <a:r>
              <a:rPr lang="en-US" altLang="de-DE" noProof="0"/>
              <a:t>Vierte Ebene</a:t>
            </a:r>
          </a:p>
          <a:p>
            <a:pPr lvl="4"/>
            <a:r>
              <a:rPr lang="en-US" altLang="de-DE"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mn-ea"/>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8FE88641-1029-4A32-A48B-F88A2A243FAE}" type="slidenum">
              <a:rPr lang="en-US" altLang="de-DE"/>
              <a:pPr>
                <a:defRPr/>
              </a:pPr>
              <a:t>‹Nr.›</a:t>
            </a:fld>
            <a:endParaRPr lang="en-US" altLang="de-DE"/>
          </a:p>
        </p:txBody>
      </p:sp>
    </p:spTree>
    <p:extLst>
      <p:ext uri="{BB962C8B-B14F-4D97-AF65-F5344CB8AC3E}">
        <p14:creationId xmlns:p14="http://schemas.microsoft.com/office/powerpoint/2010/main" val="321006116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8601" y="604127"/>
            <a:ext cx="5299825" cy="322319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4633C16-439D-4E17-969D-1A3D418B17CE}" type="slidenum">
              <a:rPr lang="en-US" altLang="de-DE" sz="1300" smtClean="0"/>
              <a:pPr>
                <a:spcBef>
                  <a:spcPct val="0"/>
                </a:spcBef>
              </a:pPr>
              <a:t>2</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5471608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4633C16-439D-4E17-969D-1A3D418B17CE}" type="slidenum">
              <a:rPr lang="en-US" altLang="de-DE" sz="1300" smtClean="0"/>
              <a:pPr>
                <a:spcBef>
                  <a:spcPct val="0"/>
                </a:spcBef>
              </a:pPr>
              <a:t>3</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5471608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4633C16-439D-4E17-969D-1A3D418B17CE}" type="slidenum">
              <a:rPr lang="en-US" altLang="de-DE" sz="1300" smtClean="0"/>
              <a:pPr>
                <a:spcBef>
                  <a:spcPct val="0"/>
                </a:spcBef>
              </a:pPr>
              <a:t>4</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5471608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4633C16-439D-4E17-969D-1A3D418B17CE}" type="slidenum">
              <a:rPr lang="en-US" altLang="de-DE" sz="1300" smtClean="0"/>
              <a:pPr>
                <a:spcBef>
                  <a:spcPct val="0"/>
                </a:spcBef>
              </a:pPr>
              <a:t>5</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5471608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4633C16-439D-4E17-969D-1A3D418B17CE}" type="slidenum">
              <a:rPr lang="en-US" altLang="de-DE" sz="1300" smtClean="0"/>
              <a:pPr>
                <a:spcBef>
                  <a:spcPct val="0"/>
                </a:spcBef>
              </a:pPr>
              <a:t>6</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5471608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50791D3-19D3-4060-8B0A-0F24AE1FEAB5}" type="slidenum">
              <a:rPr lang="en-US" altLang="de-DE" sz="1300" smtClean="0"/>
              <a:pPr>
                <a:spcBef>
                  <a:spcPct val="0"/>
                </a:spcBef>
              </a:pPr>
              <a:t>7</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8201679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EC41AA5-7572-416C-9F13-53081D62613E}" type="slidenum">
              <a:rPr lang="en-US" altLang="de-DE" sz="1300" smtClean="0"/>
              <a:pPr>
                <a:spcBef>
                  <a:spcPct val="0"/>
                </a:spcBef>
              </a:pPr>
              <a:t>8</a:t>
            </a:fld>
            <a:endParaRPr lang="en-US" altLang="de-DE" sz="1300"/>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697742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EC41AA5-7572-416C-9F13-53081D62613E}" type="slidenum">
              <a:rPr lang="en-US" altLang="de-DE" sz="1300" smtClean="0"/>
              <a:pPr>
                <a:spcBef>
                  <a:spcPct val="0"/>
                </a:spcBef>
              </a:pPr>
              <a:t>9</a:t>
            </a:fld>
            <a:endParaRPr lang="en-US" altLang="de-DE" sz="1300"/>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697742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EC41AA5-7572-416C-9F13-53081D62613E}" type="slidenum">
              <a:rPr lang="en-US" altLang="de-DE" sz="1300" smtClean="0"/>
              <a:pPr>
                <a:spcBef>
                  <a:spcPct val="0"/>
                </a:spcBef>
              </a:pPr>
              <a:t>10</a:t>
            </a:fld>
            <a:endParaRPr lang="en-US" altLang="de-DE" sz="1300"/>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697742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EC41AA5-7572-416C-9F13-53081D62613E}" type="slidenum">
              <a:rPr lang="en-US" altLang="de-DE" sz="1300" smtClean="0"/>
              <a:pPr>
                <a:spcBef>
                  <a:spcPct val="0"/>
                </a:spcBef>
              </a:pPr>
              <a:t>11</a:t>
            </a:fld>
            <a:endParaRPr lang="en-US" altLang="de-DE" sz="1300"/>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697742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EC41AA5-7572-416C-9F13-53081D62613E}" type="slidenum">
              <a:rPr lang="en-US" altLang="de-DE" sz="1300" smtClean="0"/>
              <a:pPr>
                <a:spcBef>
                  <a:spcPct val="0"/>
                </a:spcBef>
              </a:pPr>
              <a:t>12</a:t>
            </a:fld>
            <a:endParaRPr lang="en-US" altLang="de-DE" sz="1300"/>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697742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EC41AA5-7572-416C-9F13-53081D62613E}" type="slidenum">
              <a:rPr lang="en-US" altLang="de-DE" sz="1300" smtClean="0"/>
              <a:pPr>
                <a:spcBef>
                  <a:spcPct val="0"/>
                </a:spcBef>
              </a:pPr>
              <a:t>13</a:t>
            </a:fld>
            <a:endParaRPr lang="en-US" altLang="de-DE" sz="1300"/>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697742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B39FD6A-07B9-410D-8565-4895B00B104F}" type="slidenum">
              <a:rPr lang="en-US" altLang="de-DE" sz="1300" smtClean="0"/>
              <a:pPr>
                <a:spcBef>
                  <a:spcPct val="0"/>
                </a:spcBef>
              </a:pPr>
              <a:t>14</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205081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8AEE475-5E44-4A6D-A49F-7496E124D3DE}" type="slidenum">
              <a:rPr lang="en-US" altLang="de-DE" sz="1300" smtClean="0"/>
              <a:pPr>
                <a:spcBef>
                  <a:spcPct val="0"/>
                </a:spcBef>
              </a:pPr>
              <a:t>15</a:t>
            </a:fld>
            <a:endParaRPr lang="en-US" altLang="de-DE" sz="1300"/>
          </a:p>
        </p:txBody>
      </p:sp>
      <p:sp>
        <p:nvSpPr>
          <p:cNvPr id="48131" name="Rectangle 2"/>
          <p:cNvSpPr>
            <a:spLocks noGrp="1" noRot="1" noChangeAspect="1" noChangeArrowheads="1" noTextEdit="1"/>
          </p:cNvSpPr>
          <p:nvPr>
            <p:ph type="sldImg"/>
          </p:nvPr>
        </p:nvSpPr>
        <p:spPr>
          <a:xfrm>
            <a:off x="139700" y="768350"/>
            <a:ext cx="6821488"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922366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6CE22FC-4330-45AA-B0A4-492F7A76F235}" type="slidenum">
              <a:rPr lang="en-US" altLang="de-DE" sz="1300" smtClean="0"/>
              <a:pPr>
                <a:spcBef>
                  <a:spcPct val="0"/>
                </a:spcBef>
              </a:pPr>
              <a:t>16</a:t>
            </a:fld>
            <a:endParaRPr lang="en-US" altLang="de-DE" sz="1300"/>
          </a:p>
        </p:txBody>
      </p:sp>
      <p:sp>
        <p:nvSpPr>
          <p:cNvPr id="50179" name="Rectangle 2"/>
          <p:cNvSpPr>
            <a:spLocks noGrp="1" noRot="1" noChangeAspect="1" noChangeArrowheads="1" noTextEdit="1"/>
          </p:cNvSpPr>
          <p:nvPr>
            <p:ph type="sldImg"/>
          </p:nvPr>
        </p:nvSpPr>
        <p:spPr>
          <a:xfrm>
            <a:off x="139700" y="768350"/>
            <a:ext cx="6821488"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1397588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630A750-54ED-47DE-B018-67A858731C22}" type="slidenum">
              <a:rPr lang="en-US" altLang="de-DE" sz="1300" smtClean="0"/>
              <a:pPr>
                <a:spcBef>
                  <a:spcPct val="0"/>
                </a:spcBef>
              </a:pPr>
              <a:t>17</a:t>
            </a:fld>
            <a:endParaRPr lang="en-US" altLang="de-DE" sz="1300"/>
          </a:p>
        </p:txBody>
      </p:sp>
      <p:sp>
        <p:nvSpPr>
          <p:cNvPr id="52227" name="Rectangle 2"/>
          <p:cNvSpPr>
            <a:spLocks noGrp="1" noRot="1" noChangeAspect="1" noChangeArrowheads="1" noTextEdit="1"/>
          </p:cNvSpPr>
          <p:nvPr>
            <p:ph type="sldImg"/>
          </p:nvPr>
        </p:nvSpPr>
        <p:spPr>
          <a:xfrm>
            <a:off x="139700" y="768350"/>
            <a:ext cx="6821488"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9768584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E80FB70-721F-4B10-A9FC-225E28E2EE67}" type="slidenum">
              <a:rPr lang="en-US" altLang="de-DE" sz="1300" smtClean="0"/>
              <a:pPr>
                <a:spcBef>
                  <a:spcPct val="0"/>
                </a:spcBef>
              </a:pPr>
              <a:t>18</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0151932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E80FB70-721F-4B10-A9FC-225E28E2EE67}" type="slidenum">
              <a:rPr lang="en-US" altLang="de-DE" sz="1300" smtClean="0"/>
              <a:pPr>
                <a:spcBef>
                  <a:spcPct val="0"/>
                </a:spcBef>
              </a:pPr>
              <a:t>19</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0151932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E80FB70-721F-4B10-A9FC-225E28E2EE67}" type="slidenum">
              <a:rPr lang="en-US" altLang="de-DE" sz="1300" smtClean="0"/>
              <a:pPr>
                <a:spcBef>
                  <a:spcPct val="0"/>
                </a:spcBef>
              </a:pPr>
              <a:t>20</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0151932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3D54F60-8EDE-428A-8550-D40157585DE8}" type="slidenum">
              <a:rPr lang="en-US" altLang="de-DE" sz="1300" smtClean="0"/>
              <a:pPr>
                <a:spcBef>
                  <a:spcPct val="0"/>
                </a:spcBef>
              </a:pPr>
              <a:t>21</a:t>
            </a:fld>
            <a:endParaRPr lang="en-US" altLang="de-DE" sz="1300"/>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9842560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3E5DBC0-2164-4752-858E-2C16B572C97B}" type="slidenum">
              <a:rPr lang="en-US" altLang="de-DE" sz="1300" smtClean="0"/>
              <a:pPr>
                <a:spcBef>
                  <a:spcPct val="0"/>
                </a:spcBef>
              </a:pPr>
              <a:t>22</a:t>
            </a:fld>
            <a:endParaRPr lang="en-US" altLang="de-DE" sz="1300"/>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3285533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C2E9CA3-2378-45CA-933F-C9486B066943}" type="slidenum">
              <a:rPr lang="en-US" altLang="de-DE" sz="1300" smtClean="0"/>
              <a:pPr>
                <a:spcBef>
                  <a:spcPct val="0"/>
                </a:spcBef>
              </a:pPr>
              <a:t>23</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2283869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5A36CEF-DFA7-4F24-B3FF-025B014A7246}" type="slidenum">
              <a:rPr lang="en-US" altLang="de-DE" sz="1300" smtClean="0"/>
              <a:pPr>
                <a:spcBef>
                  <a:spcPct val="0"/>
                </a:spcBef>
              </a:pPr>
              <a:t>24</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65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5713252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FAFEEC9-D2FC-411D-B1BF-72B5629DBA26}" type="slidenum">
              <a:rPr lang="en-US" altLang="de-DE" sz="1300" smtClean="0"/>
              <a:pPr>
                <a:spcBef>
                  <a:spcPct val="0"/>
                </a:spcBef>
              </a:pPr>
              <a:t>25</a:t>
            </a:fld>
            <a:endParaRPr lang="en-US" altLang="de-DE" sz="1300"/>
          </a:p>
        </p:txBody>
      </p:sp>
      <p:sp>
        <p:nvSpPr>
          <p:cNvPr id="686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86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7019758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F91C92E-8DE7-4AE5-86AF-829D45B0F02F}" type="slidenum">
              <a:rPr lang="en-US" altLang="de-DE" sz="1300" smtClean="0"/>
              <a:pPr>
                <a:spcBef>
                  <a:spcPct val="0"/>
                </a:spcBef>
              </a:pPr>
              <a:t>26</a:t>
            </a:fld>
            <a:endParaRPr lang="en-US" altLang="de-DE" sz="1300"/>
          </a:p>
        </p:txBody>
      </p:sp>
      <p:sp>
        <p:nvSpPr>
          <p:cNvPr id="706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06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5941224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C6E4682-FB9F-4735-8ACE-30B61C547786}" type="slidenum">
              <a:rPr lang="en-US" altLang="de-DE" sz="1300" smtClean="0"/>
              <a:pPr>
                <a:spcBef>
                  <a:spcPct val="0"/>
                </a:spcBef>
              </a:pPr>
              <a:t>27</a:t>
            </a:fld>
            <a:endParaRPr lang="en-US" altLang="de-DE" sz="1300"/>
          </a:p>
        </p:txBody>
      </p:sp>
      <p:sp>
        <p:nvSpPr>
          <p:cNvPr id="7680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68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25384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C6E4682-FB9F-4735-8ACE-30B61C547786}" type="slidenum">
              <a:rPr lang="en-US" altLang="de-DE" sz="1300" smtClean="0"/>
              <a:pPr>
                <a:spcBef>
                  <a:spcPct val="0"/>
                </a:spcBef>
              </a:pPr>
              <a:t>28</a:t>
            </a:fld>
            <a:endParaRPr lang="en-US" altLang="de-DE" sz="1300"/>
          </a:p>
        </p:txBody>
      </p:sp>
      <p:sp>
        <p:nvSpPr>
          <p:cNvPr id="7680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68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25384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C6E4682-FB9F-4735-8ACE-30B61C547786}" type="slidenum">
              <a:rPr lang="en-US" altLang="de-DE" sz="1300" smtClean="0"/>
              <a:pPr>
                <a:spcBef>
                  <a:spcPct val="0"/>
                </a:spcBef>
              </a:pPr>
              <a:t>29</a:t>
            </a:fld>
            <a:endParaRPr lang="en-US" altLang="de-DE" sz="1300"/>
          </a:p>
        </p:txBody>
      </p:sp>
      <p:sp>
        <p:nvSpPr>
          <p:cNvPr id="7680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68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25384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F26ECF1-41C7-45FD-B7A4-2118FF67ADC7}" type="slidenum">
              <a:rPr lang="en-US" altLang="de-DE" sz="1300" smtClean="0"/>
              <a:pPr>
                <a:spcBef>
                  <a:spcPct val="0"/>
                </a:spcBef>
              </a:pPr>
              <a:t>30</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5403700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5FF7F13-43C7-45CF-ADC9-B45B30E68CCE}" type="slidenum">
              <a:rPr lang="en-US" altLang="de-DE" sz="1300" smtClean="0"/>
              <a:pPr>
                <a:spcBef>
                  <a:spcPct val="0"/>
                </a:spcBef>
              </a:pPr>
              <a:t>31</a:t>
            </a:fld>
            <a:endParaRPr lang="en-US"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71891779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5FF7F13-43C7-45CF-ADC9-B45B30E68CCE}" type="slidenum">
              <a:rPr lang="en-US" altLang="de-DE" sz="1300" smtClean="0"/>
              <a:pPr>
                <a:spcBef>
                  <a:spcPct val="0"/>
                </a:spcBef>
              </a:pPr>
              <a:t>32</a:t>
            </a:fld>
            <a:endParaRPr lang="en-US"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7189177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5FF7F13-43C7-45CF-ADC9-B45B30E68CCE}" type="slidenum">
              <a:rPr lang="en-US" altLang="de-DE" sz="1300" smtClean="0"/>
              <a:pPr>
                <a:spcBef>
                  <a:spcPct val="0"/>
                </a:spcBef>
              </a:pPr>
              <a:t>33</a:t>
            </a:fld>
            <a:endParaRPr lang="en-US"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71891779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EA7EF755-3430-4E60-8CAF-D897D417F251}" type="slidenum">
              <a:rPr lang="en-US" altLang="de-DE" sz="1300" b="1"/>
              <a:pPr algn="r" eaLnBrk="1" hangingPunct="1">
                <a:spcBef>
                  <a:spcPct val="0"/>
                </a:spcBef>
              </a:pPr>
              <a:t>34</a:t>
            </a:fld>
            <a:endParaRPr lang="en-US" altLang="de-DE" sz="1300" b="1"/>
          </a:p>
        </p:txBody>
      </p:sp>
      <p:sp>
        <p:nvSpPr>
          <p:cNvPr id="931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31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8101080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EA7EF755-3430-4E60-8CAF-D897D417F251}" type="slidenum">
              <a:rPr lang="en-US" altLang="de-DE" sz="1300" b="1"/>
              <a:pPr algn="r" eaLnBrk="1" hangingPunct="1">
                <a:spcBef>
                  <a:spcPct val="0"/>
                </a:spcBef>
              </a:pPr>
              <a:t>35</a:t>
            </a:fld>
            <a:endParaRPr lang="en-US" altLang="de-DE" sz="1300" b="1"/>
          </a:p>
        </p:txBody>
      </p:sp>
      <p:sp>
        <p:nvSpPr>
          <p:cNvPr id="931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31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8101080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EA7EF755-3430-4E60-8CAF-D897D417F251}" type="slidenum">
              <a:rPr lang="en-US" altLang="de-DE" sz="1300" b="1"/>
              <a:pPr algn="r" eaLnBrk="1" hangingPunct="1">
                <a:spcBef>
                  <a:spcPct val="0"/>
                </a:spcBef>
              </a:pPr>
              <a:t>36</a:t>
            </a:fld>
            <a:endParaRPr lang="en-US" altLang="de-DE" sz="1300" b="1"/>
          </a:p>
        </p:txBody>
      </p:sp>
      <p:sp>
        <p:nvSpPr>
          <p:cNvPr id="931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31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8101080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EA7EF755-3430-4E60-8CAF-D897D417F251}" type="slidenum">
              <a:rPr lang="en-US" altLang="de-DE" sz="1300" b="1"/>
              <a:pPr algn="r" eaLnBrk="1" hangingPunct="1">
                <a:spcBef>
                  <a:spcPct val="0"/>
                </a:spcBef>
              </a:pPr>
              <a:t>37</a:t>
            </a:fld>
            <a:endParaRPr lang="en-US" altLang="de-DE" sz="1300" b="1"/>
          </a:p>
        </p:txBody>
      </p:sp>
      <p:sp>
        <p:nvSpPr>
          <p:cNvPr id="931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31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8101080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6D1FD0A-9F26-4B06-B5F2-CFB9930EC892}" type="slidenum">
              <a:rPr lang="en-US" altLang="de-DE" sz="1300" smtClean="0"/>
              <a:pPr>
                <a:spcBef>
                  <a:spcPct val="0"/>
                </a:spcBef>
              </a:pPr>
              <a:t>38</a:t>
            </a:fld>
            <a:endParaRPr lang="en-US" altLang="de-DE" sz="1300"/>
          </a:p>
        </p:txBody>
      </p:sp>
      <p:sp>
        <p:nvSpPr>
          <p:cNvPr id="99331" name="Rectangle 2"/>
          <p:cNvSpPr>
            <a:spLocks noGrp="1" noRot="1" noChangeAspect="1" noChangeArrowheads="1" noTextEdit="1"/>
          </p:cNvSpPr>
          <p:nvPr>
            <p:ph type="sldImg"/>
          </p:nvPr>
        </p:nvSpPr>
        <p:spPr>
          <a:xfrm>
            <a:off x="139700" y="768350"/>
            <a:ext cx="6821488"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72650536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6D1FD0A-9F26-4B06-B5F2-CFB9930EC892}" type="slidenum">
              <a:rPr lang="en-US" altLang="de-DE" sz="1300" smtClean="0"/>
              <a:pPr>
                <a:spcBef>
                  <a:spcPct val="0"/>
                </a:spcBef>
              </a:pPr>
              <a:t>39</a:t>
            </a:fld>
            <a:endParaRPr lang="en-US" altLang="de-DE" sz="1300"/>
          </a:p>
        </p:txBody>
      </p:sp>
      <p:sp>
        <p:nvSpPr>
          <p:cNvPr id="99331" name="Rectangle 2"/>
          <p:cNvSpPr>
            <a:spLocks noGrp="1" noRot="1" noChangeAspect="1" noChangeArrowheads="1" noTextEdit="1"/>
          </p:cNvSpPr>
          <p:nvPr>
            <p:ph type="sldImg"/>
          </p:nvPr>
        </p:nvSpPr>
        <p:spPr>
          <a:xfrm>
            <a:off x="139700" y="768350"/>
            <a:ext cx="6821488"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72650536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6D1FD0A-9F26-4B06-B5F2-CFB9930EC892}" type="slidenum">
              <a:rPr lang="en-US" altLang="de-DE" sz="1300" smtClean="0"/>
              <a:pPr>
                <a:spcBef>
                  <a:spcPct val="0"/>
                </a:spcBef>
              </a:pPr>
              <a:t>40</a:t>
            </a:fld>
            <a:endParaRPr lang="en-US" altLang="de-DE" sz="1300"/>
          </a:p>
        </p:txBody>
      </p:sp>
      <p:sp>
        <p:nvSpPr>
          <p:cNvPr id="99331" name="Rectangle 2"/>
          <p:cNvSpPr>
            <a:spLocks noGrp="1" noRot="1" noChangeAspect="1" noChangeArrowheads="1" noTextEdit="1"/>
          </p:cNvSpPr>
          <p:nvPr>
            <p:ph type="sldImg"/>
          </p:nvPr>
        </p:nvSpPr>
        <p:spPr>
          <a:xfrm>
            <a:off x="139700" y="768350"/>
            <a:ext cx="6821488"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72650536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7F21463-0635-447E-A4AB-9CF63D0ED7BE}" type="slidenum">
              <a:rPr lang="en-US" altLang="de-DE" sz="1300" smtClean="0"/>
              <a:pPr>
                <a:spcBef>
                  <a:spcPct val="0"/>
                </a:spcBef>
              </a:pPr>
              <a:t>41</a:t>
            </a:fld>
            <a:endParaRPr lang="en-US" altLang="de-DE" sz="1300"/>
          </a:p>
        </p:txBody>
      </p:sp>
      <p:sp>
        <p:nvSpPr>
          <p:cNvPr id="101379" name="Rectangle 2"/>
          <p:cNvSpPr>
            <a:spLocks noGrp="1" noRot="1" noChangeAspect="1" noChangeArrowheads="1" noTextEdit="1"/>
          </p:cNvSpPr>
          <p:nvPr>
            <p:ph type="sldImg"/>
          </p:nvPr>
        </p:nvSpPr>
        <p:spPr>
          <a:xfrm>
            <a:off x="139700" y="768350"/>
            <a:ext cx="6821488"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2406148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E2508C9-05CB-4A39-B922-7D493698F886}" type="slidenum">
              <a:rPr lang="en-US" altLang="de-DE" sz="1300" smtClean="0"/>
              <a:pPr>
                <a:spcBef>
                  <a:spcPct val="0"/>
                </a:spcBef>
              </a:pPr>
              <a:t>42</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7012937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E2508C9-05CB-4A39-B922-7D493698F886}" type="slidenum">
              <a:rPr lang="en-US" altLang="de-DE" sz="1300" smtClean="0"/>
              <a:pPr>
                <a:spcBef>
                  <a:spcPct val="0"/>
                </a:spcBef>
              </a:pPr>
              <a:t>43</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7012937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A6099D8-9CBA-4A9E-AF93-A6475107464E}" type="slidenum">
              <a:rPr lang="en-US" altLang="de-DE" sz="1300" smtClean="0"/>
              <a:pPr>
                <a:spcBef>
                  <a:spcPct val="0"/>
                </a:spcBef>
              </a:pPr>
              <a:t>44</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34350066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0CA22A0-5E81-405E-9042-549F5E7FFB4B}" type="slidenum">
              <a:rPr lang="en-US" altLang="de-DE" sz="1300" smtClean="0"/>
              <a:pPr>
                <a:spcBef>
                  <a:spcPct val="0"/>
                </a:spcBef>
              </a:pPr>
              <a:t>45</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57645915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06F22B1-84ED-49CE-916C-8EFAEB784B01}" type="slidenum">
              <a:rPr lang="en-US" altLang="de-DE" sz="1300" smtClean="0"/>
              <a:pPr>
                <a:spcBef>
                  <a:spcPct val="0"/>
                </a:spcBef>
              </a:pPr>
              <a:t>46</a:t>
            </a:fld>
            <a:endParaRPr lang="en-US" altLang="de-DE" sz="1300"/>
          </a:p>
        </p:txBody>
      </p:sp>
      <p:sp>
        <p:nvSpPr>
          <p:cNvPr id="111619" name="Rectangle 2050"/>
          <p:cNvSpPr>
            <a:spLocks noGrp="1" noRot="1" noChangeAspect="1" noChangeArrowheads="1" noTextEdit="1"/>
          </p:cNvSpPr>
          <p:nvPr>
            <p:ph type="sldImg"/>
          </p:nvPr>
        </p:nvSpPr>
        <p:spPr>
          <a:xfrm>
            <a:off x="138113" y="768350"/>
            <a:ext cx="6823075" cy="3836988"/>
          </a:xfrm>
          <a:ln/>
        </p:spPr>
      </p:sp>
      <p:sp>
        <p:nvSpPr>
          <p:cNvPr id="111620"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89909134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735922F-1BA8-4479-86D5-D20FD1DC5876}" type="slidenum">
              <a:rPr lang="en-US" altLang="de-DE" sz="1300" smtClean="0"/>
              <a:pPr>
                <a:spcBef>
                  <a:spcPct val="0"/>
                </a:spcBef>
              </a:pPr>
              <a:t>47</a:t>
            </a:fld>
            <a:endParaRPr lang="en-US" altLang="de-DE" sz="1300"/>
          </a:p>
        </p:txBody>
      </p:sp>
      <p:sp>
        <p:nvSpPr>
          <p:cNvPr id="113667" name="Rectangle 1026"/>
          <p:cNvSpPr>
            <a:spLocks noGrp="1" noRot="1" noChangeAspect="1" noChangeArrowheads="1" noTextEdit="1"/>
          </p:cNvSpPr>
          <p:nvPr>
            <p:ph type="sldImg"/>
          </p:nvPr>
        </p:nvSpPr>
        <p:spPr>
          <a:xfrm>
            <a:off x="138113" y="768350"/>
            <a:ext cx="6823075" cy="3836988"/>
          </a:xfrm>
          <a:ln/>
        </p:spPr>
      </p:sp>
      <p:sp>
        <p:nvSpPr>
          <p:cNvPr id="11366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51384856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8CD56B7-B9C5-47DA-9310-2A995A94BAE6}" type="slidenum">
              <a:rPr lang="en-US" altLang="de-DE" sz="1300" smtClean="0"/>
              <a:pPr>
                <a:spcBef>
                  <a:spcPct val="0"/>
                </a:spcBef>
              </a:pPr>
              <a:t>48</a:t>
            </a:fld>
            <a:endParaRPr lang="en-US" altLang="de-DE" sz="1300"/>
          </a:p>
        </p:txBody>
      </p:sp>
      <p:sp>
        <p:nvSpPr>
          <p:cNvPr id="115715" name="Rectangle 1026"/>
          <p:cNvSpPr>
            <a:spLocks noGrp="1" noRot="1" noChangeAspect="1" noChangeArrowheads="1" noTextEdit="1"/>
          </p:cNvSpPr>
          <p:nvPr>
            <p:ph type="sldImg"/>
          </p:nvPr>
        </p:nvSpPr>
        <p:spPr>
          <a:xfrm>
            <a:off x="138113" y="768350"/>
            <a:ext cx="6823075" cy="3836988"/>
          </a:xfrm>
          <a:ln/>
        </p:spPr>
      </p:sp>
      <p:sp>
        <p:nvSpPr>
          <p:cNvPr id="11571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61684576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AB6BC4D-B9B8-4BE3-A1E2-A272472CAD71}" type="slidenum">
              <a:rPr lang="en-US" altLang="de-DE" sz="1300" smtClean="0"/>
              <a:pPr>
                <a:spcBef>
                  <a:spcPct val="0"/>
                </a:spcBef>
              </a:pPr>
              <a:t>49</a:t>
            </a:fld>
            <a:endParaRPr lang="en-US" altLang="de-DE" sz="1300"/>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4336782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50</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8355227-81DF-45AB-BE6E-1C1E14A7919B}" type="slidenum">
              <a:rPr lang="en-US" altLang="de-DE" sz="1300" smtClean="0"/>
              <a:pPr>
                <a:spcBef>
                  <a:spcPct val="0"/>
                </a:spcBef>
              </a:pPr>
              <a:t>51</a:t>
            </a:fld>
            <a:endParaRPr lang="en-US" altLang="de-DE" sz="1300"/>
          </a:p>
        </p:txBody>
      </p:sp>
      <p:sp>
        <p:nvSpPr>
          <p:cNvPr id="1208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08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00272797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BD62CA8-5368-442A-B393-A356138B841F}" type="slidenum">
              <a:rPr lang="en-US" altLang="de-DE" sz="1300" smtClean="0"/>
              <a:pPr>
                <a:spcBef>
                  <a:spcPct val="0"/>
                </a:spcBef>
              </a:pPr>
              <a:t>52</a:t>
            </a:fld>
            <a:endParaRPr lang="en-US" altLang="de-DE" sz="1300"/>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37223385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4E5F03C-C70A-42C3-A5EF-DAA50E4582CA}" type="slidenum">
              <a:rPr lang="en-US" altLang="de-DE" sz="1300" smtClean="0"/>
              <a:pPr>
                <a:spcBef>
                  <a:spcPct val="0"/>
                </a:spcBef>
              </a:pPr>
              <a:t>53</a:t>
            </a:fld>
            <a:endParaRPr lang="en-US" altLang="de-DE" sz="1300"/>
          </a:p>
        </p:txBody>
      </p:sp>
      <p:sp>
        <p:nvSpPr>
          <p:cNvPr id="12493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49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75695936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E212D35-A39D-40EA-8975-84F6A3F7CF8D}" type="slidenum">
              <a:rPr lang="en-US" altLang="de-DE" sz="1300" smtClean="0"/>
              <a:pPr>
                <a:spcBef>
                  <a:spcPct val="0"/>
                </a:spcBef>
              </a:pPr>
              <a:t>54</a:t>
            </a:fld>
            <a:endParaRPr lang="en-US" altLang="de-DE" sz="1300"/>
          </a:p>
        </p:txBody>
      </p:sp>
      <p:sp>
        <p:nvSpPr>
          <p:cNvPr id="1269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69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49096836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5CA3C3E-EF55-4F61-9F51-243EBB4E9F2E}" type="slidenum">
              <a:rPr lang="en-US" altLang="de-DE" sz="1300" smtClean="0"/>
              <a:pPr>
                <a:spcBef>
                  <a:spcPct val="0"/>
                </a:spcBef>
              </a:pPr>
              <a:t>55</a:t>
            </a:fld>
            <a:endParaRPr lang="en-US" altLang="de-DE" sz="1300"/>
          </a:p>
        </p:txBody>
      </p:sp>
      <p:sp>
        <p:nvSpPr>
          <p:cNvPr id="1290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90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88911699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055B15B-D27D-43A9-8215-6E39C9269658}" type="slidenum">
              <a:rPr lang="en-US" altLang="de-DE" sz="1300" smtClean="0"/>
              <a:pPr>
                <a:spcBef>
                  <a:spcPct val="0"/>
                </a:spcBef>
              </a:pPr>
              <a:t>56</a:t>
            </a:fld>
            <a:endParaRPr lang="en-US" altLang="de-DE" sz="1300"/>
          </a:p>
        </p:txBody>
      </p:sp>
      <p:sp>
        <p:nvSpPr>
          <p:cNvPr id="1310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10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7873512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DA9B082-6D91-4F53-90F9-678A3A2BC979}" type="slidenum">
              <a:rPr lang="en-US" altLang="de-DE" sz="1300" smtClean="0"/>
              <a:pPr>
                <a:spcBef>
                  <a:spcPct val="0"/>
                </a:spcBef>
              </a:pPr>
              <a:t>57</a:t>
            </a:fld>
            <a:endParaRPr lang="en-US" altLang="de-DE" sz="1300"/>
          </a:p>
        </p:txBody>
      </p:sp>
      <p:sp>
        <p:nvSpPr>
          <p:cNvPr id="1331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31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26588167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DABE283-271E-46BC-A1BD-77F733C9F8EB}" type="slidenum">
              <a:rPr lang="en-US" altLang="de-DE" sz="1300" smtClean="0"/>
              <a:pPr>
                <a:spcBef>
                  <a:spcPct val="0"/>
                </a:spcBef>
              </a:pPr>
              <a:t>58</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51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7585569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B07691A-D9D3-4529-AA1A-B12E151BCA6E}" type="slidenum">
              <a:rPr lang="en-US" altLang="de-DE" sz="1300" smtClean="0"/>
              <a:pPr>
                <a:spcBef>
                  <a:spcPct val="0"/>
                </a:spcBef>
              </a:pPr>
              <a:t>59</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02324932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A3FDEC1-DB5A-4202-99B0-4FFDA8ABCD49}" type="slidenum">
              <a:rPr lang="en-US" altLang="de-DE" sz="1300" smtClean="0"/>
              <a:pPr>
                <a:spcBef>
                  <a:spcPct val="0"/>
                </a:spcBef>
              </a:pPr>
              <a:t>60</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92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52220895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668A6CB-371F-4D3D-9BB1-88C85E06CE52}" type="slidenum">
              <a:rPr lang="en-US" altLang="de-DE" sz="1300" smtClean="0"/>
              <a:pPr>
                <a:spcBef>
                  <a:spcPct val="0"/>
                </a:spcBef>
              </a:pPr>
              <a:t>61</a:t>
            </a:fld>
            <a:endParaRPr lang="en-US" altLang="de-DE" sz="1300"/>
          </a:p>
        </p:txBody>
      </p:sp>
      <p:sp>
        <p:nvSpPr>
          <p:cNvPr id="1413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13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25113455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3D0F022-9F05-4968-898D-1EC8F8374397}" type="slidenum">
              <a:rPr lang="en-US" altLang="de-DE" sz="1300" smtClean="0"/>
              <a:pPr>
                <a:spcBef>
                  <a:spcPct val="0"/>
                </a:spcBef>
              </a:pPr>
              <a:t>62</a:t>
            </a:fld>
            <a:endParaRPr lang="en-US" altLang="de-DE" sz="1300"/>
          </a:p>
        </p:txBody>
      </p:sp>
      <p:sp>
        <p:nvSpPr>
          <p:cNvPr id="143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3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35104179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D6729D0-6495-42FA-84D1-9108C5C536C8}" type="slidenum">
              <a:rPr lang="en-US" altLang="de-DE" sz="1300" smtClean="0"/>
              <a:pPr>
                <a:spcBef>
                  <a:spcPct val="0"/>
                </a:spcBef>
              </a:pPr>
              <a:t>63</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17775413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4D054B2-38BC-4054-9CDC-B6FFF4508023}" type="slidenum">
              <a:rPr lang="en-US" altLang="de-DE" sz="1300" smtClean="0"/>
              <a:pPr>
                <a:spcBef>
                  <a:spcPct val="0"/>
                </a:spcBef>
              </a:pPr>
              <a:t>64</a:t>
            </a:fld>
            <a:endParaRPr lang="en-US" altLang="de-DE" sz="1300"/>
          </a:p>
        </p:txBody>
      </p:sp>
      <p:sp>
        <p:nvSpPr>
          <p:cNvPr id="1474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74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94820150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B607478-13B5-4D60-BA96-B2199D756CDD}" type="slidenum">
              <a:rPr lang="en-US" altLang="de-DE" sz="1300" smtClean="0"/>
              <a:pPr>
                <a:spcBef>
                  <a:spcPct val="0"/>
                </a:spcBef>
              </a:pPr>
              <a:t>65</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95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78230365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78E52BD-BD92-4B40-AA29-83C6F635E2BE}" type="slidenum">
              <a:rPr lang="en-US" altLang="de-DE" sz="1300" smtClean="0"/>
              <a:pPr>
                <a:spcBef>
                  <a:spcPct val="0"/>
                </a:spcBef>
              </a:pPr>
              <a:t>66</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15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68074586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6731BD0-FEE5-43CA-A6BB-834E96718952}" type="slidenum">
              <a:rPr lang="en-US" altLang="de-DE" sz="1300" smtClean="0"/>
              <a:pPr>
                <a:spcBef>
                  <a:spcPct val="0"/>
                </a:spcBef>
              </a:pPr>
              <a:t>67</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9317862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F1B0EE3-A0F7-4871-B4E3-C06999CBE0B5}" type="slidenum">
              <a:rPr lang="en-US" altLang="de-DE" sz="1300" smtClean="0"/>
              <a:pPr>
                <a:spcBef>
                  <a:spcPct val="0"/>
                </a:spcBef>
              </a:pPr>
              <a:t>68</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56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72731399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FF4160F-CC49-4D01-936E-736F6BF90CB5}" type="slidenum">
              <a:rPr lang="en-US" altLang="de-DE" sz="1300" smtClean="0"/>
              <a:pPr>
                <a:spcBef>
                  <a:spcPct val="0"/>
                </a:spcBef>
              </a:pPr>
              <a:t>69</a:t>
            </a:fld>
            <a:endParaRPr lang="en-US" altLang="de-DE" sz="1300"/>
          </a:p>
        </p:txBody>
      </p:sp>
      <p:sp>
        <p:nvSpPr>
          <p:cNvPr id="1576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99224224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D3E8772-315F-40B3-B4CA-11742CF72383}" type="slidenum">
              <a:rPr lang="en-US" altLang="de-DE" sz="1300" smtClean="0"/>
              <a:pPr>
                <a:spcBef>
                  <a:spcPct val="0"/>
                </a:spcBef>
              </a:pPr>
              <a:t>70</a:t>
            </a:fld>
            <a:endParaRPr lang="en-US" altLang="de-DE" sz="1300"/>
          </a:p>
        </p:txBody>
      </p:sp>
      <p:sp>
        <p:nvSpPr>
          <p:cNvPr id="15974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0775049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5C735B0-9821-4E33-A413-8EFBD4F02CF6}" type="slidenum">
              <a:rPr lang="en-US" altLang="de-DE" sz="1300" smtClean="0"/>
              <a:pPr>
                <a:spcBef>
                  <a:spcPct val="0"/>
                </a:spcBef>
              </a:pPr>
              <a:t>71</a:t>
            </a:fld>
            <a:endParaRPr lang="en-US" altLang="de-DE" sz="1300"/>
          </a:p>
        </p:txBody>
      </p:sp>
      <p:sp>
        <p:nvSpPr>
          <p:cNvPr id="16179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17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17274242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BC12CCE-53EA-4BA4-9661-4E10296A14DA}" type="slidenum">
              <a:rPr lang="en-US" altLang="de-DE" sz="1300" smtClean="0"/>
              <a:pPr>
                <a:spcBef>
                  <a:spcPct val="0"/>
                </a:spcBef>
              </a:pPr>
              <a:t>72</a:t>
            </a:fld>
            <a:endParaRPr lang="en-US" altLang="de-DE" sz="1300"/>
          </a:p>
        </p:txBody>
      </p:sp>
      <p:sp>
        <p:nvSpPr>
          <p:cNvPr id="1638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1780886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8569813-1EE7-49E2-8A21-F817CFF34330}" type="slidenum">
              <a:rPr lang="en-US" altLang="de-DE" sz="1300" smtClean="0"/>
              <a:pPr>
                <a:spcBef>
                  <a:spcPct val="0"/>
                </a:spcBef>
              </a:pPr>
              <a:t>73</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25739132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58AD0F5-BAF9-49F1-8C61-C2374EEE50FA}" type="slidenum">
              <a:rPr lang="en-US" altLang="de-DE" sz="1300" smtClean="0"/>
              <a:pPr>
                <a:spcBef>
                  <a:spcPct val="0"/>
                </a:spcBef>
              </a:pPr>
              <a:t>74</a:t>
            </a:fld>
            <a:endParaRPr lang="en-US" altLang="de-DE" sz="1300"/>
          </a:p>
        </p:txBody>
      </p:sp>
      <p:sp>
        <p:nvSpPr>
          <p:cNvPr id="1679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79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85380812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429652C-FCB7-48FE-B71C-D2938BE52738}" type="slidenum">
              <a:rPr lang="en-US" altLang="de-DE" sz="1300" smtClean="0"/>
              <a:pPr>
                <a:spcBef>
                  <a:spcPct val="0"/>
                </a:spcBef>
              </a:pPr>
              <a:t>75</a:t>
            </a:fld>
            <a:endParaRPr lang="en-US" altLang="de-DE" sz="1300"/>
          </a:p>
        </p:txBody>
      </p:sp>
      <p:sp>
        <p:nvSpPr>
          <p:cNvPr id="17613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61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53705175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8945533-F8D8-4336-A782-88B4ABD2288D}" type="slidenum">
              <a:rPr lang="en-US" altLang="de-DE" sz="1300" smtClean="0"/>
              <a:pPr>
                <a:spcBef>
                  <a:spcPct val="0"/>
                </a:spcBef>
              </a:pPr>
              <a:t>76</a:t>
            </a:fld>
            <a:endParaRPr lang="en-US" altLang="de-DE" sz="1300"/>
          </a:p>
        </p:txBody>
      </p:sp>
      <p:sp>
        <p:nvSpPr>
          <p:cNvPr id="1781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81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31963973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71E6A19-C379-487E-8449-9079672924A3}" type="slidenum">
              <a:rPr lang="en-US" altLang="de-DE" sz="1300" smtClean="0"/>
              <a:pPr>
                <a:spcBef>
                  <a:spcPct val="0"/>
                </a:spcBef>
              </a:pPr>
              <a:t>77</a:t>
            </a:fld>
            <a:endParaRPr lang="en-US" altLang="de-DE" sz="1300"/>
          </a:p>
        </p:txBody>
      </p:sp>
      <p:sp>
        <p:nvSpPr>
          <p:cNvPr id="1802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02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03390767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A95643C-B607-4F97-88D0-1906CDD9098E}" type="slidenum">
              <a:rPr lang="en-US" altLang="de-DE" sz="1300" smtClean="0"/>
              <a:pPr>
                <a:spcBef>
                  <a:spcPct val="0"/>
                </a:spcBef>
              </a:pPr>
              <a:t>78</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71241759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9FA1900-07BD-41A8-8EF1-A659D98C99F8}" type="slidenum">
              <a:rPr lang="en-US" altLang="de-DE" sz="1300" smtClean="0"/>
              <a:pPr>
                <a:spcBef>
                  <a:spcPct val="0"/>
                </a:spcBef>
              </a:pPr>
              <a:t>79</a:t>
            </a:fld>
            <a:endParaRPr lang="en-US" altLang="de-DE" sz="1300"/>
          </a:p>
        </p:txBody>
      </p:sp>
      <p:sp>
        <p:nvSpPr>
          <p:cNvPr id="184323" name="Rectangle 2"/>
          <p:cNvSpPr>
            <a:spLocks noGrp="1" noRot="1" noChangeAspect="1" noChangeArrowheads="1" noTextEdit="1"/>
          </p:cNvSpPr>
          <p:nvPr>
            <p:ph type="sldImg"/>
          </p:nvPr>
        </p:nvSpPr>
        <p:spPr>
          <a:xfrm>
            <a:off x="138113" y="768350"/>
            <a:ext cx="6823075"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53650375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BD8B5DB-3738-4FD5-BC9A-AB8F03DD5AA6}" type="slidenum">
              <a:rPr lang="en-US" altLang="de-DE" sz="1300" smtClean="0"/>
              <a:pPr>
                <a:spcBef>
                  <a:spcPct val="0"/>
                </a:spcBef>
              </a:pPr>
              <a:t>80</a:t>
            </a:fld>
            <a:endParaRPr lang="en-US" altLang="de-DE" sz="1300"/>
          </a:p>
        </p:txBody>
      </p:sp>
      <p:sp>
        <p:nvSpPr>
          <p:cNvPr id="1863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63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7218765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C9FA9EF-D894-4A7C-8219-63D00E09726A}" type="slidenum">
              <a:rPr lang="en-US" altLang="de-DE" sz="1300" smtClean="0"/>
              <a:pPr>
                <a:spcBef>
                  <a:spcPct val="0"/>
                </a:spcBef>
              </a:pPr>
              <a:t>81</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14863216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04F0E91-2730-4347-964F-0F5BACF0FA7E}" type="slidenum">
              <a:rPr lang="en-US" altLang="de-DE" sz="1300" smtClean="0"/>
              <a:pPr>
                <a:spcBef>
                  <a:spcPct val="0"/>
                </a:spcBef>
              </a:pPr>
              <a:t>82</a:t>
            </a:fld>
            <a:endParaRPr lang="en-US" altLang="de-DE" sz="1300"/>
          </a:p>
        </p:txBody>
      </p:sp>
      <p:sp>
        <p:nvSpPr>
          <p:cNvPr id="1945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945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6005680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04F0E91-2730-4347-964F-0F5BACF0FA7E}" type="slidenum">
              <a:rPr lang="en-US" altLang="de-DE" sz="1300" smtClean="0"/>
              <a:pPr>
                <a:spcBef>
                  <a:spcPct val="0"/>
                </a:spcBef>
              </a:pPr>
              <a:t>83</a:t>
            </a:fld>
            <a:endParaRPr lang="en-US" altLang="de-DE" sz="1300"/>
          </a:p>
        </p:txBody>
      </p:sp>
      <p:sp>
        <p:nvSpPr>
          <p:cNvPr id="1945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945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6005680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04F0E91-2730-4347-964F-0F5BACF0FA7E}" type="slidenum">
              <a:rPr lang="en-US" altLang="de-DE" sz="1300" smtClean="0"/>
              <a:pPr>
                <a:spcBef>
                  <a:spcPct val="0"/>
                </a:spcBef>
              </a:pPr>
              <a:t>84</a:t>
            </a:fld>
            <a:endParaRPr lang="en-US" altLang="de-DE" sz="1300"/>
          </a:p>
        </p:txBody>
      </p:sp>
      <p:sp>
        <p:nvSpPr>
          <p:cNvPr id="1945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945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6005680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4976D6E-C993-4BB0-AEE6-D2271DD0228C}" type="slidenum">
              <a:rPr lang="en-US" altLang="de-DE" sz="1300" smtClean="0"/>
              <a:pPr>
                <a:spcBef>
                  <a:spcPct val="0"/>
                </a:spcBef>
              </a:pPr>
              <a:t>85</a:t>
            </a:fld>
            <a:endParaRPr lang="en-US" altLang="de-DE" sz="1300"/>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4772874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4976D6E-C993-4BB0-AEE6-D2271DD0228C}" type="slidenum">
              <a:rPr lang="en-US" altLang="de-DE" sz="1300" smtClean="0"/>
              <a:pPr>
                <a:spcBef>
                  <a:spcPct val="0"/>
                </a:spcBef>
              </a:pPr>
              <a:t>86</a:t>
            </a:fld>
            <a:endParaRPr lang="en-US" altLang="de-DE" sz="1300"/>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4772874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4976D6E-C993-4BB0-AEE6-D2271DD0228C}" type="slidenum">
              <a:rPr lang="en-US" altLang="de-DE" sz="1300" smtClean="0"/>
              <a:pPr>
                <a:spcBef>
                  <a:spcPct val="0"/>
                </a:spcBef>
              </a:pPr>
              <a:t>87</a:t>
            </a:fld>
            <a:endParaRPr lang="en-US" altLang="de-DE" sz="1300"/>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47728749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88</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DAA3E09-28AB-4B2D-BBDD-B5AFA9CAE224}" type="slidenum">
              <a:rPr lang="en-US" altLang="de-DE" sz="1300" smtClean="0"/>
              <a:pPr>
                <a:spcBef>
                  <a:spcPct val="0"/>
                </a:spcBef>
              </a:pPr>
              <a:t>89</a:t>
            </a:fld>
            <a:endParaRPr lang="en-US" altLang="de-DE" sz="1300"/>
          </a:p>
        </p:txBody>
      </p:sp>
      <p:sp>
        <p:nvSpPr>
          <p:cNvPr id="204803" name="Rectangle 2"/>
          <p:cNvSpPr>
            <a:spLocks noGrp="1" noRot="1" noChangeAspect="1" noChangeArrowheads="1" noTextEdit="1"/>
          </p:cNvSpPr>
          <p:nvPr>
            <p:ph type="sldImg"/>
          </p:nvPr>
        </p:nvSpPr>
        <p:spPr>
          <a:xfrm>
            <a:off x="138113" y="768350"/>
            <a:ext cx="6823075"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9314990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Training </a:t>
            </a:r>
            <a:r>
              <a:rPr lang="en-US" altLang="ko-KR" dirty="0" err="1">
                <a:solidFill>
                  <a:srgbClr val="004992"/>
                </a:solidFill>
              </a:rPr>
              <a:t>Metacognitivo</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it-IT" altLang="ko-KR" sz="1000" dirty="0">
                <a:latin typeface="+mj-lt"/>
              </a:rPr>
              <a:t>L‘uso delle immagini in questo modulo è stato gentilmente permesso rispettivamente dagli artisti e dai detentori dei diritti di riproduzione. Per ulteriori dettagli (artista, titolo) si prega di far riferimento all‘ultima diapositiva di questa presentazione.</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Modulo del training 5 – Memoria</a:t>
            </a:r>
          </a:p>
        </p:txBody>
      </p:sp>
      <p:sp>
        <p:nvSpPr>
          <p:cNvPr id="4" name="Slide Number Placeholder 3"/>
          <p:cNvSpPr>
            <a:spLocks noGrp="1"/>
          </p:cNvSpPr>
          <p:nvPr>
            <p:ph type="sldNum" sz="quarter" idx="12"/>
          </p:nvPr>
        </p:nvSpPr>
        <p:spPr bwMode="gray"/>
        <p:txBody>
          <a:bodyPr/>
          <a:lstStyle>
            <a:lvl1pPr>
              <a:defRPr b="0"/>
            </a:lvl1pPr>
          </a:lstStyle>
          <a:p>
            <a:pPr>
              <a:defRPr/>
            </a:pPr>
            <a:fld id="{0E6C6EE5-5ADE-42FD-B184-157A96B378FE}"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Modulo del training 5 – Memoria</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98DF2DA2-3A8D-40A5-9696-7112CD89815A}"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Modulo del training 5 – Memoria</a:t>
            </a:r>
          </a:p>
        </p:txBody>
      </p:sp>
      <p:sp>
        <p:nvSpPr>
          <p:cNvPr id="7" name="Slide Number Placeholder 6"/>
          <p:cNvSpPr>
            <a:spLocks noGrp="1"/>
          </p:cNvSpPr>
          <p:nvPr>
            <p:ph type="sldNum" sz="quarter" idx="12"/>
          </p:nvPr>
        </p:nvSpPr>
        <p:spPr bwMode="gray"/>
        <p:txBody>
          <a:bodyPr/>
          <a:lstStyle>
            <a:lvl1pPr>
              <a:defRPr b="0"/>
            </a:lvl1pPr>
          </a:lstStyle>
          <a:p>
            <a:pPr>
              <a:defRPr/>
            </a:pPr>
            <a:fld id="{A65979CF-F353-4D84-BD0C-6CDA59B581C1}"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Modulo del training 5 – Memoria</a:t>
            </a:r>
          </a:p>
        </p:txBody>
      </p:sp>
      <p:sp>
        <p:nvSpPr>
          <p:cNvPr id="7" name="Slide Number Placeholder 6"/>
          <p:cNvSpPr>
            <a:spLocks noGrp="1"/>
          </p:cNvSpPr>
          <p:nvPr>
            <p:ph type="sldNum" sz="quarter" idx="12"/>
          </p:nvPr>
        </p:nvSpPr>
        <p:spPr bwMode="gray"/>
        <p:txBody>
          <a:bodyPr/>
          <a:lstStyle>
            <a:lvl1pPr>
              <a:defRPr b="0"/>
            </a:lvl1pPr>
          </a:lstStyle>
          <a:p>
            <a:pPr>
              <a:defRPr/>
            </a:pPr>
            <a:fld id="{0E6C6EE5-5ADE-42FD-B184-157A96B378FE}"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Modulo del training 5 – Memoria</a:t>
            </a:r>
          </a:p>
        </p:txBody>
      </p:sp>
      <p:sp>
        <p:nvSpPr>
          <p:cNvPr id="7" name="Slide Number Placeholder 6"/>
          <p:cNvSpPr>
            <a:spLocks noGrp="1"/>
          </p:cNvSpPr>
          <p:nvPr>
            <p:ph type="sldNum" sz="quarter" idx="12"/>
          </p:nvPr>
        </p:nvSpPr>
        <p:spPr bwMode="gray"/>
        <p:txBody>
          <a:bodyPr/>
          <a:lstStyle>
            <a:lvl1pPr>
              <a:defRPr b="0"/>
            </a:lvl1pPr>
          </a:lstStyle>
          <a:p>
            <a:pPr>
              <a:defRPr/>
            </a:pPr>
            <a:fld id="{0E6C6EE5-5ADE-42FD-B184-157A96B378FE}"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Modulo del training 5 – Memoria</a:t>
            </a:r>
          </a:p>
        </p:txBody>
      </p:sp>
      <p:sp>
        <p:nvSpPr>
          <p:cNvPr id="5" name="Slide Number Placeholder 4"/>
          <p:cNvSpPr>
            <a:spLocks noGrp="1"/>
          </p:cNvSpPr>
          <p:nvPr>
            <p:ph type="sldNum" sz="quarter" idx="12"/>
          </p:nvPr>
        </p:nvSpPr>
        <p:spPr bwMode="gray"/>
        <p:txBody>
          <a:bodyPr/>
          <a:lstStyle>
            <a:lvl1pPr>
              <a:defRPr b="0"/>
            </a:lvl1pPr>
          </a:lstStyle>
          <a:p>
            <a:pPr>
              <a:defRPr/>
            </a:pPr>
            <a:fld id="{F017B27E-ADC0-4C01-9CE7-0317B4DE98A8}"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Modulo del training 5 – Memoria</a:t>
            </a:r>
          </a:p>
        </p:txBody>
      </p:sp>
      <p:sp>
        <p:nvSpPr>
          <p:cNvPr id="4" name="Slide Number Placeholder 3"/>
          <p:cNvSpPr>
            <a:spLocks noGrp="1"/>
          </p:cNvSpPr>
          <p:nvPr>
            <p:ph type="sldNum" sz="quarter" idx="12"/>
          </p:nvPr>
        </p:nvSpPr>
        <p:spPr bwMode="gray"/>
        <p:txBody>
          <a:bodyPr/>
          <a:lstStyle>
            <a:lvl1pPr>
              <a:defRPr b="0"/>
            </a:lvl1pPr>
          </a:lstStyle>
          <a:p>
            <a:pPr>
              <a:defRPr/>
            </a:pPr>
            <a:fld id="{386E9EFA-21F2-4173-99DE-EDF317C959BE}"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694198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460400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Training </a:t>
            </a:r>
            <a:r>
              <a:rPr lang="en-US" altLang="ko-KR" dirty="0" err="1">
                <a:solidFill>
                  <a:srgbClr val="004992"/>
                </a:solidFill>
              </a:rPr>
              <a:t>Metacognitivo</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it-IT" altLang="ko-KR" sz="1000" dirty="0">
                <a:solidFill>
                  <a:srgbClr val="333333"/>
                </a:solidFill>
                <a:latin typeface="Calibri Light"/>
              </a:rPr>
              <a:t>L‘uso delle immagini in questo modulo è stato gentilmente permesso rispettivamente dagli artisti e dai detentori dei diritti di riproduzione. Per ulteriori dettagli (artista, titolo) si prega di far riferimento all‘ultima diapositiva di questa presentazione.</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684131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6092070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2346580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12759059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6071725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7234380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8299280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7093653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8540353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598535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t>Modulo del training 5 – Memoria</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0E6C6EE5-5ADE-42FD-B184-157A96B378FE}"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46" r:id="rId1"/>
    <p:sldLayoutId id="2147483847" r:id="rId2"/>
    <p:sldLayoutId id="2147483848" r:id="rId3"/>
    <p:sldLayoutId id="2147483849" r:id="rId4"/>
    <p:sldLayoutId id="2147483850" r:id="rId5"/>
    <p:sldLayoutId id="2147483851" r:id="rId6"/>
    <p:sldLayoutId id="2147483852" r:id="rId7"/>
    <p:sldLayoutId id="2147483853" r:id="rId8"/>
    <p:sldLayoutId id="2147483854" r:id="rId9"/>
    <p:sldLayoutId id="2147483855" r:id="rId10"/>
    <p:sldLayoutId id="2147483856" r:id="rId11"/>
    <p:sldLayoutId id="2147483857"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862808787"/>
      </p:ext>
    </p:extLst>
  </p:cSld>
  <p:clrMap bg1="lt1" tx1="dk1" bg2="lt2" tx2="dk2" accent1="accent1" accent2="accent2" accent3="accent3" accent4="accent4" accent5="accent5" accent6="accent6" hlink="hlink" folHlink="folHlink"/>
  <p:sldLayoutIdLst>
    <p:sldLayoutId id="2147483859" r:id="rId1"/>
    <p:sldLayoutId id="2147483860" r:id="rId2"/>
    <p:sldLayoutId id="2147483861" r:id="rId3"/>
    <p:sldLayoutId id="2147483862" r:id="rId4"/>
    <p:sldLayoutId id="2147483863" r:id="rId5"/>
    <p:sldLayoutId id="2147483864" r:id="rId6"/>
    <p:sldLayoutId id="2147483865" r:id="rId7"/>
    <p:sldLayoutId id="2147483866" r:id="rId8"/>
    <p:sldLayoutId id="2147483867" r:id="rId9"/>
    <p:sldLayoutId id="2147483868" r:id="rId10"/>
    <p:sldLayoutId id="2147483869" r:id="rId11"/>
    <p:sldLayoutId id="214748387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5.jpeg"/><Relationship Id="rId4" Type="http://schemas.openxmlformats.org/officeDocument/2006/relationships/image" Target="../media/image14.jpeg"/></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4.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5.xml"/><Relationship Id="rId1" Type="http://schemas.openxmlformats.org/officeDocument/2006/relationships/slideLayout" Target="../slideLayouts/slideLayout10.xml"/><Relationship Id="rId4" Type="http://schemas.openxmlformats.org/officeDocument/2006/relationships/image" Target="../media/image20.jpeg"/></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10.xml"/><Relationship Id="rId5" Type="http://schemas.openxmlformats.org/officeDocument/2006/relationships/image" Target="../media/image21.jpeg"/><Relationship Id="rId4" Type="http://schemas.openxmlformats.org/officeDocument/2006/relationships/image" Target="../media/image20.jpeg"/></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0.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6.xml"/><Relationship Id="rId1" Type="http://schemas.openxmlformats.org/officeDocument/2006/relationships/slideLayout" Target="../slideLayouts/slideLayout1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69.xml"/><Relationship Id="rId1" Type="http://schemas.openxmlformats.org/officeDocument/2006/relationships/slideLayout" Target="../slideLayouts/slideLayout1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2.xml"/><Relationship Id="rId1" Type="http://schemas.openxmlformats.org/officeDocument/2006/relationships/slideLayout" Target="../slideLayouts/slideLayout1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5.xml"/><Relationship Id="rId1" Type="http://schemas.openxmlformats.org/officeDocument/2006/relationships/slideLayout" Target="../slideLayouts/slideLayout1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78.xml"/><Relationship Id="rId1" Type="http://schemas.openxmlformats.org/officeDocument/2006/relationships/slideLayout" Target="../slideLayouts/slideLayout1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8.xml"/><Relationship Id="rId1" Type="http://schemas.openxmlformats.org/officeDocument/2006/relationships/slideLayout" Target="../slideLayouts/slideLayout5.xml"/><Relationship Id="rId4" Type="http://schemas.openxmlformats.org/officeDocument/2006/relationships/image" Target="../media/image41.png"/></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5 A – </a:t>
            </a:r>
            <a:r>
              <a:rPr lang="it-IT" altLang="ko-KR">
                <a:latin typeface="+mn-lt"/>
                <a:ea typeface="+mn-ea"/>
                <a:cs typeface="+mn-cs"/>
              </a:rPr>
              <a:t>Memoria</a:t>
            </a:r>
            <a:endParaRPr lang="en-US" dirty="0">
              <a:latin typeface="+mn-lt"/>
              <a:ea typeface="+mn-ea"/>
              <a:cs typeface="+mn-cs"/>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Di Michele </a:t>
            </a:r>
            <a:r>
              <a:rPr lang="nl-NL" sz="1600" dirty="0">
                <a:solidFill>
                  <a:srgbClr val="004992"/>
                </a:solidFill>
              </a:rPr>
              <a:t>(11|21)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2626808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Memoria</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it-IT" altLang="de-DE" sz="2400" dirty="0">
                <a:solidFill>
                  <a:srgbClr val="333333"/>
                </a:solidFill>
              </a:rPr>
              <a:t>La nostra capacità di memorizzare le informazioni è limitata</a:t>
            </a:r>
            <a:r>
              <a:rPr lang="en-US"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2</a:t>
            </a:fld>
            <a:endParaRPr lang="de-DE" altLang="de-DE">
              <a:latin typeface="+mn-lt"/>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Memoria</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it-IT" altLang="de-DE" sz="2400" dirty="0">
                <a:solidFill>
                  <a:srgbClr val="333333"/>
                </a:solidFill>
              </a:rPr>
              <a:t>La nostra capacità di memorizzare le informazioni è limitata</a:t>
            </a:r>
            <a:r>
              <a:rPr lang="en-US" altLang="de-DE" sz="2400" dirty="0">
                <a:solidFill>
                  <a:srgbClr val="333333"/>
                </a:solidFill>
              </a:rPr>
              <a:t>.</a:t>
            </a:r>
            <a:br>
              <a:rPr lang="en-US" altLang="de-DE" sz="2400" dirty="0">
                <a:solidFill>
                  <a:srgbClr val="333333"/>
                </a:solidFill>
              </a:rPr>
            </a:br>
            <a:r>
              <a:rPr lang="en-US" altLang="de-DE" sz="2400" dirty="0" err="1">
                <a:solidFill>
                  <a:srgbClr val="333333"/>
                </a:solidFill>
              </a:rPr>
              <a:t>Esempio</a:t>
            </a:r>
            <a:r>
              <a:rPr lang="en-US" altLang="de-DE" sz="2400" dirty="0">
                <a:solidFill>
                  <a:srgbClr val="333333"/>
                </a:solidFill>
              </a:rPr>
              <a:t>: </a:t>
            </a:r>
            <a:r>
              <a:rPr lang="it-IT" altLang="de-DE" sz="2400" dirty="0">
                <a:solidFill>
                  <a:srgbClr val="333333"/>
                </a:solidFill>
              </a:rPr>
              <a:t>circa il 40% dei dettagli di una storia che abbiamo ascoltato mezz'ora fa non può essere richiamato attivamente</a:t>
            </a:r>
            <a:r>
              <a:rPr lang="en-US"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3</a:t>
            </a:fld>
            <a:endParaRPr lang="de-DE" altLang="de-DE">
              <a:latin typeface="+mn-lt"/>
              <a:ea typeface="+mn-ea"/>
            </a:endParaRPr>
          </a:p>
        </p:txBody>
      </p:sp>
    </p:spTree>
    <p:extLst>
      <p:ext uri="{BB962C8B-B14F-4D97-AF65-F5344CB8AC3E}">
        <p14:creationId xmlns:p14="http://schemas.microsoft.com/office/powerpoint/2010/main" val="12195264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Memoria</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it-IT" altLang="de-DE" sz="2400" dirty="0">
                <a:solidFill>
                  <a:srgbClr val="333333"/>
                </a:solidFill>
              </a:rPr>
              <a:t>La nostra capacità di memorizzare le informazioni è limitata</a:t>
            </a:r>
            <a:r>
              <a:rPr lang="en-US" altLang="de-DE" sz="2400" dirty="0">
                <a:solidFill>
                  <a:srgbClr val="333333"/>
                </a:solidFill>
              </a:rPr>
              <a:t>.</a:t>
            </a:r>
            <a:br>
              <a:rPr lang="en-US" altLang="de-DE" sz="2400" dirty="0">
                <a:solidFill>
                  <a:srgbClr val="333333"/>
                </a:solidFill>
              </a:rPr>
            </a:br>
            <a:r>
              <a:rPr lang="en-US" altLang="de-DE" sz="2400" dirty="0" err="1">
                <a:solidFill>
                  <a:srgbClr val="333333"/>
                </a:solidFill>
              </a:rPr>
              <a:t>Esempio</a:t>
            </a:r>
            <a:r>
              <a:rPr lang="en-US" altLang="de-DE" sz="2400" dirty="0">
                <a:solidFill>
                  <a:srgbClr val="333333"/>
                </a:solidFill>
              </a:rPr>
              <a:t>: </a:t>
            </a:r>
            <a:r>
              <a:rPr lang="it-IT" altLang="de-DE" sz="2400" dirty="0">
                <a:solidFill>
                  <a:srgbClr val="333333"/>
                </a:solidFill>
              </a:rPr>
              <a:t>circa il 40% dei dettagli di una storia che abbiamo ascoltato mezz'ora fa non può essere richiamato attivamente</a:t>
            </a:r>
            <a:r>
              <a:rPr lang="en-US" altLang="de-DE" sz="2400" dirty="0">
                <a:solidFill>
                  <a:srgbClr val="333333"/>
                </a:solidFill>
              </a:rPr>
              <a:t>.</a:t>
            </a:r>
          </a:p>
          <a:p>
            <a:pPr marL="342900" indent="-342900" defTabSz="914400" fontAlgn="base">
              <a:buClr>
                <a:srgbClr val="333333"/>
              </a:buClr>
              <a:buFont typeface="WingDings"/>
              <a:buChar char=""/>
            </a:pPr>
            <a:r>
              <a:rPr lang="en-US" altLang="de-DE" sz="2400" dirty="0" err="1">
                <a:solidFill>
                  <a:srgbClr val="004992"/>
                </a:solidFill>
              </a:rPr>
              <a:t>Vantaggio</a:t>
            </a:r>
            <a:r>
              <a:rPr lang="en-US" altLang="de-DE" sz="2400" dirty="0">
                <a:solidFill>
                  <a:srgbClr val="004992"/>
                </a:solidFill>
              </a:rPr>
              <a:t>: </a:t>
            </a:r>
            <a:r>
              <a:rPr lang="en-US" altLang="de-DE" sz="2400" dirty="0">
                <a:solidFill>
                  <a:schemeClr val="tx1"/>
                </a:solidFill>
              </a:rPr>
              <a:t>???</a:t>
            </a:r>
            <a:r>
              <a:rPr lang="en-US" altLang="de-DE" sz="2400" dirty="0">
                <a:solidFill>
                  <a:srgbClr val="004992"/>
                </a:solidFill>
              </a:rPr>
              <a:t> </a:t>
            </a:r>
            <a:r>
              <a:rPr lang="it-IT" altLang="de-DE" sz="2400" dirty="0">
                <a:solidFill>
                  <a:srgbClr val="FFFFFF"/>
                </a:solidFill>
              </a:rPr>
              <a:t>il nostro cervello non viene sovraccaricare di inutili informazioni. Per lo più, le informazioni irrilevanti vengono perse, </a:t>
            </a:r>
            <a:r>
              <a:rPr lang="en-US" altLang="de-DE" sz="2400" i="1" dirty="0">
                <a:solidFill>
                  <a:srgbClr val="FFFFFF"/>
                </a:solidFill>
              </a:rPr>
              <a:t>ma…</a:t>
            </a:r>
          </a:p>
          <a:p>
            <a:pPr marL="342900" indent="-342900" defTabSz="914400" fontAlgn="base">
              <a:buClr>
                <a:srgbClr val="333333"/>
              </a:buClr>
              <a:buFont typeface="WingDings"/>
              <a:buChar char=""/>
            </a:pPr>
            <a:r>
              <a:rPr lang="en-US" altLang="de-DE" sz="2400" dirty="0" err="1">
                <a:solidFill>
                  <a:srgbClr val="004992"/>
                </a:solidFill>
              </a:rPr>
              <a:t>Svantaggio</a:t>
            </a:r>
            <a:r>
              <a:rPr lang="en-US" altLang="de-DE" sz="2400" dirty="0">
                <a:solidFill>
                  <a:srgbClr val="004992"/>
                </a:solidFill>
              </a:rPr>
              <a:t>: </a:t>
            </a:r>
            <a:r>
              <a:rPr lang="en-US" altLang="de-DE" sz="2400" dirty="0">
                <a:solidFill>
                  <a:schemeClr val="tx1"/>
                </a:solidFill>
              </a:rPr>
              <a:t>???</a:t>
            </a:r>
            <a:r>
              <a:rPr lang="en-US" altLang="de-DE" sz="2400" dirty="0">
                <a:solidFill>
                  <a:srgbClr val="004992"/>
                </a:solidFill>
              </a:rPr>
              <a:t> </a:t>
            </a:r>
            <a:r>
              <a:rPr lang="it-IT" altLang="de-DE" sz="2400" dirty="0">
                <a:solidFill>
                  <a:srgbClr val="FFFFFF"/>
                </a:solidFill>
              </a:rPr>
              <a:t>...molti importanti ricordi svaniscono pure (appuntamenti, ricordi relativi avacanze, conoscenze acquisite a scuola</a:t>
            </a:r>
            <a:r>
              <a:rPr lang="en-US" altLang="de-DE" sz="2400" dirty="0">
                <a:solidFill>
                  <a:srgbClr val="FFFFFF"/>
                </a:solidFill>
              </a:rPr>
              <a:t>...).</a:t>
            </a:r>
            <a:endParaRPr lang="en-US" sz="2400" dirty="0">
              <a:solidFill>
                <a:srgbClr val="FFFFFF"/>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4</a:t>
            </a:fld>
            <a:endParaRPr lang="de-DE" altLang="de-DE">
              <a:latin typeface="+mn-lt"/>
              <a:ea typeface="+mn-ea"/>
            </a:endParaRPr>
          </a:p>
        </p:txBody>
      </p:sp>
    </p:spTree>
    <p:extLst>
      <p:ext uri="{BB962C8B-B14F-4D97-AF65-F5344CB8AC3E}">
        <p14:creationId xmlns:p14="http://schemas.microsoft.com/office/powerpoint/2010/main" val="18916128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Memoria</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it-IT" altLang="de-DE" sz="2400" dirty="0">
                <a:solidFill>
                  <a:srgbClr val="333333"/>
                </a:solidFill>
              </a:rPr>
              <a:t>La nostra capacità di memorizzare le informazioni è limitata</a:t>
            </a:r>
            <a:r>
              <a:rPr lang="en-US" altLang="de-DE" sz="2400" dirty="0">
                <a:solidFill>
                  <a:srgbClr val="333333"/>
                </a:solidFill>
              </a:rPr>
              <a:t>.</a:t>
            </a:r>
            <a:br>
              <a:rPr lang="en-US" altLang="de-DE" sz="2400" dirty="0">
                <a:solidFill>
                  <a:srgbClr val="333333"/>
                </a:solidFill>
              </a:rPr>
            </a:br>
            <a:r>
              <a:rPr lang="en-US" altLang="de-DE" sz="2400" dirty="0" err="1">
                <a:solidFill>
                  <a:srgbClr val="333333"/>
                </a:solidFill>
              </a:rPr>
              <a:t>Esempio</a:t>
            </a:r>
            <a:r>
              <a:rPr lang="en-US" altLang="de-DE" sz="2400" dirty="0">
                <a:solidFill>
                  <a:srgbClr val="333333"/>
                </a:solidFill>
              </a:rPr>
              <a:t>: </a:t>
            </a:r>
            <a:r>
              <a:rPr lang="it-IT" altLang="de-DE" sz="2400" dirty="0">
                <a:solidFill>
                  <a:srgbClr val="333333"/>
                </a:solidFill>
              </a:rPr>
              <a:t>circa il 40% dei dettagli di una storia che abbiamo ascoltato mezz'ora fa non può essere richiamato attivamente</a:t>
            </a:r>
            <a:r>
              <a:rPr lang="en-US" altLang="de-DE" sz="2400" dirty="0">
                <a:solidFill>
                  <a:srgbClr val="333333"/>
                </a:solidFill>
              </a:rPr>
              <a:t>.</a:t>
            </a:r>
          </a:p>
          <a:p>
            <a:pPr marL="342900" indent="-342900" defTabSz="914400" fontAlgn="base">
              <a:buClr>
                <a:srgbClr val="000000"/>
              </a:buClr>
              <a:buFont typeface="WingDings"/>
              <a:buChar char=""/>
            </a:pPr>
            <a:r>
              <a:rPr lang="en-US" altLang="de-DE" sz="2400" dirty="0" err="1">
                <a:solidFill>
                  <a:srgbClr val="004992"/>
                </a:solidFill>
              </a:rPr>
              <a:t>Vantaggio</a:t>
            </a:r>
            <a:r>
              <a:rPr lang="en-US" altLang="de-DE" sz="2400" dirty="0">
                <a:solidFill>
                  <a:srgbClr val="004992"/>
                </a:solidFill>
              </a:rPr>
              <a:t>: </a:t>
            </a:r>
            <a:r>
              <a:rPr lang="it-IT" altLang="de-DE" sz="2400" dirty="0">
                <a:solidFill>
                  <a:srgbClr val="333333"/>
                </a:solidFill>
              </a:rPr>
              <a:t>il nostro cervello non viene sovraccaricare di inutili informazioni. Per lo più, le informazioni irrilevanti vengono perse, </a:t>
            </a:r>
            <a:r>
              <a:rPr lang="en-US" altLang="de-DE" sz="2400" i="1" dirty="0">
                <a:solidFill>
                  <a:srgbClr val="004992"/>
                </a:solidFill>
              </a:rPr>
              <a:t>ma…</a:t>
            </a:r>
          </a:p>
          <a:p>
            <a:pPr marL="342900" indent="-342900" defTabSz="914400" fontAlgn="base">
              <a:buClr>
                <a:srgbClr val="333333"/>
              </a:buClr>
              <a:buFont typeface="WingDings"/>
              <a:buChar char=""/>
            </a:pPr>
            <a:r>
              <a:rPr lang="en-US" altLang="de-DE" sz="2400" dirty="0" err="1">
                <a:solidFill>
                  <a:srgbClr val="004992"/>
                </a:solidFill>
              </a:rPr>
              <a:t>Svantaggio</a:t>
            </a:r>
            <a:r>
              <a:rPr lang="en-US" altLang="de-DE" sz="2400" dirty="0">
                <a:solidFill>
                  <a:srgbClr val="004992"/>
                </a:solidFill>
              </a:rPr>
              <a:t>: </a:t>
            </a:r>
            <a:r>
              <a:rPr lang="en-US" altLang="de-DE" sz="2400" dirty="0">
                <a:solidFill>
                  <a:schemeClr val="tx1"/>
                </a:solidFill>
              </a:rPr>
              <a:t>??? </a:t>
            </a:r>
            <a:r>
              <a:rPr lang="it-IT" altLang="de-DE" sz="2400" dirty="0">
                <a:solidFill>
                  <a:srgbClr val="FFFFFF"/>
                </a:solidFill>
              </a:rPr>
              <a:t>...molti importanti ricordi svaniscono pure (appuntamenti, ricordi relativi avacanze, conoscenze acquisite a scuola</a:t>
            </a:r>
            <a:r>
              <a:rPr lang="en-US" altLang="de-DE" sz="2400" dirty="0">
                <a:solidFill>
                  <a:srgbClr val="FFFFFF"/>
                </a:solidFill>
              </a:rPr>
              <a:t>...).</a:t>
            </a:r>
            <a:endParaRPr lang="en-US" sz="2400" dirty="0">
              <a:solidFill>
                <a:srgbClr val="FFFFFF"/>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5</a:t>
            </a:fld>
            <a:endParaRPr lang="de-DE" altLang="de-DE">
              <a:latin typeface="+mn-lt"/>
              <a:ea typeface="+mn-ea"/>
            </a:endParaRPr>
          </a:p>
        </p:txBody>
      </p:sp>
    </p:spTree>
    <p:extLst>
      <p:ext uri="{BB962C8B-B14F-4D97-AF65-F5344CB8AC3E}">
        <p14:creationId xmlns:p14="http://schemas.microsoft.com/office/powerpoint/2010/main" val="2613468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Memoria</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it-IT" altLang="de-DE" sz="2400" dirty="0">
                <a:solidFill>
                  <a:srgbClr val="333333"/>
                </a:solidFill>
              </a:rPr>
              <a:t>La nostra capacità di memorizzare le informazioni è limitata</a:t>
            </a:r>
            <a:r>
              <a:rPr lang="en-US" altLang="de-DE" sz="2400" dirty="0">
                <a:solidFill>
                  <a:srgbClr val="333333"/>
                </a:solidFill>
              </a:rPr>
              <a:t>.</a:t>
            </a:r>
            <a:br>
              <a:rPr lang="en-US" altLang="de-DE" sz="2400" dirty="0">
                <a:solidFill>
                  <a:srgbClr val="333333"/>
                </a:solidFill>
              </a:rPr>
            </a:br>
            <a:r>
              <a:rPr lang="en-US" altLang="de-DE" sz="2400" dirty="0" err="1">
                <a:solidFill>
                  <a:srgbClr val="333333"/>
                </a:solidFill>
              </a:rPr>
              <a:t>Esempio</a:t>
            </a:r>
            <a:r>
              <a:rPr lang="en-US" altLang="de-DE" sz="2400" dirty="0">
                <a:solidFill>
                  <a:srgbClr val="333333"/>
                </a:solidFill>
              </a:rPr>
              <a:t>: </a:t>
            </a:r>
            <a:r>
              <a:rPr lang="it-IT" altLang="de-DE" sz="2400" dirty="0">
                <a:solidFill>
                  <a:srgbClr val="333333"/>
                </a:solidFill>
              </a:rPr>
              <a:t>circa il 40% dei dettagli di una storia che abbiamo ascoltato mezz'ora fa non può essere richiamato attivamente</a:t>
            </a:r>
            <a:r>
              <a:rPr lang="en-US" altLang="de-DE" sz="2400" dirty="0">
                <a:solidFill>
                  <a:srgbClr val="333333"/>
                </a:solidFill>
              </a:rPr>
              <a:t>.</a:t>
            </a:r>
          </a:p>
          <a:p>
            <a:pPr marL="342900" indent="-342900" defTabSz="914400" fontAlgn="base">
              <a:buClr>
                <a:srgbClr val="000000"/>
              </a:buClr>
              <a:buFont typeface="WingDings"/>
              <a:buChar char=""/>
            </a:pPr>
            <a:r>
              <a:rPr lang="en-US" altLang="de-DE" sz="2400" dirty="0" err="1">
                <a:solidFill>
                  <a:srgbClr val="004992"/>
                </a:solidFill>
              </a:rPr>
              <a:t>Vantaggio</a:t>
            </a:r>
            <a:r>
              <a:rPr lang="en-US" altLang="de-DE" sz="2400" dirty="0">
                <a:solidFill>
                  <a:srgbClr val="004992"/>
                </a:solidFill>
              </a:rPr>
              <a:t>: </a:t>
            </a:r>
            <a:r>
              <a:rPr lang="it-IT" altLang="de-DE" sz="2400" dirty="0">
                <a:solidFill>
                  <a:srgbClr val="333333"/>
                </a:solidFill>
              </a:rPr>
              <a:t>il nostro cervello non viene sovraccaricare di inutili informazioni. Per lo più, le informazioni irrilevanti vengono perse, </a:t>
            </a:r>
            <a:r>
              <a:rPr lang="en-US" altLang="de-DE" sz="2400" i="1" dirty="0">
                <a:solidFill>
                  <a:srgbClr val="004992"/>
                </a:solidFill>
              </a:rPr>
              <a:t>ma…</a:t>
            </a:r>
          </a:p>
          <a:p>
            <a:pPr marL="342900" indent="-342900" defTabSz="914400" fontAlgn="base">
              <a:buClr>
                <a:srgbClr val="000000"/>
              </a:buClr>
              <a:buFont typeface="WingDings"/>
              <a:buChar char=""/>
            </a:pPr>
            <a:r>
              <a:rPr lang="en-US" altLang="de-DE" sz="2400" dirty="0" err="1">
                <a:solidFill>
                  <a:srgbClr val="004992"/>
                </a:solidFill>
              </a:rPr>
              <a:t>Svantaggio</a:t>
            </a:r>
            <a:r>
              <a:rPr lang="en-US" altLang="de-DE" sz="2400" dirty="0">
                <a:solidFill>
                  <a:srgbClr val="004992"/>
                </a:solidFill>
              </a:rPr>
              <a:t>: </a:t>
            </a:r>
            <a:r>
              <a:rPr lang="it-IT" altLang="de-DE" sz="2400" dirty="0">
                <a:solidFill>
                  <a:srgbClr val="333333"/>
                </a:solidFill>
              </a:rPr>
              <a:t>...molti importanti ricordi svaniscono pure (appuntamenti, ricordi relativi avacanze, conoscenze acquisite a scuola</a:t>
            </a:r>
            <a:r>
              <a:rPr lang="en-US"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6</a:t>
            </a:fld>
            <a:endParaRPr lang="de-DE" altLang="de-DE">
              <a:latin typeface="+mn-lt"/>
              <a:ea typeface="+mn-ea"/>
            </a:endParaRPr>
          </a:p>
        </p:txBody>
      </p:sp>
    </p:spTree>
    <p:extLst>
      <p:ext uri="{BB962C8B-B14F-4D97-AF65-F5344CB8AC3E}">
        <p14:creationId xmlns:p14="http://schemas.microsoft.com/office/powerpoint/2010/main" val="32307249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Come posso memorizzare meglio?</a:t>
            </a:r>
          </a:p>
        </p:txBody>
      </p:sp>
      <p:sp>
        <p:nvSpPr>
          <p:cNvPr id="5" name="Content Placeholder 4"/>
          <p:cNvSpPr>
            <a:spLocks noGrp="1"/>
          </p:cNvSpPr>
          <p:nvPr>
            <p:ph idx="1"/>
          </p:nvPr>
        </p:nvSpPr>
        <p:spPr/>
        <p:txBody>
          <a:bodyPr/>
          <a:lstStyle/>
          <a:p>
            <a:pPr defTabSz="914400" fontAlgn="base"/>
            <a:r>
              <a:rPr lang="de-DE" altLang="de-DE" sz="2400" dirty="0">
                <a:solidFill>
                  <a:schemeClr val="tx1"/>
                </a:solidFill>
              </a:rPr>
              <a:t>???</a:t>
            </a:r>
            <a:endParaRPr lang="en-US" sz="2400" dirty="0">
              <a:solidFill>
                <a:schemeClr val="tx1"/>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7</a:t>
            </a:fld>
            <a:endParaRPr lang="de-DE" altLang="de-DE">
              <a:latin typeface="+mn-lt"/>
              <a:ea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Come posso memorizzare meglio?</a:t>
            </a:r>
          </a:p>
        </p:txBody>
      </p:sp>
      <p:sp>
        <p:nvSpPr>
          <p:cNvPr id="5" name="Content Placeholder 4"/>
          <p:cNvSpPr>
            <a:spLocks noGrp="1"/>
          </p:cNvSpPr>
          <p:nvPr>
            <p:ph idx="1"/>
          </p:nvPr>
        </p:nvSpPr>
        <p:spPr/>
        <p:txBody>
          <a:bodyPr/>
          <a:lstStyle/>
          <a:p>
            <a:pPr marL="342900" indent="-342900" defTabSz="914400" fontAlgn="base">
              <a:buClr>
                <a:srgbClr val="000000"/>
              </a:buClr>
              <a:buFont typeface="WingDings"/>
              <a:buChar char=""/>
            </a:pPr>
            <a:r>
              <a:rPr lang="en-US" altLang="de-DE" sz="2400">
                <a:solidFill>
                  <a:srgbClr val="333333"/>
                </a:solidFill>
              </a:rPr>
              <a:t>ripetere</a:t>
            </a:r>
            <a:r>
              <a:rPr lang="de-DE" altLang="de-DE" sz="2400" dirty="0">
                <a:solidFill>
                  <a:srgbClr val="333333"/>
                </a:solidFill>
              </a:rPr>
              <a:t> </a:t>
            </a:r>
            <a:r>
              <a:rPr lang="en-US" altLang="de-DE" sz="2400" dirty="0">
                <a:solidFill>
                  <a:srgbClr val="333333"/>
                </a:solidFill>
              </a:rPr>
              <a:t>&amp; </a:t>
            </a:r>
            <a:r>
              <a:rPr lang="en-US" altLang="de-DE" sz="2400" dirty="0" err="1">
                <a:solidFill>
                  <a:srgbClr val="333333"/>
                </a:solidFill>
              </a:rPr>
              <a:t>lavorarci</a:t>
            </a:r>
            <a:r>
              <a:rPr lang="en-US" altLang="de-DE" sz="2400" dirty="0">
                <a:solidFill>
                  <a:srgbClr val="333333"/>
                </a:solidFill>
              </a:rPr>
              <a:t> </a:t>
            </a:r>
            <a:r>
              <a:rPr lang="en-US" altLang="de-DE" sz="2400" dirty="0" err="1">
                <a:solidFill>
                  <a:srgbClr val="333333"/>
                </a:solidFill>
              </a:rPr>
              <a:t>dentro</a:t>
            </a:r>
            <a:r>
              <a:rPr lang="en-US" altLang="de-DE" sz="2400">
                <a:solidFill>
                  <a:srgbClr val="333333"/>
                </a:solidFill>
              </a:rPr>
              <a:t>; </a:t>
            </a:r>
            <a:r>
              <a:rPr lang="en-US" altLang="de-DE" sz="2400">
                <a:solidFill>
                  <a:srgbClr val="004992"/>
                </a:solidFill>
              </a:rPr>
              <a:t>COMPRENDERE</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8</a:t>
            </a:fld>
            <a:endParaRPr lang="de-DE" altLang="de-DE">
              <a:latin typeface="+mn-lt"/>
              <a:ea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Come posso memorizzare meglio?</a:t>
            </a:r>
          </a:p>
        </p:txBody>
      </p:sp>
      <p:sp>
        <p:nvSpPr>
          <p:cNvPr id="5" name="Content Placeholder 4"/>
          <p:cNvSpPr>
            <a:spLocks noGrp="1"/>
          </p:cNvSpPr>
          <p:nvPr>
            <p:ph idx="1"/>
          </p:nvPr>
        </p:nvSpPr>
        <p:spPr/>
        <p:txBody>
          <a:bodyPr/>
          <a:lstStyle/>
          <a:p>
            <a:pPr marL="342900" indent="-342900" defTabSz="914400" fontAlgn="base">
              <a:buClr>
                <a:srgbClr val="000000"/>
              </a:buClr>
              <a:buFont typeface="WingDings"/>
              <a:buChar char=""/>
            </a:pPr>
            <a:r>
              <a:rPr lang="en-US" altLang="de-DE" sz="2400">
                <a:solidFill>
                  <a:srgbClr val="333333"/>
                </a:solidFill>
              </a:rPr>
              <a:t>ripetere</a:t>
            </a:r>
            <a:r>
              <a:rPr lang="de-DE" altLang="de-DE" sz="2400" dirty="0">
                <a:solidFill>
                  <a:srgbClr val="333333"/>
                </a:solidFill>
              </a:rPr>
              <a:t> </a:t>
            </a:r>
            <a:r>
              <a:rPr lang="en-US" altLang="de-DE" sz="2400" dirty="0">
                <a:solidFill>
                  <a:srgbClr val="333333"/>
                </a:solidFill>
              </a:rPr>
              <a:t>&amp; </a:t>
            </a:r>
            <a:r>
              <a:rPr lang="en-US" altLang="de-DE" sz="2400" dirty="0" err="1">
                <a:solidFill>
                  <a:srgbClr val="333333"/>
                </a:solidFill>
              </a:rPr>
              <a:t>lavorarci</a:t>
            </a:r>
            <a:r>
              <a:rPr lang="en-US" altLang="de-DE" sz="2400" dirty="0">
                <a:solidFill>
                  <a:srgbClr val="333333"/>
                </a:solidFill>
              </a:rPr>
              <a:t> </a:t>
            </a:r>
            <a:r>
              <a:rPr lang="en-US" altLang="de-DE" sz="2400" dirty="0" err="1">
                <a:solidFill>
                  <a:srgbClr val="333333"/>
                </a:solidFill>
              </a:rPr>
              <a:t>dentro</a:t>
            </a:r>
            <a:r>
              <a:rPr lang="en-US" altLang="de-DE" sz="2400" dirty="0">
                <a:solidFill>
                  <a:srgbClr val="333333"/>
                </a:solidFill>
              </a:rPr>
              <a:t>; </a:t>
            </a:r>
            <a:r>
              <a:rPr lang="en-US" altLang="de-DE" sz="2400" dirty="0">
                <a:solidFill>
                  <a:srgbClr val="004992"/>
                </a:solidFill>
              </a:rPr>
              <a:t>COMPRENDERE</a:t>
            </a:r>
          </a:p>
          <a:p>
            <a:pPr marL="342900" indent="-342900" defTabSz="914400" fontAlgn="base">
              <a:buClr>
                <a:srgbClr val="000000"/>
              </a:buClr>
              <a:buFont typeface="WingDings"/>
              <a:buChar char=""/>
            </a:pPr>
            <a:r>
              <a:rPr lang="it-IT" altLang="de-DE" sz="2400" dirty="0">
                <a:solidFill>
                  <a:srgbClr val="333333"/>
                </a:solidFill>
              </a:rPr>
              <a:t>con cose astratte: prova a pensare a esempi o semplici ausili mnemonici (ad es. per viti: </a:t>
            </a:r>
            <a:r>
              <a:rPr lang="it-IT" altLang="de-DE" sz="2400" b="1" dirty="0">
                <a:solidFill>
                  <a:srgbClr val="004992"/>
                </a:solidFill>
              </a:rPr>
              <a:t>s</a:t>
            </a:r>
            <a:r>
              <a:rPr lang="it-IT" altLang="de-DE" sz="2400" dirty="0">
                <a:solidFill>
                  <a:srgbClr val="333333"/>
                </a:solidFill>
              </a:rPr>
              <a:t>inistra = </a:t>
            </a:r>
            <a:r>
              <a:rPr lang="it-IT" altLang="de-DE" sz="2400" b="1" dirty="0">
                <a:solidFill>
                  <a:srgbClr val="004992"/>
                </a:solidFill>
              </a:rPr>
              <a:t>s</a:t>
            </a:r>
            <a:r>
              <a:rPr lang="it-IT" altLang="de-DE" sz="2400" dirty="0">
                <a:solidFill>
                  <a:srgbClr val="333333"/>
                </a:solidFill>
              </a:rPr>
              <a:t>vitare; </a:t>
            </a:r>
            <a:r>
              <a:rPr lang="it-IT" altLang="de-DE" sz="2400" b="1" dirty="0">
                <a:solidFill>
                  <a:srgbClr val="004992"/>
                </a:solidFill>
              </a:rPr>
              <a:t>d</a:t>
            </a:r>
            <a:r>
              <a:rPr lang="it-IT" altLang="de-DE" sz="2400" dirty="0">
                <a:solidFill>
                  <a:srgbClr val="333333"/>
                </a:solidFill>
              </a:rPr>
              <a:t>estra = </a:t>
            </a:r>
            <a:r>
              <a:rPr lang="it-IT" altLang="de-DE" sz="2400">
                <a:solidFill>
                  <a:srgbClr val="333333"/>
                </a:solidFill>
              </a:rPr>
              <a:t>chiu</a:t>
            </a:r>
            <a:r>
              <a:rPr lang="it-IT" altLang="de-DE" sz="2400" b="1">
                <a:solidFill>
                  <a:srgbClr val="004992"/>
                </a:solidFill>
              </a:rPr>
              <a:t>d</a:t>
            </a:r>
            <a:r>
              <a:rPr lang="it-IT" altLang="de-DE" sz="2400">
                <a:solidFill>
                  <a:srgbClr val="333333"/>
                </a:solidFill>
              </a:rPr>
              <a:t>ere</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9</a:t>
            </a:fld>
            <a:endParaRPr lang="de-DE" altLang="de-DE">
              <a:latin typeface="+mn-lt"/>
              <a:ea typeface="+mn-ea"/>
            </a:endParaRPr>
          </a:p>
        </p:txBody>
      </p:sp>
    </p:spTree>
    <p:extLst>
      <p:ext uri="{BB962C8B-B14F-4D97-AF65-F5344CB8AC3E}">
        <p14:creationId xmlns:p14="http://schemas.microsoft.com/office/powerpoint/2010/main" val="5957240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Come posso memorizzare meglio?</a:t>
            </a:r>
          </a:p>
        </p:txBody>
      </p:sp>
      <p:sp>
        <p:nvSpPr>
          <p:cNvPr id="5" name="Content Placeholder 4"/>
          <p:cNvSpPr>
            <a:spLocks noGrp="1"/>
          </p:cNvSpPr>
          <p:nvPr>
            <p:ph idx="1"/>
          </p:nvPr>
        </p:nvSpPr>
        <p:spPr/>
        <p:txBody>
          <a:bodyPr/>
          <a:lstStyle/>
          <a:p>
            <a:pPr marL="342900" indent="-342900" defTabSz="914400" fontAlgn="base">
              <a:buClr>
                <a:srgbClr val="000000"/>
              </a:buClr>
              <a:buFont typeface="WingDings"/>
              <a:buChar char=""/>
            </a:pPr>
            <a:r>
              <a:rPr lang="en-US" altLang="de-DE" sz="2400">
                <a:solidFill>
                  <a:srgbClr val="333333"/>
                </a:solidFill>
              </a:rPr>
              <a:t>ripetere</a:t>
            </a:r>
            <a:r>
              <a:rPr lang="de-DE" altLang="de-DE" sz="2400" dirty="0">
                <a:solidFill>
                  <a:srgbClr val="333333"/>
                </a:solidFill>
              </a:rPr>
              <a:t> </a:t>
            </a:r>
            <a:r>
              <a:rPr lang="en-US" altLang="de-DE" sz="2400" dirty="0">
                <a:solidFill>
                  <a:srgbClr val="333333"/>
                </a:solidFill>
              </a:rPr>
              <a:t>&amp; </a:t>
            </a:r>
            <a:r>
              <a:rPr lang="en-US" altLang="de-DE" sz="2400" dirty="0" err="1">
                <a:solidFill>
                  <a:srgbClr val="333333"/>
                </a:solidFill>
              </a:rPr>
              <a:t>lavorarci</a:t>
            </a:r>
            <a:r>
              <a:rPr lang="en-US" altLang="de-DE" sz="2400" dirty="0">
                <a:solidFill>
                  <a:srgbClr val="333333"/>
                </a:solidFill>
              </a:rPr>
              <a:t> </a:t>
            </a:r>
            <a:r>
              <a:rPr lang="en-US" altLang="de-DE" sz="2400" dirty="0" err="1">
                <a:solidFill>
                  <a:srgbClr val="333333"/>
                </a:solidFill>
              </a:rPr>
              <a:t>dentro</a:t>
            </a:r>
            <a:r>
              <a:rPr lang="en-US" altLang="de-DE" sz="2400" dirty="0">
                <a:solidFill>
                  <a:srgbClr val="333333"/>
                </a:solidFill>
              </a:rPr>
              <a:t>; </a:t>
            </a:r>
            <a:r>
              <a:rPr lang="en-US" altLang="de-DE" sz="2400" dirty="0">
                <a:solidFill>
                  <a:srgbClr val="004992"/>
                </a:solidFill>
              </a:rPr>
              <a:t>COMPRENDERE</a:t>
            </a:r>
          </a:p>
          <a:p>
            <a:pPr marL="342900" indent="-342900" defTabSz="914400" fontAlgn="base">
              <a:buClr>
                <a:srgbClr val="000000"/>
              </a:buClr>
              <a:buFont typeface="WingDings"/>
              <a:buChar char=""/>
            </a:pPr>
            <a:r>
              <a:rPr lang="it-IT" altLang="de-DE" sz="2400" dirty="0">
                <a:solidFill>
                  <a:srgbClr val="333333"/>
                </a:solidFill>
              </a:rPr>
              <a:t>con cose astratte: prova a pensare a esempi o semplici ausili mnemonici (ad es. per viti: </a:t>
            </a:r>
            <a:r>
              <a:rPr lang="it-IT" altLang="de-DE" sz="2400" b="1" dirty="0">
                <a:solidFill>
                  <a:srgbClr val="004992"/>
                </a:solidFill>
              </a:rPr>
              <a:t>s</a:t>
            </a:r>
            <a:r>
              <a:rPr lang="it-IT" altLang="de-DE" sz="2400" dirty="0">
                <a:solidFill>
                  <a:srgbClr val="333333"/>
                </a:solidFill>
              </a:rPr>
              <a:t>inistra = </a:t>
            </a:r>
            <a:r>
              <a:rPr lang="it-IT" altLang="de-DE" sz="2400" b="1" dirty="0">
                <a:solidFill>
                  <a:srgbClr val="004992"/>
                </a:solidFill>
              </a:rPr>
              <a:t>s</a:t>
            </a:r>
            <a:r>
              <a:rPr lang="it-IT" altLang="de-DE" sz="2400" dirty="0">
                <a:solidFill>
                  <a:srgbClr val="333333"/>
                </a:solidFill>
              </a:rPr>
              <a:t>vitare; </a:t>
            </a:r>
            <a:r>
              <a:rPr lang="it-IT" altLang="de-DE" sz="2400" b="1" dirty="0">
                <a:solidFill>
                  <a:srgbClr val="004992"/>
                </a:solidFill>
              </a:rPr>
              <a:t>d</a:t>
            </a:r>
            <a:r>
              <a:rPr lang="it-IT" altLang="de-DE" sz="2400" dirty="0">
                <a:solidFill>
                  <a:srgbClr val="333333"/>
                </a:solidFill>
              </a:rPr>
              <a:t>estra = chiu</a:t>
            </a:r>
            <a:r>
              <a:rPr lang="it-IT" altLang="de-DE" sz="2400" b="1" dirty="0">
                <a:solidFill>
                  <a:srgbClr val="004992"/>
                </a:solidFill>
              </a:rPr>
              <a:t>d</a:t>
            </a:r>
            <a:r>
              <a:rPr lang="it-IT" altLang="de-DE" sz="2400" dirty="0">
                <a:solidFill>
                  <a:srgbClr val="333333"/>
                </a:solidFill>
              </a:rPr>
              <a:t>ere</a:t>
            </a:r>
            <a:r>
              <a:rPr lang="en-US" altLang="de-DE" sz="2400" dirty="0">
                <a:solidFill>
                  <a:srgbClr val="333333"/>
                </a:solidFill>
              </a:rPr>
              <a:t>)</a:t>
            </a:r>
          </a:p>
          <a:p>
            <a:pPr marL="342900" indent="-342900" defTabSz="914400" fontAlgn="base">
              <a:buClr>
                <a:srgbClr val="333333"/>
              </a:buClr>
              <a:buFont typeface="WingDings"/>
              <a:buChar char=""/>
            </a:pPr>
            <a:r>
              <a:rPr lang="en-US" altLang="de-DE" sz="2400" dirty="0" err="1">
                <a:solidFill>
                  <a:srgbClr val="333333"/>
                </a:solidFill>
              </a:rPr>
              <a:t>combinare</a:t>
            </a:r>
            <a:r>
              <a:rPr lang="en-US" altLang="de-DE" sz="2400" dirty="0">
                <a:solidFill>
                  <a:srgbClr val="333333"/>
                </a:solidFill>
              </a:rPr>
              <a:t> le </a:t>
            </a:r>
            <a:r>
              <a:rPr lang="en-US" altLang="de-DE" sz="2400" dirty="0" err="1">
                <a:solidFill>
                  <a:srgbClr val="333333"/>
                </a:solidFill>
              </a:rPr>
              <a:t>informazioni</a:t>
            </a:r>
            <a:r>
              <a:rPr lang="en-US" altLang="de-DE" sz="2400" dirty="0">
                <a:solidFill>
                  <a:srgbClr val="333333"/>
                </a:solidFill>
              </a:rPr>
              <a:t> con le </a:t>
            </a:r>
            <a:r>
              <a:rPr lang="en-US" altLang="de-DE" sz="2400" err="1">
                <a:solidFill>
                  <a:srgbClr val="333333"/>
                </a:solidFill>
              </a:rPr>
              <a:t>conoscenze</a:t>
            </a:r>
            <a:r>
              <a:rPr lang="en-US" altLang="de-DE" sz="2400">
                <a:solidFill>
                  <a:srgbClr val="333333"/>
                </a:solidFill>
              </a:rPr>
              <a:t> esistenti</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10</a:t>
            </a:fld>
            <a:endParaRPr lang="de-DE" altLang="de-DE">
              <a:latin typeface="+mn-lt"/>
              <a:ea typeface="+mn-ea"/>
            </a:endParaRPr>
          </a:p>
        </p:txBody>
      </p:sp>
    </p:spTree>
    <p:extLst>
      <p:ext uri="{BB962C8B-B14F-4D97-AF65-F5344CB8AC3E}">
        <p14:creationId xmlns:p14="http://schemas.microsoft.com/office/powerpoint/2010/main" val="11208402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Come posso memorizzare meglio?</a:t>
            </a:r>
          </a:p>
        </p:txBody>
      </p:sp>
      <p:sp>
        <p:nvSpPr>
          <p:cNvPr id="5" name="Content Placeholder 4"/>
          <p:cNvSpPr>
            <a:spLocks noGrp="1"/>
          </p:cNvSpPr>
          <p:nvPr>
            <p:ph idx="1"/>
          </p:nvPr>
        </p:nvSpPr>
        <p:spPr/>
        <p:txBody>
          <a:bodyPr/>
          <a:lstStyle/>
          <a:p>
            <a:pPr marL="342900" indent="-342900" defTabSz="914400" fontAlgn="base">
              <a:buClr>
                <a:srgbClr val="000000"/>
              </a:buClr>
              <a:buFont typeface="WingDings"/>
              <a:buChar char=""/>
            </a:pPr>
            <a:r>
              <a:rPr lang="en-US" altLang="de-DE" sz="2400">
                <a:solidFill>
                  <a:srgbClr val="333333"/>
                </a:solidFill>
              </a:rPr>
              <a:t>ripetere</a:t>
            </a:r>
            <a:r>
              <a:rPr lang="de-DE" altLang="de-DE" sz="2400" dirty="0">
                <a:solidFill>
                  <a:srgbClr val="333333"/>
                </a:solidFill>
              </a:rPr>
              <a:t> </a:t>
            </a:r>
            <a:r>
              <a:rPr lang="en-US" altLang="de-DE" sz="2400" dirty="0">
                <a:solidFill>
                  <a:srgbClr val="333333"/>
                </a:solidFill>
              </a:rPr>
              <a:t>&amp; </a:t>
            </a:r>
            <a:r>
              <a:rPr lang="en-US" altLang="de-DE" sz="2400" dirty="0" err="1">
                <a:solidFill>
                  <a:srgbClr val="333333"/>
                </a:solidFill>
              </a:rPr>
              <a:t>lavorarci</a:t>
            </a:r>
            <a:r>
              <a:rPr lang="en-US" altLang="de-DE" sz="2400" dirty="0">
                <a:solidFill>
                  <a:srgbClr val="333333"/>
                </a:solidFill>
              </a:rPr>
              <a:t> </a:t>
            </a:r>
            <a:r>
              <a:rPr lang="en-US" altLang="de-DE" sz="2400" dirty="0" err="1">
                <a:solidFill>
                  <a:srgbClr val="333333"/>
                </a:solidFill>
              </a:rPr>
              <a:t>dentro</a:t>
            </a:r>
            <a:r>
              <a:rPr lang="en-US" altLang="de-DE" sz="2400" dirty="0">
                <a:solidFill>
                  <a:srgbClr val="333333"/>
                </a:solidFill>
              </a:rPr>
              <a:t>; </a:t>
            </a:r>
            <a:r>
              <a:rPr lang="en-US" altLang="de-DE" sz="2400" dirty="0">
                <a:solidFill>
                  <a:srgbClr val="004992"/>
                </a:solidFill>
              </a:rPr>
              <a:t>COMPRENDERE</a:t>
            </a:r>
          </a:p>
          <a:p>
            <a:pPr marL="342900" indent="-342900" defTabSz="914400" fontAlgn="base">
              <a:buClr>
                <a:srgbClr val="000000"/>
              </a:buClr>
              <a:buFont typeface="WingDings"/>
              <a:buChar char=""/>
            </a:pPr>
            <a:r>
              <a:rPr lang="it-IT" altLang="de-DE" sz="2400" dirty="0">
                <a:solidFill>
                  <a:srgbClr val="333333"/>
                </a:solidFill>
              </a:rPr>
              <a:t>con cose astratte: prova a pensare a esempi o semplici ausili mnemonici (ad es. per viti: </a:t>
            </a:r>
            <a:r>
              <a:rPr lang="it-IT" altLang="de-DE" sz="2400" b="1" dirty="0">
                <a:solidFill>
                  <a:srgbClr val="004992"/>
                </a:solidFill>
              </a:rPr>
              <a:t>s</a:t>
            </a:r>
            <a:r>
              <a:rPr lang="it-IT" altLang="de-DE" sz="2400" dirty="0">
                <a:solidFill>
                  <a:srgbClr val="333333"/>
                </a:solidFill>
              </a:rPr>
              <a:t>inistra = </a:t>
            </a:r>
            <a:r>
              <a:rPr lang="it-IT" altLang="de-DE" sz="2400" b="1" dirty="0">
                <a:solidFill>
                  <a:srgbClr val="004992"/>
                </a:solidFill>
              </a:rPr>
              <a:t>s</a:t>
            </a:r>
            <a:r>
              <a:rPr lang="it-IT" altLang="de-DE" sz="2400" dirty="0">
                <a:solidFill>
                  <a:srgbClr val="333333"/>
                </a:solidFill>
              </a:rPr>
              <a:t>vitare; </a:t>
            </a:r>
            <a:r>
              <a:rPr lang="it-IT" altLang="de-DE" sz="2400" b="1" dirty="0">
                <a:solidFill>
                  <a:srgbClr val="004992"/>
                </a:solidFill>
              </a:rPr>
              <a:t>d</a:t>
            </a:r>
            <a:r>
              <a:rPr lang="it-IT" altLang="de-DE" sz="2400" dirty="0">
                <a:solidFill>
                  <a:srgbClr val="333333"/>
                </a:solidFill>
              </a:rPr>
              <a:t>estra = chiu</a:t>
            </a:r>
            <a:r>
              <a:rPr lang="it-IT" altLang="de-DE" sz="2400" b="1" dirty="0">
                <a:solidFill>
                  <a:srgbClr val="004992"/>
                </a:solidFill>
              </a:rPr>
              <a:t>d</a:t>
            </a:r>
            <a:r>
              <a:rPr lang="it-IT" altLang="de-DE" sz="2400" dirty="0">
                <a:solidFill>
                  <a:srgbClr val="333333"/>
                </a:solidFill>
              </a:rPr>
              <a:t>ere</a:t>
            </a:r>
            <a:r>
              <a:rPr lang="en-US" altLang="de-DE" sz="2400" dirty="0">
                <a:solidFill>
                  <a:srgbClr val="333333"/>
                </a:solidFill>
              </a:rPr>
              <a:t>)</a:t>
            </a:r>
          </a:p>
          <a:p>
            <a:pPr marL="342900" indent="-342900" defTabSz="914400" fontAlgn="base">
              <a:buClr>
                <a:srgbClr val="333333"/>
              </a:buClr>
              <a:buFont typeface="WingDings"/>
              <a:buChar char=""/>
            </a:pPr>
            <a:r>
              <a:rPr lang="en-US" altLang="de-DE" sz="2400" dirty="0" err="1">
                <a:solidFill>
                  <a:srgbClr val="333333"/>
                </a:solidFill>
              </a:rPr>
              <a:t>combinare</a:t>
            </a:r>
            <a:r>
              <a:rPr lang="en-US" altLang="de-DE" sz="2400" dirty="0">
                <a:solidFill>
                  <a:srgbClr val="333333"/>
                </a:solidFill>
              </a:rPr>
              <a:t> le </a:t>
            </a:r>
            <a:r>
              <a:rPr lang="en-US" altLang="de-DE" sz="2400" dirty="0" err="1">
                <a:solidFill>
                  <a:srgbClr val="333333"/>
                </a:solidFill>
              </a:rPr>
              <a:t>informazioni</a:t>
            </a:r>
            <a:r>
              <a:rPr lang="en-US" altLang="de-DE" sz="2400" dirty="0">
                <a:solidFill>
                  <a:srgbClr val="333333"/>
                </a:solidFill>
              </a:rPr>
              <a:t> con le </a:t>
            </a:r>
            <a:r>
              <a:rPr lang="en-US" altLang="de-DE" sz="2400" dirty="0" err="1">
                <a:solidFill>
                  <a:srgbClr val="333333"/>
                </a:solidFill>
              </a:rPr>
              <a:t>conoscenze</a:t>
            </a:r>
            <a:r>
              <a:rPr lang="en-US" altLang="de-DE" sz="2400" dirty="0">
                <a:solidFill>
                  <a:srgbClr val="333333"/>
                </a:solidFill>
              </a:rPr>
              <a:t> </a:t>
            </a:r>
            <a:r>
              <a:rPr lang="en-US" altLang="de-DE" sz="2400" dirty="0" err="1">
                <a:solidFill>
                  <a:srgbClr val="333333"/>
                </a:solidFill>
              </a:rPr>
              <a:t>esistenti</a:t>
            </a:r>
            <a:endParaRPr lang="en-US" altLang="de-DE" sz="2400" dirty="0">
              <a:solidFill>
                <a:srgbClr val="333333"/>
              </a:solidFill>
            </a:endParaRPr>
          </a:p>
          <a:p>
            <a:pPr marL="342900" indent="-342900" defTabSz="914400" fontAlgn="base">
              <a:buClr>
                <a:srgbClr val="333333"/>
              </a:buClr>
              <a:buFont typeface="WingDings"/>
              <a:buChar char=""/>
            </a:pPr>
            <a:r>
              <a:rPr lang="it-IT" altLang="de-DE" sz="2400" dirty="0">
                <a:solidFill>
                  <a:srgbClr val="333333"/>
                </a:solidFill>
              </a:rPr>
              <a:t>evitare di studiare troppo a lungo e non bere o bere </a:t>
            </a:r>
            <a:r>
              <a:rPr lang="it-IT" altLang="de-DE" sz="2400">
                <a:solidFill>
                  <a:srgbClr val="333333"/>
                </a:solidFill>
              </a:rPr>
              <a:t>poco alcol</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11</a:t>
            </a:fld>
            <a:endParaRPr lang="de-DE" altLang="de-DE">
              <a:latin typeface="+mn-lt"/>
              <a:ea typeface="+mn-ea"/>
            </a:endParaRPr>
          </a:p>
        </p:txBody>
      </p:sp>
    </p:spTree>
    <p:extLst>
      <p:ext uri="{BB962C8B-B14F-4D97-AF65-F5344CB8AC3E}">
        <p14:creationId xmlns:p14="http://schemas.microsoft.com/office/powerpoint/2010/main" val="14490483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Come posso memorizzare meglio?</a:t>
            </a:r>
          </a:p>
        </p:txBody>
      </p:sp>
      <p:sp>
        <p:nvSpPr>
          <p:cNvPr id="5" name="Content Placeholder 4"/>
          <p:cNvSpPr>
            <a:spLocks noGrp="1"/>
          </p:cNvSpPr>
          <p:nvPr>
            <p:ph idx="1"/>
          </p:nvPr>
        </p:nvSpPr>
        <p:spPr/>
        <p:txBody>
          <a:bodyPr/>
          <a:lstStyle/>
          <a:p>
            <a:pPr marL="342900" indent="-342900" defTabSz="914400" fontAlgn="base">
              <a:buClr>
                <a:srgbClr val="000000"/>
              </a:buClr>
              <a:buFont typeface="WingDings"/>
              <a:buChar char=""/>
            </a:pPr>
            <a:r>
              <a:rPr lang="en-US" altLang="de-DE" sz="2400">
                <a:solidFill>
                  <a:srgbClr val="333333"/>
                </a:solidFill>
              </a:rPr>
              <a:t>ripetere</a:t>
            </a:r>
            <a:r>
              <a:rPr lang="de-DE" altLang="de-DE" sz="2400" dirty="0">
                <a:solidFill>
                  <a:srgbClr val="333333"/>
                </a:solidFill>
              </a:rPr>
              <a:t> </a:t>
            </a:r>
            <a:r>
              <a:rPr lang="en-US" altLang="de-DE" sz="2400" dirty="0">
                <a:solidFill>
                  <a:srgbClr val="333333"/>
                </a:solidFill>
              </a:rPr>
              <a:t>&amp; </a:t>
            </a:r>
            <a:r>
              <a:rPr lang="en-US" altLang="de-DE" sz="2400" dirty="0" err="1">
                <a:solidFill>
                  <a:srgbClr val="333333"/>
                </a:solidFill>
              </a:rPr>
              <a:t>lavorarci</a:t>
            </a:r>
            <a:r>
              <a:rPr lang="en-US" altLang="de-DE" sz="2400" dirty="0">
                <a:solidFill>
                  <a:srgbClr val="333333"/>
                </a:solidFill>
              </a:rPr>
              <a:t> </a:t>
            </a:r>
            <a:r>
              <a:rPr lang="en-US" altLang="de-DE" sz="2400" dirty="0" err="1">
                <a:solidFill>
                  <a:srgbClr val="333333"/>
                </a:solidFill>
              </a:rPr>
              <a:t>dentro</a:t>
            </a:r>
            <a:r>
              <a:rPr lang="en-US" altLang="de-DE" sz="2400" dirty="0">
                <a:solidFill>
                  <a:srgbClr val="333333"/>
                </a:solidFill>
              </a:rPr>
              <a:t>; </a:t>
            </a:r>
            <a:r>
              <a:rPr lang="en-US" altLang="de-DE" sz="2400" dirty="0">
                <a:solidFill>
                  <a:srgbClr val="004992"/>
                </a:solidFill>
              </a:rPr>
              <a:t>COMPRENDERE</a:t>
            </a:r>
          </a:p>
          <a:p>
            <a:pPr marL="342900" indent="-342900" defTabSz="914400" fontAlgn="base">
              <a:buClr>
                <a:srgbClr val="000000"/>
              </a:buClr>
              <a:buFont typeface="WingDings"/>
              <a:buChar char=""/>
            </a:pPr>
            <a:r>
              <a:rPr lang="it-IT" altLang="de-DE" sz="2400" dirty="0">
                <a:solidFill>
                  <a:srgbClr val="333333"/>
                </a:solidFill>
              </a:rPr>
              <a:t>con cose astratte: prova a pensare a esempi o semplici ausili mnemonici (ad es. per viti: </a:t>
            </a:r>
            <a:r>
              <a:rPr lang="it-IT" altLang="de-DE" sz="2400" b="1" dirty="0">
                <a:solidFill>
                  <a:srgbClr val="004992"/>
                </a:solidFill>
              </a:rPr>
              <a:t>s</a:t>
            </a:r>
            <a:r>
              <a:rPr lang="it-IT" altLang="de-DE" sz="2400" dirty="0">
                <a:solidFill>
                  <a:srgbClr val="333333"/>
                </a:solidFill>
              </a:rPr>
              <a:t>inistra = </a:t>
            </a:r>
            <a:r>
              <a:rPr lang="it-IT" altLang="de-DE" sz="2400" b="1" dirty="0">
                <a:solidFill>
                  <a:srgbClr val="004992"/>
                </a:solidFill>
              </a:rPr>
              <a:t>s</a:t>
            </a:r>
            <a:r>
              <a:rPr lang="it-IT" altLang="de-DE" sz="2400" dirty="0">
                <a:solidFill>
                  <a:srgbClr val="333333"/>
                </a:solidFill>
              </a:rPr>
              <a:t>vitare; </a:t>
            </a:r>
            <a:r>
              <a:rPr lang="it-IT" altLang="de-DE" sz="2400" b="1" dirty="0">
                <a:solidFill>
                  <a:srgbClr val="004992"/>
                </a:solidFill>
              </a:rPr>
              <a:t>d</a:t>
            </a:r>
            <a:r>
              <a:rPr lang="it-IT" altLang="de-DE" sz="2400" dirty="0">
                <a:solidFill>
                  <a:srgbClr val="333333"/>
                </a:solidFill>
              </a:rPr>
              <a:t>estra = chiu</a:t>
            </a:r>
            <a:r>
              <a:rPr lang="it-IT" altLang="de-DE" sz="2400" b="1" dirty="0">
                <a:solidFill>
                  <a:srgbClr val="004992"/>
                </a:solidFill>
              </a:rPr>
              <a:t>d</a:t>
            </a:r>
            <a:r>
              <a:rPr lang="it-IT" altLang="de-DE" sz="2400" dirty="0">
                <a:solidFill>
                  <a:srgbClr val="333333"/>
                </a:solidFill>
              </a:rPr>
              <a:t>ere</a:t>
            </a:r>
            <a:r>
              <a:rPr lang="en-US" altLang="de-DE" sz="2400" dirty="0">
                <a:solidFill>
                  <a:srgbClr val="333333"/>
                </a:solidFill>
              </a:rPr>
              <a:t>)</a:t>
            </a:r>
          </a:p>
          <a:p>
            <a:pPr marL="342900" indent="-342900" defTabSz="914400" fontAlgn="base">
              <a:buClr>
                <a:srgbClr val="333333"/>
              </a:buClr>
              <a:buFont typeface="WingDings"/>
              <a:buChar char=""/>
            </a:pPr>
            <a:r>
              <a:rPr lang="en-US" altLang="de-DE" sz="2400" dirty="0" err="1">
                <a:solidFill>
                  <a:srgbClr val="333333"/>
                </a:solidFill>
              </a:rPr>
              <a:t>combinare</a:t>
            </a:r>
            <a:r>
              <a:rPr lang="en-US" altLang="de-DE" sz="2400" dirty="0">
                <a:solidFill>
                  <a:srgbClr val="333333"/>
                </a:solidFill>
              </a:rPr>
              <a:t> le </a:t>
            </a:r>
            <a:r>
              <a:rPr lang="en-US" altLang="de-DE" sz="2400" dirty="0" err="1">
                <a:solidFill>
                  <a:srgbClr val="333333"/>
                </a:solidFill>
              </a:rPr>
              <a:t>informazioni</a:t>
            </a:r>
            <a:r>
              <a:rPr lang="en-US" altLang="de-DE" sz="2400" dirty="0">
                <a:solidFill>
                  <a:srgbClr val="333333"/>
                </a:solidFill>
              </a:rPr>
              <a:t> con le </a:t>
            </a:r>
            <a:r>
              <a:rPr lang="en-US" altLang="de-DE" sz="2400" dirty="0" err="1">
                <a:solidFill>
                  <a:srgbClr val="333333"/>
                </a:solidFill>
              </a:rPr>
              <a:t>conoscenze</a:t>
            </a:r>
            <a:r>
              <a:rPr lang="en-US" altLang="de-DE" sz="2400" dirty="0">
                <a:solidFill>
                  <a:srgbClr val="333333"/>
                </a:solidFill>
              </a:rPr>
              <a:t> </a:t>
            </a:r>
            <a:r>
              <a:rPr lang="en-US" altLang="de-DE" sz="2400" dirty="0" err="1">
                <a:solidFill>
                  <a:srgbClr val="333333"/>
                </a:solidFill>
              </a:rPr>
              <a:t>esistenti</a:t>
            </a:r>
            <a:endParaRPr lang="en-US" altLang="de-DE" sz="2400" dirty="0">
              <a:solidFill>
                <a:srgbClr val="333333"/>
              </a:solidFill>
            </a:endParaRPr>
          </a:p>
          <a:p>
            <a:pPr marL="342900" indent="-342900" defTabSz="914400" fontAlgn="base">
              <a:buClr>
                <a:srgbClr val="333333"/>
              </a:buClr>
              <a:buFont typeface="WingDings"/>
              <a:buChar char=""/>
            </a:pPr>
            <a:r>
              <a:rPr lang="it-IT" altLang="de-DE" sz="2400" dirty="0">
                <a:solidFill>
                  <a:srgbClr val="333333"/>
                </a:solidFill>
              </a:rPr>
              <a:t>evitare di studiare troppo a lungo e non bere o bere poco alcol</a:t>
            </a:r>
          </a:p>
          <a:p>
            <a:pPr marL="342900" indent="-342900" defTabSz="914400" fontAlgn="base">
              <a:buClr>
                <a:srgbClr val="333333"/>
              </a:buClr>
              <a:buFont typeface="WingDings"/>
              <a:buChar char=""/>
            </a:pPr>
            <a:r>
              <a:rPr lang="it-IT" altLang="de-DE" sz="2400" dirty="0">
                <a:solidFill>
                  <a:srgbClr val="333333"/>
                </a:solidFill>
              </a:rPr>
              <a:t>andare a dormire dopo aver studiato (senza altra </a:t>
            </a:r>
            <a:r>
              <a:rPr lang="it-IT" altLang="de-DE" sz="2400">
                <a:solidFill>
                  <a:srgbClr val="333333"/>
                </a:solidFill>
              </a:rPr>
              <a:t>distrazione</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12</a:t>
            </a:fld>
            <a:endParaRPr lang="de-DE" altLang="de-DE">
              <a:latin typeface="+mn-lt"/>
              <a:ea typeface="+mn-ea"/>
            </a:endParaRPr>
          </a:p>
        </p:txBody>
      </p:sp>
    </p:spTree>
    <p:extLst>
      <p:ext uri="{BB962C8B-B14F-4D97-AF65-F5344CB8AC3E}">
        <p14:creationId xmlns:p14="http://schemas.microsoft.com/office/powerpoint/2010/main" val="27409026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Come posso memorizzare meglio?</a:t>
            </a:r>
          </a:p>
        </p:txBody>
      </p:sp>
      <p:sp>
        <p:nvSpPr>
          <p:cNvPr id="5" name="Content Placeholder 4"/>
          <p:cNvSpPr>
            <a:spLocks noGrp="1"/>
          </p:cNvSpPr>
          <p:nvPr>
            <p:ph idx="1"/>
          </p:nvPr>
        </p:nvSpPr>
        <p:spPr/>
        <p:txBody>
          <a:bodyPr/>
          <a:lstStyle/>
          <a:p>
            <a:pPr marL="342900" indent="-342900" defTabSz="914400" fontAlgn="base">
              <a:buClr>
                <a:srgbClr val="000000"/>
              </a:buClr>
              <a:buFont typeface="WingDings"/>
              <a:buChar char=""/>
            </a:pPr>
            <a:r>
              <a:rPr lang="en-US" altLang="de-DE" sz="2400">
                <a:solidFill>
                  <a:srgbClr val="333333"/>
                </a:solidFill>
              </a:rPr>
              <a:t>ripetere</a:t>
            </a:r>
            <a:r>
              <a:rPr lang="de-DE" altLang="de-DE" sz="2400" dirty="0">
                <a:solidFill>
                  <a:srgbClr val="333333"/>
                </a:solidFill>
              </a:rPr>
              <a:t> </a:t>
            </a:r>
            <a:r>
              <a:rPr lang="en-US" altLang="de-DE" sz="2400" dirty="0">
                <a:solidFill>
                  <a:srgbClr val="333333"/>
                </a:solidFill>
              </a:rPr>
              <a:t>&amp; </a:t>
            </a:r>
            <a:r>
              <a:rPr lang="en-US" altLang="de-DE" sz="2400" dirty="0" err="1">
                <a:solidFill>
                  <a:srgbClr val="333333"/>
                </a:solidFill>
              </a:rPr>
              <a:t>lavorarci</a:t>
            </a:r>
            <a:r>
              <a:rPr lang="en-US" altLang="de-DE" sz="2400" dirty="0">
                <a:solidFill>
                  <a:srgbClr val="333333"/>
                </a:solidFill>
              </a:rPr>
              <a:t> </a:t>
            </a:r>
            <a:r>
              <a:rPr lang="en-US" altLang="de-DE" sz="2400" dirty="0" err="1">
                <a:solidFill>
                  <a:srgbClr val="333333"/>
                </a:solidFill>
              </a:rPr>
              <a:t>dentro</a:t>
            </a:r>
            <a:r>
              <a:rPr lang="en-US" altLang="de-DE" sz="2400" dirty="0">
                <a:solidFill>
                  <a:srgbClr val="333333"/>
                </a:solidFill>
              </a:rPr>
              <a:t>; </a:t>
            </a:r>
            <a:r>
              <a:rPr lang="en-US" altLang="de-DE" sz="2400" dirty="0">
                <a:solidFill>
                  <a:srgbClr val="004992"/>
                </a:solidFill>
              </a:rPr>
              <a:t>COMPRENDERE</a:t>
            </a:r>
          </a:p>
          <a:p>
            <a:pPr marL="342900" indent="-342900" defTabSz="914400" fontAlgn="base">
              <a:buClr>
                <a:srgbClr val="000000"/>
              </a:buClr>
              <a:buFont typeface="WingDings"/>
              <a:buChar char=""/>
            </a:pPr>
            <a:r>
              <a:rPr lang="it-IT" altLang="de-DE" sz="2400" dirty="0">
                <a:solidFill>
                  <a:srgbClr val="333333"/>
                </a:solidFill>
              </a:rPr>
              <a:t>con cose astratte: prova a pensare a esempi o semplici ausili mnemonici (ad es. per viti: </a:t>
            </a:r>
            <a:r>
              <a:rPr lang="it-IT" altLang="de-DE" sz="2400" b="1" dirty="0">
                <a:solidFill>
                  <a:srgbClr val="004992"/>
                </a:solidFill>
              </a:rPr>
              <a:t>s</a:t>
            </a:r>
            <a:r>
              <a:rPr lang="it-IT" altLang="de-DE" sz="2400" dirty="0">
                <a:solidFill>
                  <a:srgbClr val="333333"/>
                </a:solidFill>
              </a:rPr>
              <a:t>inistra = </a:t>
            </a:r>
            <a:r>
              <a:rPr lang="it-IT" altLang="de-DE" sz="2400" b="1" dirty="0">
                <a:solidFill>
                  <a:srgbClr val="004992"/>
                </a:solidFill>
              </a:rPr>
              <a:t>s</a:t>
            </a:r>
            <a:r>
              <a:rPr lang="it-IT" altLang="de-DE" sz="2400" dirty="0">
                <a:solidFill>
                  <a:srgbClr val="333333"/>
                </a:solidFill>
              </a:rPr>
              <a:t>vitare; </a:t>
            </a:r>
            <a:r>
              <a:rPr lang="it-IT" altLang="de-DE" sz="2400" b="1" dirty="0">
                <a:solidFill>
                  <a:srgbClr val="004992"/>
                </a:solidFill>
              </a:rPr>
              <a:t>d</a:t>
            </a:r>
            <a:r>
              <a:rPr lang="it-IT" altLang="de-DE" sz="2400" dirty="0">
                <a:solidFill>
                  <a:srgbClr val="333333"/>
                </a:solidFill>
              </a:rPr>
              <a:t>estra = chiu</a:t>
            </a:r>
            <a:r>
              <a:rPr lang="it-IT" altLang="de-DE" sz="2400" b="1" dirty="0">
                <a:solidFill>
                  <a:srgbClr val="004992"/>
                </a:solidFill>
              </a:rPr>
              <a:t>d</a:t>
            </a:r>
            <a:r>
              <a:rPr lang="it-IT" altLang="de-DE" sz="2400" dirty="0">
                <a:solidFill>
                  <a:srgbClr val="333333"/>
                </a:solidFill>
              </a:rPr>
              <a:t>ere</a:t>
            </a:r>
            <a:r>
              <a:rPr lang="en-US" altLang="de-DE" sz="2400" dirty="0">
                <a:solidFill>
                  <a:srgbClr val="333333"/>
                </a:solidFill>
              </a:rPr>
              <a:t>)</a:t>
            </a:r>
          </a:p>
          <a:p>
            <a:pPr marL="342900" indent="-342900" defTabSz="914400" fontAlgn="base">
              <a:buClr>
                <a:srgbClr val="333333"/>
              </a:buClr>
              <a:buFont typeface="WingDings"/>
              <a:buChar char=""/>
            </a:pPr>
            <a:r>
              <a:rPr lang="en-US" altLang="de-DE" sz="2400" dirty="0" err="1">
                <a:solidFill>
                  <a:srgbClr val="333333"/>
                </a:solidFill>
              </a:rPr>
              <a:t>combinare</a:t>
            </a:r>
            <a:r>
              <a:rPr lang="en-US" altLang="de-DE" sz="2400" dirty="0">
                <a:solidFill>
                  <a:srgbClr val="333333"/>
                </a:solidFill>
              </a:rPr>
              <a:t> le </a:t>
            </a:r>
            <a:r>
              <a:rPr lang="en-US" altLang="de-DE" sz="2400" dirty="0" err="1">
                <a:solidFill>
                  <a:srgbClr val="333333"/>
                </a:solidFill>
              </a:rPr>
              <a:t>informazioni</a:t>
            </a:r>
            <a:r>
              <a:rPr lang="en-US" altLang="de-DE" sz="2400" dirty="0">
                <a:solidFill>
                  <a:srgbClr val="333333"/>
                </a:solidFill>
              </a:rPr>
              <a:t> con le </a:t>
            </a:r>
            <a:r>
              <a:rPr lang="en-US" altLang="de-DE" sz="2400" dirty="0" err="1">
                <a:solidFill>
                  <a:srgbClr val="333333"/>
                </a:solidFill>
              </a:rPr>
              <a:t>conoscenze</a:t>
            </a:r>
            <a:r>
              <a:rPr lang="en-US" altLang="de-DE" sz="2400" dirty="0">
                <a:solidFill>
                  <a:srgbClr val="333333"/>
                </a:solidFill>
              </a:rPr>
              <a:t> </a:t>
            </a:r>
            <a:r>
              <a:rPr lang="en-US" altLang="de-DE" sz="2400" dirty="0" err="1">
                <a:solidFill>
                  <a:srgbClr val="333333"/>
                </a:solidFill>
              </a:rPr>
              <a:t>esistenti</a:t>
            </a:r>
            <a:endParaRPr lang="en-US" altLang="de-DE" sz="2400" dirty="0">
              <a:solidFill>
                <a:srgbClr val="333333"/>
              </a:solidFill>
            </a:endParaRPr>
          </a:p>
          <a:p>
            <a:pPr marL="342900" indent="-342900" defTabSz="914400" fontAlgn="base">
              <a:buClr>
                <a:srgbClr val="333333"/>
              </a:buClr>
              <a:buFont typeface="WingDings"/>
              <a:buChar char=""/>
            </a:pPr>
            <a:r>
              <a:rPr lang="it-IT" altLang="de-DE" sz="2400" dirty="0">
                <a:solidFill>
                  <a:srgbClr val="333333"/>
                </a:solidFill>
              </a:rPr>
              <a:t>evitare di studiare troppo a lungo e non bere o bere poco alcol</a:t>
            </a:r>
          </a:p>
          <a:p>
            <a:pPr marL="342900" indent="-342900" defTabSz="914400" fontAlgn="base">
              <a:buClr>
                <a:srgbClr val="333333"/>
              </a:buClr>
              <a:buFont typeface="WingDings"/>
              <a:buChar char=""/>
            </a:pPr>
            <a:r>
              <a:rPr lang="it-IT" altLang="de-DE" sz="2400" dirty="0">
                <a:solidFill>
                  <a:srgbClr val="333333"/>
                </a:solidFill>
              </a:rPr>
              <a:t>andare a dormire dopo aver studiato (senza altra distrazione</a:t>
            </a:r>
            <a:r>
              <a:rPr lang="en-US" altLang="de-DE" sz="2400" dirty="0">
                <a:solidFill>
                  <a:srgbClr val="333333"/>
                </a:solidFill>
              </a:rPr>
              <a:t>)</a:t>
            </a:r>
          </a:p>
          <a:p>
            <a:pPr marL="342900" indent="-342900" defTabSz="914400" fontAlgn="base">
              <a:buClr>
                <a:srgbClr val="333333"/>
              </a:buClr>
              <a:buFont typeface="WingDings"/>
              <a:buChar char=""/>
            </a:pPr>
            <a:r>
              <a:rPr lang="en-US" altLang="de-DE" sz="2400" dirty="0" err="1">
                <a:solidFill>
                  <a:srgbClr val="333333"/>
                </a:solidFill>
              </a:rPr>
              <a:t>usare</a:t>
            </a:r>
            <a:r>
              <a:rPr lang="en-US" altLang="de-DE" sz="2400" dirty="0">
                <a:solidFill>
                  <a:srgbClr val="333333"/>
                </a:solidFill>
              </a:rPr>
              <a:t> </a:t>
            </a:r>
            <a:r>
              <a:rPr lang="en-US" altLang="de-DE" sz="2400" dirty="0" err="1">
                <a:solidFill>
                  <a:srgbClr val="333333"/>
                </a:solidFill>
              </a:rPr>
              <a:t>piu</a:t>
            </a:r>
            <a:r>
              <a:rPr lang="en-US" altLang="de-DE" sz="2400" dirty="0">
                <a:solidFill>
                  <a:srgbClr val="333333"/>
                </a:solidFill>
              </a:rPr>
              <a:t>’ </a:t>
            </a:r>
            <a:r>
              <a:rPr lang="en-US" altLang="de-DE" sz="2400" dirty="0" err="1">
                <a:solidFill>
                  <a:srgbClr val="333333"/>
                </a:solidFill>
              </a:rPr>
              <a:t>sensi</a:t>
            </a:r>
            <a:r>
              <a:rPr lang="en-US" altLang="de-DE" sz="2400" dirty="0">
                <a:solidFill>
                  <a:srgbClr val="333333"/>
                </a:solidFill>
              </a:rPr>
              <a:t> </a:t>
            </a:r>
            <a:r>
              <a:rPr lang="en-US" altLang="de-DE" sz="2400" dirty="0" err="1">
                <a:solidFill>
                  <a:srgbClr val="333333"/>
                </a:solidFill>
              </a:rPr>
              <a:t>durante</a:t>
            </a:r>
            <a:r>
              <a:rPr lang="en-US" altLang="de-DE" sz="2400" dirty="0">
                <a:solidFill>
                  <a:srgbClr val="333333"/>
                </a:solidFill>
              </a:rPr>
              <a:t> </a:t>
            </a:r>
            <a:r>
              <a:rPr lang="en-US" altLang="de-DE" sz="2400" dirty="0" err="1">
                <a:solidFill>
                  <a:srgbClr val="333333"/>
                </a:solidFill>
              </a:rPr>
              <a:t>l’apprendimento</a:t>
            </a:r>
            <a:r>
              <a:rPr lang="en-US" altLang="de-DE" sz="2400" dirty="0">
                <a:solidFill>
                  <a:srgbClr val="333333"/>
                </a:solidFill>
              </a:rPr>
              <a:t> </a:t>
            </a:r>
            <a:r>
              <a:rPr lang="it-IT" altLang="de-DE" sz="2400" dirty="0">
                <a:solidFill>
                  <a:srgbClr val="333333"/>
                </a:solidFill>
              </a:rPr>
              <a:t>(ad es. udito, vista, comprensione)</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13</a:t>
            </a:fld>
            <a:endParaRPr lang="de-DE" altLang="de-DE">
              <a:latin typeface="+mn-lt"/>
              <a:ea typeface="+mn-ea"/>
            </a:endParaRPr>
          </a:p>
        </p:txBody>
      </p:sp>
    </p:spTree>
    <p:extLst>
      <p:ext uri="{BB962C8B-B14F-4D97-AF65-F5344CB8AC3E}">
        <p14:creationId xmlns:p14="http://schemas.microsoft.com/office/powerpoint/2010/main" val="797315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5486400" cy="4248000"/>
          </a:xfrm>
        </p:spPr>
        <p:txBody>
          <a:bodyPr/>
          <a:lstStyle/>
          <a:p>
            <a:pPr defTabSz="914400" fontAlgn="base"/>
            <a:r>
              <a:rPr lang="de-DE" altLang="de-DE" sz="2400">
                <a:solidFill>
                  <a:srgbClr val="004992"/>
                </a:solidFill>
              </a:rPr>
              <a:t>Piu</a:t>
            </a:r>
            <a:r>
              <a:rPr lang="ja-JP" altLang="de-DE" sz="2400" dirty="0">
                <a:solidFill>
                  <a:srgbClr val="004992"/>
                </a:solidFill>
              </a:rPr>
              <a:t>‘</a:t>
            </a:r>
            <a:r>
              <a:rPr lang="de-DE" altLang="ja-JP" sz="2400" dirty="0">
                <a:solidFill>
                  <a:srgbClr val="004992"/>
                </a:solidFill>
              </a:rPr>
              <a:t> sensi sono coinvolti durante l</a:t>
            </a:r>
            <a:r>
              <a:rPr lang="ja-JP" altLang="de-DE" sz="2400" dirty="0">
                <a:solidFill>
                  <a:srgbClr val="004992"/>
                </a:solidFill>
              </a:rPr>
              <a:t>‘</a:t>
            </a:r>
            <a:r>
              <a:rPr lang="de-DE" altLang="ja-JP" sz="2400" dirty="0">
                <a:solidFill>
                  <a:srgbClr val="004992"/>
                </a:solidFill>
              </a:rPr>
              <a:t>apprendimento, migliore è il richiamo mnemonico!</a:t>
            </a:r>
            <a:endParaRPr lang="en-US" sz="2400" dirty="0"/>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Come posso memorizzare meglio?</a:t>
            </a: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14</a:t>
            </a:fld>
            <a:endParaRPr lang="de-DE" altLang="de-DE">
              <a:latin typeface="+mn-lt"/>
              <a:ea typeface="+mn-ea"/>
            </a:endParaRPr>
          </a:p>
        </p:txBody>
      </p:sp>
      <p:pic>
        <p:nvPicPr>
          <p:cNvPr id="20"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applicare</a:t>
            </a:r>
            <a:endParaRPr lang="en-GB" altLang="de-DE" sz="1200" b="1" dirty="0">
              <a:latin typeface="Arial" panose="020B0604020202020204" pitchFamily="34" charset="0"/>
            </a:endParaRPr>
          </a:p>
        </p:txBody>
      </p:sp>
      <p:sp>
        <p:nvSpPr>
          <p:cNvPr id="22" name="Caption_14"/>
          <p:cNvSpPr txBox="1">
            <a:spLocks noChangeArrowheads="1"/>
          </p:cNvSpPr>
          <p:nvPr/>
        </p:nvSpPr>
        <p:spPr bwMode="auto">
          <a:xfrm>
            <a:off x="888873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discutere</a:t>
            </a:r>
            <a:endParaRPr lang="en-GB" altLang="de-DE" sz="1200" b="1" dirty="0">
              <a:latin typeface="Arial" panose="020B0604020202020204" pitchFamily="34" charset="0"/>
            </a:endParaRPr>
          </a:p>
        </p:txBody>
      </p:sp>
      <p:sp>
        <p:nvSpPr>
          <p:cNvPr id="23" name="Caption_13"/>
          <p:cNvSpPr txBox="1">
            <a:spLocks noChangeArrowheads="1"/>
          </p:cNvSpPr>
          <p:nvPr/>
        </p:nvSpPr>
        <p:spPr bwMode="auto">
          <a:xfrm>
            <a:off x="8888739"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discutere</a:t>
            </a:r>
            <a:endParaRPr lang="en-GB" altLang="de-DE" sz="1200" b="1" dirty="0">
              <a:latin typeface="Arial" panose="020B0604020202020204" pitchFamily="34" charset="0"/>
            </a:endParaRPr>
          </a:p>
        </p:txBody>
      </p:sp>
      <p:sp>
        <p:nvSpPr>
          <p:cNvPr id="24" name="Caption_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guardare</a:t>
            </a:r>
            <a:endParaRPr lang="en-GB" altLang="de-DE" sz="1200" b="1" dirty="0">
              <a:latin typeface="Arial" panose="020B0604020202020204" pitchFamily="34" charset="0"/>
            </a:endParaRPr>
          </a:p>
        </p:txBody>
      </p:sp>
      <p:sp>
        <p:nvSpPr>
          <p:cNvPr id="25" name="Caption_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guardare</a:t>
            </a:r>
            <a:endParaRPr lang="en-GB" altLang="de-DE" sz="1200" b="1" dirty="0">
              <a:latin typeface="Arial" panose="020B0604020202020204" pitchFamily="34" charset="0"/>
            </a:endParaRPr>
          </a:p>
        </p:txBody>
      </p:sp>
      <p:sp>
        <p:nvSpPr>
          <p:cNvPr id="26" name="Caption_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guardare</a:t>
            </a:r>
            <a:endParaRPr lang="en-GB" altLang="de-DE" sz="1200" b="1" dirty="0">
              <a:latin typeface="Arial" panose="020B0604020202020204" pitchFamily="34" charset="0"/>
            </a:endParaRPr>
          </a:p>
        </p:txBody>
      </p:sp>
      <p:sp>
        <p:nvSpPr>
          <p:cNvPr id="27" name="Caption_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guardare</a:t>
            </a:r>
            <a:endParaRPr lang="en-GB" altLang="de-DE" sz="1200" b="1" dirty="0">
              <a:latin typeface="Arial" panose="020B0604020202020204" pitchFamily="34" charset="0"/>
            </a:endParaRPr>
          </a:p>
        </p:txBody>
      </p:sp>
      <p:sp>
        <p:nvSpPr>
          <p:cNvPr id="28" name="Caption_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ascoltare</a:t>
            </a:r>
            <a:endParaRPr lang="en-GB" altLang="de-DE" sz="1200" b="1" dirty="0">
              <a:latin typeface="Arial" panose="020B0604020202020204" pitchFamily="34" charset="0"/>
            </a:endParaRPr>
          </a:p>
        </p:txBody>
      </p:sp>
      <p:sp>
        <p:nvSpPr>
          <p:cNvPr id="29" name="Caption_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ascoltare</a:t>
            </a:r>
            <a:endParaRPr lang="en-GB" altLang="de-DE" sz="1200" b="1" dirty="0">
              <a:latin typeface="Arial" panose="020B0604020202020204" pitchFamily="34" charset="0"/>
            </a:endParaRPr>
          </a:p>
        </p:txBody>
      </p:sp>
      <p:sp>
        <p:nvSpPr>
          <p:cNvPr id="30" name="Caption_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ascoltare</a:t>
            </a:r>
            <a:endParaRPr lang="en-GB" altLang="de-DE" sz="1200" b="1" dirty="0">
              <a:latin typeface="Arial" panose="020B0604020202020204" pitchFamily="34" charset="0"/>
            </a:endParaRPr>
          </a:p>
        </p:txBody>
      </p:sp>
      <p:sp>
        <p:nvSpPr>
          <p:cNvPr id="31" name="Caption_6"/>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de-DE"/>
            </a:defPPr>
            <a:lvl1pPr algn="l" rtl="0" eaLnBrk="0" fontAlgn="base" hangingPunct="0">
              <a:spcBef>
                <a:spcPct val="0"/>
              </a:spcBef>
              <a:spcAft>
                <a:spcPct val="0"/>
              </a:spcAft>
              <a:defRPr sz="2800"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sz="2800"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sz="2800"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sz="2800"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sz="28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2800"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sz="2800"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sz="2800"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sz="2800" kern="1200">
                <a:solidFill>
                  <a:schemeClr val="tx1"/>
                </a:solidFill>
                <a:latin typeface="Arial" panose="020B0604020202020204" pitchFamily="34" charset="0"/>
                <a:ea typeface="+mn-ea"/>
                <a:cs typeface="Arial" panose="020B0604020202020204" pitchFamily="34" charset="0"/>
              </a:defRPr>
            </a:lvl9pPr>
          </a:lstStyle>
          <a:p>
            <a:pPr eaLnBrk="1" hangingPunct="1">
              <a:spcBef>
                <a:spcPct val="50000"/>
              </a:spcBef>
              <a:buClrTx/>
              <a:buFontTx/>
              <a:buNone/>
            </a:pPr>
            <a:r>
              <a:rPr lang="de-DE" altLang="de-DE" sz="1200" b="1">
                <a:latin typeface="Arial" panose="020B0604020202020204" pitchFamily="34" charset="0"/>
              </a:rPr>
              <a:t>ascoltare</a:t>
            </a:r>
            <a:endParaRPr lang="en-GB" altLang="de-DE" sz="1200" b="1" dirty="0">
              <a:latin typeface="Arial" panose="020B0604020202020204" pitchFamily="34" charset="0"/>
            </a:endParaRPr>
          </a:p>
        </p:txBody>
      </p:sp>
      <p:sp>
        <p:nvSpPr>
          <p:cNvPr id="33"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fr-FR" altLang="de-DE" sz="1400" b="1">
                <a:latin typeface="Calibri Light"/>
              </a:rPr>
              <a:t>Richiamo mnemonico in %</a:t>
            </a:r>
            <a:endParaRPr lang="en-GB" altLang="de-DE" sz="1400" b="1" dirty="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Percepiamo tutto e ricordiamo lo stesso?</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15</a:t>
            </a:fld>
            <a:endParaRPr lang="de-DE" altLang="de-DE">
              <a:latin typeface="+mn-lt"/>
              <a:ea typeface="+mn-ea"/>
            </a:endParaRPr>
          </a:p>
        </p:txBody>
      </p:sp>
      <p:pic>
        <p:nvPicPr>
          <p:cNvPr id="9" name="Picture 2" descr="6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6960"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68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
          <p:cNvSpPr txBox="1">
            <a:spLocks/>
          </p:cNvSpPr>
          <p:nvPr/>
        </p:nvSpPr>
        <p:spPr bwMode="gray">
          <a:xfrm>
            <a:off x="408955" y="5733256"/>
            <a:ext cx="11340000" cy="719608"/>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defTabSz="914377" fontAlgn="auto">
              <a:lnSpc>
                <a:spcPct val="100000"/>
              </a:lnSpc>
              <a:spcBef>
                <a:spcPts val="0"/>
              </a:spcBef>
            </a:pPr>
            <a:r>
              <a:rPr lang="it-IT" sz="2400" dirty="0">
                <a:solidFill>
                  <a:srgbClr val="333333"/>
                </a:solidFill>
                <a:ea typeface="+mj-ea"/>
                <a:cs typeface="+mj-cs"/>
              </a:rPr>
              <a:t>Esempio: Tre diversi artisti dipingono lo stesso panorama Spagnolo…</a:t>
            </a:r>
            <a:endParaRPr lang="en-US" sz="2400" dirty="0">
              <a:solidFill>
                <a:srgbClr val="333333"/>
              </a:solidFill>
              <a:latin typeface="Calibri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495794"/>
          </a:xfrm>
        </p:spPr>
        <p:txBody>
          <a:bodyPr vert="horz" lIns="0" tIns="0" rIns="0" bIns="0" rtlCol="0" anchor="t">
            <a:spAutoFit/>
          </a:bodyPr>
          <a:lstStyle/>
          <a:p>
            <a:pPr marL="190500" defTabSz="914377">
              <a:spcBef>
                <a:spcPts val="0"/>
              </a:spcBef>
            </a:pPr>
            <a:r>
              <a:rPr lang="it-IT" sz="3600">
                <a:solidFill>
                  <a:srgbClr val="004992"/>
                </a:solidFill>
                <a:latin typeface="+mn-lt"/>
                <a:ea typeface="+mn-ea"/>
                <a:cs typeface="+mn-cs"/>
              </a:rPr>
              <a:t>Per favore fate attenzione alle differenze di colore e di dimensione dei dipinti. Ci sono aspetti che i tre artisti hanno dipinto differentemente o che hanno trascurato?</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16</a:t>
            </a:fld>
            <a:endParaRPr lang="de-DE" altLang="de-DE">
              <a:latin typeface="+mn-lt"/>
              <a:ea typeface="+mn-ea"/>
            </a:endParaRPr>
          </a:p>
        </p:txBody>
      </p:sp>
      <p:pic>
        <p:nvPicPr>
          <p:cNvPr id="14"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Bild 0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6"/>
          <p:cNvSpPr txBox="1">
            <a:spLocks noChangeArrowheads="1"/>
          </p:cNvSpPr>
          <p:nvPr/>
        </p:nvSpPr>
        <p:spPr bwMode="auto">
          <a:xfrm>
            <a:off x="408954" y="5685055"/>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Calibri Light"/>
                <a:cs typeface="Times New Roman" panose="02020603050405020304" pitchFamily="18" charset="0"/>
              </a:rPr>
              <a:t>Andreas Weißgerber</a:t>
            </a:r>
          </a:p>
        </p:txBody>
      </p:sp>
      <p:sp>
        <p:nvSpPr>
          <p:cNvPr id="18" name="Caption_14"/>
          <p:cNvSpPr txBox="1">
            <a:spLocks noChangeArrowheads="1"/>
          </p:cNvSpPr>
          <p:nvPr/>
        </p:nvSpPr>
        <p:spPr bwMode="auto">
          <a:xfrm>
            <a:off x="8552788" y="5685055"/>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Calibri Light"/>
                <a:cs typeface="Times New Roman" panose="02020603050405020304" pitchFamily="18" charset="0"/>
              </a:rPr>
              <a:t>Helmut Schack</a:t>
            </a:r>
          </a:p>
        </p:txBody>
      </p:sp>
      <p:sp>
        <p:nvSpPr>
          <p:cNvPr id="19" name="Caption_15"/>
          <p:cNvSpPr txBox="1">
            <a:spLocks noChangeArrowheads="1"/>
          </p:cNvSpPr>
          <p:nvPr/>
        </p:nvSpPr>
        <p:spPr bwMode="auto">
          <a:xfrm>
            <a:off x="4563283" y="5685055"/>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Calibri Light"/>
                <a:cs typeface="Times New Roman" panose="02020603050405020304" pitchFamily="18" charset="0"/>
              </a:rPr>
              <a:t>Bernd Hampel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marL="190500" defTabSz="914377">
              <a:spcBef>
                <a:spcPts val="0"/>
              </a:spcBef>
            </a:pPr>
            <a:r>
              <a:rPr lang="it-IT" sz="3600">
                <a:solidFill>
                  <a:srgbClr val="004992"/>
                </a:solidFill>
                <a:latin typeface="+mn-lt"/>
                <a:ea typeface="+mn-ea"/>
                <a:cs typeface="+mn-cs"/>
              </a:rPr>
              <a:t>Ciascuno di noi percepisce le cose in modo differente!</a:t>
            </a:r>
            <a:br>
              <a:rPr lang="it-IT" sz="3600">
                <a:solidFill>
                  <a:srgbClr val="004992"/>
                </a:solidFill>
                <a:latin typeface="+mn-lt"/>
                <a:ea typeface="+mn-ea"/>
                <a:cs typeface="+mn-cs"/>
              </a:rPr>
            </a:br>
            <a:r>
              <a:rPr lang="it-IT">
                <a:solidFill>
                  <a:srgbClr val="004992"/>
                </a:solidFill>
                <a:latin typeface="+mn-lt"/>
                <a:ea typeface="+mn-ea"/>
                <a:cs typeface="+mn-cs"/>
              </a:rPr>
              <a:t>Come nei tre dipinti: lo stesso panorama è ritratto con una diversa enfasi!</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17</a:t>
            </a:fld>
            <a:endParaRPr lang="de-DE" altLang="de-DE">
              <a:latin typeface="+mn-lt"/>
              <a:ea typeface="+mn-ea"/>
            </a:endParaRPr>
          </a:p>
        </p:txBody>
      </p:sp>
      <p:pic>
        <p:nvPicPr>
          <p:cNvPr id="17" name="Picture 3" descr="Bild 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19"/>
          <p:cNvSpPr txBox="1">
            <a:spLocks noChangeArrowheads="1"/>
          </p:cNvSpPr>
          <p:nvPr/>
        </p:nvSpPr>
        <p:spPr bwMode="auto">
          <a:xfrm>
            <a:off x="408954" y="5685055"/>
            <a:ext cx="3594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it-IT" altLang="de-DE" sz="1200" b="0">
                <a:latin typeface="Calibri Light"/>
                <a:cs typeface="Times New Roman" panose="02020603050405020304" pitchFamily="18" charset="0"/>
              </a:rPr>
              <a:t>Andreas Weißgerber: le colline in questo quadro sono più piccole rispetto agli altri due quadri. </a:t>
            </a:r>
            <a:endParaRPr lang="en-US" altLang="de-DE" sz="1200" b="0" dirty="0">
              <a:latin typeface="Calibri Light"/>
              <a:cs typeface="Times New Roman" panose="02020603050405020304" pitchFamily="18" charset="0"/>
            </a:endParaRPr>
          </a:p>
        </p:txBody>
      </p:sp>
      <p:sp>
        <p:nvSpPr>
          <p:cNvPr id="21" name="Caption_17"/>
          <p:cNvSpPr txBox="1">
            <a:spLocks noChangeArrowheads="1"/>
          </p:cNvSpPr>
          <p:nvPr/>
        </p:nvSpPr>
        <p:spPr bwMode="auto">
          <a:xfrm>
            <a:off x="8552788" y="5685055"/>
            <a:ext cx="319616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it-IT" altLang="de-DE" sz="1200" b="0">
                <a:latin typeface="Calibri Light"/>
                <a:cs typeface="Times New Roman" panose="02020603050405020304" pitchFamily="18" charset="0"/>
              </a:rPr>
              <a:t>Helmut Schack: in questo quadro, si vedono i diversi appezzamenti di terra che si estendono fino all'orizzonte. Il paesaggio è molto più colorato. Contrariamente agli altri due quadri, un gruppo di alberi in parte si erge direttamente davanti all'orizzonte (nessuna collina dietro).</a:t>
            </a:r>
            <a:endParaRPr lang="en-US" altLang="de-DE" sz="1200" b="0" dirty="0">
              <a:latin typeface="Calibri Light"/>
              <a:cs typeface="Times New Roman" panose="02020603050405020304" pitchFamily="18" charset="0"/>
            </a:endParaRPr>
          </a:p>
        </p:txBody>
      </p:sp>
      <p:sp>
        <p:nvSpPr>
          <p:cNvPr id="22" name="Caption_18"/>
          <p:cNvSpPr txBox="1">
            <a:spLocks noChangeArrowheads="1"/>
          </p:cNvSpPr>
          <p:nvPr/>
        </p:nvSpPr>
        <p:spPr bwMode="auto">
          <a:xfrm>
            <a:off x="4563283" y="5685055"/>
            <a:ext cx="34300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it-IT" altLang="de-DE" sz="1200" b="0">
                <a:latin typeface="Calibri Light"/>
                <a:cs typeface="Times New Roman" panose="02020603050405020304" pitchFamily="18" charset="0"/>
              </a:rPr>
              <a:t>Bernd Hampel: il colore del paesaggio è molto più terreno. Manca l'albero a destra del sentiero. (cerchietto rosso).</a:t>
            </a:r>
            <a:endParaRPr lang="en-US" altLang="de-DE" sz="1200" b="0" dirty="0">
              <a:latin typeface="Calibri Light"/>
              <a:cs typeface="Times New Roman" panose="02020603050405020304" pitchFamily="18" charset="0"/>
            </a:endParaRPr>
          </a:p>
        </p:txBody>
      </p:sp>
      <p:sp>
        <p:nvSpPr>
          <p:cNvPr id="23" name="Caption_24"/>
          <p:cNvSpPr>
            <a:spLocks noChangeArrowheads="1"/>
          </p:cNvSpPr>
          <p:nvPr/>
        </p:nvSpPr>
        <p:spPr bwMode="auto">
          <a:xfrm>
            <a:off x="3073251" y="3881654"/>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4" name="Caption_25"/>
          <p:cNvSpPr>
            <a:spLocks noChangeArrowheads="1"/>
          </p:cNvSpPr>
          <p:nvPr/>
        </p:nvSpPr>
        <p:spPr bwMode="auto">
          <a:xfrm>
            <a:off x="7393731" y="3999722"/>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5" name="Caption_26"/>
          <p:cNvSpPr>
            <a:spLocks noChangeArrowheads="1"/>
          </p:cNvSpPr>
          <p:nvPr/>
        </p:nvSpPr>
        <p:spPr bwMode="auto">
          <a:xfrm>
            <a:off x="10994131" y="388165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Esercizio</a:t>
            </a:r>
          </a:p>
        </p:txBody>
      </p:sp>
      <p:sp>
        <p:nvSpPr>
          <p:cNvPr id="4" name="Content Placeholder 3"/>
          <p:cNvSpPr>
            <a:spLocks noGrp="1"/>
          </p:cNvSpPr>
          <p:nvPr>
            <p:ph idx="1"/>
          </p:nvPr>
        </p:nvSpPr>
        <p:spPr/>
        <p:txBody>
          <a:bodyPr/>
          <a:lstStyle/>
          <a:p>
            <a:pPr marL="342900" indent="-342900" defTabSz="914400" fontAlgn="base">
              <a:buClr>
                <a:srgbClr val="333333"/>
              </a:buClr>
              <a:buFont typeface="WingDings"/>
              <a:buChar char=""/>
            </a:pPr>
            <a:r>
              <a:rPr lang="it-IT" altLang="de-DE" sz="2400" dirty="0">
                <a:solidFill>
                  <a:srgbClr val="333333"/>
                </a:solidFill>
              </a:rPr>
              <a:t>Ti verranno mostrate delle scene complesse (ad es. spiaggia, stazione ferroviaria).</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5" name="Slide Number Placeholder 4"/>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18</a:t>
            </a:fld>
            <a:endParaRPr lang="de-DE" altLang="de-DE">
              <a:latin typeface="+mn-lt"/>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Esercizio</a:t>
            </a:r>
          </a:p>
        </p:txBody>
      </p:sp>
      <p:sp>
        <p:nvSpPr>
          <p:cNvPr id="4" name="Content Placeholder 3"/>
          <p:cNvSpPr>
            <a:spLocks noGrp="1"/>
          </p:cNvSpPr>
          <p:nvPr>
            <p:ph idx="1"/>
          </p:nvPr>
        </p:nvSpPr>
        <p:spPr/>
        <p:txBody>
          <a:bodyPr/>
          <a:lstStyle/>
          <a:p>
            <a:pPr marL="342900" indent="-342900" defTabSz="914400" fontAlgn="base">
              <a:buClr>
                <a:srgbClr val="333333"/>
              </a:buClr>
              <a:buFont typeface="WingDings"/>
              <a:buChar char=""/>
            </a:pPr>
            <a:r>
              <a:rPr lang="it-IT" altLang="de-DE" sz="2400" dirty="0">
                <a:solidFill>
                  <a:srgbClr val="333333"/>
                </a:solidFill>
              </a:rPr>
              <a:t>Ti verranno mostrate delle scene complesse (ad es. spiaggia, stazione ferroviaria).</a:t>
            </a:r>
            <a:endParaRPr lang="de-DE" altLang="de-DE" sz="2400" dirty="0">
              <a:solidFill>
                <a:srgbClr val="333333"/>
              </a:solidFill>
            </a:endParaRPr>
          </a:p>
          <a:p>
            <a:pPr marL="342900" indent="-342900" defTabSz="914400" eaLnBrk="0" fontAlgn="base" hangingPunct="0">
              <a:buClr>
                <a:srgbClr val="333333"/>
              </a:buClr>
              <a:buFont typeface="WingDings"/>
              <a:buChar char=""/>
            </a:pPr>
            <a:r>
              <a:rPr lang="it-IT" altLang="de-DE" sz="2400" dirty="0">
                <a:solidFill>
                  <a:srgbClr val="333333"/>
                </a:solidFill>
              </a:rPr>
              <a:t>Successivamente, ti verrà chiesto di ricordare ciò che hai </a:t>
            </a:r>
            <a:r>
              <a:rPr lang="it-IT" altLang="de-DE" sz="2400">
                <a:solidFill>
                  <a:srgbClr val="333333"/>
                </a:solidFill>
              </a:rPr>
              <a:t>visto</a:t>
            </a:r>
            <a:r>
              <a:rPr lang="de-DE" altLang="de-DE" sz="2400">
                <a:solidFill>
                  <a:srgbClr val="333333"/>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5" name="Slide Number Placeholder 4"/>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19</a:t>
            </a:fld>
            <a:endParaRPr lang="de-DE" altLang="de-DE">
              <a:latin typeface="+mn-lt"/>
              <a:ea typeface="+mn-ea"/>
            </a:endParaRPr>
          </a:p>
        </p:txBody>
      </p:sp>
    </p:spTree>
    <p:extLst>
      <p:ext uri="{BB962C8B-B14F-4D97-AF65-F5344CB8AC3E}">
        <p14:creationId xmlns:p14="http://schemas.microsoft.com/office/powerpoint/2010/main" val="17542106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Esercizio</a:t>
            </a:r>
          </a:p>
        </p:txBody>
      </p:sp>
      <p:sp>
        <p:nvSpPr>
          <p:cNvPr id="4" name="Content Placeholder 3"/>
          <p:cNvSpPr>
            <a:spLocks noGrp="1"/>
          </p:cNvSpPr>
          <p:nvPr>
            <p:ph idx="1"/>
          </p:nvPr>
        </p:nvSpPr>
        <p:spPr/>
        <p:txBody>
          <a:bodyPr/>
          <a:lstStyle/>
          <a:p>
            <a:pPr marL="342900" indent="-342900" defTabSz="914400" fontAlgn="base">
              <a:buClr>
                <a:srgbClr val="333333"/>
              </a:buClr>
              <a:buFont typeface="WingDings"/>
              <a:buChar char=""/>
            </a:pPr>
            <a:r>
              <a:rPr lang="it-IT" altLang="de-DE" sz="2400" dirty="0">
                <a:solidFill>
                  <a:srgbClr val="333333"/>
                </a:solidFill>
              </a:rPr>
              <a:t>Ti verranno mostrate delle scene complesse (ad es. spiaggia, stazione ferroviaria).</a:t>
            </a:r>
            <a:endParaRPr lang="de-DE" altLang="de-DE" sz="2400" dirty="0">
              <a:solidFill>
                <a:srgbClr val="333333"/>
              </a:solidFill>
            </a:endParaRPr>
          </a:p>
          <a:p>
            <a:pPr marL="342900" indent="-342900" defTabSz="914400" eaLnBrk="0" fontAlgn="base" hangingPunct="0">
              <a:buClr>
                <a:srgbClr val="333333"/>
              </a:buClr>
              <a:buFont typeface="WingDings"/>
              <a:buChar char=""/>
            </a:pPr>
            <a:r>
              <a:rPr lang="it-IT" altLang="de-DE" sz="2400" dirty="0">
                <a:solidFill>
                  <a:srgbClr val="333333"/>
                </a:solidFill>
              </a:rPr>
              <a:t>Successivamente, ti verrà chiesto di ricordare ciò che hai visto</a:t>
            </a:r>
            <a:r>
              <a:rPr lang="de-DE" altLang="de-DE" sz="2400" dirty="0">
                <a:solidFill>
                  <a:srgbClr val="333333"/>
                </a:solidFill>
              </a:rPr>
              <a:t>.</a:t>
            </a:r>
          </a:p>
          <a:p>
            <a:pPr algn="ctr" defTabSz="914400" fontAlgn="base"/>
            <a:r>
              <a:rPr lang="de-DE" altLang="de-DE" sz="2400" dirty="0">
                <a:solidFill>
                  <a:srgbClr val="004992"/>
                </a:solidFill>
              </a:rPr>
              <a:t>Cerca di ricordare piu</a:t>
            </a:r>
            <a:r>
              <a:rPr lang="ja-JP" altLang="de-DE" sz="2400" dirty="0">
                <a:solidFill>
                  <a:srgbClr val="004992"/>
                </a:solidFill>
              </a:rPr>
              <a:t>‘</a:t>
            </a:r>
            <a:r>
              <a:rPr lang="de-DE" altLang="ja-JP" sz="2400" dirty="0">
                <a:solidFill>
                  <a:srgbClr val="004992"/>
                </a:solidFill>
              </a:rPr>
              <a:t> dettagli possibile!</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5" name="Slide Number Placeholder 4"/>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20</a:t>
            </a:fld>
            <a:endParaRPr lang="de-DE" altLang="de-DE">
              <a:latin typeface="+mn-lt"/>
              <a:ea typeface="+mn-ea"/>
            </a:endParaRPr>
          </a:p>
        </p:txBody>
      </p:sp>
    </p:spTree>
    <p:extLst>
      <p:ext uri="{BB962C8B-B14F-4D97-AF65-F5344CB8AC3E}">
        <p14:creationId xmlns:p14="http://schemas.microsoft.com/office/powerpoint/2010/main" val="15992597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21</a:t>
            </a:fld>
            <a:endParaRPr lang="de-DE" altLang="de-DE">
              <a:latin typeface="+mn-lt"/>
              <a:ea typeface="+mn-ea"/>
            </a:endParaRPr>
          </a:p>
        </p:txBody>
      </p:sp>
      <p:pic>
        <p:nvPicPr>
          <p:cNvPr id="6"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828"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102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altLang="de-DE" sz="3600" dirty="0">
                <a:solidFill>
                  <a:srgbClr val="004992"/>
                </a:solidFill>
                <a:latin typeface="+mn-lt"/>
                <a:ea typeface="+mn-ea"/>
                <a:cs typeface="+mn-cs"/>
              </a:rPr>
              <a:t>In spiaggia</a:t>
            </a:r>
            <a:br>
              <a:rPr lang="it-IT" altLang="de-DE" sz="3600" dirty="0">
                <a:solidFill>
                  <a:srgbClr val="004992"/>
                </a:solidFill>
                <a:latin typeface="+mn-lt"/>
                <a:ea typeface="+mn-ea"/>
                <a:cs typeface="+mn-cs"/>
              </a:rPr>
            </a:br>
            <a:r>
              <a:rPr lang="it-IT" altLang="de-DE" dirty="0">
                <a:solidFill>
                  <a:srgbClr val="004992"/>
                </a:solidFill>
                <a:latin typeface="+mn-lt"/>
                <a:ea typeface="+mn-ea"/>
                <a:cs typeface="+mn-cs"/>
              </a:rPr>
              <a:t>Che cosa hai visto? Quanto ne sei sicuro?</a:t>
            </a:r>
            <a:endParaRPr lang="de-DE" altLang="de-DE" dirty="0">
              <a:solidFill>
                <a:srgbClr val="004992"/>
              </a:solidFill>
              <a:latin typeface="+mn-lt"/>
              <a:ea typeface="+mn-ea"/>
              <a:cs typeface="+mn-cs"/>
            </a:endParaRPr>
          </a:p>
        </p:txBody>
      </p:sp>
      <p:sp>
        <p:nvSpPr>
          <p:cNvPr id="61442" name="Rectangle 3"/>
          <p:cNvSpPr>
            <a:spLocks noGrp="1" noChangeArrowheads="1"/>
          </p:cNvSpPr>
          <p:nvPr>
            <p:ph idx="1"/>
          </p:nvPr>
        </p:nvSpPr>
        <p:spPr>
          <a:xfrm>
            <a:off x="411480" y="2203704"/>
            <a:ext cx="11338560" cy="4251960"/>
          </a:xfrm>
        </p:spPr>
        <p:txBody>
          <a:bodyPr>
            <a:noAutofit/>
          </a:bodyPr>
          <a:lstStyle/>
          <a:p>
            <a:pPr marL="342900" indent="-342900">
              <a:lnSpc>
                <a:spcPct val="100000"/>
              </a:lnSpc>
              <a:spcBef>
                <a:spcPts val="1200"/>
              </a:spcBef>
              <a:buClr>
                <a:srgbClr val="333333"/>
              </a:buClr>
              <a:buFont typeface="WingDings"/>
              <a:buChar char=""/>
            </a:pPr>
            <a:r>
              <a:rPr lang="it-IT" altLang="de-DE" sz="2400" dirty="0">
                <a:solidFill>
                  <a:srgbClr val="333333"/>
                </a:solidFill>
              </a:rPr>
              <a:t>ombrellone</a:t>
            </a:r>
          </a:p>
          <a:p>
            <a:pPr marL="342900" indent="-342900">
              <a:lnSpc>
                <a:spcPct val="100000"/>
              </a:lnSpc>
              <a:spcBef>
                <a:spcPts val="1200"/>
              </a:spcBef>
              <a:buClr>
                <a:srgbClr val="333333"/>
              </a:buClr>
              <a:buFont typeface="WingDings"/>
              <a:buChar char=""/>
            </a:pPr>
            <a:r>
              <a:rPr lang="it-IT" altLang="de-DE" sz="2400" dirty="0">
                <a:solidFill>
                  <a:srgbClr val="333333"/>
                </a:solidFill>
              </a:rPr>
              <a:t>bagnino</a:t>
            </a:r>
          </a:p>
          <a:p>
            <a:pPr marL="342900" indent="-342900">
              <a:lnSpc>
                <a:spcPct val="100000"/>
              </a:lnSpc>
              <a:spcBef>
                <a:spcPts val="1200"/>
              </a:spcBef>
              <a:buClr>
                <a:srgbClr val="333333"/>
              </a:buClr>
              <a:buFont typeface="WingDings"/>
              <a:buChar char=""/>
            </a:pPr>
            <a:r>
              <a:rPr lang="it-IT" altLang="de-DE" sz="2400" dirty="0">
                <a:solidFill>
                  <a:srgbClr val="333333"/>
                </a:solidFill>
              </a:rPr>
              <a:t>cane</a:t>
            </a:r>
          </a:p>
          <a:p>
            <a:pPr marL="342900" indent="-342900">
              <a:lnSpc>
                <a:spcPct val="100000"/>
              </a:lnSpc>
              <a:spcBef>
                <a:spcPts val="1200"/>
              </a:spcBef>
              <a:buClr>
                <a:srgbClr val="333333"/>
              </a:buClr>
              <a:buFont typeface="WingDings"/>
              <a:buChar char=""/>
            </a:pPr>
            <a:r>
              <a:rPr lang="it-IT" altLang="de-DE" sz="2400" dirty="0">
                <a:solidFill>
                  <a:srgbClr val="333333"/>
                </a:solidFill>
              </a:rPr>
              <a:t>palla</a:t>
            </a:r>
          </a:p>
          <a:p>
            <a:pPr marL="342900" indent="-342900">
              <a:lnSpc>
                <a:spcPct val="100000"/>
              </a:lnSpc>
              <a:spcBef>
                <a:spcPts val="1200"/>
              </a:spcBef>
              <a:buClr>
                <a:srgbClr val="333333"/>
              </a:buClr>
              <a:buFont typeface="WingDings"/>
              <a:buChar char=""/>
            </a:pPr>
            <a:r>
              <a:rPr lang="it-IT" altLang="de-DE" sz="2400" dirty="0">
                <a:solidFill>
                  <a:srgbClr val="333333"/>
                </a:solidFill>
              </a:rPr>
              <a:t>salvagente</a:t>
            </a:r>
          </a:p>
          <a:p>
            <a:pPr marL="342900" indent="-342900">
              <a:lnSpc>
                <a:spcPct val="100000"/>
              </a:lnSpc>
              <a:spcBef>
                <a:spcPts val="1200"/>
              </a:spcBef>
              <a:buClr>
                <a:srgbClr val="333333"/>
              </a:buClr>
              <a:buFont typeface="WingDings"/>
              <a:buChar char=""/>
            </a:pPr>
            <a:r>
              <a:rPr lang="it-IT" altLang="de-DE" sz="2400" dirty="0">
                <a:solidFill>
                  <a:srgbClr val="333333"/>
                </a:solidFill>
              </a:rPr>
              <a:t>acqua</a:t>
            </a:r>
          </a:p>
          <a:p>
            <a:pPr marL="342900" indent="-342900">
              <a:lnSpc>
                <a:spcPct val="100000"/>
              </a:lnSpc>
              <a:spcBef>
                <a:spcPts val="1200"/>
              </a:spcBef>
              <a:buClr>
                <a:srgbClr val="333333"/>
              </a:buClr>
              <a:buFont typeface="WingDings"/>
              <a:buChar char=""/>
            </a:pPr>
            <a:r>
              <a:rPr lang="it-IT" altLang="de-DE" sz="2400" dirty="0">
                <a:solidFill>
                  <a:srgbClr val="333333"/>
                </a:solidFill>
              </a:rPr>
              <a:t>cappello</a:t>
            </a:r>
          </a:p>
          <a:p>
            <a:pPr marL="342900" indent="-342900">
              <a:lnSpc>
                <a:spcPct val="100000"/>
              </a:lnSpc>
              <a:spcBef>
                <a:spcPts val="1200"/>
              </a:spcBef>
              <a:buClr>
                <a:srgbClr val="333333"/>
              </a:buClr>
              <a:buFont typeface="WingDings"/>
              <a:buChar char=""/>
            </a:pPr>
            <a:r>
              <a:rPr lang="it-IT" altLang="de-DE" sz="2400" dirty="0">
                <a:solidFill>
                  <a:srgbClr val="333333"/>
                </a:solidFill>
              </a:rPr>
              <a:t>asciugamano</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22</a:t>
            </a:fld>
            <a:endParaRPr lang="de-DE" altLang="de-DE">
              <a:latin typeface="+mn-lt"/>
              <a:ea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In spiaggia</a:t>
            </a:r>
          </a:p>
        </p:txBody>
      </p:sp>
      <p:sp>
        <p:nvSpPr>
          <p:cNvPr id="63491" name="Rectangle 3"/>
          <p:cNvSpPr>
            <a:spLocks noGrp="1" noChangeArrowheads="1"/>
          </p:cNvSpPr>
          <p:nvPr>
            <p:ph idx="1"/>
          </p:nvPr>
        </p:nvSpPr>
        <p:spPr>
          <a:xfrm>
            <a:off x="411480" y="2203704"/>
            <a:ext cx="11338560" cy="4251960"/>
          </a:xfrm>
        </p:spPr>
        <p:txBody>
          <a:bodyPr>
            <a:noAutofit/>
          </a:bodyPr>
          <a:lstStyle/>
          <a:p>
            <a:pPr marL="342900" indent="-342900">
              <a:lnSpc>
                <a:spcPct val="100000"/>
              </a:lnSpc>
              <a:spcBef>
                <a:spcPts val="1200"/>
              </a:spcBef>
              <a:buClr>
                <a:srgbClr val="333333"/>
              </a:buClr>
              <a:buFont typeface="WingDings"/>
              <a:buChar char=""/>
            </a:pPr>
            <a:r>
              <a:rPr lang="it-IT" altLang="de-DE" sz="2400" dirty="0">
                <a:solidFill>
                  <a:srgbClr val="333333"/>
                </a:solidFill>
              </a:rPr>
              <a:t>ombrellone</a:t>
            </a:r>
          </a:p>
          <a:p>
            <a:pPr marL="342900" indent="-342900">
              <a:lnSpc>
                <a:spcPct val="100000"/>
              </a:lnSpc>
              <a:spcBef>
                <a:spcPts val="1200"/>
              </a:spcBef>
              <a:buClr>
                <a:srgbClr val="333333"/>
              </a:buClr>
              <a:buFont typeface="WingDings"/>
              <a:buChar char=""/>
            </a:pPr>
            <a:r>
              <a:rPr lang="it-IT" altLang="de-DE" sz="2400" dirty="0">
                <a:solidFill>
                  <a:srgbClr val="333333"/>
                </a:solidFill>
              </a:rPr>
              <a:t>bagnino</a:t>
            </a:r>
          </a:p>
          <a:p>
            <a:pPr marL="342900" indent="-342900">
              <a:lnSpc>
                <a:spcPct val="100000"/>
              </a:lnSpc>
              <a:spcBef>
                <a:spcPts val="1200"/>
              </a:spcBef>
              <a:buClr>
                <a:srgbClr val="333333"/>
              </a:buClr>
              <a:buFont typeface="WingDings"/>
              <a:buChar char=""/>
            </a:pPr>
            <a:r>
              <a:rPr lang="it-IT" altLang="de-DE" sz="2400" dirty="0">
                <a:solidFill>
                  <a:srgbClr val="333333"/>
                </a:solidFill>
              </a:rPr>
              <a:t>cane</a:t>
            </a:r>
          </a:p>
          <a:p>
            <a:pPr marL="342900" indent="-342900">
              <a:lnSpc>
                <a:spcPct val="100000"/>
              </a:lnSpc>
              <a:spcBef>
                <a:spcPts val="1200"/>
              </a:spcBef>
              <a:buClr>
                <a:srgbClr val="004992"/>
              </a:buClr>
              <a:buFont typeface="WingDings"/>
              <a:buChar char=""/>
            </a:pPr>
            <a:r>
              <a:rPr lang="it-IT" altLang="de-DE" sz="2400" dirty="0">
                <a:solidFill>
                  <a:srgbClr val="004992"/>
                </a:solidFill>
              </a:rPr>
              <a:t>palla</a:t>
            </a:r>
          </a:p>
          <a:p>
            <a:pPr marL="342900" indent="-342900">
              <a:lnSpc>
                <a:spcPct val="100000"/>
              </a:lnSpc>
              <a:spcBef>
                <a:spcPts val="1200"/>
              </a:spcBef>
              <a:buClr>
                <a:srgbClr val="333333"/>
              </a:buClr>
              <a:buFont typeface="WingDings"/>
              <a:buChar char=""/>
            </a:pPr>
            <a:r>
              <a:rPr lang="it-IT" altLang="de-DE" sz="2400" dirty="0">
                <a:solidFill>
                  <a:srgbClr val="333333"/>
                </a:solidFill>
              </a:rPr>
              <a:t>salvagente</a:t>
            </a:r>
          </a:p>
          <a:p>
            <a:pPr marL="342900" indent="-342900">
              <a:lnSpc>
                <a:spcPct val="100000"/>
              </a:lnSpc>
              <a:spcBef>
                <a:spcPts val="1200"/>
              </a:spcBef>
              <a:buClr>
                <a:srgbClr val="333333"/>
              </a:buClr>
              <a:buFont typeface="WingDings"/>
              <a:buChar char=""/>
            </a:pPr>
            <a:r>
              <a:rPr lang="it-IT" altLang="de-DE" sz="2400" dirty="0">
                <a:solidFill>
                  <a:srgbClr val="333333"/>
                </a:solidFill>
              </a:rPr>
              <a:t>acqua</a:t>
            </a:r>
          </a:p>
          <a:p>
            <a:pPr marL="342900" indent="-342900">
              <a:lnSpc>
                <a:spcPct val="100000"/>
              </a:lnSpc>
              <a:spcBef>
                <a:spcPts val="1200"/>
              </a:spcBef>
              <a:buClr>
                <a:srgbClr val="333333"/>
              </a:buClr>
              <a:buFont typeface="WingDings"/>
              <a:buChar char=""/>
            </a:pPr>
            <a:r>
              <a:rPr lang="it-IT" altLang="de-DE" sz="2400" dirty="0">
                <a:solidFill>
                  <a:srgbClr val="333333"/>
                </a:solidFill>
              </a:rPr>
              <a:t>cappello</a:t>
            </a:r>
          </a:p>
          <a:p>
            <a:pPr marL="342900" indent="-342900">
              <a:lnSpc>
                <a:spcPct val="100000"/>
              </a:lnSpc>
              <a:spcBef>
                <a:spcPts val="1200"/>
              </a:spcBef>
              <a:buClr>
                <a:srgbClr val="004992"/>
              </a:buClr>
              <a:buFont typeface="WingDings"/>
              <a:buChar char=""/>
            </a:pPr>
            <a:r>
              <a:rPr lang="it-IT" altLang="de-DE" sz="2400" dirty="0">
                <a:solidFill>
                  <a:srgbClr val="004992"/>
                </a:solidFill>
              </a:rPr>
              <a:t>asciugamano</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23</a:t>
            </a:fld>
            <a:endParaRPr lang="de-DE" altLang="de-DE">
              <a:latin typeface="+mn-lt"/>
              <a:ea typeface="+mn-ea"/>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487"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non presente</a:t>
            </a:r>
            <a:endParaRPr lang="de-DE" altLang="de-DE" sz="1800" b="1" dirty="0">
              <a:latin typeface="Calibri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24</a:t>
            </a:fld>
            <a:endParaRPr lang="de-DE" altLang="de-DE">
              <a:latin typeface="+mn-lt"/>
              <a:ea typeface="+mn-ea"/>
            </a:endParaRPr>
          </a:p>
        </p:txBody>
      </p:sp>
      <p:pic>
        <p:nvPicPr>
          <p:cNvPr id="7"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5435"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Rectangle 102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Stazione ferroviaria</a:t>
            </a:r>
            <a:br>
              <a:rPr lang="it-IT" altLang="de-DE" sz="3600">
                <a:solidFill>
                  <a:srgbClr val="004992"/>
                </a:solidFill>
                <a:latin typeface="+mn-lt"/>
                <a:ea typeface="+mn-ea"/>
                <a:cs typeface="+mn-cs"/>
              </a:rPr>
            </a:br>
            <a:r>
              <a:rPr lang="it-IT" altLang="de-DE">
                <a:solidFill>
                  <a:srgbClr val="004992"/>
                </a:solidFill>
                <a:latin typeface="+mn-lt"/>
                <a:ea typeface="+mn-ea"/>
                <a:cs typeface="+mn-cs"/>
              </a:rPr>
              <a:t>Che cosa hai visto? Quanto ne sei sicuro?</a:t>
            </a:r>
            <a:endParaRPr lang="de-DE" altLang="de-DE">
              <a:solidFill>
                <a:srgbClr val="004992"/>
              </a:solidFill>
              <a:latin typeface="+mn-lt"/>
              <a:ea typeface="+mn-ea"/>
              <a:cs typeface="+mn-cs"/>
            </a:endParaRPr>
          </a:p>
        </p:txBody>
      </p:sp>
      <p:sp>
        <p:nvSpPr>
          <p:cNvPr id="67586" name="Rectangle 3"/>
          <p:cNvSpPr>
            <a:spLocks noGrp="1" noChangeArrowheads="1"/>
          </p:cNvSpPr>
          <p:nvPr>
            <p:ph idx="1"/>
          </p:nvPr>
        </p:nvSpPr>
        <p:spPr>
          <a:xfrm>
            <a:off x="411480" y="2203704"/>
            <a:ext cx="11338560" cy="4251960"/>
          </a:xfrm>
          <a:noFill/>
        </p:spPr>
        <p:txBody>
          <a:bodyPr>
            <a:noAutofit/>
          </a:bodyPr>
          <a:lstStyle/>
          <a:p>
            <a:pPr marL="342900" indent="-342900">
              <a:lnSpc>
                <a:spcPct val="100000"/>
              </a:lnSpc>
              <a:spcBef>
                <a:spcPts val="1200"/>
              </a:spcBef>
              <a:buClr>
                <a:srgbClr val="333333"/>
              </a:buClr>
              <a:buFont typeface="WingDings"/>
              <a:buChar char=""/>
            </a:pPr>
            <a:r>
              <a:rPr lang="it-IT" altLang="de-DE" sz="2400" dirty="0">
                <a:solidFill>
                  <a:srgbClr val="333333"/>
                </a:solidFill>
              </a:rPr>
              <a:t>rotaie</a:t>
            </a:r>
          </a:p>
          <a:p>
            <a:pPr marL="342900" indent="-342900">
              <a:lnSpc>
                <a:spcPct val="100000"/>
              </a:lnSpc>
              <a:spcBef>
                <a:spcPts val="1200"/>
              </a:spcBef>
              <a:buClr>
                <a:srgbClr val="333333"/>
              </a:buClr>
              <a:buFont typeface="WingDings"/>
              <a:buChar char=""/>
            </a:pPr>
            <a:r>
              <a:rPr lang="it-IT" altLang="de-DE" sz="2400" dirty="0">
                <a:solidFill>
                  <a:srgbClr val="333333"/>
                </a:solidFill>
              </a:rPr>
              <a:t>carrozza</a:t>
            </a:r>
          </a:p>
          <a:p>
            <a:pPr marL="342900" indent="-342900">
              <a:lnSpc>
                <a:spcPct val="100000"/>
              </a:lnSpc>
              <a:spcBef>
                <a:spcPts val="1200"/>
              </a:spcBef>
              <a:buClr>
                <a:srgbClr val="333333"/>
              </a:buClr>
              <a:buFont typeface="WingDings"/>
              <a:buChar char=""/>
            </a:pPr>
            <a:r>
              <a:rPr lang="it-IT" altLang="de-DE" sz="2400" dirty="0">
                <a:solidFill>
                  <a:srgbClr val="333333"/>
                </a:solidFill>
              </a:rPr>
              <a:t>motrice</a:t>
            </a:r>
          </a:p>
          <a:p>
            <a:pPr marL="342900" indent="-342900">
              <a:lnSpc>
                <a:spcPct val="100000"/>
              </a:lnSpc>
              <a:spcBef>
                <a:spcPts val="1200"/>
              </a:spcBef>
              <a:buClr>
                <a:srgbClr val="333333"/>
              </a:buClr>
              <a:buFont typeface="WingDings"/>
              <a:buChar char=""/>
            </a:pPr>
            <a:r>
              <a:rPr lang="it-IT" altLang="de-DE" sz="2400" dirty="0">
                <a:solidFill>
                  <a:srgbClr val="333333"/>
                </a:solidFill>
              </a:rPr>
              <a:t>stazione</a:t>
            </a:r>
          </a:p>
          <a:p>
            <a:pPr marL="342900" indent="-342900">
              <a:lnSpc>
                <a:spcPct val="100000"/>
              </a:lnSpc>
              <a:spcBef>
                <a:spcPts val="1200"/>
              </a:spcBef>
              <a:buClr>
                <a:srgbClr val="333333"/>
              </a:buClr>
              <a:buFont typeface="WingDings"/>
              <a:buChar char=""/>
            </a:pPr>
            <a:r>
              <a:rPr lang="it-IT" altLang="de-DE" sz="2400" dirty="0">
                <a:solidFill>
                  <a:srgbClr val="333333"/>
                </a:solidFill>
              </a:rPr>
              <a:t>orario</a:t>
            </a:r>
          </a:p>
          <a:p>
            <a:pPr marL="342900" indent="-342900">
              <a:lnSpc>
                <a:spcPct val="100000"/>
              </a:lnSpc>
              <a:spcBef>
                <a:spcPts val="1200"/>
              </a:spcBef>
              <a:buClr>
                <a:srgbClr val="333333"/>
              </a:buClr>
              <a:buFont typeface="WingDings"/>
              <a:buChar char=""/>
            </a:pPr>
            <a:r>
              <a:rPr lang="it-IT" altLang="de-DE" sz="2400" dirty="0">
                <a:solidFill>
                  <a:srgbClr val="333333"/>
                </a:solidFill>
              </a:rPr>
              <a:t>segnale ferroviario</a:t>
            </a:r>
          </a:p>
          <a:p>
            <a:pPr marL="342900" indent="-342900">
              <a:lnSpc>
                <a:spcPct val="100000"/>
              </a:lnSpc>
              <a:spcBef>
                <a:spcPts val="1200"/>
              </a:spcBef>
              <a:buClr>
                <a:srgbClr val="333333"/>
              </a:buClr>
              <a:buFont typeface="WingDings"/>
              <a:buChar char=""/>
            </a:pPr>
            <a:r>
              <a:rPr lang="it-IT" altLang="de-DE" sz="2400" dirty="0">
                <a:solidFill>
                  <a:srgbClr val="333333"/>
                </a:solidFill>
              </a:rPr>
              <a:t>panchina</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25</a:t>
            </a:fld>
            <a:endParaRPr lang="de-DE" altLang="de-DE">
              <a:latin typeface="+mn-lt"/>
              <a:ea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Stazione ferroviaria</a:t>
            </a:r>
          </a:p>
        </p:txBody>
      </p:sp>
      <p:sp>
        <p:nvSpPr>
          <p:cNvPr id="69635" name="Rectangle 3"/>
          <p:cNvSpPr>
            <a:spLocks noGrp="1" noChangeArrowheads="1"/>
          </p:cNvSpPr>
          <p:nvPr>
            <p:ph idx="1"/>
          </p:nvPr>
        </p:nvSpPr>
        <p:spPr>
          <a:xfrm>
            <a:off x="411480" y="2203704"/>
            <a:ext cx="11338560" cy="4251960"/>
          </a:xfrm>
        </p:spPr>
        <p:txBody>
          <a:bodyPr>
            <a:noAutofit/>
          </a:bodyPr>
          <a:lstStyle/>
          <a:p>
            <a:pPr marL="342900" indent="-342900">
              <a:lnSpc>
                <a:spcPct val="100000"/>
              </a:lnSpc>
              <a:spcBef>
                <a:spcPts val="1200"/>
              </a:spcBef>
              <a:buClr>
                <a:srgbClr val="333333"/>
              </a:buClr>
              <a:buFont typeface="WingDings"/>
              <a:buChar char=""/>
            </a:pPr>
            <a:r>
              <a:rPr lang="it-IT" altLang="de-DE" sz="2400" dirty="0">
                <a:solidFill>
                  <a:srgbClr val="333333"/>
                </a:solidFill>
              </a:rPr>
              <a:t>rotaie</a:t>
            </a:r>
          </a:p>
          <a:p>
            <a:pPr marL="342900" indent="-342900">
              <a:lnSpc>
                <a:spcPct val="100000"/>
              </a:lnSpc>
              <a:spcBef>
                <a:spcPts val="1200"/>
              </a:spcBef>
              <a:buClr>
                <a:srgbClr val="333333"/>
              </a:buClr>
              <a:buFont typeface="WingDings"/>
              <a:buChar char=""/>
            </a:pPr>
            <a:r>
              <a:rPr lang="it-IT" altLang="de-DE" sz="2400" dirty="0">
                <a:solidFill>
                  <a:srgbClr val="333333"/>
                </a:solidFill>
              </a:rPr>
              <a:t>carrozza</a:t>
            </a:r>
          </a:p>
          <a:p>
            <a:pPr marL="342900" indent="-342900">
              <a:lnSpc>
                <a:spcPct val="100000"/>
              </a:lnSpc>
              <a:spcBef>
                <a:spcPts val="1200"/>
              </a:spcBef>
              <a:buClr>
                <a:srgbClr val="004992"/>
              </a:buClr>
              <a:buFont typeface="WingDings"/>
              <a:buChar char=""/>
            </a:pPr>
            <a:r>
              <a:rPr lang="it-IT" altLang="de-DE" sz="2400" dirty="0">
                <a:solidFill>
                  <a:srgbClr val="004992"/>
                </a:solidFill>
              </a:rPr>
              <a:t>motrice</a:t>
            </a:r>
          </a:p>
          <a:p>
            <a:pPr marL="342900" indent="-342900">
              <a:lnSpc>
                <a:spcPct val="100000"/>
              </a:lnSpc>
              <a:spcBef>
                <a:spcPts val="1200"/>
              </a:spcBef>
              <a:buClr>
                <a:srgbClr val="333333"/>
              </a:buClr>
              <a:buFont typeface="WingDings"/>
              <a:buChar char=""/>
            </a:pPr>
            <a:r>
              <a:rPr lang="it-IT" altLang="de-DE" sz="2400" dirty="0">
                <a:solidFill>
                  <a:srgbClr val="333333"/>
                </a:solidFill>
              </a:rPr>
              <a:t>stazione</a:t>
            </a:r>
          </a:p>
          <a:p>
            <a:pPr marL="342900" indent="-342900">
              <a:lnSpc>
                <a:spcPct val="100000"/>
              </a:lnSpc>
              <a:spcBef>
                <a:spcPts val="1200"/>
              </a:spcBef>
              <a:buClr>
                <a:srgbClr val="333333"/>
              </a:buClr>
              <a:buFont typeface="WingDings"/>
              <a:buChar char=""/>
            </a:pPr>
            <a:r>
              <a:rPr lang="it-IT" altLang="de-DE" sz="2400" dirty="0">
                <a:solidFill>
                  <a:srgbClr val="333333"/>
                </a:solidFill>
              </a:rPr>
              <a:t>orario</a:t>
            </a:r>
          </a:p>
          <a:p>
            <a:pPr marL="342900" indent="-342900">
              <a:lnSpc>
                <a:spcPct val="100000"/>
              </a:lnSpc>
              <a:spcBef>
                <a:spcPts val="1200"/>
              </a:spcBef>
              <a:buClr>
                <a:srgbClr val="004992"/>
              </a:buClr>
              <a:buFont typeface="WingDings"/>
              <a:buChar char=""/>
            </a:pPr>
            <a:r>
              <a:rPr lang="it-IT" altLang="de-DE" sz="2400" dirty="0">
                <a:solidFill>
                  <a:srgbClr val="004992"/>
                </a:solidFill>
              </a:rPr>
              <a:t>segnale ferroviario</a:t>
            </a:r>
          </a:p>
          <a:p>
            <a:pPr marL="342900" indent="-342900">
              <a:lnSpc>
                <a:spcPct val="100000"/>
              </a:lnSpc>
              <a:spcBef>
                <a:spcPts val="1200"/>
              </a:spcBef>
              <a:buClr>
                <a:srgbClr val="333333"/>
              </a:buClr>
              <a:buFont typeface="WingDings"/>
              <a:buChar char=""/>
            </a:pPr>
            <a:r>
              <a:rPr lang="it-IT" altLang="de-DE" sz="2400" dirty="0">
                <a:solidFill>
                  <a:srgbClr val="333333"/>
                </a:solidFill>
              </a:rPr>
              <a:t>panchina</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26</a:t>
            </a:fld>
            <a:endParaRPr lang="de-DE" altLang="de-DE">
              <a:latin typeface="+mn-lt"/>
              <a:ea typeface="+mn-ea"/>
            </a:endParaRPr>
          </a:p>
        </p:txBody>
      </p:sp>
      <p:pic>
        <p:nvPicPr>
          <p:cNvPr id="11"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non presente</a:t>
            </a:r>
            <a:endParaRPr lang="de-DE" altLang="de-DE" sz="1800" b="1" dirty="0">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Falsi ricordi nella vita di tutti i giorni</a:t>
            </a:r>
            <a:endParaRPr lang="en-US" sz="3600">
              <a:latin typeface="+mn-lt"/>
              <a:ea typeface="+mn-ea"/>
              <a:cs typeface="+mn-cs"/>
            </a:endParaRPr>
          </a:p>
        </p:txBody>
      </p:sp>
      <p:sp>
        <p:nvSpPr>
          <p:cNvPr id="75778" name="Rectangle 3"/>
          <p:cNvSpPr>
            <a:spLocks noGrp="1" noChangeArrowheads="1"/>
          </p:cNvSpPr>
          <p:nvPr>
            <p:ph idx="1"/>
          </p:nvPr>
        </p:nvSpPr>
        <p:spPr/>
        <p:txBody>
          <a:bodyPr>
            <a:noAutofit/>
          </a:bodyPr>
          <a:lstStyle/>
          <a:p>
            <a:pPr marL="342900" indent="-342900" eaLnBrk="1" hangingPunct="1">
              <a:lnSpc>
                <a:spcPct val="90000"/>
              </a:lnSpc>
              <a:buClr>
                <a:srgbClr val="333333"/>
              </a:buClr>
              <a:buFont typeface="WingDings"/>
              <a:buChar char=""/>
            </a:pPr>
            <a:r>
              <a:rPr lang="it-IT" altLang="de-DE" sz="2400">
                <a:solidFill>
                  <a:srgbClr val="333333"/>
                </a:solidFill>
              </a:rPr>
              <a:t>Non tutto quello che ricordiamo è accaduto effettivamente!</a:t>
            </a:r>
            <a:endParaRPr lang="de-DE" altLang="de-DE" sz="240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27</a:t>
            </a:fld>
            <a:endParaRPr lang="de-DE" altLang="de-DE">
              <a:latin typeface="+mn-lt"/>
              <a:ea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Falsi ricordi nella vita di tutti i giorni</a:t>
            </a:r>
            <a:endParaRPr lang="en-US" sz="3600">
              <a:latin typeface="+mn-lt"/>
              <a:ea typeface="+mn-ea"/>
              <a:cs typeface="+mn-cs"/>
            </a:endParaRPr>
          </a:p>
        </p:txBody>
      </p:sp>
      <p:sp>
        <p:nvSpPr>
          <p:cNvPr id="75778" name="Rectangle 3"/>
          <p:cNvSpPr>
            <a:spLocks noGrp="1" noChangeArrowheads="1"/>
          </p:cNvSpPr>
          <p:nvPr>
            <p:ph idx="1"/>
          </p:nvPr>
        </p:nvSpPr>
        <p:spPr/>
        <p:txBody>
          <a:bodyPr>
            <a:noAutofit/>
          </a:bodyPr>
          <a:lstStyle/>
          <a:p>
            <a:pPr marL="342900" indent="-342900" eaLnBrk="1" hangingPunct="1">
              <a:lnSpc>
                <a:spcPct val="90000"/>
              </a:lnSpc>
              <a:buClr>
                <a:srgbClr val="333333"/>
              </a:buClr>
              <a:buFont typeface="WingDings"/>
              <a:buChar char=""/>
            </a:pPr>
            <a:r>
              <a:rPr lang="it-IT" altLang="de-DE" sz="2400">
                <a:solidFill>
                  <a:srgbClr val="333333"/>
                </a:solidFill>
              </a:rPr>
              <a:t>Non tutto quello che ricordiamo è accaduto effettivamente!</a:t>
            </a:r>
          </a:p>
          <a:p>
            <a:pPr marL="342900" indent="-342900" eaLnBrk="1" hangingPunct="1">
              <a:lnSpc>
                <a:spcPct val="90000"/>
              </a:lnSpc>
              <a:buClr>
                <a:srgbClr val="333333"/>
              </a:buClr>
              <a:buFont typeface="WingDings"/>
              <a:buChar char=""/>
            </a:pPr>
            <a:r>
              <a:rPr lang="it-IT" altLang="de-DE" sz="2400">
                <a:solidFill>
                  <a:srgbClr val="333333"/>
                </a:solidFill>
              </a:rPr>
              <a:t>Il nostro cervello sostituisce e aggiunge le informazioni mancanti con eventi precedenti correlati (ad es. tipica scena della spiaggia delle vacanze). </a:t>
            </a:r>
            <a:br>
              <a:rPr lang="it-IT" altLang="de-DE" sz="2400">
                <a:solidFill>
                  <a:srgbClr val="333333"/>
                </a:solidFill>
              </a:rPr>
            </a:br>
            <a:r>
              <a:rPr lang="it-IT" altLang="de-DE" sz="2400">
                <a:solidFill>
                  <a:srgbClr val="333333"/>
                </a:solidFill>
              </a:rPr>
              <a:t>Alcuni oggetti sono aggiunti per “logica” (nell'esempio: palla, asciugamano)!</a:t>
            </a:r>
            <a:endParaRPr lang="de-DE" altLang="de-DE" sz="240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28</a:t>
            </a:fld>
            <a:endParaRPr lang="de-DE" altLang="de-DE">
              <a:latin typeface="+mn-lt"/>
              <a:ea typeface="+mn-ea"/>
            </a:endParaRPr>
          </a:p>
        </p:txBody>
      </p:sp>
    </p:spTree>
    <p:extLst>
      <p:ext uri="{BB962C8B-B14F-4D97-AF65-F5344CB8AC3E}">
        <p14:creationId xmlns:p14="http://schemas.microsoft.com/office/powerpoint/2010/main" val="13265079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Falsi ricordi nella vita di tutti i giorni</a:t>
            </a:r>
            <a:endParaRPr lang="en-US" sz="3600">
              <a:latin typeface="+mn-lt"/>
              <a:ea typeface="+mn-ea"/>
              <a:cs typeface="+mn-cs"/>
            </a:endParaRPr>
          </a:p>
        </p:txBody>
      </p:sp>
      <p:sp>
        <p:nvSpPr>
          <p:cNvPr id="75778" name="Rectangle 3"/>
          <p:cNvSpPr>
            <a:spLocks noGrp="1" noChangeArrowheads="1"/>
          </p:cNvSpPr>
          <p:nvPr>
            <p:ph idx="1"/>
          </p:nvPr>
        </p:nvSpPr>
        <p:spPr/>
        <p:txBody>
          <a:bodyPr>
            <a:noAutofit/>
          </a:bodyPr>
          <a:lstStyle/>
          <a:p>
            <a:pPr marL="342900" indent="-342900" eaLnBrk="1" hangingPunct="1">
              <a:lnSpc>
                <a:spcPct val="90000"/>
              </a:lnSpc>
              <a:buClr>
                <a:srgbClr val="333333"/>
              </a:buClr>
              <a:buFont typeface="WingDings"/>
              <a:buChar char=""/>
            </a:pPr>
            <a:r>
              <a:rPr lang="it-IT" altLang="de-DE" sz="2400">
                <a:solidFill>
                  <a:srgbClr val="333333"/>
                </a:solidFill>
              </a:rPr>
              <a:t>Non tutto quello che ricordiamo è accaduto effettivamente!</a:t>
            </a:r>
          </a:p>
          <a:p>
            <a:pPr marL="342900" indent="-342900" eaLnBrk="1" hangingPunct="1">
              <a:lnSpc>
                <a:spcPct val="90000"/>
              </a:lnSpc>
              <a:buClr>
                <a:srgbClr val="333333"/>
              </a:buClr>
              <a:buFont typeface="WingDings"/>
              <a:buChar char=""/>
            </a:pPr>
            <a:r>
              <a:rPr lang="it-IT" altLang="de-DE" sz="2400">
                <a:solidFill>
                  <a:srgbClr val="333333"/>
                </a:solidFill>
              </a:rPr>
              <a:t>Il nostro cervello sostituisce e aggiunge le informazioni mancanti con eventi precedenti correlati (ad es. tipica scena della spiaggia delle vacanze). </a:t>
            </a:r>
            <a:br>
              <a:rPr lang="it-IT" altLang="de-DE" sz="2400">
                <a:solidFill>
                  <a:srgbClr val="333333"/>
                </a:solidFill>
              </a:rPr>
            </a:br>
            <a:r>
              <a:rPr lang="it-IT" altLang="de-DE" sz="2400">
                <a:solidFill>
                  <a:srgbClr val="333333"/>
                </a:solidFill>
              </a:rPr>
              <a:t>Alcuni oggetti sono aggiunti per “logica” (nell'esempio: palla, asciugamano)!</a:t>
            </a:r>
          </a:p>
          <a:p>
            <a:pPr marL="342900" indent="-342900" eaLnBrk="1" hangingPunct="1">
              <a:lnSpc>
                <a:spcPct val="90000"/>
              </a:lnSpc>
              <a:buClr>
                <a:srgbClr val="333333"/>
              </a:buClr>
              <a:buFont typeface="WingDings"/>
              <a:buChar char=""/>
            </a:pPr>
            <a:r>
              <a:rPr lang="it-IT" altLang="de-DE" sz="2400">
                <a:solidFill>
                  <a:srgbClr val="333333"/>
                </a:solidFill>
              </a:rPr>
              <a:t>I ricordi reali spesso possono essere differenziati da quelli falsi grazie alla vividezza: i falsi ricordi sono alquanto “sbiaditi” e meno dettagliati</a:t>
            </a:r>
            <a:r>
              <a:rPr lang="de-DE" altLang="de-DE" sz="240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29</a:t>
            </a:fld>
            <a:endParaRPr lang="de-DE" altLang="de-DE">
              <a:latin typeface="+mn-lt"/>
              <a:ea typeface="+mn-ea"/>
            </a:endParaRPr>
          </a:p>
        </p:txBody>
      </p:sp>
    </p:spTree>
    <p:extLst>
      <p:ext uri="{BB962C8B-B14F-4D97-AF65-F5344CB8AC3E}">
        <p14:creationId xmlns:p14="http://schemas.microsoft.com/office/powerpoint/2010/main" val="13438381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Tipologia di errori di memoria</a:t>
            </a:r>
            <a:endParaRPr lang="en-US" sz="3600">
              <a:latin typeface="+mn-lt"/>
              <a:ea typeface="+mn-ea"/>
              <a:cs typeface="+mn-cs"/>
            </a:endParaRPr>
          </a:p>
        </p:txBody>
      </p:sp>
      <p:sp>
        <p:nvSpPr>
          <p:cNvPr id="5" name="Content Placeholder 4"/>
          <p:cNvSpPr>
            <a:spLocks noGrp="1"/>
          </p:cNvSpPr>
          <p:nvPr>
            <p:ph idx="1"/>
          </p:nvPr>
        </p:nvSpPr>
        <p:spPr/>
        <p:txBody>
          <a:bodyPr/>
          <a:lstStyle/>
          <a:p>
            <a:pPr defTabSz="914400" fontAlgn="base"/>
            <a:r>
              <a:rPr lang="de-DE" altLang="de-DE" sz="240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30</a:t>
            </a:fld>
            <a:endParaRPr lang="de-DE" altLang="de-DE">
              <a:latin typeface="+mn-lt"/>
              <a:ea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Tipologia di errori di memoria</a:t>
            </a:r>
            <a:endParaRPr lang="en-US" sz="3600">
              <a:latin typeface="+mn-lt"/>
              <a:ea typeface="+mn-ea"/>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en-US" altLang="de-DE" sz="2400" dirty="0" err="1">
                <a:solidFill>
                  <a:srgbClr val="004992"/>
                </a:solidFill>
              </a:rPr>
              <a:t>Dimenticanza</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31</a:t>
            </a:fld>
            <a:endParaRPr lang="de-DE" altLang="de-DE">
              <a:latin typeface="+mn-lt"/>
              <a:ea typeface="+mn-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Tipologia di errori di memoria</a:t>
            </a:r>
            <a:endParaRPr lang="en-US" sz="3600">
              <a:latin typeface="+mn-lt"/>
              <a:ea typeface="+mn-ea"/>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en-US" altLang="de-DE" sz="2400" dirty="0" err="1">
                <a:solidFill>
                  <a:srgbClr val="004992"/>
                </a:solidFill>
              </a:rPr>
              <a:t>Dimenticanza</a:t>
            </a:r>
            <a:endParaRPr lang="en-US" altLang="de-DE" sz="2400" dirty="0">
              <a:solidFill>
                <a:srgbClr val="004992"/>
              </a:solidFill>
            </a:endParaRPr>
          </a:p>
          <a:p>
            <a:pPr marL="342900" indent="-342900" defTabSz="914400" fontAlgn="base">
              <a:buClr>
                <a:srgbClr val="000000"/>
              </a:buClr>
              <a:buFont typeface="WingDings"/>
              <a:buChar char=""/>
            </a:pPr>
            <a:r>
              <a:rPr lang="en-US" altLang="de-DE" sz="2400" dirty="0" err="1">
                <a:solidFill>
                  <a:srgbClr val="004992"/>
                </a:solidFill>
              </a:rPr>
              <a:t>Pregiudizio</a:t>
            </a:r>
            <a:r>
              <a:rPr lang="en-US" altLang="de-DE" sz="2400" dirty="0">
                <a:solidFill>
                  <a:srgbClr val="004992"/>
                </a:solidFill>
              </a:rPr>
              <a:t> di </a:t>
            </a:r>
            <a:r>
              <a:rPr lang="en-US" altLang="de-DE" sz="2400" dirty="0" err="1">
                <a:solidFill>
                  <a:srgbClr val="004992"/>
                </a:solidFill>
              </a:rPr>
              <a:t>memoria</a:t>
            </a:r>
            <a:r>
              <a:rPr lang="en-US" altLang="de-DE" sz="2400" dirty="0">
                <a:solidFill>
                  <a:srgbClr val="004992"/>
                </a:solidFill>
              </a:rPr>
              <a:t>:</a:t>
            </a:r>
            <a:br>
              <a:rPr lang="en-US" altLang="de-DE" sz="2400">
                <a:solidFill>
                  <a:srgbClr val="004992"/>
                </a:solidFill>
              </a:rPr>
            </a:br>
            <a:r>
              <a:rPr lang="en-US" altLang="de-DE" sz="2400">
                <a:solidFill>
                  <a:srgbClr val="333333"/>
                </a:solidFill>
                <a:latin typeface="Times New Roman"/>
                <a:sym typeface="Wingdings" panose="05000000000000000000" pitchFamily="2" charset="2"/>
              </a:rPr>
              <a:t>→</a:t>
            </a:r>
            <a:r>
              <a:rPr lang="en-US" altLang="de-DE" sz="2400">
                <a:solidFill>
                  <a:srgbClr val="004992"/>
                </a:solidFill>
              </a:rPr>
              <a:t> </a:t>
            </a:r>
            <a:r>
              <a:rPr lang="en-US" altLang="de-DE" sz="2400" dirty="0" err="1">
                <a:solidFill>
                  <a:srgbClr val="333333"/>
                </a:solidFill>
              </a:rPr>
              <a:t>pregiudizio</a:t>
            </a:r>
            <a:r>
              <a:rPr lang="en-US" altLang="de-DE" sz="2400" dirty="0">
                <a:solidFill>
                  <a:srgbClr val="333333"/>
                </a:solidFill>
              </a:rPr>
              <a:t> di </a:t>
            </a:r>
            <a:r>
              <a:rPr lang="en-US" altLang="de-DE" sz="2400" dirty="0" err="1">
                <a:solidFill>
                  <a:srgbClr val="333333"/>
                </a:solidFill>
              </a:rPr>
              <a:t>memoria</a:t>
            </a:r>
            <a:r>
              <a:rPr lang="en-US" altLang="de-DE" sz="2400" dirty="0">
                <a:solidFill>
                  <a:srgbClr val="333333"/>
                </a:solidFill>
              </a:rPr>
              <a:t> </a:t>
            </a:r>
            <a:r>
              <a:rPr lang="en-US" altLang="de-DE" sz="2400" dirty="0" err="1">
                <a:solidFill>
                  <a:srgbClr val="333333"/>
                </a:solidFill>
              </a:rPr>
              <a:t>normale</a:t>
            </a:r>
            <a:r>
              <a:rPr lang="en-US" altLang="de-DE" sz="2400" dirty="0">
                <a:solidFill>
                  <a:srgbClr val="333333"/>
                </a:solidFill>
              </a:rPr>
              <a:t>: </a:t>
            </a:r>
            <a:r>
              <a:rPr lang="en-US" altLang="de-DE" sz="2400" dirty="0" err="1">
                <a:solidFill>
                  <a:srgbClr val="333333"/>
                </a:solidFill>
              </a:rPr>
              <a:t>eventi</a:t>
            </a:r>
            <a:r>
              <a:rPr lang="en-US" altLang="de-DE" sz="2400" dirty="0">
                <a:solidFill>
                  <a:srgbClr val="333333"/>
                </a:solidFill>
              </a:rPr>
              <a:t> </a:t>
            </a:r>
            <a:r>
              <a:rPr lang="en-US" altLang="de-DE" sz="2400" dirty="0" err="1">
                <a:solidFill>
                  <a:srgbClr val="333333"/>
                </a:solidFill>
              </a:rPr>
              <a:t>positivi</a:t>
            </a:r>
            <a:r>
              <a:rPr lang="en-US" altLang="de-DE" sz="2400" dirty="0">
                <a:solidFill>
                  <a:srgbClr val="333333"/>
                </a:solidFill>
              </a:rPr>
              <a:t> </a:t>
            </a:r>
            <a:r>
              <a:rPr lang="en-US" altLang="de-DE" sz="2400" dirty="0" err="1">
                <a:solidFill>
                  <a:srgbClr val="333333"/>
                </a:solidFill>
              </a:rPr>
              <a:t>sono</a:t>
            </a:r>
            <a:r>
              <a:rPr lang="en-US" altLang="de-DE" sz="2400" dirty="0">
                <a:solidFill>
                  <a:srgbClr val="333333"/>
                </a:solidFill>
              </a:rPr>
              <a:t> </a:t>
            </a:r>
            <a:r>
              <a:rPr lang="en-US" altLang="de-DE" sz="2400" dirty="0" err="1">
                <a:solidFill>
                  <a:srgbClr val="333333"/>
                </a:solidFill>
              </a:rPr>
              <a:t>memorizzati</a:t>
            </a:r>
            <a:r>
              <a:rPr lang="en-US" altLang="de-DE" sz="2400" dirty="0">
                <a:solidFill>
                  <a:srgbClr val="333333"/>
                </a:solidFill>
              </a:rPr>
              <a:t> </a:t>
            </a:r>
            <a:r>
              <a:rPr lang="en-US" altLang="de-DE" sz="2400" dirty="0" err="1">
                <a:solidFill>
                  <a:srgbClr val="333333"/>
                </a:solidFill>
              </a:rPr>
              <a:t>meglio</a:t>
            </a:r>
            <a:r>
              <a:rPr lang="en-US" altLang="de-DE" sz="2400" dirty="0">
                <a:solidFill>
                  <a:srgbClr val="333333"/>
                </a:solidFill>
              </a:rPr>
              <a:t> </a:t>
            </a:r>
            <a:r>
              <a:rPr lang="en-US" altLang="de-DE" sz="2400" dirty="0" err="1">
                <a:solidFill>
                  <a:srgbClr val="333333"/>
                </a:solidFill>
              </a:rPr>
              <a:t>dei</a:t>
            </a:r>
            <a:r>
              <a:rPr lang="en-US" altLang="de-DE" sz="2400" dirty="0">
                <a:solidFill>
                  <a:srgbClr val="333333"/>
                </a:solidFill>
              </a:rPr>
              <a:t> </a:t>
            </a:r>
            <a:r>
              <a:rPr lang="en-US" altLang="de-DE" sz="2400" dirty="0" err="1">
                <a:solidFill>
                  <a:srgbClr val="333333"/>
                </a:solidFill>
              </a:rPr>
              <a:t>negativi</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sym typeface="Wingdings" panose="05000000000000000000" pitchFamily="2" charset="2"/>
              </a:rPr>
              <a:t> </a:t>
            </a:r>
            <a:r>
              <a:rPr lang="en-US" altLang="de-DE" sz="2400" dirty="0" err="1">
                <a:solidFill>
                  <a:srgbClr val="333333"/>
                </a:solidFill>
              </a:rPr>
              <a:t>pregiudizio</a:t>
            </a:r>
            <a:r>
              <a:rPr lang="en-US" altLang="de-DE" sz="2400" dirty="0">
                <a:solidFill>
                  <a:srgbClr val="333333"/>
                </a:solidFill>
              </a:rPr>
              <a:t> di </a:t>
            </a:r>
            <a:r>
              <a:rPr lang="en-US" altLang="de-DE" sz="2400" dirty="0" err="1">
                <a:solidFill>
                  <a:srgbClr val="333333"/>
                </a:solidFill>
              </a:rPr>
              <a:t>memoria</a:t>
            </a:r>
            <a:r>
              <a:rPr lang="en-US" altLang="de-DE" sz="2400" dirty="0">
                <a:solidFill>
                  <a:srgbClr val="333333"/>
                </a:solidFill>
              </a:rPr>
              <a:t> </a:t>
            </a:r>
            <a:r>
              <a:rPr lang="en-US" altLang="de-DE" sz="2400" dirty="0" err="1">
                <a:solidFill>
                  <a:srgbClr val="333333"/>
                </a:solidFill>
              </a:rPr>
              <a:t>depressivo</a:t>
            </a:r>
            <a:r>
              <a:rPr lang="en-US" altLang="de-DE" sz="2400" dirty="0">
                <a:solidFill>
                  <a:srgbClr val="333333"/>
                </a:solidFill>
              </a:rPr>
              <a:t>: </a:t>
            </a:r>
            <a:r>
              <a:rPr lang="en-US" altLang="de-DE" sz="2400" dirty="0" err="1">
                <a:solidFill>
                  <a:srgbClr val="333333"/>
                </a:solidFill>
              </a:rPr>
              <a:t>eventi</a:t>
            </a:r>
            <a:r>
              <a:rPr lang="en-US" altLang="de-DE" sz="2400" dirty="0">
                <a:solidFill>
                  <a:srgbClr val="333333"/>
                </a:solidFill>
              </a:rPr>
              <a:t> </a:t>
            </a:r>
            <a:r>
              <a:rPr lang="en-US" altLang="de-DE" sz="2400" dirty="0" err="1">
                <a:solidFill>
                  <a:srgbClr val="333333"/>
                </a:solidFill>
              </a:rPr>
              <a:t>negativi</a:t>
            </a:r>
            <a:r>
              <a:rPr lang="en-US" altLang="de-DE" sz="2400" dirty="0">
                <a:solidFill>
                  <a:srgbClr val="333333"/>
                </a:solidFill>
              </a:rPr>
              <a:t> </a:t>
            </a:r>
            <a:r>
              <a:rPr lang="en-US" altLang="de-DE" sz="2400" dirty="0" err="1">
                <a:solidFill>
                  <a:srgbClr val="333333"/>
                </a:solidFill>
              </a:rPr>
              <a:t>sono</a:t>
            </a:r>
            <a:r>
              <a:rPr lang="en-US" altLang="de-DE" sz="2400" dirty="0">
                <a:solidFill>
                  <a:srgbClr val="333333"/>
                </a:solidFill>
              </a:rPr>
              <a:t> </a:t>
            </a:r>
            <a:r>
              <a:rPr lang="en-US" altLang="de-DE" sz="2400" dirty="0" err="1">
                <a:solidFill>
                  <a:srgbClr val="333333"/>
                </a:solidFill>
              </a:rPr>
              <a:t>memorizzati</a:t>
            </a:r>
            <a:r>
              <a:rPr lang="en-US" altLang="de-DE" sz="2400" dirty="0">
                <a:solidFill>
                  <a:srgbClr val="333333"/>
                </a:solidFill>
              </a:rPr>
              <a:t> </a:t>
            </a:r>
            <a:r>
              <a:rPr lang="en-US" altLang="de-DE" sz="2400" dirty="0" err="1">
                <a:solidFill>
                  <a:srgbClr val="333333"/>
                </a:solidFill>
              </a:rPr>
              <a:t>meglio</a:t>
            </a:r>
            <a:r>
              <a:rPr lang="en-US" altLang="de-DE" sz="2400" dirty="0">
                <a:solidFill>
                  <a:srgbClr val="333333"/>
                </a:solidFill>
              </a:rPr>
              <a:t> </a:t>
            </a:r>
            <a:r>
              <a:rPr lang="en-US" altLang="de-DE" sz="2400" err="1">
                <a:solidFill>
                  <a:srgbClr val="333333"/>
                </a:solidFill>
              </a:rPr>
              <a:t>dei</a:t>
            </a:r>
            <a:r>
              <a:rPr lang="en-US" altLang="de-DE" sz="2400">
                <a:solidFill>
                  <a:srgbClr val="333333"/>
                </a:solidFill>
              </a:rPr>
              <a:t> positivi</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32</a:t>
            </a:fld>
            <a:endParaRPr lang="de-DE" altLang="de-DE">
              <a:latin typeface="+mn-lt"/>
              <a:ea typeface="+mn-ea"/>
            </a:endParaRPr>
          </a:p>
        </p:txBody>
      </p:sp>
    </p:spTree>
    <p:extLst>
      <p:ext uri="{BB962C8B-B14F-4D97-AF65-F5344CB8AC3E}">
        <p14:creationId xmlns:p14="http://schemas.microsoft.com/office/powerpoint/2010/main" val="41743659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Tipologia di errori di memoria</a:t>
            </a:r>
            <a:endParaRPr lang="en-US" sz="3600">
              <a:latin typeface="+mn-lt"/>
              <a:ea typeface="+mn-ea"/>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en-US" altLang="de-DE" sz="2400" dirty="0" err="1">
                <a:solidFill>
                  <a:srgbClr val="004992"/>
                </a:solidFill>
              </a:rPr>
              <a:t>Dimenticanza</a:t>
            </a:r>
            <a:endParaRPr lang="en-US" altLang="de-DE" sz="2400" dirty="0">
              <a:solidFill>
                <a:srgbClr val="004992"/>
              </a:solidFill>
            </a:endParaRPr>
          </a:p>
          <a:p>
            <a:pPr marL="342900" indent="-342900" defTabSz="914400" fontAlgn="base">
              <a:buClr>
                <a:srgbClr val="000000"/>
              </a:buClr>
              <a:buFont typeface="WingDings"/>
              <a:buChar char=""/>
            </a:pPr>
            <a:r>
              <a:rPr lang="en-US" altLang="de-DE" sz="2400" dirty="0" err="1">
                <a:solidFill>
                  <a:srgbClr val="004992"/>
                </a:solidFill>
              </a:rPr>
              <a:t>Pregiudizio</a:t>
            </a:r>
            <a:r>
              <a:rPr lang="en-US" altLang="de-DE" sz="2400" dirty="0">
                <a:solidFill>
                  <a:srgbClr val="004992"/>
                </a:solidFill>
              </a:rPr>
              <a:t> di </a:t>
            </a:r>
            <a:r>
              <a:rPr lang="en-US" altLang="de-DE" sz="2400" dirty="0" err="1">
                <a:solidFill>
                  <a:srgbClr val="004992"/>
                </a:solidFill>
              </a:rPr>
              <a:t>memoria</a:t>
            </a:r>
            <a:r>
              <a:rPr lang="en-US" altLang="de-DE" sz="2400" dirty="0">
                <a:solidFill>
                  <a:srgbClr val="004992"/>
                </a:solidFill>
              </a:rPr>
              <a:t>:</a:t>
            </a:r>
            <a:br>
              <a:rPr lang="en-US" altLang="de-DE" sz="2400">
                <a:solidFill>
                  <a:srgbClr val="004992"/>
                </a:solidFill>
              </a:rPr>
            </a:br>
            <a:r>
              <a:rPr lang="en-US" altLang="de-DE" sz="2400">
                <a:solidFill>
                  <a:srgbClr val="333333"/>
                </a:solidFill>
                <a:latin typeface="Times New Roman"/>
                <a:sym typeface="Wingdings" panose="05000000000000000000" pitchFamily="2" charset="2"/>
              </a:rPr>
              <a:t>→</a:t>
            </a:r>
            <a:r>
              <a:rPr lang="en-US" altLang="de-DE" sz="2400">
                <a:solidFill>
                  <a:srgbClr val="004992"/>
                </a:solidFill>
              </a:rPr>
              <a:t> </a:t>
            </a:r>
            <a:r>
              <a:rPr lang="en-US" altLang="de-DE" sz="2400" dirty="0" err="1">
                <a:solidFill>
                  <a:srgbClr val="333333"/>
                </a:solidFill>
              </a:rPr>
              <a:t>pregiudizio</a:t>
            </a:r>
            <a:r>
              <a:rPr lang="en-US" altLang="de-DE" sz="2400" dirty="0">
                <a:solidFill>
                  <a:srgbClr val="333333"/>
                </a:solidFill>
              </a:rPr>
              <a:t> di </a:t>
            </a:r>
            <a:r>
              <a:rPr lang="en-US" altLang="de-DE" sz="2400" dirty="0" err="1">
                <a:solidFill>
                  <a:srgbClr val="333333"/>
                </a:solidFill>
              </a:rPr>
              <a:t>memoria</a:t>
            </a:r>
            <a:r>
              <a:rPr lang="en-US" altLang="de-DE" sz="2400" dirty="0">
                <a:solidFill>
                  <a:srgbClr val="333333"/>
                </a:solidFill>
              </a:rPr>
              <a:t> </a:t>
            </a:r>
            <a:r>
              <a:rPr lang="en-US" altLang="de-DE" sz="2400" dirty="0" err="1">
                <a:solidFill>
                  <a:srgbClr val="333333"/>
                </a:solidFill>
              </a:rPr>
              <a:t>normale</a:t>
            </a:r>
            <a:r>
              <a:rPr lang="en-US" altLang="de-DE" sz="2400" dirty="0">
                <a:solidFill>
                  <a:srgbClr val="333333"/>
                </a:solidFill>
              </a:rPr>
              <a:t>: </a:t>
            </a:r>
            <a:r>
              <a:rPr lang="en-US" altLang="de-DE" sz="2400" dirty="0" err="1">
                <a:solidFill>
                  <a:srgbClr val="333333"/>
                </a:solidFill>
              </a:rPr>
              <a:t>eventi</a:t>
            </a:r>
            <a:r>
              <a:rPr lang="en-US" altLang="de-DE" sz="2400" dirty="0">
                <a:solidFill>
                  <a:srgbClr val="333333"/>
                </a:solidFill>
              </a:rPr>
              <a:t> </a:t>
            </a:r>
            <a:r>
              <a:rPr lang="en-US" altLang="de-DE" sz="2400" dirty="0" err="1">
                <a:solidFill>
                  <a:srgbClr val="333333"/>
                </a:solidFill>
              </a:rPr>
              <a:t>positivi</a:t>
            </a:r>
            <a:r>
              <a:rPr lang="en-US" altLang="de-DE" sz="2400" dirty="0">
                <a:solidFill>
                  <a:srgbClr val="333333"/>
                </a:solidFill>
              </a:rPr>
              <a:t> </a:t>
            </a:r>
            <a:r>
              <a:rPr lang="en-US" altLang="de-DE" sz="2400" dirty="0" err="1">
                <a:solidFill>
                  <a:srgbClr val="333333"/>
                </a:solidFill>
              </a:rPr>
              <a:t>sono</a:t>
            </a:r>
            <a:r>
              <a:rPr lang="en-US" altLang="de-DE" sz="2400" dirty="0">
                <a:solidFill>
                  <a:srgbClr val="333333"/>
                </a:solidFill>
              </a:rPr>
              <a:t> </a:t>
            </a:r>
            <a:r>
              <a:rPr lang="en-US" altLang="de-DE" sz="2400" dirty="0" err="1">
                <a:solidFill>
                  <a:srgbClr val="333333"/>
                </a:solidFill>
              </a:rPr>
              <a:t>memorizzati</a:t>
            </a:r>
            <a:r>
              <a:rPr lang="en-US" altLang="de-DE" sz="2400" dirty="0">
                <a:solidFill>
                  <a:srgbClr val="333333"/>
                </a:solidFill>
              </a:rPr>
              <a:t> </a:t>
            </a:r>
            <a:r>
              <a:rPr lang="en-US" altLang="de-DE" sz="2400" dirty="0" err="1">
                <a:solidFill>
                  <a:srgbClr val="333333"/>
                </a:solidFill>
              </a:rPr>
              <a:t>meglio</a:t>
            </a:r>
            <a:r>
              <a:rPr lang="en-US" altLang="de-DE" sz="2400" dirty="0">
                <a:solidFill>
                  <a:srgbClr val="333333"/>
                </a:solidFill>
              </a:rPr>
              <a:t> </a:t>
            </a:r>
            <a:r>
              <a:rPr lang="en-US" altLang="de-DE" sz="2400" dirty="0" err="1">
                <a:solidFill>
                  <a:srgbClr val="333333"/>
                </a:solidFill>
              </a:rPr>
              <a:t>dei</a:t>
            </a:r>
            <a:r>
              <a:rPr lang="en-US" altLang="de-DE" sz="2400" dirty="0">
                <a:solidFill>
                  <a:srgbClr val="333333"/>
                </a:solidFill>
              </a:rPr>
              <a:t> </a:t>
            </a:r>
            <a:r>
              <a:rPr lang="en-US" altLang="de-DE" sz="2400" dirty="0" err="1">
                <a:solidFill>
                  <a:srgbClr val="333333"/>
                </a:solidFill>
              </a:rPr>
              <a:t>negativi</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sym typeface="Wingdings" panose="05000000000000000000" pitchFamily="2" charset="2"/>
              </a:rPr>
              <a:t> </a:t>
            </a:r>
            <a:r>
              <a:rPr lang="en-US" altLang="de-DE" sz="2400" dirty="0" err="1">
                <a:solidFill>
                  <a:srgbClr val="333333"/>
                </a:solidFill>
              </a:rPr>
              <a:t>pregiudizio</a:t>
            </a:r>
            <a:r>
              <a:rPr lang="en-US" altLang="de-DE" sz="2400" dirty="0">
                <a:solidFill>
                  <a:srgbClr val="333333"/>
                </a:solidFill>
              </a:rPr>
              <a:t> di </a:t>
            </a:r>
            <a:r>
              <a:rPr lang="en-US" altLang="de-DE" sz="2400" dirty="0" err="1">
                <a:solidFill>
                  <a:srgbClr val="333333"/>
                </a:solidFill>
              </a:rPr>
              <a:t>memoria</a:t>
            </a:r>
            <a:r>
              <a:rPr lang="en-US" altLang="de-DE" sz="2400" dirty="0">
                <a:solidFill>
                  <a:srgbClr val="333333"/>
                </a:solidFill>
              </a:rPr>
              <a:t> </a:t>
            </a:r>
            <a:r>
              <a:rPr lang="en-US" altLang="de-DE" sz="2400" dirty="0" err="1">
                <a:solidFill>
                  <a:srgbClr val="333333"/>
                </a:solidFill>
              </a:rPr>
              <a:t>depressivo</a:t>
            </a:r>
            <a:r>
              <a:rPr lang="en-US" altLang="de-DE" sz="2400" dirty="0">
                <a:solidFill>
                  <a:srgbClr val="333333"/>
                </a:solidFill>
              </a:rPr>
              <a:t>: </a:t>
            </a:r>
            <a:r>
              <a:rPr lang="en-US" altLang="de-DE" sz="2400" dirty="0" err="1">
                <a:solidFill>
                  <a:srgbClr val="333333"/>
                </a:solidFill>
              </a:rPr>
              <a:t>eventi</a:t>
            </a:r>
            <a:r>
              <a:rPr lang="en-US" altLang="de-DE" sz="2400" dirty="0">
                <a:solidFill>
                  <a:srgbClr val="333333"/>
                </a:solidFill>
              </a:rPr>
              <a:t> </a:t>
            </a:r>
            <a:r>
              <a:rPr lang="en-US" altLang="de-DE" sz="2400" dirty="0" err="1">
                <a:solidFill>
                  <a:srgbClr val="333333"/>
                </a:solidFill>
              </a:rPr>
              <a:t>negativi</a:t>
            </a:r>
            <a:r>
              <a:rPr lang="en-US" altLang="de-DE" sz="2400" dirty="0">
                <a:solidFill>
                  <a:srgbClr val="333333"/>
                </a:solidFill>
              </a:rPr>
              <a:t> </a:t>
            </a:r>
            <a:r>
              <a:rPr lang="en-US" altLang="de-DE" sz="2400" dirty="0" err="1">
                <a:solidFill>
                  <a:srgbClr val="333333"/>
                </a:solidFill>
              </a:rPr>
              <a:t>sono</a:t>
            </a:r>
            <a:r>
              <a:rPr lang="en-US" altLang="de-DE" sz="2400" dirty="0">
                <a:solidFill>
                  <a:srgbClr val="333333"/>
                </a:solidFill>
              </a:rPr>
              <a:t> </a:t>
            </a:r>
            <a:r>
              <a:rPr lang="en-US" altLang="de-DE" sz="2400" dirty="0" err="1">
                <a:solidFill>
                  <a:srgbClr val="333333"/>
                </a:solidFill>
              </a:rPr>
              <a:t>memorizzati</a:t>
            </a:r>
            <a:r>
              <a:rPr lang="en-US" altLang="de-DE" sz="2400" dirty="0">
                <a:solidFill>
                  <a:srgbClr val="333333"/>
                </a:solidFill>
              </a:rPr>
              <a:t> </a:t>
            </a:r>
            <a:r>
              <a:rPr lang="en-US" altLang="de-DE" sz="2400" dirty="0" err="1">
                <a:solidFill>
                  <a:srgbClr val="333333"/>
                </a:solidFill>
              </a:rPr>
              <a:t>meglio</a:t>
            </a:r>
            <a:r>
              <a:rPr lang="en-US" altLang="de-DE" sz="2400" dirty="0">
                <a:solidFill>
                  <a:srgbClr val="333333"/>
                </a:solidFill>
              </a:rPr>
              <a:t> </a:t>
            </a:r>
            <a:r>
              <a:rPr lang="en-US" altLang="de-DE" sz="2400" dirty="0" err="1">
                <a:solidFill>
                  <a:srgbClr val="333333"/>
                </a:solidFill>
              </a:rPr>
              <a:t>dei</a:t>
            </a:r>
            <a:r>
              <a:rPr lang="en-US" altLang="de-DE" sz="2400" dirty="0">
                <a:solidFill>
                  <a:srgbClr val="333333"/>
                </a:solidFill>
              </a:rPr>
              <a:t> </a:t>
            </a:r>
            <a:r>
              <a:rPr lang="en-US" altLang="de-DE" sz="2400" dirty="0" err="1">
                <a:solidFill>
                  <a:srgbClr val="333333"/>
                </a:solidFill>
              </a:rPr>
              <a:t>positivi</a:t>
            </a:r>
            <a:endParaRPr lang="en-US" altLang="de-DE" sz="2400" dirty="0">
              <a:solidFill>
                <a:srgbClr val="333333"/>
              </a:solidFill>
            </a:endParaRPr>
          </a:p>
          <a:p>
            <a:pPr marL="342900" indent="-342900" defTabSz="914400" fontAlgn="base">
              <a:buClr>
                <a:srgbClr val="000000"/>
              </a:buClr>
              <a:buFont typeface="WingDings"/>
              <a:buChar char=""/>
            </a:pPr>
            <a:r>
              <a:rPr lang="en-US" altLang="de-DE" sz="2400" dirty="0" err="1">
                <a:solidFill>
                  <a:srgbClr val="004992"/>
                </a:solidFill>
              </a:rPr>
              <a:t>Illusioni</a:t>
            </a:r>
            <a:r>
              <a:rPr lang="en-US" altLang="de-DE" sz="2400" dirty="0">
                <a:solidFill>
                  <a:srgbClr val="004992"/>
                </a:solidFill>
              </a:rPr>
              <a:t>/false </a:t>
            </a:r>
            <a:r>
              <a:rPr lang="en-US" altLang="de-DE" sz="2400" dirty="0" err="1">
                <a:solidFill>
                  <a:srgbClr val="004992"/>
                </a:solidFill>
              </a:rPr>
              <a:t>memorie</a:t>
            </a:r>
            <a:r>
              <a:rPr lang="en-US" altLang="de-DE" sz="2400" dirty="0">
                <a:solidFill>
                  <a:srgbClr val="004992"/>
                </a:solidFill>
              </a:rPr>
              <a:t>:</a:t>
            </a:r>
            <a:r>
              <a:rPr lang="en-US" altLang="de-DE" sz="2400" dirty="0">
                <a:solidFill>
                  <a:srgbClr val="333333"/>
                </a:solidFill>
              </a:rPr>
              <a:t> </a:t>
            </a:r>
            <a:r>
              <a:rPr lang="en-US" altLang="de-DE" sz="2400" dirty="0" err="1">
                <a:solidFill>
                  <a:srgbClr val="333333"/>
                </a:solidFill>
              </a:rPr>
              <a:t>ricordare</a:t>
            </a:r>
            <a:r>
              <a:rPr lang="en-US" altLang="de-DE" sz="2400" dirty="0">
                <a:solidFill>
                  <a:srgbClr val="333333"/>
                </a:solidFill>
              </a:rPr>
              <a:t> </a:t>
            </a:r>
            <a:r>
              <a:rPr lang="en-US" altLang="de-DE" sz="2400" dirty="0" err="1">
                <a:solidFill>
                  <a:srgbClr val="333333"/>
                </a:solidFill>
              </a:rPr>
              <a:t>cose</a:t>
            </a:r>
            <a:r>
              <a:rPr lang="en-US" altLang="de-DE" sz="2400" dirty="0">
                <a:solidFill>
                  <a:srgbClr val="333333"/>
                </a:solidFill>
              </a:rPr>
              <a:t> </a:t>
            </a:r>
            <a:r>
              <a:rPr lang="en-US" altLang="de-DE" sz="2400" dirty="0" err="1">
                <a:solidFill>
                  <a:srgbClr val="333333"/>
                </a:solidFill>
              </a:rPr>
              <a:t>mai</a:t>
            </a:r>
            <a:r>
              <a:rPr lang="en-US" altLang="de-DE" sz="2400" dirty="0">
                <a:solidFill>
                  <a:srgbClr val="333333"/>
                </a:solidFill>
              </a:rPr>
              <a:t> </a:t>
            </a:r>
            <a:r>
              <a:rPr lang="en-US" altLang="de-DE" sz="2400" dirty="0" err="1">
                <a:solidFill>
                  <a:srgbClr val="333333"/>
                </a:solidFill>
              </a:rPr>
              <a:t>accadute</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33</a:t>
            </a:fld>
            <a:endParaRPr lang="de-DE" altLang="de-DE">
              <a:latin typeface="+mn-lt"/>
              <a:ea typeface="+mn-ea"/>
            </a:endParaRPr>
          </a:p>
        </p:txBody>
      </p:sp>
    </p:spTree>
    <p:extLst>
      <p:ext uri="{BB962C8B-B14F-4D97-AF65-F5344CB8AC3E}">
        <p14:creationId xmlns:p14="http://schemas.microsoft.com/office/powerpoint/2010/main" val="26637333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False memorie!</a:t>
            </a: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34</a:t>
            </a:fld>
            <a:endParaRPr lang="de-DE" altLang="de-DE">
              <a:latin typeface="+mn-lt"/>
              <a:ea typeface="+mn-ea"/>
            </a:endParaRPr>
          </a:p>
        </p:txBody>
      </p:sp>
      <p:graphicFrame>
        <p:nvGraphicFramePr>
          <p:cNvPr id="14" name="Table 13"/>
          <p:cNvGraphicFramePr>
            <a:graphicFrameLocks noGrp="1"/>
          </p:cNvGraphicFramePr>
          <p:nvPr>
            <p:extLst>
              <p:ext uri="{D42A27DB-BD31-4B8C-83A1-F6EECF244321}">
                <p14:modId xmlns:p14="http://schemas.microsoft.com/office/powerpoint/2010/main" val="3083284132"/>
              </p:ext>
            </p:extLst>
          </p:nvPr>
        </p:nvGraphicFramePr>
        <p:xfrm>
          <a:off x="408954" y="2044784"/>
          <a:ext cx="11376000" cy="118872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it-IT" sz="1800" b="0" i="0" u="none" strike="noStrike" cap="none" normalizeH="0" baseline="0" dirty="0">
                          <a:ln>
                            <a:noFill/>
                          </a:ln>
                          <a:solidFill>
                            <a:srgbClr val="333333"/>
                          </a:solidFill>
                          <a:effectLst/>
                          <a:latin typeface="Calibri Light"/>
                        </a:rPr>
                        <a:t>Contrariamente al credo popolare, il Capitano Kirk (William Shatner) non ha mai detto la </a:t>
                      </a:r>
                      <a:r>
                        <a:rPr kumimoji="0" lang="it-IT" sz="1800" b="0" i="0" u="none" strike="noStrike" cap="none" normalizeH="0" baseline="0">
                          <a:ln>
                            <a:noFill/>
                          </a:ln>
                          <a:solidFill>
                            <a:srgbClr val="333333"/>
                          </a:solidFill>
                          <a:effectLst/>
                          <a:latin typeface="Calibri Light"/>
                        </a:rPr>
                        <a:t>frase “Beam </a:t>
                      </a:r>
                      <a:r>
                        <a:rPr kumimoji="0" lang="it-IT" sz="1800" b="0" i="0" u="none" strike="noStrike" cap="none" normalizeH="0" baseline="0" dirty="0">
                          <a:ln>
                            <a:noFill/>
                          </a:ln>
                          <a:solidFill>
                            <a:srgbClr val="333333"/>
                          </a:solidFill>
                          <a:effectLst/>
                          <a:latin typeface="Calibri Light"/>
                        </a:rPr>
                        <a:t>me up (illuminami</a:t>
                      </a:r>
                      <a:r>
                        <a:rPr kumimoji="0" lang="it-IT" sz="1800" b="0" i="0" u="none" strike="noStrike" cap="none" normalizeH="0" baseline="0">
                          <a:ln>
                            <a:noFill/>
                          </a:ln>
                          <a:solidFill>
                            <a:srgbClr val="333333"/>
                          </a:solidFill>
                          <a:effectLst/>
                          <a:latin typeface="Calibri Light"/>
                        </a:rPr>
                        <a:t>), Scotty” </a:t>
                      </a:r>
                      <a:r>
                        <a:rPr kumimoji="0" lang="it-IT" sz="1800" b="0" i="0" u="none" strike="noStrike" cap="none" normalizeH="0" baseline="0" dirty="0">
                          <a:ln>
                            <a:noFill/>
                          </a:ln>
                          <a:solidFill>
                            <a:srgbClr val="333333"/>
                          </a:solidFill>
                          <a:effectLst/>
                          <a:latin typeface="Calibri Light"/>
                        </a:rPr>
                        <a:t>in Star Trek.</a:t>
                      </a:r>
                      <a:endParaRPr kumimoji="0" lang="de-DE" sz="1800" b="0" i="0" u="none" strike="noStrike" cap="none" normalizeH="0" baseline="0" dirty="0">
                        <a:ln>
                          <a:noFill/>
                        </a:ln>
                        <a:solidFill>
                          <a:srgbClr val="333333"/>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False memorie!</a:t>
            </a: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35</a:t>
            </a:fld>
            <a:endParaRPr lang="de-DE" altLang="de-DE">
              <a:latin typeface="+mn-lt"/>
              <a:ea typeface="+mn-ea"/>
            </a:endParaRPr>
          </a:p>
        </p:txBody>
      </p:sp>
      <p:graphicFrame>
        <p:nvGraphicFramePr>
          <p:cNvPr id="14" name="Table 13"/>
          <p:cNvGraphicFramePr>
            <a:graphicFrameLocks noGrp="1"/>
          </p:cNvGraphicFramePr>
          <p:nvPr>
            <p:extLst>
              <p:ext uri="{D42A27DB-BD31-4B8C-83A1-F6EECF244321}">
                <p14:modId xmlns:p14="http://schemas.microsoft.com/office/powerpoint/2010/main" val="2801078248"/>
              </p:ext>
            </p:extLst>
          </p:nvPr>
        </p:nvGraphicFramePr>
        <p:xfrm>
          <a:off x="408954" y="2044784"/>
          <a:ext cx="11376000" cy="237744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it-IT" sz="1800" b="0" i="0" u="none" strike="noStrike" cap="none" normalizeH="0" baseline="0">
                          <a:ln>
                            <a:noFill/>
                          </a:ln>
                          <a:solidFill>
                            <a:srgbClr val="333333"/>
                          </a:solidFill>
                          <a:effectLst/>
                          <a:latin typeface="Calibri Light"/>
                        </a:rPr>
                        <a:t>Contrariamente al credo popolare, il Capitano Kirk (William Shatner) non ha mai detto la frase “Beam me up (illuminami), Scotty” in Star Trek.</a:t>
                      </a:r>
                      <a:endParaRPr kumimoji="0" lang="de-DE" sz="1800" b="0" i="0" u="none" strike="noStrike" cap="none" normalizeH="0" baseline="0" dirty="0">
                        <a:ln>
                          <a:noFill/>
                        </a:ln>
                        <a:solidFill>
                          <a:srgbClr val="333333"/>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b="0" i="0" u="none">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it-IT" sz="1800" b="0" i="0" u="none" strike="noStrike" cap="none" normalizeH="0" baseline="0" dirty="0">
                          <a:ln>
                            <a:noFill/>
                          </a:ln>
                          <a:solidFill>
                            <a:srgbClr val="333333"/>
                          </a:solidFill>
                          <a:effectLst/>
                          <a:latin typeface="Calibri Light"/>
                        </a:rPr>
                        <a:t>Alcuni testimoni oculari del bombardamento di Dresda (Germania) ricordarono che dopo il bombardamento volavano degli aerei a bassa quota, in cerca di persone in fuga. Gli storici dubitano di questo evento (es. la polvere delle macerie e gli incendi diffusi rendono tale cosa impossibile). </a:t>
                      </a:r>
                      <a:endParaRPr kumimoji="0" lang="de-DE" sz="1800" b="0" i="0" u="none" strike="noStrike" cap="none" normalizeH="0" baseline="0" dirty="0">
                        <a:ln>
                          <a:noFill/>
                        </a:ln>
                        <a:solidFill>
                          <a:srgbClr val="333333"/>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47058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False memorie!</a:t>
            </a: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36</a:t>
            </a:fld>
            <a:endParaRPr lang="de-DE" altLang="de-DE">
              <a:latin typeface="+mn-lt"/>
              <a:ea typeface="+mn-ea"/>
            </a:endParaRPr>
          </a:p>
        </p:txBody>
      </p:sp>
      <p:graphicFrame>
        <p:nvGraphicFramePr>
          <p:cNvPr id="14" name="Table 13"/>
          <p:cNvGraphicFramePr>
            <a:graphicFrameLocks noGrp="1"/>
          </p:cNvGraphicFramePr>
          <p:nvPr>
            <p:extLst>
              <p:ext uri="{D42A27DB-BD31-4B8C-83A1-F6EECF244321}">
                <p14:modId xmlns:p14="http://schemas.microsoft.com/office/powerpoint/2010/main" val="431601083"/>
              </p:ext>
            </p:extLst>
          </p:nvPr>
        </p:nvGraphicFramePr>
        <p:xfrm>
          <a:off x="408954" y="2044784"/>
          <a:ext cx="11376000" cy="356616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it-IT" sz="1800" b="0" i="0" u="none" strike="noStrike" cap="none" normalizeH="0" baseline="0">
                          <a:ln>
                            <a:noFill/>
                          </a:ln>
                          <a:solidFill>
                            <a:srgbClr val="333333"/>
                          </a:solidFill>
                          <a:effectLst/>
                          <a:latin typeface="Calibri Light"/>
                        </a:rPr>
                        <a:t>Contrariamente al credo popolare, il Capitano Kirk (William Shatner) non ha mai detto la frase “Beam me up (illuminami), Scotty” in Star Trek.</a:t>
                      </a:r>
                      <a:endParaRPr kumimoji="0" lang="de-DE" sz="1800" b="0" i="0" u="none" strike="noStrike" cap="none" normalizeH="0" baseline="0" dirty="0">
                        <a:ln>
                          <a:noFill/>
                        </a:ln>
                        <a:solidFill>
                          <a:srgbClr val="333333"/>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b="0" i="0" u="none">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it-IT" sz="1800" b="0" i="0" u="none" strike="noStrike" cap="none" normalizeH="0" baseline="0">
                          <a:ln>
                            <a:noFill/>
                          </a:ln>
                          <a:solidFill>
                            <a:srgbClr val="333333"/>
                          </a:solidFill>
                          <a:effectLst/>
                          <a:latin typeface="Calibri Light"/>
                        </a:rPr>
                        <a:t>Alcuni testimoni oculari del bombardamento di Dresda (Germania) ricordarono che dopo il bombardamento volavano degli aerei a bassa quota, in cerca di persone in fuga. Gli storici dubitano di questo evento (es. la polvere delle macerie e gli incendi diffusi rendono tale cosa impossibile). </a:t>
                      </a:r>
                      <a:endParaRPr kumimoji="0" lang="de-DE" sz="1800" b="0" i="0" u="none" strike="noStrike" cap="none" normalizeH="0" baseline="0" dirty="0">
                        <a:ln>
                          <a:noFill/>
                        </a:ln>
                        <a:solidFill>
                          <a:srgbClr val="333333"/>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b="0" i="0" u="none">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it-IT" sz="1800" b="0" i="0" u="none" strike="noStrike" cap="none" normalizeH="0" baseline="0" dirty="0">
                          <a:ln>
                            <a:noFill/>
                          </a:ln>
                          <a:solidFill>
                            <a:srgbClr val="333333"/>
                          </a:solidFill>
                          <a:effectLst/>
                          <a:latin typeface="Calibri Light"/>
                        </a:rPr>
                        <a:t>Il famoso psicologo Jean Piaget ricordava di essere stato rapito all’età di due anni, evento che si rivelò essere una storia della sua bambinaia che gli racconto’ quando era un bambino. </a:t>
                      </a:r>
                      <a:endParaRPr kumimoji="0" lang="de-DE" sz="1800" b="0" i="0" u="none" strike="noStrike" cap="none" normalizeH="0" baseline="0" dirty="0">
                        <a:ln>
                          <a:noFill/>
                        </a:ln>
                        <a:solidFill>
                          <a:srgbClr val="333333"/>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30280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False memorie!</a:t>
            </a: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37</a:t>
            </a:fld>
            <a:endParaRPr lang="de-DE" altLang="de-DE">
              <a:latin typeface="+mn-lt"/>
              <a:ea typeface="+mn-ea"/>
            </a:endParaRPr>
          </a:p>
        </p:txBody>
      </p:sp>
      <p:graphicFrame>
        <p:nvGraphicFramePr>
          <p:cNvPr id="14" name="Table 13"/>
          <p:cNvGraphicFramePr>
            <a:graphicFrameLocks noGrp="1"/>
          </p:cNvGraphicFramePr>
          <p:nvPr>
            <p:extLst>
              <p:ext uri="{D42A27DB-BD31-4B8C-83A1-F6EECF244321}">
                <p14:modId xmlns:p14="http://schemas.microsoft.com/office/powerpoint/2010/main" val="1278754101"/>
              </p:ext>
            </p:extLst>
          </p:nvPr>
        </p:nvGraphicFramePr>
        <p:xfrm>
          <a:off x="408954" y="2044784"/>
          <a:ext cx="11376000" cy="475488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it-IT" sz="1800" b="0" i="0" u="none" strike="noStrike" cap="none" normalizeH="0" baseline="0">
                          <a:ln>
                            <a:noFill/>
                          </a:ln>
                          <a:solidFill>
                            <a:srgbClr val="333333"/>
                          </a:solidFill>
                          <a:effectLst/>
                          <a:latin typeface="Calibri Light"/>
                        </a:rPr>
                        <a:t>Contrariamente al credo popolare, il Capitano Kirk (William Shatner) non ha mai detto la frase “Beam me up (illuminami), Scotty” in Star Trek.</a:t>
                      </a:r>
                      <a:endParaRPr kumimoji="0" lang="de-DE" sz="1800" b="0" i="0" u="none" strike="noStrike" cap="none" normalizeH="0" baseline="0" dirty="0">
                        <a:ln>
                          <a:noFill/>
                        </a:ln>
                        <a:solidFill>
                          <a:srgbClr val="333333"/>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b="0" i="0" u="none">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it-IT" sz="1800" b="0" i="0" u="none" strike="noStrike" cap="none" normalizeH="0" baseline="0">
                          <a:ln>
                            <a:noFill/>
                          </a:ln>
                          <a:solidFill>
                            <a:srgbClr val="333333"/>
                          </a:solidFill>
                          <a:effectLst/>
                          <a:latin typeface="Calibri Light"/>
                        </a:rPr>
                        <a:t>Alcuni testimoni oculari del bombardamento di Dresda (Germania) ricordarono che dopo il bombardamento volavano degli aerei a bassa quota, in cerca di persone in fuga. Gli storici dubitano di questo evento (es. la polvere delle macerie e gli incendi diffusi rendono tale cosa impossibile). </a:t>
                      </a:r>
                      <a:endParaRPr kumimoji="0" lang="de-DE" sz="1800" b="0" i="0" u="none" strike="noStrike" cap="none" normalizeH="0" baseline="0" dirty="0">
                        <a:ln>
                          <a:noFill/>
                        </a:ln>
                        <a:solidFill>
                          <a:srgbClr val="333333"/>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b="0" i="0" u="none">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it-IT" sz="1800" b="0" i="0" u="none" strike="noStrike" cap="none" normalizeH="0" baseline="0">
                          <a:ln>
                            <a:noFill/>
                          </a:ln>
                          <a:solidFill>
                            <a:srgbClr val="333333"/>
                          </a:solidFill>
                          <a:effectLst/>
                          <a:latin typeface="Calibri Light"/>
                        </a:rPr>
                        <a:t>Il famoso psicologo Jean Piaget ricordava di essere stato rapito all’età di due anni, evento che si rivelò essere una storia della sua bambinaia che gli racconto’ quando era un bambino. </a:t>
                      </a:r>
                      <a:endParaRPr kumimoji="0" lang="de-DE" sz="1800" b="0" i="0" u="none" strike="noStrike" cap="none" normalizeH="0" baseline="0" dirty="0">
                        <a:ln>
                          <a:noFill/>
                        </a:ln>
                        <a:solidFill>
                          <a:srgbClr val="333333"/>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88720">
                <a:tc>
                  <a:txBody>
                    <a:bodyPr/>
                    <a:lstStyle/>
                    <a:p>
                      <a:pPr>
                        <a:lnSpc>
                          <a:spcPct val="100000"/>
                        </a:lnSpc>
                        <a:spcBef>
                          <a:spcPts val="1200"/>
                        </a:spcBef>
                      </a:pPr>
                      <a:endParaRPr lang="en-US" b="0" i="0" u="none"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it-IT" sz="1800" b="0" i="0" u="none" strike="noStrike" cap="none" normalizeH="0" baseline="0" dirty="0">
                          <a:ln>
                            <a:noFill/>
                          </a:ln>
                          <a:solidFill>
                            <a:srgbClr val="333333"/>
                          </a:solidFill>
                          <a:effectLst/>
                          <a:latin typeface="Calibri Light"/>
                        </a:rPr>
                        <a:t>Ai partecipanti di un esperimento, fu mostrata una pubblicità di Disney World, nella quale era ritratto Bugs Bunny. Il 30% dei partecipanti ricordavano di aver incontrato il coniglio quando, da bambini, visitarono Disney World, nonostante che Bugs Bunny sia un personaggio della Warner Brothers and non di Disney. </a:t>
                      </a:r>
                      <a:endParaRPr kumimoji="0" lang="de-DE" sz="1800" b="0" i="0" u="none" strike="noStrike" cap="none" normalizeH="0" baseline="0" dirty="0">
                        <a:ln>
                          <a:noFill/>
                        </a:ln>
                        <a:solidFill>
                          <a:srgbClr val="333333"/>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0" descr="missha - bug bunny - flickr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0350" y="5754960"/>
            <a:ext cx="122179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82845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Perchè facciamo questo?</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en-US" altLang="de-DE" sz="2400">
                <a:solidFill>
                  <a:srgbClr val="333333"/>
                </a:solidFill>
              </a:rPr>
              <a:t>Ci</a:t>
            </a:r>
            <a:r>
              <a:rPr lang="en-US" altLang="de-DE" sz="2400" dirty="0">
                <a:solidFill>
                  <a:srgbClr val="333333"/>
                </a:solidFill>
              </a:rPr>
              <a:t> </a:t>
            </a:r>
            <a:r>
              <a:rPr lang="en-US" altLang="de-DE" sz="2400" dirty="0" err="1">
                <a:solidFill>
                  <a:srgbClr val="333333"/>
                </a:solidFill>
              </a:rPr>
              <a:t>sono</a:t>
            </a:r>
            <a:r>
              <a:rPr lang="en-US" altLang="de-DE" sz="2400" dirty="0">
                <a:solidFill>
                  <a:srgbClr val="333333"/>
                </a:solidFill>
              </a:rPr>
              <a:t> </a:t>
            </a:r>
            <a:r>
              <a:rPr lang="en-US" altLang="de-DE" sz="2400" dirty="0" err="1">
                <a:solidFill>
                  <a:srgbClr val="333333"/>
                </a:solidFill>
              </a:rPr>
              <a:t>studi</a:t>
            </a:r>
            <a:r>
              <a:rPr lang="en-US" altLang="de-DE" sz="2400" dirty="0">
                <a:solidFill>
                  <a:srgbClr val="333333"/>
                </a:solidFill>
              </a:rPr>
              <a:t> </a:t>
            </a:r>
            <a:r>
              <a:rPr lang="en-US" altLang="de-DE" sz="2400" dirty="0" err="1">
                <a:solidFill>
                  <a:srgbClr val="333333"/>
                </a:solidFill>
              </a:rPr>
              <a:t>che</a:t>
            </a:r>
            <a:r>
              <a:rPr lang="en-US" altLang="de-DE" sz="2400" dirty="0">
                <a:solidFill>
                  <a:srgbClr val="333333"/>
                </a:solidFill>
              </a:rPr>
              <a:t> </a:t>
            </a:r>
            <a:r>
              <a:rPr lang="en-US" altLang="de-DE" sz="2400" dirty="0" err="1">
                <a:solidFill>
                  <a:srgbClr val="333333"/>
                </a:solidFill>
              </a:rPr>
              <a:t>mostrano</a:t>
            </a:r>
            <a:r>
              <a:rPr lang="en-US" altLang="de-DE" sz="2400" dirty="0">
                <a:solidFill>
                  <a:srgbClr val="333333"/>
                </a:solidFill>
              </a:rPr>
              <a:t> </a:t>
            </a:r>
            <a:r>
              <a:rPr lang="en-US" altLang="de-DE" sz="2400" dirty="0" err="1">
                <a:solidFill>
                  <a:srgbClr val="333333"/>
                </a:solidFill>
              </a:rPr>
              <a:t>che</a:t>
            </a:r>
            <a:r>
              <a:rPr lang="en-US" altLang="de-DE" sz="2400" dirty="0">
                <a:solidFill>
                  <a:srgbClr val="333333"/>
                </a:solidFill>
              </a:rPr>
              <a:t> </a:t>
            </a:r>
            <a:r>
              <a:rPr lang="en-US" altLang="de-DE" sz="2400" dirty="0" err="1">
                <a:solidFill>
                  <a:srgbClr val="333333"/>
                </a:solidFill>
              </a:rPr>
              <a:t>molte</a:t>
            </a:r>
            <a:r>
              <a:rPr lang="en-US" altLang="de-DE" sz="2400" dirty="0">
                <a:solidFill>
                  <a:srgbClr val="333333"/>
                </a:solidFill>
              </a:rPr>
              <a:t> </a:t>
            </a:r>
            <a:r>
              <a:rPr lang="en-US" altLang="de-DE" sz="2400" dirty="0" err="1">
                <a:solidFill>
                  <a:srgbClr val="333333"/>
                </a:solidFill>
              </a:rPr>
              <a:t>persone</a:t>
            </a:r>
            <a:r>
              <a:rPr lang="en-US" altLang="de-DE" sz="2400" dirty="0">
                <a:solidFill>
                  <a:srgbClr val="333333"/>
                </a:solidFill>
              </a:rPr>
              <a:t> con </a:t>
            </a:r>
            <a:r>
              <a:rPr lang="en-US" altLang="de-DE" sz="2400" dirty="0" err="1">
                <a:solidFill>
                  <a:srgbClr val="333333"/>
                </a:solidFill>
              </a:rPr>
              <a:t>psicosi</a:t>
            </a:r>
            <a:r>
              <a:rPr lang="en-US" altLang="de-DE" sz="2400" dirty="0">
                <a:solidFill>
                  <a:srgbClr val="333333"/>
                </a:solidFill>
              </a:rPr>
              <a:t> (ma non </a:t>
            </a:r>
            <a:r>
              <a:rPr lang="en-US" altLang="de-DE" sz="2400" dirty="0" err="1">
                <a:solidFill>
                  <a:srgbClr val="333333"/>
                </a:solidFill>
              </a:rPr>
              <a:t>tutte</a:t>
            </a:r>
            <a:r>
              <a:rPr lang="en-US" altLang="de-DE" sz="2400" dirty="0">
                <a:solidFill>
                  <a:srgbClr val="333333"/>
                </a:solidFill>
              </a:rPr>
              <a:t>!) </a:t>
            </a:r>
            <a:r>
              <a:rPr lang="en-US" altLang="de-DE" sz="2400" dirty="0" err="1">
                <a:solidFill>
                  <a:srgbClr val="333333"/>
                </a:solidFill>
              </a:rPr>
              <a:t>hanno</a:t>
            </a:r>
            <a:r>
              <a:rPr lang="en-US" altLang="de-DE" sz="2400" dirty="0">
                <a:solidFill>
                  <a:srgbClr val="333333"/>
                </a:solidFill>
              </a:rPr>
              <a:t> </a:t>
            </a:r>
            <a:r>
              <a:rPr lang="en-US" altLang="de-DE" sz="2400" dirty="0" err="1">
                <a:solidFill>
                  <a:srgbClr val="333333"/>
                </a:solidFill>
              </a:rPr>
              <a:t>piu</a:t>
            </a:r>
            <a:r>
              <a:rPr lang="en-US" altLang="de-DE" sz="2400" dirty="0">
                <a:solidFill>
                  <a:srgbClr val="333333"/>
                </a:solidFill>
              </a:rPr>
              <a:t>’ </a:t>
            </a:r>
            <a:r>
              <a:rPr lang="en-US" altLang="de-DE" sz="2400" dirty="0" err="1">
                <a:solidFill>
                  <a:srgbClr val="333333"/>
                </a:solidFill>
              </a:rPr>
              <a:t>fiducia</a:t>
            </a:r>
            <a:r>
              <a:rPr lang="en-US" altLang="de-DE" sz="2400" dirty="0">
                <a:solidFill>
                  <a:srgbClr val="333333"/>
                </a:solidFill>
              </a:rPr>
              <a:t> </a:t>
            </a:r>
            <a:r>
              <a:rPr lang="en-US" altLang="de-DE" sz="2400" dirty="0" err="1">
                <a:solidFill>
                  <a:srgbClr val="333333"/>
                </a:solidFill>
              </a:rPr>
              <a:t>nei</a:t>
            </a:r>
            <a:r>
              <a:rPr lang="en-US" altLang="de-DE" sz="2400" dirty="0">
                <a:solidFill>
                  <a:srgbClr val="333333"/>
                </a:solidFill>
              </a:rPr>
              <a:t> </a:t>
            </a:r>
            <a:r>
              <a:rPr lang="en-US" altLang="de-DE" sz="2400" dirty="0" err="1">
                <a:solidFill>
                  <a:srgbClr val="333333"/>
                </a:solidFill>
              </a:rPr>
              <a:t>falsi</a:t>
            </a:r>
            <a:r>
              <a:rPr lang="en-US" altLang="de-DE" sz="2400" dirty="0">
                <a:solidFill>
                  <a:srgbClr val="333333"/>
                </a:solidFill>
              </a:rPr>
              <a:t> </a:t>
            </a:r>
            <a:r>
              <a:rPr lang="en-US" altLang="de-DE" sz="2400" dirty="0" err="1">
                <a:solidFill>
                  <a:srgbClr val="333333"/>
                </a:solidFill>
              </a:rPr>
              <a:t>ricordi</a:t>
            </a:r>
            <a:r>
              <a:rPr lang="en-US" altLang="de-DE" sz="2400" dirty="0">
                <a:solidFill>
                  <a:srgbClr val="333333"/>
                </a:solidFill>
              </a:rPr>
              <a:t> </a:t>
            </a:r>
            <a:r>
              <a:rPr lang="en-US" altLang="de-DE" sz="2400" dirty="0" err="1">
                <a:solidFill>
                  <a:srgbClr val="333333"/>
                </a:solidFill>
              </a:rPr>
              <a:t>rispetto</a:t>
            </a:r>
            <a:r>
              <a:rPr lang="en-US" altLang="de-DE" sz="2400" dirty="0">
                <a:solidFill>
                  <a:srgbClr val="333333"/>
                </a:solidFill>
              </a:rPr>
              <a:t> a </a:t>
            </a:r>
            <a:r>
              <a:rPr lang="en-US" altLang="de-DE" sz="2400" dirty="0" err="1">
                <a:solidFill>
                  <a:srgbClr val="333333"/>
                </a:solidFill>
              </a:rPr>
              <a:t>persone</a:t>
            </a:r>
            <a:r>
              <a:rPr lang="en-US" altLang="de-DE" sz="2400" dirty="0">
                <a:solidFill>
                  <a:srgbClr val="333333"/>
                </a:solidFill>
              </a:rPr>
              <a:t> </a:t>
            </a:r>
            <a:r>
              <a:rPr lang="en-US" altLang="de-DE" sz="2400" dirty="0" err="1">
                <a:solidFill>
                  <a:srgbClr val="333333"/>
                </a:solidFill>
              </a:rPr>
              <a:t>senza</a:t>
            </a:r>
            <a:r>
              <a:rPr lang="en-US" altLang="de-DE" sz="2400" dirty="0">
                <a:solidFill>
                  <a:srgbClr val="333333"/>
                </a:solidFill>
              </a:rPr>
              <a:t> </a:t>
            </a:r>
            <a:r>
              <a:rPr lang="en-US" altLang="de-DE" sz="2400" err="1">
                <a:solidFill>
                  <a:srgbClr val="333333"/>
                </a:solidFill>
              </a:rPr>
              <a:t>psicosi</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38</a:t>
            </a:fld>
            <a:endParaRPr lang="de-DE" altLang="de-DE">
              <a:latin typeface="+mn-lt"/>
              <a:ea typeface="+mn-ea"/>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Perchè facciamo questo?</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en-US" altLang="de-DE" sz="2400">
                <a:solidFill>
                  <a:srgbClr val="333333"/>
                </a:solidFill>
              </a:rPr>
              <a:t>Ci</a:t>
            </a:r>
            <a:r>
              <a:rPr lang="en-US" altLang="de-DE" sz="2400" dirty="0">
                <a:solidFill>
                  <a:srgbClr val="333333"/>
                </a:solidFill>
              </a:rPr>
              <a:t> </a:t>
            </a:r>
            <a:r>
              <a:rPr lang="en-US" altLang="de-DE" sz="2400" dirty="0" err="1">
                <a:solidFill>
                  <a:srgbClr val="333333"/>
                </a:solidFill>
              </a:rPr>
              <a:t>sono</a:t>
            </a:r>
            <a:r>
              <a:rPr lang="en-US" altLang="de-DE" sz="2400" dirty="0">
                <a:solidFill>
                  <a:srgbClr val="333333"/>
                </a:solidFill>
              </a:rPr>
              <a:t> </a:t>
            </a:r>
            <a:r>
              <a:rPr lang="en-US" altLang="de-DE" sz="2400" dirty="0" err="1">
                <a:solidFill>
                  <a:srgbClr val="333333"/>
                </a:solidFill>
              </a:rPr>
              <a:t>studi</a:t>
            </a:r>
            <a:r>
              <a:rPr lang="en-US" altLang="de-DE" sz="2400" dirty="0">
                <a:solidFill>
                  <a:srgbClr val="333333"/>
                </a:solidFill>
              </a:rPr>
              <a:t> </a:t>
            </a:r>
            <a:r>
              <a:rPr lang="en-US" altLang="de-DE" sz="2400" dirty="0" err="1">
                <a:solidFill>
                  <a:srgbClr val="333333"/>
                </a:solidFill>
              </a:rPr>
              <a:t>che</a:t>
            </a:r>
            <a:r>
              <a:rPr lang="en-US" altLang="de-DE" sz="2400" dirty="0">
                <a:solidFill>
                  <a:srgbClr val="333333"/>
                </a:solidFill>
              </a:rPr>
              <a:t> </a:t>
            </a:r>
            <a:r>
              <a:rPr lang="en-US" altLang="de-DE" sz="2400" dirty="0" err="1">
                <a:solidFill>
                  <a:srgbClr val="333333"/>
                </a:solidFill>
              </a:rPr>
              <a:t>mostrano</a:t>
            </a:r>
            <a:r>
              <a:rPr lang="en-US" altLang="de-DE" sz="2400" dirty="0">
                <a:solidFill>
                  <a:srgbClr val="333333"/>
                </a:solidFill>
              </a:rPr>
              <a:t> </a:t>
            </a:r>
            <a:r>
              <a:rPr lang="en-US" altLang="de-DE" sz="2400" dirty="0" err="1">
                <a:solidFill>
                  <a:srgbClr val="333333"/>
                </a:solidFill>
              </a:rPr>
              <a:t>che</a:t>
            </a:r>
            <a:r>
              <a:rPr lang="en-US" altLang="de-DE" sz="2400" dirty="0">
                <a:solidFill>
                  <a:srgbClr val="333333"/>
                </a:solidFill>
              </a:rPr>
              <a:t> </a:t>
            </a:r>
            <a:r>
              <a:rPr lang="en-US" altLang="de-DE" sz="2400" dirty="0" err="1">
                <a:solidFill>
                  <a:srgbClr val="333333"/>
                </a:solidFill>
              </a:rPr>
              <a:t>molte</a:t>
            </a:r>
            <a:r>
              <a:rPr lang="en-US" altLang="de-DE" sz="2400" dirty="0">
                <a:solidFill>
                  <a:srgbClr val="333333"/>
                </a:solidFill>
              </a:rPr>
              <a:t> </a:t>
            </a:r>
            <a:r>
              <a:rPr lang="en-US" altLang="de-DE" sz="2400" dirty="0" err="1">
                <a:solidFill>
                  <a:srgbClr val="333333"/>
                </a:solidFill>
              </a:rPr>
              <a:t>persone</a:t>
            </a:r>
            <a:r>
              <a:rPr lang="en-US" altLang="de-DE" sz="2400" dirty="0">
                <a:solidFill>
                  <a:srgbClr val="333333"/>
                </a:solidFill>
              </a:rPr>
              <a:t> con </a:t>
            </a:r>
            <a:r>
              <a:rPr lang="en-US" altLang="de-DE" sz="2400" dirty="0" err="1">
                <a:solidFill>
                  <a:srgbClr val="333333"/>
                </a:solidFill>
              </a:rPr>
              <a:t>psicosi</a:t>
            </a:r>
            <a:r>
              <a:rPr lang="en-US" altLang="de-DE" sz="2400" dirty="0">
                <a:solidFill>
                  <a:srgbClr val="333333"/>
                </a:solidFill>
              </a:rPr>
              <a:t> (ma non </a:t>
            </a:r>
            <a:r>
              <a:rPr lang="en-US" altLang="de-DE" sz="2400" dirty="0" err="1">
                <a:solidFill>
                  <a:srgbClr val="333333"/>
                </a:solidFill>
              </a:rPr>
              <a:t>tutte</a:t>
            </a:r>
            <a:r>
              <a:rPr lang="en-US" altLang="de-DE" sz="2400" dirty="0">
                <a:solidFill>
                  <a:srgbClr val="333333"/>
                </a:solidFill>
              </a:rPr>
              <a:t>!) </a:t>
            </a:r>
            <a:r>
              <a:rPr lang="en-US" altLang="de-DE" sz="2400" dirty="0" err="1">
                <a:solidFill>
                  <a:srgbClr val="333333"/>
                </a:solidFill>
              </a:rPr>
              <a:t>hanno</a:t>
            </a:r>
            <a:r>
              <a:rPr lang="en-US" altLang="de-DE" sz="2400" dirty="0">
                <a:solidFill>
                  <a:srgbClr val="333333"/>
                </a:solidFill>
              </a:rPr>
              <a:t> </a:t>
            </a:r>
            <a:r>
              <a:rPr lang="en-US" altLang="de-DE" sz="2400" dirty="0" err="1">
                <a:solidFill>
                  <a:srgbClr val="333333"/>
                </a:solidFill>
              </a:rPr>
              <a:t>piu</a:t>
            </a:r>
            <a:r>
              <a:rPr lang="en-US" altLang="de-DE" sz="2400" dirty="0">
                <a:solidFill>
                  <a:srgbClr val="333333"/>
                </a:solidFill>
              </a:rPr>
              <a:t>’ </a:t>
            </a:r>
            <a:r>
              <a:rPr lang="en-US" altLang="de-DE" sz="2400" dirty="0" err="1">
                <a:solidFill>
                  <a:srgbClr val="333333"/>
                </a:solidFill>
              </a:rPr>
              <a:t>fiducia</a:t>
            </a:r>
            <a:r>
              <a:rPr lang="en-US" altLang="de-DE" sz="2400" dirty="0">
                <a:solidFill>
                  <a:srgbClr val="333333"/>
                </a:solidFill>
              </a:rPr>
              <a:t> </a:t>
            </a:r>
            <a:r>
              <a:rPr lang="en-US" altLang="de-DE" sz="2400" dirty="0" err="1">
                <a:solidFill>
                  <a:srgbClr val="333333"/>
                </a:solidFill>
              </a:rPr>
              <a:t>nei</a:t>
            </a:r>
            <a:r>
              <a:rPr lang="en-US" altLang="de-DE" sz="2400" dirty="0">
                <a:solidFill>
                  <a:srgbClr val="333333"/>
                </a:solidFill>
              </a:rPr>
              <a:t> </a:t>
            </a:r>
            <a:r>
              <a:rPr lang="en-US" altLang="de-DE" sz="2400" dirty="0" err="1">
                <a:solidFill>
                  <a:srgbClr val="333333"/>
                </a:solidFill>
              </a:rPr>
              <a:t>falsi</a:t>
            </a:r>
            <a:r>
              <a:rPr lang="en-US" altLang="de-DE" sz="2400" dirty="0">
                <a:solidFill>
                  <a:srgbClr val="333333"/>
                </a:solidFill>
              </a:rPr>
              <a:t> </a:t>
            </a:r>
            <a:r>
              <a:rPr lang="en-US" altLang="de-DE" sz="2400" dirty="0" err="1">
                <a:solidFill>
                  <a:srgbClr val="333333"/>
                </a:solidFill>
              </a:rPr>
              <a:t>ricordi</a:t>
            </a:r>
            <a:r>
              <a:rPr lang="en-US" altLang="de-DE" sz="2400" dirty="0">
                <a:solidFill>
                  <a:srgbClr val="333333"/>
                </a:solidFill>
              </a:rPr>
              <a:t> </a:t>
            </a:r>
            <a:r>
              <a:rPr lang="en-US" altLang="de-DE" sz="2400" dirty="0" err="1">
                <a:solidFill>
                  <a:srgbClr val="333333"/>
                </a:solidFill>
              </a:rPr>
              <a:t>rispetto</a:t>
            </a:r>
            <a:r>
              <a:rPr lang="en-US" altLang="de-DE" sz="2400" dirty="0">
                <a:solidFill>
                  <a:srgbClr val="333333"/>
                </a:solidFill>
              </a:rPr>
              <a:t> a </a:t>
            </a:r>
            <a:r>
              <a:rPr lang="en-US" altLang="de-DE" sz="2400" dirty="0" err="1">
                <a:solidFill>
                  <a:srgbClr val="333333"/>
                </a:solidFill>
              </a:rPr>
              <a:t>persone</a:t>
            </a:r>
            <a:r>
              <a:rPr lang="en-US" altLang="de-DE" sz="2400" dirty="0">
                <a:solidFill>
                  <a:srgbClr val="333333"/>
                </a:solidFill>
              </a:rPr>
              <a:t> </a:t>
            </a:r>
            <a:r>
              <a:rPr lang="en-US" altLang="de-DE" sz="2400" dirty="0" err="1">
                <a:solidFill>
                  <a:srgbClr val="333333"/>
                </a:solidFill>
              </a:rPr>
              <a:t>senza</a:t>
            </a:r>
            <a:r>
              <a:rPr lang="en-US" altLang="de-DE" sz="2400" dirty="0">
                <a:solidFill>
                  <a:srgbClr val="333333"/>
                </a:solidFill>
              </a:rPr>
              <a:t> </a:t>
            </a:r>
            <a:r>
              <a:rPr lang="en-US" altLang="de-DE" sz="2400" dirty="0" err="1">
                <a:solidFill>
                  <a:srgbClr val="333333"/>
                </a:solidFill>
              </a:rPr>
              <a:t>psicosi</a:t>
            </a:r>
            <a:r>
              <a:rPr lang="en-US" altLang="de-DE" sz="2400" dirty="0">
                <a:solidFill>
                  <a:srgbClr val="333333"/>
                </a:solidFill>
              </a:rPr>
              <a:t>.</a:t>
            </a:r>
          </a:p>
          <a:p>
            <a:pPr marL="342900" indent="-342900" defTabSz="914400" fontAlgn="base">
              <a:buClr>
                <a:srgbClr val="333333"/>
              </a:buClr>
              <a:buFont typeface="WingDings"/>
              <a:buChar char=""/>
            </a:pPr>
            <a:r>
              <a:rPr lang="en-US" altLang="de-DE" sz="2400" dirty="0" err="1">
                <a:solidFill>
                  <a:srgbClr val="333333"/>
                </a:solidFill>
              </a:rPr>
              <a:t>Contemporaneamente</a:t>
            </a:r>
            <a:r>
              <a:rPr lang="en-US" altLang="de-DE" sz="2400" dirty="0">
                <a:solidFill>
                  <a:srgbClr val="333333"/>
                </a:solidFill>
              </a:rPr>
              <a:t> la </a:t>
            </a:r>
            <a:r>
              <a:rPr lang="en-US" altLang="de-DE" sz="2400" dirty="0" err="1">
                <a:solidFill>
                  <a:srgbClr val="333333"/>
                </a:solidFill>
              </a:rPr>
              <a:t>fiducia</a:t>
            </a:r>
            <a:r>
              <a:rPr lang="en-US" altLang="de-DE" sz="2400" dirty="0">
                <a:solidFill>
                  <a:srgbClr val="333333"/>
                </a:solidFill>
              </a:rPr>
              <a:t> per le </a:t>
            </a:r>
            <a:r>
              <a:rPr lang="en-US" altLang="de-DE" sz="2400" dirty="0" err="1">
                <a:solidFill>
                  <a:srgbClr val="333333"/>
                </a:solidFill>
              </a:rPr>
              <a:t>memorie</a:t>
            </a:r>
            <a:r>
              <a:rPr lang="en-US" altLang="de-DE" sz="2400" dirty="0">
                <a:solidFill>
                  <a:srgbClr val="333333"/>
                </a:solidFill>
              </a:rPr>
              <a:t> </a:t>
            </a:r>
            <a:r>
              <a:rPr lang="en-US" altLang="de-DE" sz="2400" dirty="0" err="1">
                <a:solidFill>
                  <a:srgbClr val="333333"/>
                </a:solidFill>
              </a:rPr>
              <a:t>reali</a:t>
            </a:r>
            <a:r>
              <a:rPr lang="en-US" altLang="de-DE" sz="2400" dirty="0">
                <a:solidFill>
                  <a:srgbClr val="333333"/>
                </a:solidFill>
              </a:rPr>
              <a:t> (</a:t>
            </a:r>
            <a:r>
              <a:rPr lang="en-US" altLang="de-DE" sz="2400" dirty="0" err="1">
                <a:solidFill>
                  <a:srgbClr val="333333"/>
                </a:solidFill>
              </a:rPr>
              <a:t>cioè</a:t>
            </a:r>
            <a:r>
              <a:rPr lang="en-US" altLang="de-DE" sz="2400" dirty="0">
                <a:solidFill>
                  <a:srgbClr val="333333"/>
                </a:solidFill>
              </a:rPr>
              <a:t> </a:t>
            </a:r>
            <a:r>
              <a:rPr lang="en-US" altLang="de-DE" sz="2400" dirty="0" err="1">
                <a:solidFill>
                  <a:srgbClr val="333333"/>
                </a:solidFill>
              </a:rPr>
              <a:t>cose</a:t>
            </a:r>
            <a:r>
              <a:rPr lang="en-US" altLang="de-DE" sz="2400" dirty="0">
                <a:solidFill>
                  <a:srgbClr val="333333"/>
                </a:solidFill>
              </a:rPr>
              <a:t> </a:t>
            </a:r>
            <a:r>
              <a:rPr lang="en-US" altLang="de-DE" sz="2400" dirty="0" err="1">
                <a:solidFill>
                  <a:srgbClr val="333333"/>
                </a:solidFill>
              </a:rPr>
              <a:t>che</a:t>
            </a:r>
            <a:r>
              <a:rPr lang="en-US" altLang="de-DE" sz="2400" dirty="0">
                <a:solidFill>
                  <a:srgbClr val="333333"/>
                </a:solidFill>
              </a:rPr>
              <a:t> </a:t>
            </a:r>
            <a:r>
              <a:rPr lang="en-US" altLang="de-DE" sz="2400" dirty="0" err="1">
                <a:solidFill>
                  <a:srgbClr val="333333"/>
                </a:solidFill>
              </a:rPr>
              <a:t>sono</a:t>
            </a:r>
            <a:r>
              <a:rPr lang="en-US" altLang="de-DE" sz="2400" dirty="0">
                <a:solidFill>
                  <a:srgbClr val="333333"/>
                </a:solidFill>
              </a:rPr>
              <a:t> </a:t>
            </a:r>
            <a:r>
              <a:rPr lang="en-US" altLang="de-DE" sz="2400" dirty="0" err="1">
                <a:solidFill>
                  <a:srgbClr val="333333"/>
                </a:solidFill>
              </a:rPr>
              <a:t>accadute</a:t>
            </a:r>
            <a:r>
              <a:rPr lang="en-US" altLang="de-DE" sz="2400" dirty="0">
                <a:solidFill>
                  <a:srgbClr val="333333"/>
                </a:solidFill>
              </a:rPr>
              <a:t> per </a:t>
            </a:r>
            <a:r>
              <a:rPr lang="en-US" altLang="de-DE" sz="2400" dirty="0" err="1">
                <a:solidFill>
                  <a:srgbClr val="333333"/>
                </a:solidFill>
              </a:rPr>
              <a:t>davvero</a:t>
            </a:r>
            <a:r>
              <a:rPr lang="en-US" altLang="de-DE" sz="2400" dirty="0">
                <a:solidFill>
                  <a:srgbClr val="333333"/>
                </a:solidFill>
              </a:rPr>
              <a:t>) è </a:t>
            </a:r>
            <a:r>
              <a:rPr lang="en-US" altLang="de-DE" sz="2400" dirty="0" err="1">
                <a:solidFill>
                  <a:srgbClr val="333333"/>
                </a:solidFill>
              </a:rPr>
              <a:t>ridotta</a:t>
            </a:r>
            <a:r>
              <a:rPr lang="en-US" altLang="de-DE" sz="2400" dirty="0">
                <a:solidFill>
                  <a:srgbClr val="333333"/>
                </a:solidFill>
              </a:rPr>
              <a:t> </a:t>
            </a:r>
            <a:r>
              <a:rPr lang="en-US" altLang="de-DE" sz="2400" dirty="0" err="1">
                <a:solidFill>
                  <a:srgbClr val="333333"/>
                </a:solidFill>
              </a:rPr>
              <a:t>nelle</a:t>
            </a:r>
            <a:r>
              <a:rPr lang="en-US" altLang="de-DE" sz="2400" dirty="0">
                <a:solidFill>
                  <a:srgbClr val="333333"/>
                </a:solidFill>
              </a:rPr>
              <a:t> </a:t>
            </a:r>
            <a:r>
              <a:rPr lang="en-US" altLang="de-DE" sz="2400" err="1">
                <a:solidFill>
                  <a:srgbClr val="333333"/>
                </a:solidFill>
              </a:rPr>
              <a:t>psicosi</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39</a:t>
            </a:fld>
            <a:endParaRPr lang="de-DE" altLang="de-DE">
              <a:latin typeface="+mn-lt"/>
              <a:ea typeface="+mn-ea"/>
            </a:endParaRPr>
          </a:p>
        </p:txBody>
      </p:sp>
    </p:spTree>
    <p:extLst>
      <p:ext uri="{BB962C8B-B14F-4D97-AF65-F5344CB8AC3E}">
        <p14:creationId xmlns:p14="http://schemas.microsoft.com/office/powerpoint/2010/main" val="37225618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Perchè facciamo questo?</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en-US" altLang="de-DE" sz="2400">
                <a:solidFill>
                  <a:srgbClr val="333333"/>
                </a:solidFill>
              </a:rPr>
              <a:t>Ci</a:t>
            </a:r>
            <a:r>
              <a:rPr lang="en-US" altLang="de-DE" sz="2400" dirty="0">
                <a:solidFill>
                  <a:srgbClr val="333333"/>
                </a:solidFill>
              </a:rPr>
              <a:t> </a:t>
            </a:r>
            <a:r>
              <a:rPr lang="en-US" altLang="de-DE" sz="2400" dirty="0" err="1">
                <a:solidFill>
                  <a:srgbClr val="333333"/>
                </a:solidFill>
              </a:rPr>
              <a:t>sono</a:t>
            </a:r>
            <a:r>
              <a:rPr lang="en-US" altLang="de-DE" sz="2400" dirty="0">
                <a:solidFill>
                  <a:srgbClr val="333333"/>
                </a:solidFill>
              </a:rPr>
              <a:t> </a:t>
            </a:r>
            <a:r>
              <a:rPr lang="en-US" altLang="de-DE" sz="2400" dirty="0" err="1">
                <a:solidFill>
                  <a:srgbClr val="333333"/>
                </a:solidFill>
              </a:rPr>
              <a:t>studi</a:t>
            </a:r>
            <a:r>
              <a:rPr lang="en-US" altLang="de-DE" sz="2400" dirty="0">
                <a:solidFill>
                  <a:srgbClr val="333333"/>
                </a:solidFill>
              </a:rPr>
              <a:t> </a:t>
            </a:r>
            <a:r>
              <a:rPr lang="en-US" altLang="de-DE" sz="2400" dirty="0" err="1">
                <a:solidFill>
                  <a:srgbClr val="333333"/>
                </a:solidFill>
              </a:rPr>
              <a:t>che</a:t>
            </a:r>
            <a:r>
              <a:rPr lang="en-US" altLang="de-DE" sz="2400" dirty="0">
                <a:solidFill>
                  <a:srgbClr val="333333"/>
                </a:solidFill>
              </a:rPr>
              <a:t> </a:t>
            </a:r>
            <a:r>
              <a:rPr lang="en-US" altLang="de-DE" sz="2400" dirty="0" err="1">
                <a:solidFill>
                  <a:srgbClr val="333333"/>
                </a:solidFill>
              </a:rPr>
              <a:t>mostrano</a:t>
            </a:r>
            <a:r>
              <a:rPr lang="en-US" altLang="de-DE" sz="2400" dirty="0">
                <a:solidFill>
                  <a:srgbClr val="333333"/>
                </a:solidFill>
              </a:rPr>
              <a:t> </a:t>
            </a:r>
            <a:r>
              <a:rPr lang="en-US" altLang="de-DE" sz="2400" dirty="0" err="1">
                <a:solidFill>
                  <a:srgbClr val="333333"/>
                </a:solidFill>
              </a:rPr>
              <a:t>che</a:t>
            </a:r>
            <a:r>
              <a:rPr lang="en-US" altLang="de-DE" sz="2400" dirty="0">
                <a:solidFill>
                  <a:srgbClr val="333333"/>
                </a:solidFill>
              </a:rPr>
              <a:t> </a:t>
            </a:r>
            <a:r>
              <a:rPr lang="en-US" altLang="de-DE" sz="2400" dirty="0" err="1">
                <a:solidFill>
                  <a:srgbClr val="333333"/>
                </a:solidFill>
              </a:rPr>
              <a:t>molte</a:t>
            </a:r>
            <a:r>
              <a:rPr lang="en-US" altLang="de-DE" sz="2400" dirty="0">
                <a:solidFill>
                  <a:srgbClr val="333333"/>
                </a:solidFill>
              </a:rPr>
              <a:t> </a:t>
            </a:r>
            <a:r>
              <a:rPr lang="en-US" altLang="de-DE" sz="2400" dirty="0" err="1">
                <a:solidFill>
                  <a:srgbClr val="333333"/>
                </a:solidFill>
              </a:rPr>
              <a:t>persone</a:t>
            </a:r>
            <a:r>
              <a:rPr lang="en-US" altLang="de-DE" sz="2400" dirty="0">
                <a:solidFill>
                  <a:srgbClr val="333333"/>
                </a:solidFill>
              </a:rPr>
              <a:t> con </a:t>
            </a:r>
            <a:r>
              <a:rPr lang="en-US" altLang="de-DE" sz="2400" dirty="0" err="1">
                <a:solidFill>
                  <a:srgbClr val="333333"/>
                </a:solidFill>
              </a:rPr>
              <a:t>psicosi</a:t>
            </a:r>
            <a:r>
              <a:rPr lang="en-US" altLang="de-DE" sz="2400" dirty="0">
                <a:solidFill>
                  <a:srgbClr val="333333"/>
                </a:solidFill>
              </a:rPr>
              <a:t> (ma non </a:t>
            </a:r>
            <a:r>
              <a:rPr lang="en-US" altLang="de-DE" sz="2400" dirty="0" err="1">
                <a:solidFill>
                  <a:srgbClr val="333333"/>
                </a:solidFill>
              </a:rPr>
              <a:t>tutte</a:t>
            </a:r>
            <a:r>
              <a:rPr lang="en-US" altLang="de-DE" sz="2400" dirty="0">
                <a:solidFill>
                  <a:srgbClr val="333333"/>
                </a:solidFill>
              </a:rPr>
              <a:t>!) </a:t>
            </a:r>
            <a:r>
              <a:rPr lang="en-US" altLang="de-DE" sz="2400" dirty="0" err="1">
                <a:solidFill>
                  <a:srgbClr val="333333"/>
                </a:solidFill>
              </a:rPr>
              <a:t>hanno</a:t>
            </a:r>
            <a:r>
              <a:rPr lang="en-US" altLang="de-DE" sz="2400" dirty="0">
                <a:solidFill>
                  <a:srgbClr val="333333"/>
                </a:solidFill>
              </a:rPr>
              <a:t> </a:t>
            </a:r>
            <a:r>
              <a:rPr lang="en-US" altLang="de-DE" sz="2400" dirty="0" err="1">
                <a:solidFill>
                  <a:srgbClr val="333333"/>
                </a:solidFill>
              </a:rPr>
              <a:t>piu</a:t>
            </a:r>
            <a:r>
              <a:rPr lang="en-US" altLang="de-DE" sz="2400" dirty="0">
                <a:solidFill>
                  <a:srgbClr val="333333"/>
                </a:solidFill>
              </a:rPr>
              <a:t>’ </a:t>
            </a:r>
            <a:r>
              <a:rPr lang="en-US" altLang="de-DE" sz="2400" dirty="0" err="1">
                <a:solidFill>
                  <a:srgbClr val="333333"/>
                </a:solidFill>
              </a:rPr>
              <a:t>fiducia</a:t>
            </a:r>
            <a:r>
              <a:rPr lang="en-US" altLang="de-DE" sz="2400" dirty="0">
                <a:solidFill>
                  <a:srgbClr val="333333"/>
                </a:solidFill>
              </a:rPr>
              <a:t> </a:t>
            </a:r>
            <a:r>
              <a:rPr lang="en-US" altLang="de-DE" sz="2400" dirty="0" err="1">
                <a:solidFill>
                  <a:srgbClr val="333333"/>
                </a:solidFill>
              </a:rPr>
              <a:t>nei</a:t>
            </a:r>
            <a:r>
              <a:rPr lang="en-US" altLang="de-DE" sz="2400" dirty="0">
                <a:solidFill>
                  <a:srgbClr val="333333"/>
                </a:solidFill>
              </a:rPr>
              <a:t> </a:t>
            </a:r>
            <a:r>
              <a:rPr lang="en-US" altLang="de-DE" sz="2400" dirty="0" err="1">
                <a:solidFill>
                  <a:srgbClr val="333333"/>
                </a:solidFill>
              </a:rPr>
              <a:t>falsi</a:t>
            </a:r>
            <a:r>
              <a:rPr lang="en-US" altLang="de-DE" sz="2400" dirty="0">
                <a:solidFill>
                  <a:srgbClr val="333333"/>
                </a:solidFill>
              </a:rPr>
              <a:t> </a:t>
            </a:r>
            <a:r>
              <a:rPr lang="en-US" altLang="de-DE" sz="2400" dirty="0" err="1">
                <a:solidFill>
                  <a:srgbClr val="333333"/>
                </a:solidFill>
              </a:rPr>
              <a:t>ricordi</a:t>
            </a:r>
            <a:r>
              <a:rPr lang="en-US" altLang="de-DE" sz="2400" dirty="0">
                <a:solidFill>
                  <a:srgbClr val="333333"/>
                </a:solidFill>
              </a:rPr>
              <a:t> </a:t>
            </a:r>
            <a:r>
              <a:rPr lang="en-US" altLang="de-DE" sz="2400" dirty="0" err="1">
                <a:solidFill>
                  <a:srgbClr val="333333"/>
                </a:solidFill>
              </a:rPr>
              <a:t>rispetto</a:t>
            </a:r>
            <a:r>
              <a:rPr lang="en-US" altLang="de-DE" sz="2400" dirty="0">
                <a:solidFill>
                  <a:srgbClr val="333333"/>
                </a:solidFill>
              </a:rPr>
              <a:t> a </a:t>
            </a:r>
            <a:r>
              <a:rPr lang="en-US" altLang="de-DE" sz="2400" dirty="0" err="1">
                <a:solidFill>
                  <a:srgbClr val="333333"/>
                </a:solidFill>
              </a:rPr>
              <a:t>persone</a:t>
            </a:r>
            <a:r>
              <a:rPr lang="en-US" altLang="de-DE" sz="2400" dirty="0">
                <a:solidFill>
                  <a:srgbClr val="333333"/>
                </a:solidFill>
              </a:rPr>
              <a:t> </a:t>
            </a:r>
            <a:r>
              <a:rPr lang="en-US" altLang="de-DE" sz="2400" dirty="0" err="1">
                <a:solidFill>
                  <a:srgbClr val="333333"/>
                </a:solidFill>
              </a:rPr>
              <a:t>senza</a:t>
            </a:r>
            <a:r>
              <a:rPr lang="en-US" altLang="de-DE" sz="2400" dirty="0">
                <a:solidFill>
                  <a:srgbClr val="333333"/>
                </a:solidFill>
              </a:rPr>
              <a:t> </a:t>
            </a:r>
            <a:r>
              <a:rPr lang="en-US" altLang="de-DE" sz="2400" dirty="0" err="1">
                <a:solidFill>
                  <a:srgbClr val="333333"/>
                </a:solidFill>
              </a:rPr>
              <a:t>psicosi</a:t>
            </a:r>
            <a:r>
              <a:rPr lang="en-US" altLang="de-DE" sz="2400" dirty="0">
                <a:solidFill>
                  <a:srgbClr val="333333"/>
                </a:solidFill>
              </a:rPr>
              <a:t>.</a:t>
            </a:r>
          </a:p>
          <a:p>
            <a:pPr marL="342900" indent="-342900" defTabSz="914400" fontAlgn="base">
              <a:buClr>
                <a:srgbClr val="333333"/>
              </a:buClr>
              <a:buFont typeface="WingDings"/>
              <a:buChar char=""/>
            </a:pPr>
            <a:r>
              <a:rPr lang="en-US" altLang="de-DE" sz="2400" dirty="0" err="1">
                <a:solidFill>
                  <a:srgbClr val="333333"/>
                </a:solidFill>
              </a:rPr>
              <a:t>Contemporaneamente</a:t>
            </a:r>
            <a:r>
              <a:rPr lang="en-US" altLang="de-DE" sz="2400" dirty="0">
                <a:solidFill>
                  <a:srgbClr val="333333"/>
                </a:solidFill>
              </a:rPr>
              <a:t> la </a:t>
            </a:r>
            <a:r>
              <a:rPr lang="en-US" altLang="de-DE" sz="2400" dirty="0" err="1">
                <a:solidFill>
                  <a:srgbClr val="333333"/>
                </a:solidFill>
              </a:rPr>
              <a:t>fiducia</a:t>
            </a:r>
            <a:r>
              <a:rPr lang="en-US" altLang="de-DE" sz="2400" dirty="0">
                <a:solidFill>
                  <a:srgbClr val="333333"/>
                </a:solidFill>
              </a:rPr>
              <a:t> per le </a:t>
            </a:r>
            <a:r>
              <a:rPr lang="en-US" altLang="de-DE" sz="2400" dirty="0" err="1">
                <a:solidFill>
                  <a:srgbClr val="333333"/>
                </a:solidFill>
              </a:rPr>
              <a:t>memorie</a:t>
            </a:r>
            <a:r>
              <a:rPr lang="en-US" altLang="de-DE" sz="2400" dirty="0">
                <a:solidFill>
                  <a:srgbClr val="333333"/>
                </a:solidFill>
              </a:rPr>
              <a:t> </a:t>
            </a:r>
            <a:r>
              <a:rPr lang="en-US" altLang="de-DE" sz="2400" dirty="0" err="1">
                <a:solidFill>
                  <a:srgbClr val="333333"/>
                </a:solidFill>
              </a:rPr>
              <a:t>reali</a:t>
            </a:r>
            <a:r>
              <a:rPr lang="en-US" altLang="de-DE" sz="2400" dirty="0">
                <a:solidFill>
                  <a:srgbClr val="333333"/>
                </a:solidFill>
              </a:rPr>
              <a:t> (</a:t>
            </a:r>
            <a:r>
              <a:rPr lang="en-US" altLang="de-DE" sz="2400" dirty="0" err="1">
                <a:solidFill>
                  <a:srgbClr val="333333"/>
                </a:solidFill>
              </a:rPr>
              <a:t>cioè</a:t>
            </a:r>
            <a:r>
              <a:rPr lang="en-US" altLang="de-DE" sz="2400" dirty="0">
                <a:solidFill>
                  <a:srgbClr val="333333"/>
                </a:solidFill>
              </a:rPr>
              <a:t> </a:t>
            </a:r>
            <a:r>
              <a:rPr lang="en-US" altLang="de-DE" sz="2400" dirty="0" err="1">
                <a:solidFill>
                  <a:srgbClr val="333333"/>
                </a:solidFill>
              </a:rPr>
              <a:t>cose</a:t>
            </a:r>
            <a:r>
              <a:rPr lang="en-US" altLang="de-DE" sz="2400" dirty="0">
                <a:solidFill>
                  <a:srgbClr val="333333"/>
                </a:solidFill>
              </a:rPr>
              <a:t> </a:t>
            </a:r>
            <a:r>
              <a:rPr lang="en-US" altLang="de-DE" sz="2400" dirty="0" err="1">
                <a:solidFill>
                  <a:srgbClr val="333333"/>
                </a:solidFill>
              </a:rPr>
              <a:t>che</a:t>
            </a:r>
            <a:r>
              <a:rPr lang="en-US" altLang="de-DE" sz="2400" dirty="0">
                <a:solidFill>
                  <a:srgbClr val="333333"/>
                </a:solidFill>
              </a:rPr>
              <a:t> </a:t>
            </a:r>
            <a:r>
              <a:rPr lang="en-US" altLang="de-DE" sz="2400" dirty="0" err="1">
                <a:solidFill>
                  <a:srgbClr val="333333"/>
                </a:solidFill>
              </a:rPr>
              <a:t>sono</a:t>
            </a:r>
            <a:r>
              <a:rPr lang="en-US" altLang="de-DE" sz="2400" dirty="0">
                <a:solidFill>
                  <a:srgbClr val="333333"/>
                </a:solidFill>
              </a:rPr>
              <a:t> </a:t>
            </a:r>
            <a:r>
              <a:rPr lang="en-US" altLang="de-DE" sz="2400" dirty="0" err="1">
                <a:solidFill>
                  <a:srgbClr val="333333"/>
                </a:solidFill>
              </a:rPr>
              <a:t>accadute</a:t>
            </a:r>
            <a:r>
              <a:rPr lang="en-US" altLang="de-DE" sz="2400" dirty="0">
                <a:solidFill>
                  <a:srgbClr val="333333"/>
                </a:solidFill>
              </a:rPr>
              <a:t> per </a:t>
            </a:r>
            <a:r>
              <a:rPr lang="en-US" altLang="de-DE" sz="2400" dirty="0" err="1">
                <a:solidFill>
                  <a:srgbClr val="333333"/>
                </a:solidFill>
              </a:rPr>
              <a:t>davvero</a:t>
            </a:r>
            <a:r>
              <a:rPr lang="en-US" altLang="de-DE" sz="2400" dirty="0">
                <a:solidFill>
                  <a:srgbClr val="333333"/>
                </a:solidFill>
              </a:rPr>
              <a:t>) è </a:t>
            </a:r>
            <a:r>
              <a:rPr lang="en-US" altLang="de-DE" sz="2400" dirty="0" err="1">
                <a:solidFill>
                  <a:srgbClr val="333333"/>
                </a:solidFill>
              </a:rPr>
              <a:t>ridotta</a:t>
            </a:r>
            <a:r>
              <a:rPr lang="en-US" altLang="de-DE" sz="2400" dirty="0">
                <a:solidFill>
                  <a:srgbClr val="333333"/>
                </a:solidFill>
              </a:rPr>
              <a:t> </a:t>
            </a:r>
            <a:r>
              <a:rPr lang="en-US" altLang="de-DE" sz="2400" dirty="0" err="1">
                <a:solidFill>
                  <a:srgbClr val="333333"/>
                </a:solidFill>
              </a:rPr>
              <a:t>nelle</a:t>
            </a:r>
            <a:r>
              <a:rPr lang="en-US" altLang="de-DE" sz="2400" dirty="0">
                <a:solidFill>
                  <a:srgbClr val="333333"/>
                </a:solidFill>
              </a:rPr>
              <a:t> </a:t>
            </a:r>
            <a:r>
              <a:rPr lang="en-US" altLang="de-DE" sz="2400" dirty="0" err="1">
                <a:solidFill>
                  <a:srgbClr val="333333"/>
                </a:solidFill>
              </a:rPr>
              <a:t>psicosi</a:t>
            </a:r>
            <a:r>
              <a:rPr lang="en-US" altLang="de-DE" sz="2400" dirty="0">
                <a:solidFill>
                  <a:srgbClr val="333333"/>
                </a:solidFill>
              </a:rPr>
              <a:t>.</a:t>
            </a:r>
          </a:p>
          <a:p>
            <a:pPr marL="342900" indent="-342900" defTabSz="914400" fontAlgn="base">
              <a:buClr>
                <a:srgbClr val="333333"/>
              </a:buClr>
              <a:buFont typeface="WingDings"/>
              <a:buChar char=""/>
            </a:pPr>
            <a:r>
              <a:rPr lang="en-US" altLang="de-DE" sz="2400" dirty="0" err="1">
                <a:solidFill>
                  <a:srgbClr val="333333"/>
                </a:solidFill>
              </a:rPr>
              <a:t>Questo</a:t>
            </a:r>
            <a:r>
              <a:rPr lang="en-US" altLang="de-DE" sz="2400" dirty="0">
                <a:solidFill>
                  <a:srgbClr val="333333"/>
                </a:solidFill>
              </a:rPr>
              <a:t> </a:t>
            </a:r>
            <a:r>
              <a:rPr lang="en-US" altLang="de-DE" sz="2400" dirty="0" err="1">
                <a:solidFill>
                  <a:srgbClr val="333333"/>
                </a:solidFill>
              </a:rPr>
              <a:t>rende</a:t>
            </a:r>
            <a:r>
              <a:rPr lang="en-US" altLang="de-DE" sz="2400" dirty="0">
                <a:solidFill>
                  <a:srgbClr val="333333"/>
                </a:solidFill>
              </a:rPr>
              <a:t> </a:t>
            </a:r>
            <a:r>
              <a:rPr lang="en-US" altLang="de-DE" sz="2400" dirty="0" err="1">
                <a:solidFill>
                  <a:srgbClr val="333333"/>
                </a:solidFill>
              </a:rPr>
              <a:t>difficile</a:t>
            </a:r>
            <a:r>
              <a:rPr lang="en-US" altLang="de-DE" sz="2400" dirty="0">
                <a:solidFill>
                  <a:srgbClr val="333333"/>
                </a:solidFill>
              </a:rPr>
              <a:t> </a:t>
            </a:r>
            <a:r>
              <a:rPr lang="en-US" altLang="de-DE" sz="2400" dirty="0" err="1">
                <a:solidFill>
                  <a:srgbClr val="333333"/>
                </a:solidFill>
              </a:rPr>
              <a:t>differenziare</a:t>
            </a:r>
            <a:r>
              <a:rPr lang="en-US" altLang="de-DE" sz="2400" dirty="0">
                <a:solidFill>
                  <a:srgbClr val="333333"/>
                </a:solidFill>
              </a:rPr>
              <a:t> le </a:t>
            </a:r>
            <a:r>
              <a:rPr lang="en-US" altLang="de-DE" sz="2400" dirty="0" err="1">
                <a:solidFill>
                  <a:srgbClr val="333333"/>
                </a:solidFill>
              </a:rPr>
              <a:t>memorie</a:t>
            </a:r>
            <a:r>
              <a:rPr lang="en-US" altLang="de-DE" sz="2400" dirty="0">
                <a:solidFill>
                  <a:srgbClr val="333333"/>
                </a:solidFill>
              </a:rPr>
              <a:t> false da </a:t>
            </a:r>
            <a:r>
              <a:rPr lang="en-US" altLang="de-DE" sz="2400" dirty="0" err="1">
                <a:solidFill>
                  <a:srgbClr val="333333"/>
                </a:solidFill>
              </a:rPr>
              <a:t>quelle</a:t>
            </a:r>
            <a:r>
              <a:rPr lang="en-US" altLang="de-DE" sz="2400" dirty="0">
                <a:solidFill>
                  <a:srgbClr val="333333"/>
                </a:solidFill>
              </a:rPr>
              <a:t> </a:t>
            </a:r>
            <a:r>
              <a:rPr lang="en-US" altLang="de-DE" sz="2400" dirty="0" err="1">
                <a:solidFill>
                  <a:srgbClr val="333333"/>
                </a:solidFill>
              </a:rPr>
              <a:t>reali</a:t>
            </a:r>
            <a:r>
              <a:rPr lang="en-US" altLang="de-DE" sz="2400" dirty="0">
                <a:solidFill>
                  <a:srgbClr val="333333"/>
                </a:solidFill>
              </a:rPr>
              <a:t> e </a:t>
            </a:r>
            <a:r>
              <a:rPr lang="en-US" altLang="de-DE" sz="2400" dirty="0" err="1">
                <a:solidFill>
                  <a:srgbClr val="333333"/>
                </a:solidFill>
              </a:rPr>
              <a:t>puo</a:t>
            </a:r>
            <a:r>
              <a:rPr lang="en-US" altLang="de-DE" sz="2400" dirty="0">
                <a:solidFill>
                  <a:srgbClr val="333333"/>
                </a:solidFill>
              </a:rPr>
              <a:t>’ </a:t>
            </a:r>
            <a:r>
              <a:rPr lang="en-US" altLang="de-DE" sz="2400" dirty="0" err="1">
                <a:solidFill>
                  <a:srgbClr val="333333"/>
                </a:solidFill>
              </a:rPr>
              <a:t>ostacolare</a:t>
            </a:r>
            <a:r>
              <a:rPr lang="en-US" altLang="de-DE" sz="2400" dirty="0">
                <a:solidFill>
                  <a:srgbClr val="333333"/>
                </a:solidFill>
              </a:rPr>
              <a:t> </a:t>
            </a:r>
            <a:r>
              <a:rPr lang="en-US" altLang="de-DE" sz="2400" dirty="0" err="1">
                <a:solidFill>
                  <a:srgbClr val="333333"/>
                </a:solidFill>
              </a:rPr>
              <a:t>una</a:t>
            </a:r>
            <a:r>
              <a:rPr lang="en-US" altLang="de-DE" sz="2400" dirty="0">
                <a:solidFill>
                  <a:srgbClr val="333333"/>
                </a:solidFill>
              </a:rPr>
              <a:t> </a:t>
            </a:r>
            <a:r>
              <a:rPr lang="en-US" altLang="de-DE" sz="2400" dirty="0" err="1">
                <a:solidFill>
                  <a:srgbClr val="333333"/>
                </a:solidFill>
              </a:rPr>
              <a:t>sana</a:t>
            </a:r>
            <a:r>
              <a:rPr lang="en-US" altLang="de-DE" sz="2400" dirty="0">
                <a:solidFill>
                  <a:srgbClr val="333333"/>
                </a:solidFill>
              </a:rPr>
              <a:t> e </a:t>
            </a:r>
            <a:r>
              <a:rPr lang="en-US" altLang="de-DE" sz="2400" dirty="0" err="1">
                <a:solidFill>
                  <a:srgbClr val="333333"/>
                </a:solidFill>
              </a:rPr>
              <a:t>realistica</a:t>
            </a:r>
            <a:r>
              <a:rPr lang="en-US" altLang="de-DE" sz="2400" dirty="0">
                <a:solidFill>
                  <a:srgbClr val="333333"/>
                </a:solidFill>
              </a:rPr>
              <a:t> </a:t>
            </a:r>
            <a:r>
              <a:rPr lang="en-US" altLang="de-DE" sz="2400" dirty="0" err="1">
                <a:solidFill>
                  <a:srgbClr val="333333"/>
                </a:solidFill>
              </a:rPr>
              <a:t>visione</a:t>
            </a:r>
            <a:r>
              <a:rPr lang="en-US" altLang="de-DE" sz="2400" dirty="0">
                <a:solidFill>
                  <a:srgbClr val="333333"/>
                </a:solidFill>
              </a:rPr>
              <a:t> di </a:t>
            </a:r>
            <a:r>
              <a:rPr lang="en-US" altLang="de-DE" sz="2400" dirty="0" err="1">
                <a:solidFill>
                  <a:srgbClr val="333333"/>
                </a:solidFill>
              </a:rPr>
              <a:t>cio</a:t>
            </a:r>
            <a:r>
              <a:rPr lang="en-US" altLang="de-DE" sz="2400" dirty="0">
                <a:solidFill>
                  <a:srgbClr val="333333"/>
                </a:solidFill>
              </a:rPr>
              <a:t>’ </a:t>
            </a:r>
            <a:r>
              <a:rPr lang="en-US" altLang="de-DE" sz="2400" dirty="0" err="1">
                <a:solidFill>
                  <a:srgbClr val="333333"/>
                </a:solidFill>
              </a:rPr>
              <a:t>che</a:t>
            </a:r>
            <a:r>
              <a:rPr lang="en-US" altLang="de-DE" sz="2400" dirty="0">
                <a:solidFill>
                  <a:srgbClr val="333333"/>
                </a:solidFill>
              </a:rPr>
              <a:t> ci </a:t>
            </a:r>
            <a:r>
              <a:rPr lang="en-US" altLang="de-DE" sz="2400" dirty="0" err="1">
                <a:solidFill>
                  <a:srgbClr val="333333"/>
                </a:solidFill>
              </a:rPr>
              <a:t>circonda</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40</a:t>
            </a:fld>
            <a:endParaRPr lang="de-DE" altLang="de-DE">
              <a:latin typeface="+mn-lt"/>
              <a:ea typeface="+mn-ea"/>
            </a:endParaRPr>
          </a:p>
        </p:txBody>
      </p:sp>
    </p:spTree>
    <p:extLst>
      <p:ext uri="{BB962C8B-B14F-4D97-AF65-F5344CB8AC3E}">
        <p14:creationId xmlns:p14="http://schemas.microsoft.com/office/powerpoint/2010/main" val="20110180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Come degli errori di memoria promuovono dei fraintendimenti in corso di psicosi - esempi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41</a:t>
            </a:fld>
            <a:endParaRPr lang="de-DE" altLang="de-DE">
              <a:latin typeface="+mn-lt"/>
              <a:ea typeface="+mn-ea"/>
            </a:endParaRPr>
          </a:p>
        </p:txBody>
      </p:sp>
      <p:sp>
        <p:nvSpPr>
          <p:cNvPr id="5" name="Rechteck 1"/>
          <p:cNvSpPr>
            <a:spLocks noChangeArrowheads="1"/>
          </p:cNvSpPr>
          <p:nvPr/>
        </p:nvSpPr>
        <p:spPr bwMode="auto">
          <a:xfrm>
            <a:off x="408955" y="5805264"/>
            <a:ext cx="11376000" cy="400050"/>
          </a:xfrm>
          <a:prstGeom prst="rect">
            <a:avLst/>
          </a:prstGeom>
          <a:noFill/>
          <a:ln>
            <a:noFill/>
          </a:ln>
        </p:spPr>
        <p:txBody>
          <a:bodyPr>
            <a:noAutofit/>
          </a:bodyPr>
          <a:lstStyle/>
          <a:p>
            <a:pPr algn="ctr" eaLnBrk="1" fontAlgn="auto" hangingPunct="1">
              <a:spcBef>
                <a:spcPct val="20000"/>
              </a:spcBef>
              <a:spcAft>
                <a:spcPts val="0"/>
              </a:spcAft>
              <a:buClr>
                <a:srgbClr val="336699"/>
              </a:buClr>
              <a:defRPr/>
            </a:pPr>
            <a:r>
              <a:rPr lang="en-US" sz="2000" kern="0" dirty="0" err="1">
                <a:solidFill>
                  <a:srgbClr val="004992"/>
                </a:solidFill>
                <a:latin typeface="+mn-lt"/>
                <a:ea typeface="+mn-ea"/>
              </a:rPr>
              <a:t>Qualcuno</a:t>
            </a:r>
            <a:r>
              <a:rPr lang="en-US" sz="2000" kern="0" dirty="0">
                <a:solidFill>
                  <a:srgbClr val="004992"/>
                </a:solidFill>
                <a:latin typeface="+mn-lt"/>
                <a:ea typeface="+mn-ea"/>
              </a:rPr>
              <a:t> di </a:t>
            </a:r>
            <a:r>
              <a:rPr lang="en-US" sz="2000" kern="0" dirty="0" err="1">
                <a:solidFill>
                  <a:srgbClr val="004992"/>
                </a:solidFill>
                <a:latin typeface="+mn-lt"/>
                <a:ea typeface="+mn-ea"/>
              </a:rPr>
              <a:t>voi</a:t>
            </a:r>
            <a:r>
              <a:rPr lang="en-US" sz="2000" kern="0" dirty="0">
                <a:solidFill>
                  <a:srgbClr val="004992"/>
                </a:solidFill>
                <a:latin typeface="+mn-lt"/>
                <a:ea typeface="+mn-ea"/>
              </a:rPr>
              <a:t> ha </a:t>
            </a:r>
            <a:r>
              <a:rPr lang="en-US" sz="2000" kern="0" dirty="0" err="1">
                <a:solidFill>
                  <a:srgbClr val="004992"/>
                </a:solidFill>
                <a:latin typeface="+mn-lt"/>
                <a:ea typeface="+mn-ea"/>
              </a:rPr>
              <a:t>una</a:t>
            </a:r>
            <a:r>
              <a:rPr lang="en-US" sz="2000" kern="0" dirty="0">
                <a:solidFill>
                  <a:srgbClr val="004992"/>
                </a:solidFill>
                <a:latin typeface="+mn-lt"/>
                <a:ea typeface="+mn-ea"/>
              </a:rPr>
              <a:t> </a:t>
            </a:r>
            <a:r>
              <a:rPr lang="en-US" sz="2000" kern="0" dirty="0" err="1">
                <a:solidFill>
                  <a:srgbClr val="004992"/>
                </a:solidFill>
                <a:latin typeface="+mn-lt"/>
                <a:ea typeface="+mn-ea"/>
              </a:rPr>
              <a:t>piccola</a:t>
            </a:r>
            <a:r>
              <a:rPr lang="en-US" sz="2000" kern="0" dirty="0">
                <a:solidFill>
                  <a:srgbClr val="004992"/>
                </a:solidFill>
                <a:latin typeface="+mn-lt"/>
                <a:ea typeface="+mn-ea"/>
              </a:rPr>
              <a:t> </a:t>
            </a:r>
            <a:r>
              <a:rPr lang="en-US" sz="2000" kern="0" dirty="0" err="1">
                <a:solidFill>
                  <a:srgbClr val="004992"/>
                </a:solidFill>
                <a:latin typeface="+mn-lt"/>
                <a:ea typeface="+mn-ea"/>
              </a:rPr>
              <a:t>esperienza</a:t>
            </a:r>
            <a:r>
              <a:rPr lang="en-US" sz="2000" kern="0" dirty="0">
                <a:solidFill>
                  <a:srgbClr val="004992"/>
                </a:solidFill>
                <a:latin typeface="+mn-lt"/>
                <a:ea typeface="+mn-ea"/>
              </a:rPr>
              <a:t> da </a:t>
            </a:r>
            <a:r>
              <a:rPr lang="en-US" sz="2000" kern="0" dirty="0" err="1">
                <a:solidFill>
                  <a:srgbClr val="004992"/>
                </a:solidFill>
                <a:latin typeface="+mn-lt"/>
                <a:ea typeface="+mn-ea"/>
              </a:rPr>
              <a:t>raccontare</a:t>
            </a:r>
            <a:r>
              <a:rPr lang="en-US" sz="2000" kern="0" dirty="0">
                <a:solidFill>
                  <a:srgbClr val="004992"/>
                </a:solidFill>
                <a:latin typeface="+mn-lt"/>
                <a:ea typeface="+mn-ea"/>
              </a:rPr>
              <a:t>? </a:t>
            </a:r>
            <a:endParaRPr lang="de-DE" sz="2000" kern="0" dirty="0">
              <a:solidFill>
                <a:srgbClr val="004992"/>
              </a:solidFill>
              <a:latin typeface="+mn-lt"/>
              <a:ea typeface="+mn-ea"/>
            </a:endParaRPr>
          </a:p>
        </p:txBody>
      </p:sp>
      <p:graphicFrame>
        <p:nvGraphicFramePr>
          <p:cNvPr id="7" name="Table 6"/>
          <p:cNvGraphicFramePr>
            <a:graphicFrameLocks noGrp="1"/>
          </p:cNvGraphicFramePr>
          <p:nvPr>
            <p:extLst>
              <p:ext uri="{D42A27DB-BD31-4B8C-83A1-F6EECF244321}">
                <p14:modId xmlns:p14="http://schemas.microsoft.com/office/powerpoint/2010/main" val="3800252781"/>
              </p:ext>
            </p:extLst>
          </p:nvPr>
        </p:nvGraphicFramePr>
        <p:xfrm>
          <a:off x="408954" y="2203704"/>
          <a:ext cx="11376000" cy="338328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336793">
                  <a:extLst>
                    <a:ext uri="{9D8B030D-6E8A-4147-A177-3AD203B41FA5}">
                      <a16:colId xmlns:a16="http://schemas.microsoft.com/office/drawing/2014/main" val="20001"/>
                    </a:ext>
                  </a:extLst>
                </a:gridCol>
                <a:gridCol w="424720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Evento</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Falsa memoria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Situazione effettiva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Calibri Light"/>
                        </a:rPr>
                        <a:t>Discussione con la madre.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it-IT" sz="2000" b="0" i="0" u="none" strike="noStrike" cap="none" normalizeH="0" baseline="0">
                          <a:ln>
                            <a:noFill/>
                          </a:ln>
                          <a:solidFill>
                            <a:srgbClr val="333333"/>
                          </a:solidFill>
                          <a:effectLst/>
                          <a:latin typeface="Calibri Light"/>
                        </a:rPr>
                        <a:t>Ricorda che lei disse “non sei piu’ la mia figliola.”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Calibri Light"/>
                        </a:rPr>
                        <a:t>La madre effettivamente disse: “Non sapevo che fossi cosi’.” –con il passare del tempo le esatte parole non potevano essere ricordate. </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Calibri Light"/>
                        </a:rPr>
                        <a:t>Sessione di terapia di gruppo.</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Calibri Light"/>
                        </a:rPr>
                        <a:t>Nessuno si cura dei miei problemi.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dirty="0">
                          <a:ln>
                            <a:noFill/>
                          </a:ln>
                          <a:solidFill>
                            <a:srgbClr val="333333"/>
                          </a:solidFill>
                          <a:effectLst/>
                          <a:latin typeface="Calibri Light"/>
                        </a:rPr>
                        <a:t>Gli altri partecipanti cercarono di dare consolazione ma questo, col passar del tempo, fu dimenticato.</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Esercizio</a:t>
            </a:r>
          </a:p>
        </p:txBody>
      </p:sp>
      <p:sp>
        <p:nvSpPr>
          <p:cNvPr id="104450"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it-IT" altLang="de-DE" sz="2400">
                <a:solidFill>
                  <a:srgbClr val="333333"/>
                </a:solidFill>
              </a:rPr>
              <a:t>Ancora una volta, ti verranno presentate scene complesse</a:t>
            </a:r>
            <a:r>
              <a:rPr lang="de-DE" altLang="de-DE" sz="240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42</a:t>
            </a:fld>
            <a:endParaRPr lang="de-DE" altLang="de-DE">
              <a:latin typeface="+mn-lt"/>
              <a:ea typeface="+mn-ea"/>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Esercizio</a:t>
            </a:r>
          </a:p>
        </p:txBody>
      </p:sp>
      <p:sp>
        <p:nvSpPr>
          <p:cNvPr id="104450"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it-IT" altLang="de-DE" sz="2400">
                <a:solidFill>
                  <a:srgbClr val="333333"/>
                </a:solidFill>
              </a:rPr>
              <a:t>Ancora una volta, ti verranno presentate scene complesse</a:t>
            </a:r>
            <a:r>
              <a:rPr lang="de-DE" altLang="de-DE" sz="2400">
                <a:solidFill>
                  <a:srgbClr val="333333"/>
                </a:solidFill>
              </a:rPr>
              <a:t>.</a:t>
            </a:r>
          </a:p>
          <a:p>
            <a:pPr marL="342900" indent="-342900" eaLnBrk="1" hangingPunct="1">
              <a:buClr>
                <a:srgbClr val="333333"/>
              </a:buClr>
              <a:buFont typeface="WingDings"/>
              <a:buChar char=""/>
            </a:pPr>
            <a:r>
              <a:rPr lang="it-IT" altLang="de-DE" sz="2400">
                <a:solidFill>
                  <a:srgbClr val="333333"/>
                </a:solidFill>
              </a:rPr>
              <a:t>Cerca di individuare che cosa è stato lasciato fuori (i dettagli mancanti sono mostrati successivamente in blu).</a:t>
            </a:r>
            <a:endParaRPr lang="de-DE" altLang="de-DE" sz="240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43</a:t>
            </a:fld>
            <a:endParaRPr lang="de-DE" altLang="de-DE">
              <a:latin typeface="+mn-lt"/>
              <a:ea typeface="+mn-ea"/>
            </a:endParaRPr>
          </a:p>
        </p:txBody>
      </p:sp>
    </p:spTree>
    <p:extLst>
      <p:ext uri="{BB962C8B-B14F-4D97-AF65-F5344CB8AC3E}">
        <p14:creationId xmlns:p14="http://schemas.microsoft.com/office/powerpoint/2010/main" val="6904024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44</a:t>
            </a:fld>
            <a:endParaRPr lang="de-DE" altLang="de-DE">
              <a:latin typeface="+mn-lt"/>
              <a:ea typeface="+mn-ea"/>
            </a:endParaRPr>
          </a:p>
        </p:txBody>
      </p:sp>
      <p:pic>
        <p:nvPicPr>
          <p:cNvPr id="6"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27130"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Rectangle 102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Chiosco</a:t>
            </a:r>
            <a:br>
              <a:rPr lang="it-IT" altLang="de-DE" sz="3600">
                <a:solidFill>
                  <a:srgbClr val="004992"/>
                </a:solidFill>
                <a:latin typeface="+mn-lt"/>
                <a:ea typeface="+mn-ea"/>
                <a:cs typeface="+mn-cs"/>
              </a:rPr>
            </a:br>
            <a:r>
              <a:rPr lang="it-IT" altLang="de-DE">
                <a:solidFill>
                  <a:srgbClr val="004992"/>
                </a:solidFill>
                <a:latin typeface="+mn-lt"/>
                <a:ea typeface="+mn-ea"/>
                <a:cs typeface="+mn-cs"/>
              </a:rPr>
              <a:t>Che cosa hai visto? Quanto ne sei sicuro?</a:t>
            </a:r>
            <a:endParaRPr lang="de-DE" altLang="de-DE">
              <a:solidFill>
                <a:srgbClr val="004992"/>
              </a:solidFill>
              <a:latin typeface="+mn-lt"/>
              <a:ea typeface="+mn-ea"/>
              <a:cs typeface="+mn-cs"/>
            </a:endParaRPr>
          </a:p>
        </p:txBody>
      </p:sp>
      <p:sp>
        <p:nvSpPr>
          <p:cNvPr id="108546" name="Rectangle 3"/>
          <p:cNvSpPr>
            <a:spLocks noGrp="1" noChangeArrowheads="1"/>
          </p:cNvSpPr>
          <p:nvPr>
            <p:ph idx="1"/>
          </p:nvPr>
        </p:nvSpPr>
        <p:spPr>
          <a:xfrm>
            <a:off x="411480" y="2203704"/>
            <a:ext cx="11338560" cy="4251960"/>
          </a:xfrm>
        </p:spPr>
        <p:txBody>
          <a:bodyPr>
            <a:noAutofit/>
          </a:bodyPr>
          <a:lstStyle/>
          <a:p>
            <a:pPr marL="342900" indent="-342900">
              <a:lnSpc>
                <a:spcPct val="100000"/>
              </a:lnSpc>
              <a:spcBef>
                <a:spcPts val="1200"/>
              </a:spcBef>
              <a:buClr>
                <a:srgbClr val="333333"/>
              </a:buClr>
              <a:buFont typeface="WingDings"/>
              <a:buChar char=""/>
            </a:pPr>
            <a:r>
              <a:rPr lang="it-IT" altLang="de-DE" sz="2400" dirty="0">
                <a:solidFill>
                  <a:srgbClr val="333333"/>
                </a:solidFill>
              </a:rPr>
              <a:t>insegna del chiosco</a:t>
            </a:r>
          </a:p>
          <a:p>
            <a:pPr marL="342900" indent="-342900">
              <a:lnSpc>
                <a:spcPct val="100000"/>
              </a:lnSpc>
              <a:spcBef>
                <a:spcPts val="1200"/>
              </a:spcBef>
              <a:buClr>
                <a:srgbClr val="333333"/>
              </a:buClr>
              <a:buFont typeface="WingDings"/>
              <a:buChar char=""/>
            </a:pPr>
            <a:r>
              <a:rPr lang="it-IT" altLang="de-DE" sz="2400" dirty="0">
                <a:solidFill>
                  <a:srgbClr val="333333"/>
                </a:solidFill>
              </a:rPr>
              <a:t>salsiccia</a:t>
            </a:r>
          </a:p>
          <a:p>
            <a:pPr marL="342900" indent="-342900">
              <a:lnSpc>
                <a:spcPct val="100000"/>
              </a:lnSpc>
              <a:spcBef>
                <a:spcPts val="1200"/>
              </a:spcBef>
              <a:buClr>
                <a:srgbClr val="333333"/>
              </a:buClr>
              <a:buFont typeface="WingDings"/>
              <a:buChar char=""/>
            </a:pPr>
            <a:r>
              <a:rPr lang="it-IT" altLang="de-DE" sz="2400" dirty="0">
                <a:solidFill>
                  <a:srgbClr val="333333"/>
                </a:solidFill>
              </a:rPr>
              <a:t>secchio del pattume</a:t>
            </a:r>
          </a:p>
          <a:p>
            <a:pPr marL="342900" indent="-342900">
              <a:lnSpc>
                <a:spcPct val="100000"/>
              </a:lnSpc>
              <a:spcBef>
                <a:spcPts val="1200"/>
              </a:spcBef>
              <a:buClr>
                <a:srgbClr val="333333"/>
              </a:buClr>
              <a:buFont typeface="WingDings"/>
              <a:buChar char=""/>
            </a:pPr>
            <a:r>
              <a:rPr lang="it-IT" altLang="de-DE" sz="2400" dirty="0">
                <a:solidFill>
                  <a:srgbClr val="333333"/>
                </a:solidFill>
              </a:rPr>
              <a:t>panchina</a:t>
            </a:r>
          </a:p>
          <a:p>
            <a:pPr marL="342900" indent="-342900">
              <a:lnSpc>
                <a:spcPct val="100000"/>
              </a:lnSpc>
              <a:spcBef>
                <a:spcPts val="1200"/>
              </a:spcBef>
              <a:buClr>
                <a:srgbClr val="333333"/>
              </a:buClr>
              <a:buFont typeface="WingDings"/>
              <a:buChar char=""/>
            </a:pPr>
            <a:r>
              <a:rPr lang="it-IT" altLang="de-DE" sz="2400" dirty="0">
                <a:solidFill>
                  <a:srgbClr val="333333"/>
                </a:solidFill>
              </a:rPr>
              <a:t>bandiere</a:t>
            </a:r>
          </a:p>
          <a:p>
            <a:pPr marL="342900" indent="-342900">
              <a:lnSpc>
                <a:spcPct val="100000"/>
              </a:lnSpc>
              <a:spcBef>
                <a:spcPts val="1200"/>
              </a:spcBef>
              <a:buClr>
                <a:srgbClr val="333333"/>
              </a:buClr>
              <a:buFont typeface="WingDings"/>
              <a:buChar char=""/>
            </a:pPr>
            <a:r>
              <a:rPr lang="it-IT" altLang="de-DE" sz="2400" dirty="0">
                <a:solidFill>
                  <a:srgbClr val="333333"/>
                </a:solidFill>
              </a:rPr>
              <a:t>cartellino dei prezzi</a:t>
            </a:r>
          </a:p>
          <a:p>
            <a:pPr marL="342900" indent="-342900">
              <a:lnSpc>
                <a:spcPct val="100000"/>
              </a:lnSpc>
              <a:spcBef>
                <a:spcPts val="1200"/>
              </a:spcBef>
              <a:buClr>
                <a:srgbClr val="333333"/>
              </a:buClr>
              <a:buFont typeface="WingDings"/>
              <a:buChar char=""/>
            </a:pPr>
            <a:r>
              <a:rPr lang="it-IT" altLang="de-DE" sz="2400" dirty="0">
                <a:solidFill>
                  <a:srgbClr val="333333"/>
                </a:solidFill>
              </a:rPr>
              <a:t>bottiglie</a:t>
            </a:r>
          </a:p>
          <a:p>
            <a:pPr marL="342900" indent="-342900">
              <a:lnSpc>
                <a:spcPct val="100000"/>
              </a:lnSpc>
              <a:spcBef>
                <a:spcPts val="1200"/>
              </a:spcBef>
              <a:buClr>
                <a:srgbClr val="333333"/>
              </a:buClr>
              <a:buFont typeface="WingDings"/>
              <a:buChar char=""/>
            </a:pPr>
            <a:r>
              <a:rPr lang="it-IT" altLang="de-DE" sz="2400" dirty="0">
                <a:solidFill>
                  <a:srgbClr val="333333"/>
                </a:solidFill>
              </a:rPr>
              <a:t>venditore</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45</a:t>
            </a:fld>
            <a:endParaRPr lang="de-DE" altLang="de-DE">
              <a:latin typeface="+mn-lt"/>
              <a:ea typeface="+mn-ea"/>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Chiosco</a:t>
            </a:r>
          </a:p>
        </p:txBody>
      </p:sp>
      <p:sp>
        <p:nvSpPr>
          <p:cNvPr id="110595" name="Rectangle 3"/>
          <p:cNvSpPr>
            <a:spLocks noGrp="1" noChangeArrowheads="1"/>
          </p:cNvSpPr>
          <p:nvPr>
            <p:ph idx="1"/>
          </p:nvPr>
        </p:nvSpPr>
        <p:spPr>
          <a:xfrm>
            <a:off x="411480" y="2203704"/>
            <a:ext cx="11338560" cy="4251960"/>
          </a:xfrm>
        </p:spPr>
        <p:txBody>
          <a:bodyPr>
            <a:noAutofit/>
          </a:bodyPr>
          <a:lstStyle/>
          <a:p>
            <a:pPr marL="342900" indent="-342900">
              <a:lnSpc>
                <a:spcPct val="100000"/>
              </a:lnSpc>
              <a:spcBef>
                <a:spcPts val="1200"/>
              </a:spcBef>
              <a:buClr>
                <a:srgbClr val="333333"/>
              </a:buClr>
              <a:buFont typeface="WingDings"/>
              <a:buChar char=""/>
            </a:pPr>
            <a:r>
              <a:rPr lang="it-IT" altLang="de-DE" sz="2400" dirty="0">
                <a:solidFill>
                  <a:srgbClr val="333333"/>
                </a:solidFill>
              </a:rPr>
              <a:t>insegna del chiosco</a:t>
            </a:r>
          </a:p>
          <a:p>
            <a:pPr marL="342900" indent="-342900">
              <a:lnSpc>
                <a:spcPct val="100000"/>
              </a:lnSpc>
              <a:spcBef>
                <a:spcPts val="1200"/>
              </a:spcBef>
              <a:buClr>
                <a:srgbClr val="333333"/>
              </a:buClr>
              <a:buFont typeface="WingDings"/>
              <a:buChar char=""/>
            </a:pPr>
            <a:r>
              <a:rPr lang="it-IT" altLang="de-DE" sz="2400" dirty="0">
                <a:solidFill>
                  <a:srgbClr val="333333"/>
                </a:solidFill>
              </a:rPr>
              <a:t>salsiccia</a:t>
            </a:r>
          </a:p>
          <a:p>
            <a:pPr marL="342900" indent="-342900">
              <a:lnSpc>
                <a:spcPct val="100000"/>
              </a:lnSpc>
              <a:spcBef>
                <a:spcPts val="1200"/>
              </a:spcBef>
              <a:buClr>
                <a:srgbClr val="004992"/>
              </a:buClr>
              <a:buFont typeface="WingDings"/>
              <a:buChar char=""/>
            </a:pPr>
            <a:r>
              <a:rPr lang="it-IT" altLang="de-DE" sz="2400" dirty="0">
                <a:solidFill>
                  <a:srgbClr val="004992"/>
                </a:solidFill>
              </a:rPr>
              <a:t>secchio del pattume</a:t>
            </a:r>
          </a:p>
          <a:p>
            <a:pPr marL="342900" indent="-342900">
              <a:lnSpc>
                <a:spcPct val="100000"/>
              </a:lnSpc>
              <a:spcBef>
                <a:spcPts val="1200"/>
              </a:spcBef>
              <a:buClr>
                <a:srgbClr val="333333"/>
              </a:buClr>
              <a:buFont typeface="WingDings"/>
              <a:buChar char=""/>
            </a:pPr>
            <a:r>
              <a:rPr lang="it-IT" altLang="de-DE" sz="2400" dirty="0">
                <a:solidFill>
                  <a:srgbClr val="333333"/>
                </a:solidFill>
              </a:rPr>
              <a:t>panchina</a:t>
            </a:r>
          </a:p>
          <a:p>
            <a:pPr marL="342900" indent="-342900">
              <a:lnSpc>
                <a:spcPct val="100000"/>
              </a:lnSpc>
              <a:spcBef>
                <a:spcPts val="1200"/>
              </a:spcBef>
              <a:buClr>
                <a:srgbClr val="333333"/>
              </a:buClr>
              <a:buFont typeface="WingDings"/>
              <a:buChar char=""/>
            </a:pPr>
            <a:r>
              <a:rPr lang="it-IT" altLang="de-DE" sz="2400" dirty="0">
                <a:solidFill>
                  <a:srgbClr val="333333"/>
                </a:solidFill>
              </a:rPr>
              <a:t>bandiere</a:t>
            </a:r>
          </a:p>
          <a:p>
            <a:pPr marL="342900" indent="-342900">
              <a:lnSpc>
                <a:spcPct val="100000"/>
              </a:lnSpc>
              <a:spcBef>
                <a:spcPts val="1200"/>
              </a:spcBef>
              <a:buClr>
                <a:srgbClr val="004992"/>
              </a:buClr>
              <a:buFont typeface="WingDings"/>
              <a:buChar char=""/>
            </a:pPr>
            <a:r>
              <a:rPr lang="it-IT" altLang="de-DE" sz="2400" dirty="0">
                <a:solidFill>
                  <a:srgbClr val="004992"/>
                </a:solidFill>
              </a:rPr>
              <a:t>cartellino dei prezzi</a:t>
            </a:r>
          </a:p>
          <a:p>
            <a:pPr marL="342900" indent="-342900">
              <a:lnSpc>
                <a:spcPct val="100000"/>
              </a:lnSpc>
              <a:spcBef>
                <a:spcPts val="1200"/>
              </a:spcBef>
              <a:buClr>
                <a:srgbClr val="333333"/>
              </a:buClr>
              <a:buFont typeface="WingDings"/>
              <a:buChar char=""/>
            </a:pPr>
            <a:r>
              <a:rPr lang="it-IT" altLang="de-DE" sz="2400" dirty="0">
                <a:solidFill>
                  <a:srgbClr val="333333"/>
                </a:solidFill>
              </a:rPr>
              <a:t>bottiglie</a:t>
            </a:r>
          </a:p>
          <a:p>
            <a:pPr marL="342900" indent="-342900">
              <a:lnSpc>
                <a:spcPct val="100000"/>
              </a:lnSpc>
              <a:spcBef>
                <a:spcPts val="1200"/>
              </a:spcBef>
              <a:buClr>
                <a:srgbClr val="333333"/>
              </a:buClr>
              <a:buFont typeface="WingDings"/>
              <a:buChar char=""/>
            </a:pPr>
            <a:r>
              <a:rPr lang="it-IT" altLang="de-DE" sz="2400" dirty="0">
                <a:solidFill>
                  <a:srgbClr val="333333"/>
                </a:solidFill>
              </a:rPr>
              <a:t>venditore</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46</a:t>
            </a:fld>
            <a:endParaRPr lang="de-DE" altLang="de-DE">
              <a:latin typeface="+mn-lt"/>
              <a:ea typeface="+mn-ea"/>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2683"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non presente</a:t>
            </a:r>
            <a:endParaRPr lang="de-DE" altLang="de-DE" sz="1800" b="1" dirty="0">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47</a:t>
            </a:fld>
            <a:endParaRPr lang="de-DE" altLang="de-DE">
              <a:latin typeface="+mn-lt"/>
              <a:ea typeface="+mn-ea"/>
            </a:endParaRPr>
          </a:p>
        </p:txBody>
      </p:sp>
      <p:pic>
        <p:nvPicPr>
          <p:cNvPr id="6"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8395"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Rectangle 102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Giardino</a:t>
            </a:r>
            <a:br>
              <a:rPr lang="it-IT" altLang="de-DE" sz="3600">
                <a:solidFill>
                  <a:srgbClr val="004992"/>
                </a:solidFill>
                <a:latin typeface="+mn-lt"/>
                <a:ea typeface="+mn-ea"/>
                <a:cs typeface="+mn-cs"/>
              </a:rPr>
            </a:br>
            <a:r>
              <a:rPr lang="it-IT" altLang="de-DE">
                <a:solidFill>
                  <a:srgbClr val="004992"/>
                </a:solidFill>
                <a:latin typeface="+mn-lt"/>
                <a:ea typeface="+mn-ea"/>
                <a:cs typeface="+mn-cs"/>
              </a:rPr>
              <a:t>Che cosa non è stato mostrato? Quanto ne sei sicuro?</a:t>
            </a:r>
            <a:endParaRPr lang="de-DE" altLang="de-DE">
              <a:solidFill>
                <a:srgbClr val="004992"/>
              </a:solidFill>
              <a:latin typeface="+mn-lt"/>
              <a:ea typeface="+mn-ea"/>
              <a:cs typeface="+mn-cs"/>
            </a:endParaRPr>
          </a:p>
        </p:txBody>
      </p:sp>
      <p:sp>
        <p:nvSpPr>
          <p:cNvPr id="114690" name="Rectangle 3"/>
          <p:cNvSpPr>
            <a:spLocks noGrp="1" noChangeArrowheads="1"/>
          </p:cNvSpPr>
          <p:nvPr>
            <p:ph idx="1"/>
          </p:nvPr>
        </p:nvSpPr>
        <p:spPr>
          <a:xfrm>
            <a:off x="411480" y="2203704"/>
            <a:ext cx="11338560" cy="4251960"/>
          </a:xfrm>
          <a:noFill/>
        </p:spPr>
        <p:txBody>
          <a:bodyPr>
            <a:noAutofit/>
          </a:bodyPr>
          <a:lstStyle/>
          <a:p>
            <a:pPr marL="342900" indent="-342900">
              <a:lnSpc>
                <a:spcPct val="100000"/>
              </a:lnSpc>
              <a:spcBef>
                <a:spcPts val="1200"/>
              </a:spcBef>
              <a:buClr>
                <a:srgbClr val="333333"/>
              </a:buClr>
              <a:buFont typeface="WingDings"/>
              <a:buChar char=""/>
            </a:pPr>
            <a:r>
              <a:rPr lang="it-IT" altLang="de-DE" sz="2400" dirty="0">
                <a:solidFill>
                  <a:srgbClr val="333333"/>
                </a:solidFill>
              </a:rPr>
              <a:t>annaffiatoio</a:t>
            </a:r>
          </a:p>
          <a:p>
            <a:pPr marL="342900" indent="-342900">
              <a:lnSpc>
                <a:spcPct val="100000"/>
              </a:lnSpc>
              <a:spcBef>
                <a:spcPts val="1200"/>
              </a:spcBef>
              <a:buClr>
                <a:srgbClr val="333333"/>
              </a:buClr>
              <a:buFont typeface="WingDings"/>
              <a:buChar char=""/>
            </a:pPr>
            <a:r>
              <a:rPr lang="it-IT" altLang="de-DE" sz="2400" dirty="0">
                <a:solidFill>
                  <a:srgbClr val="333333"/>
                </a:solidFill>
              </a:rPr>
              <a:t>girasoli</a:t>
            </a:r>
          </a:p>
          <a:p>
            <a:pPr marL="342900" indent="-342900">
              <a:lnSpc>
                <a:spcPct val="100000"/>
              </a:lnSpc>
              <a:spcBef>
                <a:spcPts val="1200"/>
              </a:spcBef>
              <a:buClr>
                <a:srgbClr val="333333"/>
              </a:buClr>
              <a:buFont typeface="WingDings"/>
              <a:buChar char=""/>
            </a:pPr>
            <a:r>
              <a:rPr lang="it-IT" altLang="de-DE" sz="2400" dirty="0">
                <a:solidFill>
                  <a:srgbClr val="333333"/>
                </a:solidFill>
              </a:rPr>
              <a:t>aiuola</a:t>
            </a:r>
          </a:p>
          <a:p>
            <a:pPr marL="342900" indent="-342900">
              <a:lnSpc>
                <a:spcPct val="100000"/>
              </a:lnSpc>
              <a:spcBef>
                <a:spcPts val="1200"/>
              </a:spcBef>
              <a:buClr>
                <a:srgbClr val="333333"/>
              </a:buClr>
              <a:buFont typeface="WingDings"/>
              <a:buChar char=""/>
            </a:pPr>
            <a:r>
              <a:rPr lang="it-IT" altLang="de-DE" sz="2400" dirty="0">
                <a:solidFill>
                  <a:srgbClr val="333333"/>
                </a:solidFill>
              </a:rPr>
              <a:t>albero</a:t>
            </a:r>
          </a:p>
          <a:p>
            <a:pPr marL="342900" indent="-342900">
              <a:lnSpc>
                <a:spcPct val="100000"/>
              </a:lnSpc>
              <a:spcBef>
                <a:spcPts val="1200"/>
              </a:spcBef>
              <a:buClr>
                <a:srgbClr val="333333"/>
              </a:buClr>
              <a:buFont typeface="WingDings"/>
              <a:buChar char=""/>
            </a:pPr>
            <a:r>
              <a:rPr lang="it-IT" altLang="de-DE" sz="2400" dirty="0">
                <a:solidFill>
                  <a:srgbClr val="333333"/>
                </a:solidFill>
              </a:rPr>
              <a:t>pala</a:t>
            </a:r>
          </a:p>
          <a:p>
            <a:pPr marL="342900" indent="-342900">
              <a:lnSpc>
                <a:spcPct val="100000"/>
              </a:lnSpc>
              <a:spcBef>
                <a:spcPts val="1200"/>
              </a:spcBef>
              <a:buClr>
                <a:srgbClr val="333333"/>
              </a:buClr>
              <a:buFont typeface="WingDings"/>
              <a:buChar char=""/>
            </a:pPr>
            <a:r>
              <a:rPr lang="it-IT" altLang="de-DE" sz="2400" dirty="0">
                <a:solidFill>
                  <a:srgbClr val="333333"/>
                </a:solidFill>
              </a:rPr>
              <a:t>rastrello</a:t>
            </a:r>
          </a:p>
          <a:p>
            <a:pPr marL="342900" indent="-342900">
              <a:lnSpc>
                <a:spcPct val="100000"/>
              </a:lnSpc>
              <a:spcBef>
                <a:spcPts val="1200"/>
              </a:spcBef>
              <a:buClr>
                <a:srgbClr val="333333"/>
              </a:buClr>
              <a:buFont typeface="WingDings"/>
              <a:buChar char=""/>
            </a:pPr>
            <a:r>
              <a:rPr lang="it-IT" altLang="de-DE" sz="2400" dirty="0">
                <a:solidFill>
                  <a:srgbClr val="333333"/>
                </a:solidFill>
              </a:rPr>
              <a:t>tubo flessibile</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48</a:t>
            </a:fld>
            <a:endParaRPr lang="de-DE" altLang="de-DE">
              <a:latin typeface="+mn-lt"/>
              <a:ea typeface="+mn-ea"/>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Giardino</a:t>
            </a:r>
          </a:p>
        </p:txBody>
      </p:sp>
      <p:sp>
        <p:nvSpPr>
          <p:cNvPr id="116739" name="Rectangle 3"/>
          <p:cNvSpPr>
            <a:spLocks noGrp="1" noChangeArrowheads="1"/>
          </p:cNvSpPr>
          <p:nvPr>
            <p:ph idx="1"/>
          </p:nvPr>
        </p:nvSpPr>
        <p:spPr>
          <a:xfrm>
            <a:off x="411480" y="2203704"/>
            <a:ext cx="11338560" cy="4251960"/>
          </a:xfrm>
        </p:spPr>
        <p:txBody>
          <a:bodyPr>
            <a:noAutofit/>
          </a:bodyPr>
          <a:lstStyle/>
          <a:p>
            <a:pPr marL="342900" indent="-342900">
              <a:lnSpc>
                <a:spcPct val="100000"/>
              </a:lnSpc>
              <a:spcBef>
                <a:spcPts val="1200"/>
              </a:spcBef>
              <a:buClr>
                <a:srgbClr val="333333"/>
              </a:buClr>
              <a:buFont typeface="WingDings"/>
              <a:buChar char=""/>
            </a:pPr>
            <a:r>
              <a:rPr lang="it-IT" altLang="de-DE" sz="2400" dirty="0">
                <a:solidFill>
                  <a:srgbClr val="333333"/>
                </a:solidFill>
              </a:rPr>
              <a:t>annaffiatoio</a:t>
            </a:r>
          </a:p>
          <a:p>
            <a:pPr marL="342900" indent="-342900">
              <a:lnSpc>
                <a:spcPct val="100000"/>
              </a:lnSpc>
              <a:spcBef>
                <a:spcPts val="1200"/>
              </a:spcBef>
              <a:buClr>
                <a:srgbClr val="333333"/>
              </a:buClr>
              <a:buFont typeface="WingDings"/>
              <a:buChar char=""/>
            </a:pPr>
            <a:r>
              <a:rPr lang="it-IT" altLang="de-DE" sz="2400" dirty="0">
                <a:solidFill>
                  <a:srgbClr val="333333"/>
                </a:solidFill>
              </a:rPr>
              <a:t>girasoli</a:t>
            </a:r>
          </a:p>
          <a:p>
            <a:pPr marL="342900" indent="-342900">
              <a:lnSpc>
                <a:spcPct val="100000"/>
              </a:lnSpc>
              <a:spcBef>
                <a:spcPts val="1200"/>
              </a:spcBef>
              <a:buClr>
                <a:srgbClr val="333333"/>
              </a:buClr>
              <a:buFont typeface="WingDings"/>
              <a:buChar char=""/>
            </a:pPr>
            <a:r>
              <a:rPr lang="it-IT" altLang="de-DE" sz="2400" dirty="0">
                <a:solidFill>
                  <a:srgbClr val="333333"/>
                </a:solidFill>
              </a:rPr>
              <a:t>aiuola</a:t>
            </a:r>
          </a:p>
          <a:p>
            <a:pPr marL="342900" indent="-342900">
              <a:lnSpc>
                <a:spcPct val="100000"/>
              </a:lnSpc>
              <a:spcBef>
                <a:spcPts val="1200"/>
              </a:spcBef>
              <a:buClr>
                <a:srgbClr val="004992"/>
              </a:buClr>
              <a:buFont typeface="WingDings"/>
              <a:buChar char=""/>
            </a:pPr>
            <a:r>
              <a:rPr lang="it-IT" altLang="de-DE" sz="2400" dirty="0">
                <a:solidFill>
                  <a:srgbClr val="004992"/>
                </a:solidFill>
              </a:rPr>
              <a:t>albero</a:t>
            </a:r>
          </a:p>
          <a:p>
            <a:pPr marL="342900" indent="-342900">
              <a:lnSpc>
                <a:spcPct val="100000"/>
              </a:lnSpc>
              <a:spcBef>
                <a:spcPts val="1200"/>
              </a:spcBef>
              <a:buClr>
                <a:srgbClr val="004992"/>
              </a:buClr>
              <a:buFont typeface="WingDings"/>
              <a:buChar char=""/>
            </a:pPr>
            <a:r>
              <a:rPr lang="it-IT" altLang="de-DE" sz="2400" dirty="0">
                <a:solidFill>
                  <a:srgbClr val="004992"/>
                </a:solidFill>
              </a:rPr>
              <a:t>pala</a:t>
            </a:r>
          </a:p>
          <a:p>
            <a:pPr marL="342900" indent="-342900">
              <a:lnSpc>
                <a:spcPct val="100000"/>
              </a:lnSpc>
              <a:spcBef>
                <a:spcPts val="1200"/>
              </a:spcBef>
              <a:buClr>
                <a:srgbClr val="333333"/>
              </a:buClr>
              <a:buFont typeface="WingDings"/>
              <a:buChar char=""/>
            </a:pPr>
            <a:r>
              <a:rPr lang="it-IT" altLang="de-DE" sz="2400" dirty="0">
                <a:solidFill>
                  <a:srgbClr val="333333"/>
                </a:solidFill>
              </a:rPr>
              <a:t>rastrello</a:t>
            </a:r>
          </a:p>
          <a:p>
            <a:pPr marL="342900" indent="-342900">
              <a:lnSpc>
                <a:spcPct val="100000"/>
              </a:lnSpc>
              <a:spcBef>
                <a:spcPts val="1200"/>
              </a:spcBef>
              <a:buClr>
                <a:srgbClr val="333333"/>
              </a:buClr>
              <a:buFont typeface="WingDings"/>
              <a:buChar char=""/>
            </a:pPr>
            <a:r>
              <a:rPr lang="it-IT" altLang="de-DE" sz="2400" dirty="0">
                <a:solidFill>
                  <a:srgbClr val="333333"/>
                </a:solidFill>
              </a:rPr>
              <a:t>tubo flessibile</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49</a:t>
            </a:fld>
            <a:endParaRPr lang="de-DE" altLang="de-DE">
              <a:latin typeface="+mn-lt"/>
              <a:ea typeface="+mn-ea"/>
            </a:endParaRPr>
          </a:p>
        </p:txBody>
      </p:sp>
      <p:pic>
        <p:nvPicPr>
          <p:cNvPr id="10"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non presente</a:t>
            </a:r>
            <a:endParaRPr lang="de-DE" altLang="de-DE" sz="1800" b="1" dirty="0">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opzionale</a:t>
            </a:r>
            <a:r>
              <a:rPr lang="en-US" altLang="ko-KR" sz="3600" spc="-5" dirty="0">
                <a:latin typeface="+mn-lt"/>
                <a:ea typeface="+mn-ea"/>
                <a:cs typeface="+mn-cs"/>
              </a:rPr>
              <a:t>: Video Clip</a:t>
            </a: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it-IT" altLang="ko-KR" sz="2400" dirty="0">
                <a:solidFill>
                  <a:srgbClr val="004992"/>
                </a:solidFill>
              </a:rPr>
              <a:t>opzionale: le presentazioni in Video clip che affrontano l’argomento odierno sono disponibili al seguente sito web</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it-IT" altLang="ko-KR" sz="2400" dirty="0">
                <a:solidFill>
                  <a:srgbClr val="333333"/>
                </a:solidFill>
              </a:rPr>
              <a:t>Dopo il video, potete discutere come questo sia in relazione all’argomento di oggi</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98DF2DA2-3A8D-40A5-9696-7112CD89815A}" type="slidenum">
              <a:rPr lang="de-DE" altLang="de-DE" smtClean="0">
                <a:latin typeface="+mn-lt"/>
                <a:ea typeface="+mn-ea"/>
              </a:rPr>
              <a:pPr>
                <a:defRPr/>
              </a:pPr>
              <a:t>50</a:t>
            </a:fld>
            <a:endParaRPr lang="de-DE" altLang="de-DE">
              <a:latin typeface="+mn-lt"/>
              <a:ea typeface="+mn-ea"/>
            </a:endParaRPr>
          </a:p>
        </p:txBody>
      </p:sp>
      <p:sp>
        <p:nvSpPr>
          <p:cNvPr id="12" name="object 3"/>
          <p:cNvSpPr txBox="1"/>
          <p:nvPr/>
        </p:nvSpPr>
        <p:spPr>
          <a:xfrm>
            <a:off x="455023" y="4658666"/>
            <a:ext cx="8378868"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latin typeface="+mn-lt"/>
                <a:ea typeface="+mn-ea"/>
              </a:rPr>
              <a:t>[</a:t>
            </a:r>
            <a:r>
              <a:rPr lang="en-US" altLang="ko-KR" sz="1800" i="1" spc="-5" dirty="0">
                <a:solidFill>
                  <a:srgbClr val="333333"/>
                </a:solidFill>
                <a:latin typeface="+mn-lt"/>
                <a:ea typeface="+mn-ea"/>
              </a:rPr>
              <a:t>per </a:t>
            </a:r>
            <a:r>
              <a:rPr lang="en-US" altLang="ko-KR" sz="1800" i="1" spc="-5" dirty="0" err="1">
                <a:solidFill>
                  <a:srgbClr val="333333"/>
                </a:solidFill>
                <a:latin typeface="+mn-lt"/>
                <a:ea typeface="+mn-ea"/>
              </a:rPr>
              <a:t>i</a:t>
            </a:r>
            <a:r>
              <a:rPr lang="en-US" altLang="ko-KR" sz="1800" i="1" spc="-5" dirty="0">
                <a:solidFill>
                  <a:srgbClr val="333333"/>
                </a:solidFill>
                <a:latin typeface="+mn-lt"/>
                <a:ea typeface="+mn-ea"/>
              </a:rPr>
              <a:t> </a:t>
            </a:r>
            <a:r>
              <a:rPr lang="en-US" altLang="ko-KR" sz="1800" i="1" spc="-5" dirty="0" err="1">
                <a:solidFill>
                  <a:srgbClr val="333333"/>
                </a:solidFill>
                <a:latin typeface="+mn-lt"/>
                <a:ea typeface="+mn-ea"/>
              </a:rPr>
              <a:t>formatori</a:t>
            </a:r>
            <a:r>
              <a:rPr lang="en-US" altLang="ko-KR" sz="1800" i="1" spc="-5" dirty="0">
                <a:solidFill>
                  <a:srgbClr val="333333"/>
                </a:solidFill>
                <a:latin typeface="+mn-lt"/>
                <a:ea typeface="+mn-ea"/>
              </a:rPr>
              <a:t>:</a:t>
            </a:r>
            <a:endParaRPr sz="1800" dirty="0">
              <a:solidFill>
                <a:srgbClr val="333333"/>
              </a:solidFill>
              <a:latin typeface="+mn-lt"/>
              <a:ea typeface="+mn-ea"/>
            </a:endParaRPr>
          </a:p>
          <a:p>
            <a:pPr marL="12700" marR="5080" defTabSz="914400" eaLnBrk="0" fontAlgn="base" hangingPunct="0">
              <a:spcBef>
                <a:spcPts val="800"/>
              </a:spcBef>
              <a:spcAft>
                <a:spcPct val="0"/>
              </a:spcAft>
            </a:pPr>
            <a:r>
              <a:rPr lang="it-IT" altLang="ko-KR" sz="1800" dirty="0">
                <a:solidFill>
                  <a:srgbClr val="333333"/>
                </a:solidFill>
                <a:latin typeface="+mn-lt"/>
                <a:ea typeface="+mn-ea"/>
              </a:rPr>
              <a:t>Alcune clip contengono un linguaggio che potrebbe non essere adatto a tutti e nei vari contesti culturali. Si prega di visionare attentamente in anticipo i video prima di proiettarli</a:t>
            </a:r>
            <a:r>
              <a:rPr lang="de-DE" sz="1800" dirty="0">
                <a:solidFill>
                  <a:srgbClr val="333333"/>
                </a:solidFill>
                <a:latin typeface="+mn-lt"/>
                <a:ea typeface="+mn-ea"/>
              </a:rPr>
              <a:t>]</a:t>
            </a:r>
          </a:p>
        </p:txBody>
      </p:sp>
      <p:grpSp>
        <p:nvGrpSpPr>
          <p:cNvPr id="16" name="Gruppieren 13"/>
          <p:cNvGrpSpPr/>
          <p:nvPr/>
        </p:nvGrpSpPr>
        <p:grpSpPr>
          <a:xfrm>
            <a:off x="9875318" y="4383231"/>
            <a:ext cx="1838137" cy="1828164"/>
            <a:chOff x="7152612" y="4870093"/>
            <a:chExt cx="1838137" cy="1828164"/>
          </a:xfrm>
        </p:grpSpPr>
        <p:sp>
          <p:nvSpPr>
            <p:cNvPr id="21"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1"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2"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3"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4"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20028145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51</a:t>
            </a:fld>
            <a:endParaRPr lang="de-DE" altLang="de-DE">
              <a:latin typeface="+mn-lt"/>
              <a:ea typeface="+mn-ea"/>
            </a:endParaRPr>
          </a:p>
        </p:txBody>
      </p:sp>
      <p:pic>
        <p:nvPicPr>
          <p:cNvPr id="7" name="Picture 1027" descr="Schul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2093" y="1078992"/>
            <a:ext cx="8297333"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Brainstorming</a:t>
            </a:r>
          </a:p>
        </p:txBody>
      </p:sp>
      <p:sp>
        <p:nvSpPr>
          <p:cNvPr id="121859" name="Rectangle 3"/>
          <p:cNvSpPr>
            <a:spLocks noGrp="1" noChangeArrowheads="1"/>
          </p:cNvSpPr>
          <p:nvPr>
            <p:ph idx="1"/>
          </p:nvPr>
        </p:nvSpPr>
        <p:spPr>
          <a:noFill/>
        </p:spPr>
        <p:txBody>
          <a:bodyPr>
            <a:noAutofit/>
          </a:bodyPr>
          <a:lstStyle/>
          <a:p>
            <a:pPr eaLnBrk="1" hangingPunct="1">
              <a:buFont typeface="Wingdings" panose="05000000000000000000" pitchFamily="2" charset="2"/>
              <a:buNone/>
            </a:pPr>
            <a:r>
              <a:rPr lang="de-DE" altLang="de-DE" sz="2400" dirty="0">
                <a:solidFill>
                  <a:srgbClr val="333333"/>
                </a:solidFill>
              </a:rPr>
              <a:t>Che cosa vedi in una tipica aula scolastica?</a:t>
            </a:r>
          </a:p>
          <a:p>
            <a:pPr eaLnBrk="1" hangingPunct="1">
              <a:buFont typeface="Wingdings" panose="05000000000000000000" pitchFamily="2" charset="2"/>
              <a:buNone/>
            </a:pPr>
            <a:r>
              <a:rPr lang="de-DE" altLang="de-DE" sz="2400" dirty="0">
                <a:solidFill>
                  <a:srgbClr val="333333"/>
                </a:solidFill>
              </a:rPr>
              <a:t>...</a:t>
            </a:r>
          </a:p>
          <a:p>
            <a:pPr eaLnBrk="1" hangingPunct="1">
              <a:buFont typeface="Wingdings" panose="05000000000000000000" pitchFamily="2" charset="2"/>
              <a:buNone/>
            </a:pPr>
            <a:r>
              <a:rPr lang="de-DE" altLang="de-DE" sz="2400" dirty="0">
                <a:solidFill>
                  <a:srgbClr val="333333"/>
                </a:solidFill>
              </a:rPr>
              <a:t>...</a:t>
            </a:r>
          </a:p>
          <a:p>
            <a:pPr eaLnBrk="1" hangingPunct="1">
              <a:buFont typeface="Wingdings" panose="05000000000000000000" pitchFamily="2" charset="2"/>
              <a:buNone/>
            </a:pPr>
            <a:r>
              <a:rPr lang="de-DE" altLang="de-DE" sz="2400" dirty="0">
                <a:solidFill>
                  <a:srgbClr val="333333"/>
                </a:solidFill>
              </a:rPr>
              <a:t>...</a:t>
            </a:r>
          </a:p>
          <a:p>
            <a:pPr eaLnBrk="1" hangingPunct="1">
              <a:buFont typeface="Wingdings" panose="05000000000000000000" pitchFamily="2" charset="2"/>
              <a:buNone/>
            </a:pP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52</a:t>
            </a:fld>
            <a:endParaRPr lang="de-DE" altLang="de-DE">
              <a:latin typeface="+mn-lt"/>
              <a:ea typeface="+mn-ea"/>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7" name="Rectangle 102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Aula</a:t>
            </a:r>
            <a:br>
              <a:rPr lang="it-IT" altLang="de-DE" sz="3600">
                <a:solidFill>
                  <a:srgbClr val="004992"/>
                </a:solidFill>
                <a:latin typeface="+mn-lt"/>
                <a:ea typeface="+mn-ea"/>
                <a:cs typeface="+mn-cs"/>
              </a:rPr>
            </a:br>
            <a:r>
              <a:rPr lang="it-IT" altLang="de-DE">
                <a:solidFill>
                  <a:srgbClr val="004992"/>
                </a:solidFill>
                <a:latin typeface="+mn-lt"/>
                <a:ea typeface="+mn-ea"/>
                <a:cs typeface="+mn-cs"/>
              </a:rPr>
              <a:t>Che cosa hai visto nell'immagine? Quanto ne sei sicuro?</a:t>
            </a:r>
            <a:endParaRPr lang="de-DE" altLang="de-DE">
              <a:solidFill>
                <a:srgbClr val="004992"/>
              </a:solidFill>
              <a:latin typeface="+mn-lt"/>
              <a:ea typeface="+mn-ea"/>
              <a:cs typeface="+mn-cs"/>
            </a:endParaRPr>
          </a:p>
        </p:txBody>
      </p:sp>
      <p:sp>
        <p:nvSpPr>
          <p:cNvPr id="123906" name="Rectangle 3"/>
          <p:cNvSpPr>
            <a:spLocks noGrp="1" noChangeArrowheads="1"/>
          </p:cNvSpPr>
          <p:nvPr>
            <p:ph idx="1"/>
          </p:nvPr>
        </p:nvSpPr>
        <p:spPr>
          <a:xfrm>
            <a:off x="411480" y="2203704"/>
            <a:ext cx="11338560" cy="4251960"/>
          </a:xfrm>
          <a:noFill/>
        </p:spPr>
        <p:txBody>
          <a:bodyPr>
            <a:noAutofit/>
          </a:bodyPr>
          <a:lstStyle/>
          <a:p>
            <a:pPr marL="342900" indent="-342900">
              <a:lnSpc>
                <a:spcPct val="100000"/>
              </a:lnSpc>
              <a:spcBef>
                <a:spcPts val="1200"/>
              </a:spcBef>
              <a:buClr>
                <a:srgbClr val="333333"/>
              </a:buClr>
              <a:buFont typeface="WingDings"/>
              <a:buChar char=""/>
            </a:pPr>
            <a:r>
              <a:rPr lang="it-IT" altLang="de-DE" sz="2000" dirty="0">
                <a:solidFill>
                  <a:srgbClr val="333333"/>
                </a:solidFill>
              </a:rPr>
              <a:t>aula</a:t>
            </a:r>
          </a:p>
          <a:p>
            <a:pPr marL="342900" indent="-342900">
              <a:lnSpc>
                <a:spcPct val="100000"/>
              </a:lnSpc>
              <a:spcBef>
                <a:spcPts val="1200"/>
              </a:spcBef>
              <a:buClr>
                <a:srgbClr val="333333"/>
              </a:buClr>
              <a:buFont typeface="WingDings"/>
              <a:buChar char=""/>
            </a:pPr>
            <a:r>
              <a:rPr lang="it-IT" altLang="de-DE" sz="2000" dirty="0">
                <a:solidFill>
                  <a:srgbClr val="333333"/>
                </a:solidFill>
              </a:rPr>
              <a:t>zaino</a:t>
            </a:r>
          </a:p>
          <a:p>
            <a:pPr marL="342900" indent="-342900">
              <a:lnSpc>
                <a:spcPct val="100000"/>
              </a:lnSpc>
              <a:spcBef>
                <a:spcPts val="1200"/>
              </a:spcBef>
              <a:buClr>
                <a:srgbClr val="333333"/>
              </a:buClr>
              <a:buFont typeface="WingDings"/>
              <a:buChar char=""/>
            </a:pPr>
            <a:r>
              <a:rPr lang="it-IT" altLang="de-DE" sz="2000" dirty="0">
                <a:solidFill>
                  <a:srgbClr val="333333"/>
                </a:solidFill>
              </a:rPr>
              <a:t>insegnante</a:t>
            </a:r>
          </a:p>
          <a:p>
            <a:pPr marL="342900" indent="-342900">
              <a:lnSpc>
                <a:spcPct val="100000"/>
              </a:lnSpc>
              <a:spcBef>
                <a:spcPts val="1200"/>
              </a:spcBef>
              <a:buClr>
                <a:srgbClr val="333333"/>
              </a:buClr>
              <a:buFont typeface="WingDings"/>
              <a:buChar char=""/>
            </a:pPr>
            <a:r>
              <a:rPr lang="it-IT" altLang="de-DE" sz="2000" dirty="0">
                <a:solidFill>
                  <a:srgbClr val="333333"/>
                </a:solidFill>
              </a:rPr>
              <a:t>cartina</a:t>
            </a:r>
          </a:p>
          <a:p>
            <a:pPr marL="342900" indent="-342900">
              <a:lnSpc>
                <a:spcPct val="100000"/>
              </a:lnSpc>
              <a:spcBef>
                <a:spcPts val="1200"/>
              </a:spcBef>
              <a:buClr>
                <a:srgbClr val="333333"/>
              </a:buClr>
              <a:buFont typeface="WingDings"/>
              <a:buChar char=""/>
            </a:pPr>
            <a:r>
              <a:rPr lang="it-IT" altLang="de-DE" sz="2000" dirty="0">
                <a:solidFill>
                  <a:srgbClr val="333333"/>
                </a:solidFill>
              </a:rPr>
              <a:t>libri</a:t>
            </a:r>
          </a:p>
          <a:p>
            <a:pPr marL="342900" indent="-342900">
              <a:lnSpc>
                <a:spcPct val="100000"/>
              </a:lnSpc>
              <a:spcBef>
                <a:spcPts val="1200"/>
              </a:spcBef>
              <a:buClr>
                <a:srgbClr val="333333"/>
              </a:buClr>
              <a:buFont typeface="WingDings"/>
              <a:buChar char=""/>
            </a:pPr>
            <a:r>
              <a:rPr lang="it-IT" altLang="de-DE" sz="2000" dirty="0">
                <a:solidFill>
                  <a:srgbClr val="333333"/>
                </a:solidFill>
              </a:rPr>
              <a:t>banchi</a:t>
            </a:r>
          </a:p>
          <a:p>
            <a:pPr marL="342900" indent="-342900">
              <a:lnSpc>
                <a:spcPct val="100000"/>
              </a:lnSpc>
              <a:spcBef>
                <a:spcPts val="1200"/>
              </a:spcBef>
              <a:buClr>
                <a:srgbClr val="333333"/>
              </a:buClr>
              <a:buFont typeface="WingDings"/>
              <a:buChar char=""/>
            </a:pPr>
            <a:r>
              <a:rPr lang="it-IT" altLang="de-DE" sz="2000" dirty="0">
                <a:solidFill>
                  <a:srgbClr val="333333"/>
                </a:solidFill>
              </a:rPr>
              <a:t>sedia dell'insegnante</a:t>
            </a:r>
          </a:p>
          <a:p>
            <a:pPr marL="342900" indent="-342900">
              <a:lnSpc>
                <a:spcPct val="100000"/>
              </a:lnSpc>
              <a:spcBef>
                <a:spcPts val="1200"/>
              </a:spcBef>
              <a:buClr>
                <a:srgbClr val="333333"/>
              </a:buClr>
              <a:buFont typeface="WingDings"/>
              <a:buChar char=""/>
            </a:pPr>
            <a:r>
              <a:rPr lang="it-IT" altLang="de-DE" sz="2000" dirty="0">
                <a:solidFill>
                  <a:srgbClr val="333333"/>
                </a:solidFill>
              </a:rPr>
              <a:t>lavagna</a:t>
            </a:r>
          </a:p>
          <a:p>
            <a:pPr marL="342900" indent="-342900">
              <a:lnSpc>
                <a:spcPct val="100000"/>
              </a:lnSpc>
              <a:spcBef>
                <a:spcPts val="1200"/>
              </a:spcBef>
              <a:buClr>
                <a:srgbClr val="333333"/>
              </a:buClr>
              <a:buFont typeface="WingDings"/>
              <a:buChar char=""/>
            </a:pPr>
            <a:r>
              <a:rPr lang="it-IT" altLang="de-DE" sz="2000" dirty="0">
                <a:solidFill>
                  <a:srgbClr val="333333"/>
                </a:solidFill>
              </a:rPr>
              <a:t>borsa dell'insegnante</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53</a:t>
            </a:fld>
            <a:endParaRPr lang="de-DE" altLang="de-DE">
              <a:latin typeface="+mn-lt"/>
              <a:ea typeface="+mn-ea"/>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Aula</a:t>
            </a:r>
          </a:p>
        </p:txBody>
      </p:sp>
      <p:sp>
        <p:nvSpPr>
          <p:cNvPr id="125955" name="Rectangle 3"/>
          <p:cNvSpPr>
            <a:spLocks noGrp="1" noChangeArrowheads="1"/>
          </p:cNvSpPr>
          <p:nvPr>
            <p:ph idx="1"/>
          </p:nvPr>
        </p:nvSpPr>
        <p:spPr>
          <a:xfrm>
            <a:off x="411480" y="2203704"/>
            <a:ext cx="11338560" cy="4251960"/>
          </a:xfrm>
        </p:spPr>
        <p:txBody>
          <a:bodyPr>
            <a:noAutofit/>
          </a:bodyPr>
          <a:lstStyle/>
          <a:p>
            <a:pPr marL="342900" indent="-342900">
              <a:lnSpc>
                <a:spcPct val="100000"/>
              </a:lnSpc>
              <a:spcBef>
                <a:spcPts val="1200"/>
              </a:spcBef>
              <a:buClr>
                <a:srgbClr val="333333"/>
              </a:buClr>
              <a:buFont typeface="WingDings"/>
              <a:buChar char=""/>
            </a:pPr>
            <a:r>
              <a:rPr lang="it-IT" altLang="de-DE" sz="2000" dirty="0">
                <a:solidFill>
                  <a:srgbClr val="333333"/>
                </a:solidFill>
              </a:rPr>
              <a:t>aula</a:t>
            </a:r>
          </a:p>
          <a:p>
            <a:pPr marL="342900" indent="-342900">
              <a:lnSpc>
                <a:spcPct val="100000"/>
              </a:lnSpc>
              <a:spcBef>
                <a:spcPts val="1200"/>
              </a:spcBef>
              <a:buClr>
                <a:srgbClr val="004992"/>
              </a:buClr>
              <a:buFont typeface="WingDings"/>
              <a:buChar char=""/>
            </a:pPr>
            <a:r>
              <a:rPr lang="it-IT" altLang="de-DE" sz="2000" dirty="0">
                <a:solidFill>
                  <a:srgbClr val="004992"/>
                </a:solidFill>
              </a:rPr>
              <a:t>zaino</a:t>
            </a:r>
          </a:p>
          <a:p>
            <a:pPr marL="342900" indent="-342900">
              <a:lnSpc>
                <a:spcPct val="100000"/>
              </a:lnSpc>
              <a:spcBef>
                <a:spcPts val="1200"/>
              </a:spcBef>
              <a:buClr>
                <a:srgbClr val="333333"/>
              </a:buClr>
              <a:buFont typeface="WingDings"/>
              <a:buChar char=""/>
            </a:pPr>
            <a:r>
              <a:rPr lang="it-IT" altLang="de-DE" sz="2000" dirty="0">
                <a:solidFill>
                  <a:srgbClr val="333333"/>
                </a:solidFill>
              </a:rPr>
              <a:t>insegnante</a:t>
            </a:r>
          </a:p>
          <a:p>
            <a:pPr marL="342900" indent="-342900">
              <a:lnSpc>
                <a:spcPct val="100000"/>
              </a:lnSpc>
              <a:spcBef>
                <a:spcPts val="1200"/>
              </a:spcBef>
              <a:buClr>
                <a:srgbClr val="333333"/>
              </a:buClr>
              <a:buFont typeface="WingDings"/>
              <a:buChar char=""/>
            </a:pPr>
            <a:r>
              <a:rPr lang="it-IT" altLang="de-DE" sz="2000" dirty="0">
                <a:solidFill>
                  <a:srgbClr val="333333"/>
                </a:solidFill>
              </a:rPr>
              <a:t>cartina</a:t>
            </a:r>
          </a:p>
          <a:p>
            <a:pPr marL="342900" indent="-342900">
              <a:lnSpc>
                <a:spcPct val="100000"/>
              </a:lnSpc>
              <a:spcBef>
                <a:spcPts val="1200"/>
              </a:spcBef>
              <a:buClr>
                <a:srgbClr val="333333"/>
              </a:buClr>
              <a:buFont typeface="WingDings"/>
              <a:buChar char=""/>
            </a:pPr>
            <a:r>
              <a:rPr lang="it-IT" altLang="de-DE" sz="2000" dirty="0">
                <a:solidFill>
                  <a:srgbClr val="333333"/>
                </a:solidFill>
              </a:rPr>
              <a:t>libri</a:t>
            </a:r>
          </a:p>
          <a:p>
            <a:pPr marL="342900" indent="-342900">
              <a:lnSpc>
                <a:spcPct val="100000"/>
              </a:lnSpc>
              <a:spcBef>
                <a:spcPts val="1200"/>
              </a:spcBef>
              <a:buClr>
                <a:srgbClr val="333333"/>
              </a:buClr>
              <a:buFont typeface="WingDings"/>
              <a:buChar char=""/>
            </a:pPr>
            <a:r>
              <a:rPr lang="it-IT" altLang="de-DE" sz="2000" dirty="0">
                <a:solidFill>
                  <a:srgbClr val="333333"/>
                </a:solidFill>
              </a:rPr>
              <a:t>banchi</a:t>
            </a:r>
          </a:p>
          <a:p>
            <a:pPr marL="342900" indent="-342900">
              <a:lnSpc>
                <a:spcPct val="100000"/>
              </a:lnSpc>
              <a:spcBef>
                <a:spcPts val="1200"/>
              </a:spcBef>
              <a:buClr>
                <a:srgbClr val="333333"/>
              </a:buClr>
              <a:buFont typeface="WingDings"/>
              <a:buChar char=""/>
            </a:pPr>
            <a:r>
              <a:rPr lang="it-IT" altLang="de-DE" sz="2000" dirty="0">
                <a:solidFill>
                  <a:srgbClr val="333333"/>
                </a:solidFill>
              </a:rPr>
              <a:t>sedia dell'insegnante</a:t>
            </a:r>
          </a:p>
          <a:p>
            <a:pPr marL="342900" indent="-342900">
              <a:lnSpc>
                <a:spcPct val="100000"/>
              </a:lnSpc>
              <a:spcBef>
                <a:spcPts val="1200"/>
              </a:spcBef>
              <a:buClr>
                <a:srgbClr val="004992"/>
              </a:buClr>
              <a:buFont typeface="WingDings"/>
              <a:buChar char=""/>
            </a:pPr>
            <a:r>
              <a:rPr lang="it-IT" altLang="de-DE" sz="2000" dirty="0">
                <a:solidFill>
                  <a:srgbClr val="004992"/>
                </a:solidFill>
              </a:rPr>
              <a:t>lavagna</a:t>
            </a:r>
          </a:p>
          <a:p>
            <a:pPr marL="342900" indent="-342900">
              <a:lnSpc>
                <a:spcPct val="100000"/>
              </a:lnSpc>
              <a:spcBef>
                <a:spcPts val="1200"/>
              </a:spcBef>
              <a:buClr>
                <a:srgbClr val="333333"/>
              </a:buClr>
              <a:buFont typeface="WingDings"/>
              <a:buChar char=""/>
            </a:pPr>
            <a:r>
              <a:rPr lang="it-IT" altLang="de-DE" sz="2000" dirty="0">
                <a:solidFill>
                  <a:srgbClr val="333333"/>
                </a:solidFill>
              </a:rPr>
              <a:t>borsa dell'insegnante</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54</a:t>
            </a:fld>
            <a:endParaRPr lang="de-DE" altLang="de-DE">
              <a:latin typeface="+mn-lt"/>
              <a:ea typeface="+mn-ea"/>
            </a:endParaRPr>
          </a:p>
        </p:txBody>
      </p:sp>
      <p:pic>
        <p:nvPicPr>
          <p:cNvPr id="11"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non presente</a:t>
            </a:r>
            <a:endParaRPr lang="de-DE" altLang="de-DE" sz="1800" b="1" dirty="0">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55</a:t>
            </a:fld>
            <a:endParaRPr lang="de-DE" altLang="de-DE">
              <a:latin typeface="+mn-lt"/>
              <a:ea typeface="+mn-ea"/>
            </a:endParaRP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1" name="Rectangle 102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Pescatore</a:t>
            </a:r>
            <a:br>
              <a:rPr lang="it-IT" altLang="de-DE" sz="3600">
                <a:solidFill>
                  <a:srgbClr val="004992"/>
                </a:solidFill>
                <a:latin typeface="+mn-lt"/>
                <a:ea typeface="+mn-ea"/>
                <a:cs typeface="+mn-cs"/>
              </a:rPr>
            </a:br>
            <a:r>
              <a:rPr lang="it-IT" altLang="de-DE">
                <a:solidFill>
                  <a:srgbClr val="004992"/>
                </a:solidFill>
                <a:latin typeface="+mn-lt"/>
                <a:ea typeface="+mn-ea"/>
                <a:cs typeface="+mn-cs"/>
              </a:rPr>
              <a:t>Che cosa non è stato mostrato? Quanto ne sei sicuro?</a:t>
            </a:r>
            <a:endParaRPr lang="de-DE" altLang="de-DE">
              <a:solidFill>
                <a:srgbClr val="004992"/>
              </a:solidFill>
              <a:latin typeface="+mn-lt"/>
              <a:ea typeface="+mn-ea"/>
              <a:cs typeface="+mn-cs"/>
            </a:endParaRPr>
          </a:p>
        </p:txBody>
      </p:sp>
      <p:sp>
        <p:nvSpPr>
          <p:cNvPr id="130050" name="Rectangle 3"/>
          <p:cNvSpPr>
            <a:spLocks noGrp="1" noChangeArrowheads="1"/>
          </p:cNvSpPr>
          <p:nvPr>
            <p:ph idx="1"/>
          </p:nvPr>
        </p:nvSpPr>
        <p:spPr>
          <a:xfrm>
            <a:off x="411480" y="2203704"/>
            <a:ext cx="11338560" cy="4251960"/>
          </a:xfrm>
        </p:spPr>
        <p:txBody>
          <a:bodyPr>
            <a:noAutofit/>
          </a:bodyPr>
          <a:lstStyle/>
          <a:p>
            <a:pPr marL="342900" indent="-342900">
              <a:lnSpc>
                <a:spcPct val="100000"/>
              </a:lnSpc>
              <a:spcBef>
                <a:spcPts val="1200"/>
              </a:spcBef>
              <a:buClr>
                <a:srgbClr val="333333"/>
              </a:buClr>
              <a:buFont typeface="WingDings"/>
              <a:buChar char=""/>
            </a:pPr>
            <a:r>
              <a:rPr lang="it-IT" altLang="de-DE" sz="2400" dirty="0">
                <a:solidFill>
                  <a:srgbClr val="333333"/>
                </a:solidFill>
              </a:rPr>
              <a:t>pipa</a:t>
            </a:r>
          </a:p>
          <a:p>
            <a:pPr marL="342900" indent="-342900">
              <a:lnSpc>
                <a:spcPct val="100000"/>
              </a:lnSpc>
              <a:spcBef>
                <a:spcPts val="1200"/>
              </a:spcBef>
              <a:buClr>
                <a:srgbClr val="333333"/>
              </a:buClr>
              <a:buFont typeface="WingDings"/>
              <a:buChar char=""/>
            </a:pPr>
            <a:r>
              <a:rPr lang="it-IT" altLang="de-DE" sz="2400" dirty="0">
                <a:solidFill>
                  <a:srgbClr val="333333"/>
                </a:solidFill>
              </a:rPr>
              <a:t>secchio</a:t>
            </a:r>
          </a:p>
          <a:p>
            <a:pPr marL="342900" indent="-342900">
              <a:lnSpc>
                <a:spcPct val="100000"/>
              </a:lnSpc>
              <a:spcBef>
                <a:spcPts val="1200"/>
              </a:spcBef>
              <a:buClr>
                <a:srgbClr val="333333"/>
              </a:buClr>
              <a:buFont typeface="WingDings"/>
              <a:buChar char=""/>
            </a:pPr>
            <a:r>
              <a:rPr lang="it-IT" altLang="de-DE" sz="2400" dirty="0">
                <a:solidFill>
                  <a:srgbClr val="333333"/>
                </a:solidFill>
              </a:rPr>
              <a:t>bottone su cappello</a:t>
            </a:r>
          </a:p>
          <a:p>
            <a:pPr marL="342900" indent="-342900">
              <a:lnSpc>
                <a:spcPct val="100000"/>
              </a:lnSpc>
              <a:spcBef>
                <a:spcPts val="1200"/>
              </a:spcBef>
              <a:buClr>
                <a:srgbClr val="333333"/>
              </a:buClr>
              <a:buFont typeface="WingDings"/>
              <a:buChar char=""/>
            </a:pPr>
            <a:r>
              <a:rPr lang="it-IT" altLang="de-DE" sz="2400">
                <a:solidFill>
                  <a:srgbClr val="333333"/>
                </a:solidFill>
              </a:rPr>
              <a:t>scritta “Sport” </a:t>
            </a:r>
            <a:r>
              <a:rPr lang="it-IT" altLang="de-DE" sz="2400" dirty="0">
                <a:solidFill>
                  <a:srgbClr val="333333"/>
                </a:solidFill>
              </a:rPr>
              <a:t>sulla barca</a:t>
            </a:r>
          </a:p>
          <a:p>
            <a:pPr marL="342900" indent="-342900">
              <a:lnSpc>
                <a:spcPct val="100000"/>
              </a:lnSpc>
              <a:spcBef>
                <a:spcPts val="1200"/>
              </a:spcBef>
              <a:buClr>
                <a:srgbClr val="333333"/>
              </a:buClr>
              <a:buFont typeface="WingDings"/>
              <a:buChar char=""/>
            </a:pPr>
            <a:r>
              <a:rPr lang="it-IT" altLang="de-DE" sz="2400" dirty="0">
                <a:solidFill>
                  <a:srgbClr val="333333"/>
                </a:solidFill>
              </a:rPr>
              <a:t>canna da pesca</a:t>
            </a:r>
          </a:p>
          <a:p>
            <a:pPr marL="342900" indent="-342900">
              <a:lnSpc>
                <a:spcPct val="100000"/>
              </a:lnSpc>
              <a:spcBef>
                <a:spcPts val="1200"/>
              </a:spcBef>
              <a:buClr>
                <a:srgbClr val="333333"/>
              </a:buClr>
              <a:buFont typeface="WingDings"/>
              <a:buChar char=""/>
            </a:pPr>
            <a:r>
              <a:rPr lang="it-IT" altLang="de-DE" sz="2400" dirty="0">
                <a:solidFill>
                  <a:srgbClr val="333333"/>
                </a:solidFill>
              </a:rPr>
              <a:t>maglione rosso</a:t>
            </a:r>
          </a:p>
          <a:p>
            <a:pPr marL="342900" indent="-342900">
              <a:lnSpc>
                <a:spcPct val="100000"/>
              </a:lnSpc>
              <a:spcBef>
                <a:spcPts val="1200"/>
              </a:spcBef>
              <a:buClr>
                <a:srgbClr val="333333"/>
              </a:buClr>
              <a:buFont typeface="WingDings"/>
              <a:buChar char=""/>
            </a:pPr>
            <a:r>
              <a:rPr lang="it-IT" altLang="de-DE" sz="2400" dirty="0">
                <a:solidFill>
                  <a:srgbClr val="333333"/>
                </a:solidFill>
              </a:rPr>
              <a:t>acqua</a:t>
            </a:r>
          </a:p>
          <a:p>
            <a:pPr marL="342900" indent="-342900">
              <a:lnSpc>
                <a:spcPct val="100000"/>
              </a:lnSpc>
              <a:spcBef>
                <a:spcPts val="1200"/>
              </a:spcBef>
              <a:buClr>
                <a:srgbClr val="333333"/>
              </a:buClr>
              <a:buFont typeface="WingDings"/>
              <a:buChar char=""/>
            </a:pPr>
            <a:r>
              <a:rPr lang="it-IT" altLang="de-DE" sz="2400" dirty="0">
                <a:solidFill>
                  <a:srgbClr val="333333"/>
                </a:solidFill>
              </a:rPr>
              <a:t>pesce</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56</a:t>
            </a:fld>
            <a:endParaRPr lang="de-DE" altLang="de-DE">
              <a:latin typeface="+mn-lt"/>
              <a:ea typeface="+mn-ea"/>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Pescatore</a:t>
            </a:r>
          </a:p>
        </p:txBody>
      </p:sp>
      <p:sp>
        <p:nvSpPr>
          <p:cNvPr id="132099" name="Rectangle 3"/>
          <p:cNvSpPr>
            <a:spLocks noGrp="1" noChangeArrowheads="1"/>
          </p:cNvSpPr>
          <p:nvPr>
            <p:ph idx="1"/>
          </p:nvPr>
        </p:nvSpPr>
        <p:spPr>
          <a:xfrm>
            <a:off x="411480" y="2203704"/>
            <a:ext cx="11338560" cy="4251960"/>
          </a:xfrm>
        </p:spPr>
        <p:txBody>
          <a:bodyPr>
            <a:noAutofit/>
          </a:bodyPr>
          <a:lstStyle/>
          <a:p>
            <a:pPr marL="342900" indent="-342900">
              <a:lnSpc>
                <a:spcPct val="100000"/>
              </a:lnSpc>
              <a:spcBef>
                <a:spcPts val="1200"/>
              </a:spcBef>
              <a:buClr>
                <a:srgbClr val="333333"/>
              </a:buClr>
              <a:buFont typeface="WingDings"/>
              <a:buChar char=""/>
            </a:pPr>
            <a:r>
              <a:rPr lang="it-IT" altLang="de-DE" sz="2400" dirty="0">
                <a:solidFill>
                  <a:srgbClr val="333333"/>
                </a:solidFill>
              </a:rPr>
              <a:t>pipa</a:t>
            </a:r>
          </a:p>
          <a:p>
            <a:pPr marL="342900" indent="-342900">
              <a:lnSpc>
                <a:spcPct val="100000"/>
              </a:lnSpc>
              <a:spcBef>
                <a:spcPts val="1200"/>
              </a:spcBef>
              <a:buClr>
                <a:srgbClr val="004992"/>
              </a:buClr>
              <a:buFont typeface="WingDings"/>
              <a:buChar char=""/>
            </a:pPr>
            <a:r>
              <a:rPr lang="it-IT" altLang="de-DE" sz="2400" dirty="0">
                <a:solidFill>
                  <a:srgbClr val="004992"/>
                </a:solidFill>
              </a:rPr>
              <a:t>secchio</a:t>
            </a:r>
          </a:p>
          <a:p>
            <a:pPr marL="342900" indent="-342900">
              <a:lnSpc>
                <a:spcPct val="100000"/>
              </a:lnSpc>
              <a:spcBef>
                <a:spcPts val="1200"/>
              </a:spcBef>
              <a:buClr>
                <a:srgbClr val="333333"/>
              </a:buClr>
              <a:buFont typeface="WingDings"/>
              <a:buChar char=""/>
            </a:pPr>
            <a:r>
              <a:rPr lang="it-IT" altLang="de-DE" sz="2400" dirty="0">
                <a:solidFill>
                  <a:srgbClr val="333333"/>
                </a:solidFill>
              </a:rPr>
              <a:t>bottone su cappello</a:t>
            </a:r>
          </a:p>
          <a:p>
            <a:pPr marL="342900" indent="-342900">
              <a:lnSpc>
                <a:spcPct val="100000"/>
              </a:lnSpc>
              <a:spcBef>
                <a:spcPts val="1200"/>
              </a:spcBef>
              <a:buClr>
                <a:srgbClr val="333333"/>
              </a:buClr>
              <a:buFont typeface="WingDings"/>
              <a:buChar char=""/>
            </a:pPr>
            <a:r>
              <a:rPr lang="it-IT" altLang="de-DE" sz="2400">
                <a:solidFill>
                  <a:srgbClr val="333333"/>
                </a:solidFill>
              </a:rPr>
              <a:t>scritta “Sport” </a:t>
            </a:r>
            <a:r>
              <a:rPr lang="it-IT" altLang="de-DE" sz="2400" dirty="0">
                <a:solidFill>
                  <a:srgbClr val="333333"/>
                </a:solidFill>
              </a:rPr>
              <a:t>sulla barca</a:t>
            </a:r>
          </a:p>
          <a:p>
            <a:pPr marL="342900" indent="-342900">
              <a:lnSpc>
                <a:spcPct val="100000"/>
              </a:lnSpc>
              <a:spcBef>
                <a:spcPts val="1200"/>
              </a:spcBef>
              <a:buClr>
                <a:srgbClr val="004992"/>
              </a:buClr>
              <a:buFont typeface="WingDings"/>
              <a:buChar char=""/>
            </a:pPr>
            <a:r>
              <a:rPr lang="it-IT" altLang="de-DE" sz="2400" dirty="0">
                <a:solidFill>
                  <a:srgbClr val="004992"/>
                </a:solidFill>
              </a:rPr>
              <a:t>canna da pesca</a:t>
            </a:r>
          </a:p>
          <a:p>
            <a:pPr marL="342900" indent="-342900">
              <a:lnSpc>
                <a:spcPct val="100000"/>
              </a:lnSpc>
              <a:spcBef>
                <a:spcPts val="1200"/>
              </a:spcBef>
              <a:buClr>
                <a:srgbClr val="333333"/>
              </a:buClr>
              <a:buFont typeface="WingDings"/>
              <a:buChar char=""/>
            </a:pPr>
            <a:r>
              <a:rPr lang="it-IT" altLang="de-DE" sz="2400" dirty="0">
                <a:solidFill>
                  <a:srgbClr val="333333"/>
                </a:solidFill>
              </a:rPr>
              <a:t>maglione rosso</a:t>
            </a:r>
          </a:p>
          <a:p>
            <a:pPr marL="342900" indent="-342900">
              <a:lnSpc>
                <a:spcPct val="100000"/>
              </a:lnSpc>
              <a:spcBef>
                <a:spcPts val="1200"/>
              </a:spcBef>
              <a:buClr>
                <a:srgbClr val="333333"/>
              </a:buClr>
              <a:buFont typeface="WingDings"/>
              <a:buChar char=""/>
            </a:pPr>
            <a:r>
              <a:rPr lang="it-IT" altLang="de-DE" sz="2400" dirty="0">
                <a:solidFill>
                  <a:srgbClr val="333333"/>
                </a:solidFill>
              </a:rPr>
              <a:t>acqua</a:t>
            </a:r>
          </a:p>
          <a:p>
            <a:pPr marL="342900" indent="-342900">
              <a:lnSpc>
                <a:spcPct val="100000"/>
              </a:lnSpc>
              <a:spcBef>
                <a:spcPts val="1200"/>
              </a:spcBef>
              <a:buClr>
                <a:srgbClr val="333333"/>
              </a:buClr>
              <a:buFont typeface="WingDings"/>
              <a:buChar char=""/>
            </a:pPr>
            <a:r>
              <a:rPr lang="it-IT" altLang="de-DE" sz="2400" dirty="0">
                <a:solidFill>
                  <a:srgbClr val="333333"/>
                </a:solidFill>
              </a:rPr>
              <a:t>pesce</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57</a:t>
            </a:fld>
            <a:endParaRPr lang="de-DE" altLang="de-DE">
              <a:latin typeface="+mn-lt"/>
              <a:ea typeface="+mn-ea"/>
            </a:endParaRPr>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3594"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non presente</a:t>
            </a:r>
            <a:endParaRPr lang="de-DE" altLang="de-DE" sz="1800" b="1" dirty="0">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58</a:t>
            </a:fld>
            <a:endParaRPr lang="de-DE" altLang="de-DE">
              <a:latin typeface="+mn-lt"/>
              <a:ea typeface="+mn-ea"/>
            </a:endParaRPr>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732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Brainstorming</a:t>
            </a:r>
          </a:p>
        </p:txBody>
      </p:sp>
      <p:sp>
        <p:nvSpPr>
          <p:cNvPr id="136195" name="Rectangle 3"/>
          <p:cNvSpPr>
            <a:spLocks noGrp="1" noChangeArrowheads="1"/>
          </p:cNvSpPr>
          <p:nvPr>
            <p:ph idx="1"/>
          </p:nvPr>
        </p:nvSpPr>
        <p:spPr>
          <a:noFill/>
        </p:spPr>
        <p:txBody>
          <a:bodyPr>
            <a:noAutofit/>
          </a:bodyPr>
          <a:lstStyle/>
          <a:p>
            <a:r>
              <a:rPr lang="de-DE" altLang="de-DE" sz="2400" dirty="0">
                <a:solidFill>
                  <a:srgbClr val="333333"/>
                </a:solidFill>
              </a:rPr>
              <a:t>Che cosa vedi tipicamente ad un a</a:t>
            </a:r>
            <a:r>
              <a:rPr lang="it-IT" altLang="de-DE" sz="2400" dirty="0">
                <a:solidFill>
                  <a:srgbClr val="333333"/>
                </a:solidFill>
              </a:rPr>
              <a:t>ttraversamento pedonale</a:t>
            </a:r>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59</a:t>
            </a:fld>
            <a:endParaRPr lang="de-DE" altLang="de-DE">
              <a:latin typeface="+mn-lt"/>
              <a:ea typeface="+mn-ea"/>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3" name="Rectangle 102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Attraversamento pedonale</a:t>
            </a:r>
            <a:br>
              <a:rPr lang="it-IT" altLang="de-DE" sz="3600">
                <a:solidFill>
                  <a:srgbClr val="004992"/>
                </a:solidFill>
                <a:latin typeface="+mn-lt"/>
                <a:ea typeface="+mn-ea"/>
                <a:cs typeface="+mn-cs"/>
              </a:rPr>
            </a:br>
            <a:r>
              <a:rPr lang="it-IT" altLang="de-DE">
                <a:solidFill>
                  <a:srgbClr val="004992"/>
                </a:solidFill>
                <a:latin typeface="+mn-lt"/>
                <a:ea typeface="+mn-ea"/>
                <a:cs typeface="+mn-cs"/>
              </a:rPr>
              <a:t>Che cosa hai visto nell‘immagine? Quanto ne sei sicuro?</a:t>
            </a:r>
            <a:endParaRPr lang="de-DE" altLang="de-DE">
              <a:solidFill>
                <a:srgbClr val="004992"/>
              </a:solidFill>
              <a:latin typeface="+mn-lt"/>
              <a:ea typeface="+mn-ea"/>
              <a:cs typeface="+mn-cs"/>
            </a:endParaRPr>
          </a:p>
        </p:txBody>
      </p:sp>
      <p:sp>
        <p:nvSpPr>
          <p:cNvPr id="138242" name="Rectangle 3"/>
          <p:cNvSpPr>
            <a:spLocks noGrp="1" noChangeArrowheads="1"/>
          </p:cNvSpPr>
          <p:nvPr>
            <p:ph idx="1"/>
          </p:nvPr>
        </p:nvSpPr>
        <p:spPr>
          <a:xfrm>
            <a:off x="411480" y="2203704"/>
            <a:ext cx="11338560" cy="4251960"/>
          </a:xfrm>
          <a:noFill/>
        </p:spPr>
        <p:txBody>
          <a:bodyPr>
            <a:noAutofit/>
          </a:bodyPr>
          <a:lstStyle/>
          <a:p>
            <a:pPr marL="342900" indent="-342900">
              <a:lnSpc>
                <a:spcPct val="100000"/>
              </a:lnSpc>
              <a:spcBef>
                <a:spcPts val="1200"/>
              </a:spcBef>
              <a:buClr>
                <a:srgbClr val="333333"/>
              </a:buClr>
              <a:buFont typeface="WingDings"/>
              <a:buChar char=""/>
            </a:pPr>
            <a:r>
              <a:rPr lang="it-IT" altLang="de-DE" sz="2000" dirty="0">
                <a:solidFill>
                  <a:srgbClr val="333333"/>
                </a:solidFill>
              </a:rPr>
              <a:t>automobili</a:t>
            </a:r>
          </a:p>
          <a:p>
            <a:pPr marL="342900" indent="-342900">
              <a:lnSpc>
                <a:spcPct val="100000"/>
              </a:lnSpc>
              <a:spcBef>
                <a:spcPts val="1200"/>
              </a:spcBef>
              <a:buClr>
                <a:srgbClr val="333333"/>
              </a:buClr>
              <a:buFont typeface="WingDings"/>
              <a:buChar char=""/>
            </a:pPr>
            <a:r>
              <a:rPr lang="it-IT" altLang="de-DE" sz="2000" dirty="0">
                <a:solidFill>
                  <a:srgbClr val="333333"/>
                </a:solidFill>
              </a:rPr>
              <a:t>poliziotto</a:t>
            </a:r>
          </a:p>
          <a:p>
            <a:pPr marL="342900" indent="-342900">
              <a:lnSpc>
                <a:spcPct val="100000"/>
              </a:lnSpc>
              <a:spcBef>
                <a:spcPts val="1200"/>
              </a:spcBef>
              <a:buClr>
                <a:srgbClr val="333333"/>
              </a:buClr>
              <a:buFont typeface="WingDings"/>
              <a:buChar char=""/>
            </a:pPr>
            <a:r>
              <a:rPr lang="it-IT" altLang="de-DE" sz="2000" dirty="0">
                <a:solidFill>
                  <a:srgbClr val="333333"/>
                </a:solidFill>
              </a:rPr>
              <a:t>bambino in bicicletta</a:t>
            </a:r>
          </a:p>
          <a:p>
            <a:pPr marL="342900" indent="-342900">
              <a:lnSpc>
                <a:spcPct val="100000"/>
              </a:lnSpc>
              <a:spcBef>
                <a:spcPts val="1200"/>
              </a:spcBef>
              <a:buClr>
                <a:srgbClr val="333333"/>
              </a:buClr>
              <a:buFont typeface="WingDings"/>
              <a:buChar char=""/>
            </a:pPr>
            <a:r>
              <a:rPr lang="it-IT" altLang="de-DE" sz="2000" dirty="0">
                <a:solidFill>
                  <a:srgbClr val="333333"/>
                </a:solidFill>
              </a:rPr>
              <a:t>donna anziana</a:t>
            </a:r>
          </a:p>
          <a:p>
            <a:pPr marL="342900" indent="-342900">
              <a:lnSpc>
                <a:spcPct val="100000"/>
              </a:lnSpc>
              <a:spcBef>
                <a:spcPts val="1200"/>
              </a:spcBef>
              <a:buClr>
                <a:srgbClr val="333333"/>
              </a:buClr>
              <a:buFont typeface="WingDings"/>
              <a:buChar char=""/>
            </a:pPr>
            <a:r>
              <a:rPr lang="it-IT" altLang="de-DE" sz="2000" dirty="0">
                <a:solidFill>
                  <a:srgbClr val="333333"/>
                </a:solidFill>
              </a:rPr>
              <a:t>semaforo verde</a:t>
            </a:r>
          </a:p>
          <a:p>
            <a:pPr marL="342900" indent="-342900">
              <a:lnSpc>
                <a:spcPct val="100000"/>
              </a:lnSpc>
              <a:spcBef>
                <a:spcPts val="1200"/>
              </a:spcBef>
              <a:buClr>
                <a:srgbClr val="333333"/>
              </a:buClr>
              <a:buFont typeface="WingDings"/>
              <a:buChar char=""/>
            </a:pPr>
            <a:r>
              <a:rPr lang="it-IT" altLang="de-DE" sz="2000" dirty="0">
                <a:solidFill>
                  <a:srgbClr val="333333"/>
                </a:solidFill>
              </a:rPr>
              <a:t>strisce pedonali</a:t>
            </a:r>
          </a:p>
          <a:p>
            <a:pPr marL="342900" indent="-342900">
              <a:lnSpc>
                <a:spcPct val="100000"/>
              </a:lnSpc>
              <a:spcBef>
                <a:spcPts val="1200"/>
              </a:spcBef>
              <a:buClr>
                <a:srgbClr val="333333"/>
              </a:buClr>
              <a:buFont typeface="WingDings"/>
              <a:buChar char=""/>
            </a:pPr>
            <a:r>
              <a:rPr lang="it-IT" altLang="de-DE" sz="2000" dirty="0">
                <a:solidFill>
                  <a:srgbClr val="333333"/>
                </a:solidFill>
              </a:rPr>
              <a:t>cartello dello stop</a:t>
            </a:r>
          </a:p>
          <a:p>
            <a:pPr marL="342900" indent="-342900">
              <a:lnSpc>
                <a:spcPct val="100000"/>
              </a:lnSpc>
              <a:spcBef>
                <a:spcPts val="1200"/>
              </a:spcBef>
              <a:buClr>
                <a:srgbClr val="333333"/>
              </a:buClr>
              <a:buFont typeface="WingDings"/>
              <a:buChar char=""/>
            </a:pPr>
            <a:r>
              <a:rPr lang="it-IT" altLang="de-DE" sz="2000" dirty="0">
                <a:solidFill>
                  <a:srgbClr val="333333"/>
                </a:solidFill>
              </a:rPr>
              <a:t>linea dell'orizzonte</a:t>
            </a:r>
            <a:br>
              <a:rPr lang="it-IT" altLang="de-DE" sz="2000" dirty="0">
                <a:solidFill>
                  <a:srgbClr val="333333"/>
                </a:solidFill>
              </a:rPr>
            </a:br>
            <a:r>
              <a:rPr lang="it-IT" altLang="de-DE" sz="2000" dirty="0">
                <a:solidFill>
                  <a:srgbClr val="333333"/>
                </a:solidFill>
              </a:rPr>
              <a:t>della città</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60</a:t>
            </a:fld>
            <a:endParaRPr lang="de-DE" altLang="de-DE">
              <a:latin typeface="+mn-lt"/>
              <a:ea typeface="+mn-ea"/>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Attraversamento pedonale</a:t>
            </a:r>
          </a:p>
        </p:txBody>
      </p:sp>
      <p:sp>
        <p:nvSpPr>
          <p:cNvPr id="140291" name="Rectangle 3"/>
          <p:cNvSpPr>
            <a:spLocks noGrp="1" noChangeArrowheads="1"/>
          </p:cNvSpPr>
          <p:nvPr>
            <p:ph idx="1"/>
          </p:nvPr>
        </p:nvSpPr>
        <p:spPr>
          <a:xfrm>
            <a:off x="411480" y="2203704"/>
            <a:ext cx="11338560" cy="4251960"/>
          </a:xfrm>
        </p:spPr>
        <p:txBody>
          <a:bodyPr>
            <a:noAutofit/>
          </a:bodyPr>
          <a:lstStyle/>
          <a:p>
            <a:pPr marL="342900" indent="-342900">
              <a:lnSpc>
                <a:spcPct val="100000"/>
              </a:lnSpc>
              <a:spcBef>
                <a:spcPts val="1200"/>
              </a:spcBef>
              <a:buClr>
                <a:srgbClr val="004992"/>
              </a:buClr>
              <a:buFont typeface="WingDings"/>
              <a:buChar char=""/>
            </a:pPr>
            <a:r>
              <a:rPr lang="it-IT" altLang="de-DE" sz="2000" dirty="0">
                <a:solidFill>
                  <a:srgbClr val="004992"/>
                </a:solidFill>
              </a:rPr>
              <a:t>automobili</a:t>
            </a:r>
          </a:p>
          <a:p>
            <a:pPr marL="342900" indent="-342900">
              <a:lnSpc>
                <a:spcPct val="100000"/>
              </a:lnSpc>
              <a:spcBef>
                <a:spcPts val="1200"/>
              </a:spcBef>
              <a:buClr>
                <a:srgbClr val="333333"/>
              </a:buClr>
              <a:buFont typeface="WingDings"/>
              <a:buChar char=""/>
            </a:pPr>
            <a:r>
              <a:rPr lang="it-IT" altLang="de-DE" sz="2000" dirty="0">
                <a:solidFill>
                  <a:srgbClr val="333333"/>
                </a:solidFill>
              </a:rPr>
              <a:t>poliziotto</a:t>
            </a:r>
          </a:p>
          <a:p>
            <a:pPr marL="342900" indent="-342900">
              <a:lnSpc>
                <a:spcPct val="100000"/>
              </a:lnSpc>
              <a:spcBef>
                <a:spcPts val="1200"/>
              </a:spcBef>
              <a:buClr>
                <a:srgbClr val="333333"/>
              </a:buClr>
              <a:buFont typeface="WingDings"/>
              <a:buChar char=""/>
            </a:pPr>
            <a:r>
              <a:rPr lang="it-IT" altLang="de-DE" sz="2000" dirty="0">
                <a:solidFill>
                  <a:srgbClr val="333333"/>
                </a:solidFill>
              </a:rPr>
              <a:t>bambino in bicicletta</a:t>
            </a:r>
          </a:p>
          <a:p>
            <a:pPr marL="342900" indent="-342900">
              <a:lnSpc>
                <a:spcPct val="100000"/>
              </a:lnSpc>
              <a:spcBef>
                <a:spcPts val="1200"/>
              </a:spcBef>
              <a:buClr>
                <a:srgbClr val="333333"/>
              </a:buClr>
              <a:buFont typeface="WingDings"/>
              <a:buChar char=""/>
            </a:pPr>
            <a:r>
              <a:rPr lang="it-IT" altLang="de-DE" sz="2000" dirty="0">
                <a:solidFill>
                  <a:srgbClr val="333333"/>
                </a:solidFill>
              </a:rPr>
              <a:t>donna anziana</a:t>
            </a:r>
          </a:p>
          <a:p>
            <a:pPr marL="342900" indent="-342900">
              <a:lnSpc>
                <a:spcPct val="100000"/>
              </a:lnSpc>
              <a:spcBef>
                <a:spcPts val="1200"/>
              </a:spcBef>
              <a:buClr>
                <a:srgbClr val="004992"/>
              </a:buClr>
              <a:buFont typeface="WingDings"/>
              <a:buChar char=""/>
            </a:pPr>
            <a:r>
              <a:rPr lang="it-IT" altLang="de-DE" sz="2000" dirty="0">
                <a:solidFill>
                  <a:srgbClr val="004992"/>
                </a:solidFill>
              </a:rPr>
              <a:t>semaforo verde</a:t>
            </a:r>
          </a:p>
          <a:p>
            <a:pPr marL="342900" indent="-342900">
              <a:lnSpc>
                <a:spcPct val="100000"/>
              </a:lnSpc>
              <a:spcBef>
                <a:spcPts val="1200"/>
              </a:spcBef>
              <a:buClr>
                <a:srgbClr val="333333"/>
              </a:buClr>
              <a:buFont typeface="WingDings"/>
              <a:buChar char=""/>
            </a:pPr>
            <a:r>
              <a:rPr lang="it-IT" altLang="de-DE" sz="2000" dirty="0">
                <a:solidFill>
                  <a:srgbClr val="333333"/>
                </a:solidFill>
              </a:rPr>
              <a:t>strisce pedonali</a:t>
            </a:r>
          </a:p>
          <a:p>
            <a:pPr marL="342900" indent="-342900">
              <a:lnSpc>
                <a:spcPct val="100000"/>
              </a:lnSpc>
              <a:spcBef>
                <a:spcPts val="1200"/>
              </a:spcBef>
              <a:buClr>
                <a:srgbClr val="333333"/>
              </a:buClr>
              <a:buFont typeface="WingDings"/>
              <a:buChar char=""/>
            </a:pPr>
            <a:r>
              <a:rPr lang="it-IT" altLang="de-DE" sz="2000" dirty="0">
                <a:solidFill>
                  <a:srgbClr val="333333"/>
                </a:solidFill>
              </a:rPr>
              <a:t>cartello dello stop</a:t>
            </a:r>
          </a:p>
          <a:p>
            <a:pPr marL="342900" indent="-342900">
              <a:lnSpc>
                <a:spcPct val="100000"/>
              </a:lnSpc>
              <a:spcBef>
                <a:spcPts val="1200"/>
              </a:spcBef>
              <a:buClr>
                <a:srgbClr val="333333"/>
              </a:buClr>
              <a:buFont typeface="WingDings"/>
              <a:buChar char=""/>
            </a:pPr>
            <a:r>
              <a:rPr lang="it-IT" altLang="de-DE" sz="2000" dirty="0">
                <a:solidFill>
                  <a:srgbClr val="333333"/>
                </a:solidFill>
              </a:rPr>
              <a:t>linea dell'orizzonte</a:t>
            </a:r>
            <a:br>
              <a:rPr lang="it-IT" altLang="de-DE" sz="2000" dirty="0">
                <a:solidFill>
                  <a:srgbClr val="333333"/>
                </a:solidFill>
              </a:rPr>
            </a:br>
            <a:r>
              <a:rPr lang="it-IT" altLang="de-DE" sz="2000" dirty="0">
                <a:solidFill>
                  <a:srgbClr val="333333"/>
                </a:solidFill>
              </a:rPr>
              <a:t>della città</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61</a:t>
            </a:fld>
            <a:endParaRPr lang="de-DE" altLang="de-DE">
              <a:latin typeface="+mn-lt"/>
              <a:ea typeface="+mn-ea"/>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non presente</a:t>
            </a:r>
            <a:endParaRPr lang="de-DE" altLang="de-DE" sz="1800" b="1" dirty="0">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62</a:t>
            </a:fld>
            <a:endParaRPr lang="de-DE" altLang="de-DE">
              <a:latin typeface="+mn-lt"/>
              <a:ea typeface="+mn-ea"/>
            </a:endParaRPr>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485"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Brainstorming</a:t>
            </a:r>
          </a:p>
        </p:txBody>
      </p:sp>
      <p:sp>
        <p:nvSpPr>
          <p:cNvPr id="144387" name="Rectangle 3"/>
          <p:cNvSpPr>
            <a:spLocks noGrp="1" noChangeArrowheads="1"/>
          </p:cNvSpPr>
          <p:nvPr>
            <p:ph idx="1"/>
          </p:nvPr>
        </p:nvSpPr>
        <p:spPr/>
        <p:txBody>
          <a:bodyPr>
            <a:noAutofit/>
          </a:bodyPr>
          <a:lstStyle/>
          <a:p>
            <a:r>
              <a:rPr lang="de-DE" altLang="de-DE" sz="2400" dirty="0">
                <a:solidFill>
                  <a:srgbClr val="333333"/>
                </a:solidFill>
              </a:rPr>
              <a:t>Che cosa vedi tipicamente in un </a:t>
            </a:r>
            <a:r>
              <a:rPr lang="it-IT" altLang="de-DE" sz="2400" dirty="0">
                <a:solidFill>
                  <a:srgbClr val="333333"/>
                </a:solidFill>
              </a:rPr>
              <a:t>parco giochi</a:t>
            </a:r>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63</a:t>
            </a:fld>
            <a:endParaRPr lang="de-DE" altLang="de-DE">
              <a:latin typeface="+mn-lt"/>
              <a:ea typeface="+mn-ea"/>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5" name="Rectangle 102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Parco giochi</a:t>
            </a:r>
            <a:br>
              <a:rPr lang="it-IT" altLang="de-DE" sz="3600">
                <a:solidFill>
                  <a:srgbClr val="004992"/>
                </a:solidFill>
                <a:latin typeface="+mn-lt"/>
                <a:ea typeface="+mn-ea"/>
                <a:cs typeface="+mn-cs"/>
              </a:rPr>
            </a:br>
            <a:r>
              <a:rPr lang="it-IT" altLang="de-DE">
                <a:solidFill>
                  <a:srgbClr val="004992"/>
                </a:solidFill>
                <a:latin typeface="+mn-lt"/>
                <a:ea typeface="+mn-ea"/>
                <a:cs typeface="+mn-cs"/>
              </a:rPr>
              <a:t>Che cosa hai visto nell'immagine? Quanto ne sei sicuro?</a:t>
            </a:r>
            <a:endParaRPr lang="de-DE" altLang="de-DE">
              <a:solidFill>
                <a:srgbClr val="004992"/>
              </a:solidFill>
              <a:latin typeface="+mn-lt"/>
              <a:ea typeface="+mn-ea"/>
              <a:cs typeface="+mn-cs"/>
            </a:endParaRPr>
          </a:p>
        </p:txBody>
      </p:sp>
      <p:sp>
        <p:nvSpPr>
          <p:cNvPr id="146434" name="Rectangle 3"/>
          <p:cNvSpPr>
            <a:spLocks noGrp="1" noChangeArrowheads="1"/>
          </p:cNvSpPr>
          <p:nvPr>
            <p:ph idx="1"/>
          </p:nvPr>
        </p:nvSpPr>
        <p:spPr>
          <a:xfrm>
            <a:off x="411480" y="2203704"/>
            <a:ext cx="11338560" cy="4251960"/>
          </a:xfrm>
          <a:noFill/>
        </p:spPr>
        <p:txBody>
          <a:bodyPr>
            <a:noAutofit/>
          </a:bodyPr>
          <a:lstStyle/>
          <a:p>
            <a:pPr marL="342900" indent="-342900">
              <a:lnSpc>
                <a:spcPct val="100000"/>
              </a:lnSpc>
              <a:spcBef>
                <a:spcPts val="1200"/>
              </a:spcBef>
              <a:buClr>
                <a:srgbClr val="333333"/>
              </a:buClr>
              <a:buFont typeface="WingDings"/>
              <a:buChar char=""/>
            </a:pPr>
            <a:r>
              <a:rPr lang="it-IT" altLang="de-DE" sz="2000" dirty="0">
                <a:solidFill>
                  <a:srgbClr val="333333"/>
                </a:solidFill>
              </a:rPr>
              <a:t>scivolo</a:t>
            </a:r>
          </a:p>
          <a:p>
            <a:pPr marL="342900" indent="-342900">
              <a:lnSpc>
                <a:spcPct val="100000"/>
              </a:lnSpc>
              <a:spcBef>
                <a:spcPts val="1200"/>
              </a:spcBef>
              <a:buClr>
                <a:srgbClr val="333333"/>
              </a:buClr>
              <a:buFont typeface="WingDings"/>
              <a:buChar char=""/>
            </a:pPr>
            <a:r>
              <a:rPr lang="it-IT" altLang="de-DE" sz="2000" dirty="0">
                <a:solidFill>
                  <a:srgbClr val="333333"/>
                </a:solidFill>
              </a:rPr>
              <a:t>giostra</a:t>
            </a:r>
          </a:p>
          <a:p>
            <a:pPr marL="342900" indent="-342900">
              <a:lnSpc>
                <a:spcPct val="100000"/>
              </a:lnSpc>
              <a:spcBef>
                <a:spcPts val="1200"/>
              </a:spcBef>
              <a:buClr>
                <a:srgbClr val="333333"/>
              </a:buClr>
              <a:buFont typeface="WingDings"/>
              <a:buChar char=""/>
            </a:pPr>
            <a:r>
              <a:rPr lang="it-IT" altLang="de-DE" sz="2000" dirty="0">
                <a:solidFill>
                  <a:srgbClr val="333333"/>
                </a:solidFill>
              </a:rPr>
              <a:t>aquilone</a:t>
            </a:r>
          </a:p>
          <a:p>
            <a:pPr marL="342900" indent="-342900">
              <a:lnSpc>
                <a:spcPct val="100000"/>
              </a:lnSpc>
              <a:spcBef>
                <a:spcPts val="1200"/>
              </a:spcBef>
              <a:buClr>
                <a:srgbClr val="333333"/>
              </a:buClr>
              <a:buFont typeface="WingDings"/>
              <a:buChar char=""/>
            </a:pPr>
            <a:r>
              <a:rPr lang="it-IT" altLang="de-DE" sz="2000" dirty="0">
                <a:solidFill>
                  <a:srgbClr val="333333"/>
                </a:solidFill>
              </a:rPr>
              <a:t>skateboard</a:t>
            </a:r>
          </a:p>
          <a:p>
            <a:pPr marL="342900" indent="-342900">
              <a:lnSpc>
                <a:spcPct val="100000"/>
              </a:lnSpc>
              <a:spcBef>
                <a:spcPts val="1200"/>
              </a:spcBef>
              <a:buClr>
                <a:srgbClr val="333333"/>
              </a:buClr>
              <a:buFont typeface="WingDings"/>
              <a:buChar char=""/>
            </a:pPr>
            <a:r>
              <a:rPr lang="it-IT" altLang="de-DE" sz="2000" dirty="0">
                <a:solidFill>
                  <a:srgbClr val="333333"/>
                </a:solidFill>
              </a:rPr>
              <a:t>palla</a:t>
            </a:r>
          </a:p>
          <a:p>
            <a:pPr marL="342900" indent="-342900">
              <a:lnSpc>
                <a:spcPct val="100000"/>
              </a:lnSpc>
              <a:spcBef>
                <a:spcPts val="1200"/>
              </a:spcBef>
              <a:buClr>
                <a:srgbClr val="333333"/>
              </a:buClr>
              <a:buFont typeface="WingDings"/>
              <a:buChar char=""/>
            </a:pPr>
            <a:r>
              <a:rPr lang="it-IT" altLang="de-DE" sz="2000" dirty="0">
                <a:solidFill>
                  <a:srgbClr val="333333"/>
                </a:solidFill>
              </a:rPr>
              <a:t>alberi</a:t>
            </a:r>
          </a:p>
          <a:p>
            <a:pPr marL="342900" indent="-342900">
              <a:lnSpc>
                <a:spcPct val="100000"/>
              </a:lnSpc>
              <a:spcBef>
                <a:spcPts val="1200"/>
              </a:spcBef>
              <a:buClr>
                <a:srgbClr val="333333"/>
              </a:buClr>
              <a:buFont typeface="WingDings"/>
              <a:buChar char=""/>
            </a:pPr>
            <a:r>
              <a:rPr lang="it-IT" altLang="de-DE" sz="2000" dirty="0">
                <a:solidFill>
                  <a:srgbClr val="333333"/>
                </a:solidFill>
              </a:rPr>
              <a:t>altalena</a:t>
            </a:r>
          </a:p>
          <a:p>
            <a:pPr marL="342900" indent="-342900">
              <a:lnSpc>
                <a:spcPct val="100000"/>
              </a:lnSpc>
              <a:spcBef>
                <a:spcPts val="1200"/>
              </a:spcBef>
              <a:buClr>
                <a:srgbClr val="333333"/>
              </a:buClr>
              <a:buFont typeface="WingDings"/>
              <a:buChar char=""/>
            </a:pPr>
            <a:r>
              <a:rPr lang="it-IT" altLang="de-DE" sz="2000" dirty="0">
                <a:solidFill>
                  <a:srgbClr val="333333"/>
                </a:solidFill>
              </a:rPr>
              <a:t>giocattoli</a:t>
            </a:r>
          </a:p>
          <a:p>
            <a:pPr marL="342900" indent="-342900">
              <a:lnSpc>
                <a:spcPct val="100000"/>
              </a:lnSpc>
              <a:spcBef>
                <a:spcPts val="1200"/>
              </a:spcBef>
              <a:buClr>
                <a:srgbClr val="333333"/>
              </a:buClr>
              <a:buFont typeface="WingDings"/>
              <a:buChar char=""/>
            </a:pPr>
            <a:r>
              <a:rPr lang="it-IT" altLang="de-DE" sz="2000" dirty="0">
                <a:solidFill>
                  <a:srgbClr val="333333"/>
                </a:solidFill>
              </a:rPr>
              <a:t>recinto di sabbia</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64</a:t>
            </a:fld>
            <a:endParaRPr lang="de-DE" altLang="de-DE">
              <a:latin typeface="+mn-lt"/>
              <a:ea typeface="+mn-ea"/>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Parco giochi</a:t>
            </a:r>
          </a:p>
        </p:txBody>
      </p:sp>
      <p:sp>
        <p:nvSpPr>
          <p:cNvPr id="148483" name="Rectangle 3"/>
          <p:cNvSpPr>
            <a:spLocks noGrp="1" noChangeArrowheads="1"/>
          </p:cNvSpPr>
          <p:nvPr>
            <p:ph idx="1"/>
          </p:nvPr>
        </p:nvSpPr>
        <p:spPr>
          <a:xfrm>
            <a:off x="411480" y="2203704"/>
            <a:ext cx="11338560" cy="4251960"/>
          </a:xfrm>
        </p:spPr>
        <p:txBody>
          <a:bodyPr>
            <a:noAutofit/>
          </a:bodyPr>
          <a:lstStyle/>
          <a:p>
            <a:pPr marL="342900" indent="-342900">
              <a:lnSpc>
                <a:spcPct val="100000"/>
              </a:lnSpc>
              <a:spcBef>
                <a:spcPts val="1200"/>
              </a:spcBef>
              <a:buClr>
                <a:srgbClr val="333333"/>
              </a:buClr>
              <a:buFont typeface="WingDings"/>
              <a:buChar char=""/>
            </a:pPr>
            <a:r>
              <a:rPr lang="it-IT" altLang="de-DE" sz="2000" dirty="0">
                <a:solidFill>
                  <a:srgbClr val="333333"/>
                </a:solidFill>
              </a:rPr>
              <a:t>scivolo</a:t>
            </a:r>
          </a:p>
          <a:p>
            <a:pPr marL="342900" indent="-342900">
              <a:lnSpc>
                <a:spcPct val="100000"/>
              </a:lnSpc>
              <a:spcBef>
                <a:spcPts val="1200"/>
              </a:spcBef>
              <a:buClr>
                <a:srgbClr val="333333"/>
              </a:buClr>
              <a:buFont typeface="WingDings"/>
              <a:buChar char=""/>
            </a:pPr>
            <a:r>
              <a:rPr lang="it-IT" altLang="de-DE" sz="2000" dirty="0">
                <a:solidFill>
                  <a:srgbClr val="333333"/>
                </a:solidFill>
              </a:rPr>
              <a:t>giostra</a:t>
            </a:r>
          </a:p>
          <a:p>
            <a:pPr marL="342900" indent="-342900">
              <a:lnSpc>
                <a:spcPct val="100000"/>
              </a:lnSpc>
              <a:spcBef>
                <a:spcPts val="1200"/>
              </a:spcBef>
              <a:buClr>
                <a:srgbClr val="333333"/>
              </a:buClr>
              <a:buFont typeface="WingDings"/>
              <a:buChar char=""/>
            </a:pPr>
            <a:r>
              <a:rPr lang="it-IT" altLang="de-DE" sz="2000" dirty="0">
                <a:solidFill>
                  <a:srgbClr val="333333"/>
                </a:solidFill>
              </a:rPr>
              <a:t>aquilone</a:t>
            </a:r>
          </a:p>
          <a:p>
            <a:pPr marL="342900" indent="-342900">
              <a:lnSpc>
                <a:spcPct val="100000"/>
              </a:lnSpc>
              <a:spcBef>
                <a:spcPts val="1200"/>
              </a:spcBef>
              <a:buClr>
                <a:srgbClr val="333333"/>
              </a:buClr>
              <a:buFont typeface="WingDings"/>
              <a:buChar char=""/>
            </a:pPr>
            <a:r>
              <a:rPr lang="it-IT" altLang="de-DE" sz="2000" dirty="0">
                <a:solidFill>
                  <a:srgbClr val="333333"/>
                </a:solidFill>
              </a:rPr>
              <a:t>skateboard</a:t>
            </a:r>
          </a:p>
          <a:p>
            <a:pPr marL="342900" indent="-342900">
              <a:lnSpc>
                <a:spcPct val="100000"/>
              </a:lnSpc>
              <a:spcBef>
                <a:spcPts val="1200"/>
              </a:spcBef>
              <a:buClr>
                <a:srgbClr val="004992"/>
              </a:buClr>
              <a:buFont typeface="WingDings"/>
              <a:buChar char=""/>
            </a:pPr>
            <a:r>
              <a:rPr lang="it-IT" altLang="de-DE" sz="2000" dirty="0">
                <a:solidFill>
                  <a:srgbClr val="004992"/>
                </a:solidFill>
              </a:rPr>
              <a:t>palla</a:t>
            </a:r>
          </a:p>
          <a:p>
            <a:pPr marL="342900" indent="-342900">
              <a:lnSpc>
                <a:spcPct val="100000"/>
              </a:lnSpc>
              <a:spcBef>
                <a:spcPts val="1200"/>
              </a:spcBef>
              <a:buClr>
                <a:srgbClr val="333333"/>
              </a:buClr>
              <a:buFont typeface="WingDings"/>
              <a:buChar char=""/>
            </a:pPr>
            <a:r>
              <a:rPr lang="it-IT" altLang="de-DE" sz="2000" dirty="0">
                <a:solidFill>
                  <a:srgbClr val="333333"/>
                </a:solidFill>
              </a:rPr>
              <a:t>alberi</a:t>
            </a:r>
          </a:p>
          <a:p>
            <a:pPr marL="342900" indent="-342900">
              <a:lnSpc>
                <a:spcPct val="100000"/>
              </a:lnSpc>
              <a:spcBef>
                <a:spcPts val="1200"/>
              </a:spcBef>
              <a:buClr>
                <a:srgbClr val="004992"/>
              </a:buClr>
              <a:buFont typeface="WingDings"/>
              <a:buChar char=""/>
            </a:pPr>
            <a:r>
              <a:rPr lang="it-IT" altLang="de-DE" sz="2000" dirty="0">
                <a:solidFill>
                  <a:srgbClr val="004992"/>
                </a:solidFill>
              </a:rPr>
              <a:t>altalena</a:t>
            </a:r>
          </a:p>
          <a:p>
            <a:pPr marL="342900" indent="-342900">
              <a:lnSpc>
                <a:spcPct val="100000"/>
              </a:lnSpc>
              <a:spcBef>
                <a:spcPts val="1200"/>
              </a:spcBef>
              <a:buClr>
                <a:srgbClr val="333333"/>
              </a:buClr>
              <a:buFont typeface="WingDings"/>
              <a:buChar char=""/>
            </a:pPr>
            <a:r>
              <a:rPr lang="it-IT" altLang="de-DE" sz="2000" dirty="0">
                <a:solidFill>
                  <a:srgbClr val="333333"/>
                </a:solidFill>
              </a:rPr>
              <a:t>giocattoli</a:t>
            </a:r>
          </a:p>
          <a:p>
            <a:pPr marL="342900" indent="-342900">
              <a:lnSpc>
                <a:spcPct val="100000"/>
              </a:lnSpc>
              <a:spcBef>
                <a:spcPts val="1200"/>
              </a:spcBef>
              <a:buClr>
                <a:srgbClr val="333333"/>
              </a:buClr>
              <a:buFont typeface="WingDings"/>
              <a:buChar char=""/>
            </a:pPr>
            <a:r>
              <a:rPr lang="it-IT" altLang="de-DE" sz="2000" dirty="0">
                <a:solidFill>
                  <a:srgbClr val="333333"/>
                </a:solidFill>
              </a:rPr>
              <a:t>recinto di sabbia</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65</a:t>
            </a:fld>
            <a:endParaRPr lang="de-DE" altLang="de-DE">
              <a:latin typeface="+mn-lt"/>
              <a:ea typeface="+mn-ea"/>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non presente</a:t>
            </a:r>
            <a:endParaRPr lang="de-DE" altLang="de-DE" sz="1800" b="1" dirty="0">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66</a:t>
            </a:fld>
            <a:endParaRPr lang="de-DE" altLang="de-DE">
              <a:latin typeface="+mn-lt"/>
              <a:ea typeface="+mn-ea"/>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8819"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9" name="Rectangle 102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Matrimonio</a:t>
            </a:r>
            <a:br>
              <a:rPr lang="it-IT" altLang="de-DE" sz="3600">
                <a:solidFill>
                  <a:srgbClr val="004992"/>
                </a:solidFill>
                <a:latin typeface="+mn-lt"/>
                <a:ea typeface="+mn-ea"/>
                <a:cs typeface="+mn-cs"/>
              </a:rPr>
            </a:br>
            <a:r>
              <a:rPr lang="it-IT" altLang="de-DE">
                <a:solidFill>
                  <a:srgbClr val="004992"/>
                </a:solidFill>
                <a:latin typeface="+mn-lt"/>
                <a:ea typeface="+mn-ea"/>
                <a:cs typeface="+mn-cs"/>
              </a:rPr>
              <a:t>Che cosa non è stato mostrato? Quanto ne sei sicuro?</a:t>
            </a:r>
            <a:endParaRPr lang="de-DE" altLang="de-DE">
              <a:solidFill>
                <a:srgbClr val="004992"/>
              </a:solidFill>
              <a:latin typeface="+mn-lt"/>
              <a:ea typeface="+mn-ea"/>
              <a:cs typeface="+mn-cs"/>
            </a:endParaRPr>
          </a:p>
        </p:txBody>
      </p:sp>
      <p:sp>
        <p:nvSpPr>
          <p:cNvPr id="78851" name="Rectangle 3"/>
          <p:cNvSpPr>
            <a:spLocks noGrp="1" noChangeArrowheads="1"/>
          </p:cNvSpPr>
          <p:nvPr>
            <p:ph idx="1"/>
          </p:nvPr>
        </p:nvSpPr>
        <p:spPr>
          <a:xfrm>
            <a:off x="411480" y="2203704"/>
            <a:ext cx="11338560" cy="4251960"/>
          </a:xfrm>
        </p:spPr>
        <p:txBody>
          <a:bodyPr>
            <a:noAutofit/>
          </a:bodyPr>
          <a:lstStyle/>
          <a:p>
            <a:pPr marL="342900" indent="-342900">
              <a:lnSpc>
                <a:spcPct val="100000"/>
              </a:lnSpc>
              <a:spcBef>
                <a:spcPts val="1200"/>
              </a:spcBef>
              <a:buClr>
                <a:srgbClr val="333333"/>
              </a:buClr>
              <a:buFont typeface="WingDings"/>
              <a:buChar char=""/>
              <a:defRPr/>
            </a:pPr>
            <a:r>
              <a:rPr lang="it-IT" sz="2400" dirty="0">
                <a:solidFill>
                  <a:srgbClr val="333333"/>
                </a:solidFill>
              </a:rPr>
              <a:t>vetrate di chiesa</a:t>
            </a:r>
          </a:p>
          <a:p>
            <a:pPr marL="342900" indent="-342900">
              <a:lnSpc>
                <a:spcPct val="100000"/>
              </a:lnSpc>
              <a:spcBef>
                <a:spcPts val="1200"/>
              </a:spcBef>
              <a:buClr>
                <a:srgbClr val="333333"/>
              </a:buClr>
              <a:buFont typeface="WingDings"/>
              <a:buChar char=""/>
              <a:defRPr/>
            </a:pPr>
            <a:r>
              <a:rPr lang="it-IT" sz="2400" dirty="0">
                <a:solidFill>
                  <a:srgbClr val="333333"/>
                </a:solidFill>
              </a:rPr>
              <a:t>testimone dello sposo</a:t>
            </a:r>
          </a:p>
          <a:p>
            <a:pPr marL="342900" indent="-342900">
              <a:lnSpc>
                <a:spcPct val="100000"/>
              </a:lnSpc>
              <a:spcBef>
                <a:spcPts val="1200"/>
              </a:spcBef>
              <a:buClr>
                <a:srgbClr val="333333"/>
              </a:buClr>
              <a:buFont typeface="WingDings"/>
              <a:buChar char=""/>
              <a:defRPr/>
            </a:pPr>
            <a:r>
              <a:rPr lang="it-IT" sz="2400" dirty="0">
                <a:solidFill>
                  <a:srgbClr val="333333"/>
                </a:solidFill>
              </a:rPr>
              <a:t>velo da sposa</a:t>
            </a:r>
          </a:p>
          <a:p>
            <a:pPr marL="342900" indent="-342900">
              <a:lnSpc>
                <a:spcPct val="100000"/>
              </a:lnSpc>
              <a:spcBef>
                <a:spcPts val="1200"/>
              </a:spcBef>
              <a:buClr>
                <a:srgbClr val="333333"/>
              </a:buClr>
              <a:buFont typeface="WingDings"/>
              <a:buChar char=""/>
              <a:defRPr/>
            </a:pPr>
            <a:r>
              <a:rPr lang="it-IT" sz="2400" dirty="0">
                <a:solidFill>
                  <a:srgbClr val="333333"/>
                </a:solidFill>
              </a:rPr>
              <a:t>ragazza con fiori</a:t>
            </a:r>
          </a:p>
          <a:p>
            <a:pPr marL="342900" indent="-342900">
              <a:lnSpc>
                <a:spcPct val="100000"/>
              </a:lnSpc>
              <a:spcBef>
                <a:spcPts val="1200"/>
              </a:spcBef>
              <a:buClr>
                <a:srgbClr val="333333"/>
              </a:buClr>
              <a:buFont typeface="WingDings"/>
              <a:buChar char=""/>
              <a:defRPr/>
            </a:pPr>
            <a:r>
              <a:rPr lang="it-IT" sz="2400" dirty="0">
                <a:solidFill>
                  <a:srgbClr val="333333"/>
                </a:solidFill>
              </a:rPr>
              <a:t>banchi</a:t>
            </a:r>
          </a:p>
          <a:p>
            <a:pPr marL="342900" indent="-342900">
              <a:lnSpc>
                <a:spcPct val="100000"/>
              </a:lnSpc>
              <a:spcBef>
                <a:spcPts val="1200"/>
              </a:spcBef>
              <a:buClr>
                <a:srgbClr val="333333"/>
              </a:buClr>
              <a:buFont typeface="WingDings"/>
              <a:buChar char=""/>
              <a:defRPr/>
            </a:pPr>
            <a:r>
              <a:rPr lang="it-IT" sz="2400" dirty="0">
                <a:solidFill>
                  <a:srgbClr val="333333"/>
                </a:solidFill>
              </a:rPr>
              <a:t>porta</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67</a:t>
            </a:fld>
            <a:endParaRPr lang="de-DE" altLang="de-DE">
              <a:latin typeface="+mn-lt"/>
              <a:ea typeface="+mn-ea"/>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Matrimonio</a:t>
            </a:r>
          </a:p>
        </p:txBody>
      </p:sp>
      <p:sp>
        <p:nvSpPr>
          <p:cNvPr id="79875" name="Rectangle 3"/>
          <p:cNvSpPr>
            <a:spLocks noGrp="1" noChangeArrowheads="1"/>
          </p:cNvSpPr>
          <p:nvPr>
            <p:ph idx="1"/>
          </p:nvPr>
        </p:nvSpPr>
        <p:spPr>
          <a:xfrm>
            <a:off x="411480" y="2203704"/>
            <a:ext cx="11338560" cy="4251960"/>
          </a:xfrm>
        </p:spPr>
        <p:txBody>
          <a:bodyPr>
            <a:noAutofit/>
          </a:bodyPr>
          <a:lstStyle/>
          <a:p>
            <a:pPr marL="342900" indent="-342900">
              <a:lnSpc>
                <a:spcPct val="100000"/>
              </a:lnSpc>
              <a:spcBef>
                <a:spcPts val="1200"/>
              </a:spcBef>
              <a:buClr>
                <a:srgbClr val="333333"/>
              </a:buClr>
              <a:buFont typeface="WingDings"/>
              <a:buChar char=""/>
              <a:defRPr/>
            </a:pPr>
            <a:r>
              <a:rPr lang="it-IT" sz="2400" dirty="0">
                <a:solidFill>
                  <a:srgbClr val="333333"/>
                </a:solidFill>
              </a:rPr>
              <a:t>vetrate di chiesa</a:t>
            </a:r>
          </a:p>
          <a:p>
            <a:pPr marL="342900" indent="-342900">
              <a:lnSpc>
                <a:spcPct val="100000"/>
              </a:lnSpc>
              <a:spcBef>
                <a:spcPts val="1200"/>
              </a:spcBef>
              <a:buClr>
                <a:srgbClr val="004992"/>
              </a:buClr>
              <a:buFont typeface="WingDings"/>
              <a:buChar char=""/>
              <a:defRPr/>
            </a:pPr>
            <a:r>
              <a:rPr lang="it-IT" sz="2400" dirty="0">
                <a:solidFill>
                  <a:srgbClr val="004992"/>
                </a:solidFill>
              </a:rPr>
              <a:t>testimone dello sposo</a:t>
            </a:r>
          </a:p>
          <a:p>
            <a:pPr marL="342900" indent="-342900">
              <a:lnSpc>
                <a:spcPct val="100000"/>
              </a:lnSpc>
              <a:spcBef>
                <a:spcPts val="1200"/>
              </a:spcBef>
              <a:buClr>
                <a:srgbClr val="004992"/>
              </a:buClr>
              <a:buFont typeface="WingDings"/>
              <a:buChar char=""/>
              <a:defRPr/>
            </a:pPr>
            <a:r>
              <a:rPr lang="it-IT" sz="2400" dirty="0">
                <a:solidFill>
                  <a:srgbClr val="004992"/>
                </a:solidFill>
              </a:rPr>
              <a:t>velo da sposa</a:t>
            </a:r>
          </a:p>
          <a:p>
            <a:pPr marL="342900" indent="-342900">
              <a:lnSpc>
                <a:spcPct val="100000"/>
              </a:lnSpc>
              <a:spcBef>
                <a:spcPts val="1200"/>
              </a:spcBef>
              <a:buClr>
                <a:srgbClr val="333333"/>
              </a:buClr>
              <a:buFont typeface="WingDings"/>
              <a:buChar char=""/>
              <a:defRPr/>
            </a:pPr>
            <a:r>
              <a:rPr lang="it-IT" sz="2400" dirty="0">
                <a:solidFill>
                  <a:srgbClr val="333333"/>
                </a:solidFill>
              </a:rPr>
              <a:t>ragazza con fiori</a:t>
            </a:r>
          </a:p>
          <a:p>
            <a:pPr marL="342900" indent="-342900">
              <a:lnSpc>
                <a:spcPct val="100000"/>
              </a:lnSpc>
              <a:spcBef>
                <a:spcPts val="1200"/>
              </a:spcBef>
              <a:buClr>
                <a:srgbClr val="333333"/>
              </a:buClr>
              <a:buFont typeface="WingDings"/>
              <a:buChar char=""/>
              <a:defRPr/>
            </a:pPr>
            <a:r>
              <a:rPr lang="it-IT" sz="2400" dirty="0">
                <a:solidFill>
                  <a:srgbClr val="333333"/>
                </a:solidFill>
              </a:rPr>
              <a:t>banchi</a:t>
            </a:r>
          </a:p>
          <a:p>
            <a:pPr marL="342900" indent="-342900">
              <a:lnSpc>
                <a:spcPct val="100000"/>
              </a:lnSpc>
              <a:spcBef>
                <a:spcPts val="1200"/>
              </a:spcBef>
              <a:buClr>
                <a:srgbClr val="333333"/>
              </a:buClr>
              <a:buFont typeface="WingDings"/>
              <a:buChar char=""/>
              <a:defRPr/>
            </a:pPr>
            <a:r>
              <a:rPr lang="it-IT" sz="2400" dirty="0">
                <a:solidFill>
                  <a:srgbClr val="333333"/>
                </a:solidFill>
              </a:rPr>
              <a:t>porta</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68</a:t>
            </a:fld>
            <a:endParaRPr lang="de-DE" altLang="de-DE">
              <a:latin typeface="+mn-lt"/>
              <a:ea typeface="+mn-ea"/>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021"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non presente</a:t>
            </a:r>
            <a:endParaRPr lang="de-DE" altLang="de-DE" sz="1800" b="1" dirty="0">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69</a:t>
            </a:fld>
            <a:endParaRPr lang="de-DE" altLang="de-DE">
              <a:latin typeface="+mn-lt"/>
              <a:ea typeface="+mn-ea"/>
            </a:endParaRPr>
          </a:p>
        </p:txBody>
      </p:sp>
      <p:pic>
        <p:nvPicPr>
          <p:cNvPr id="6"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8921"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3"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Calcio</a:t>
            </a:r>
            <a:br>
              <a:rPr lang="it-IT" altLang="de-DE" sz="3600">
                <a:solidFill>
                  <a:srgbClr val="004992"/>
                </a:solidFill>
                <a:latin typeface="+mn-lt"/>
                <a:ea typeface="+mn-ea"/>
                <a:cs typeface="+mn-cs"/>
              </a:rPr>
            </a:br>
            <a:r>
              <a:rPr lang="it-IT" altLang="de-DE">
                <a:solidFill>
                  <a:srgbClr val="004992"/>
                </a:solidFill>
                <a:latin typeface="+mn-lt"/>
                <a:ea typeface="+mn-ea"/>
                <a:cs typeface="+mn-cs"/>
              </a:rPr>
              <a:t>Che cosa non è stato mostrato? Quanto ne sei sicuro?</a:t>
            </a:r>
            <a:endParaRPr lang="de-DE" altLang="de-DE">
              <a:solidFill>
                <a:srgbClr val="004992"/>
              </a:solidFill>
              <a:latin typeface="+mn-lt"/>
              <a:ea typeface="+mn-ea"/>
              <a:cs typeface="+mn-cs"/>
            </a:endParaRPr>
          </a:p>
        </p:txBody>
      </p:sp>
      <p:sp>
        <p:nvSpPr>
          <p:cNvPr id="158722" name="Rectangle 3"/>
          <p:cNvSpPr>
            <a:spLocks noGrp="1" noChangeArrowheads="1"/>
          </p:cNvSpPr>
          <p:nvPr>
            <p:ph idx="1"/>
          </p:nvPr>
        </p:nvSpPr>
        <p:spPr>
          <a:xfrm>
            <a:off x="411480" y="2203704"/>
            <a:ext cx="11338560" cy="4251960"/>
          </a:xfrm>
          <a:noFill/>
        </p:spPr>
        <p:txBody>
          <a:bodyPr>
            <a:noAutofit/>
          </a:bodyPr>
          <a:lstStyle/>
          <a:p>
            <a:pPr marL="342900" indent="-342900">
              <a:lnSpc>
                <a:spcPct val="100000"/>
              </a:lnSpc>
              <a:spcBef>
                <a:spcPts val="1200"/>
              </a:spcBef>
              <a:buClr>
                <a:srgbClr val="333333"/>
              </a:buClr>
              <a:buFont typeface="WingDings"/>
              <a:buChar char=""/>
            </a:pPr>
            <a:r>
              <a:rPr lang="it-IT" altLang="de-DE" sz="2400" dirty="0">
                <a:solidFill>
                  <a:srgbClr val="333333"/>
                </a:solidFill>
              </a:rPr>
              <a:t>tabellone segnapunti</a:t>
            </a:r>
          </a:p>
          <a:p>
            <a:pPr marL="342900" indent="-342900">
              <a:lnSpc>
                <a:spcPct val="100000"/>
              </a:lnSpc>
              <a:spcBef>
                <a:spcPts val="1200"/>
              </a:spcBef>
              <a:buClr>
                <a:srgbClr val="333333"/>
              </a:buClr>
              <a:buFont typeface="WingDings"/>
              <a:buChar char=""/>
            </a:pPr>
            <a:r>
              <a:rPr lang="it-IT" altLang="de-DE" sz="2400" dirty="0">
                <a:solidFill>
                  <a:srgbClr val="333333"/>
                </a:solidFill>
              </a:rPr>
              <a:t>goal</a:t>
            </a:r>
          </a:p>
          <a:p>
            <a:pPr marL="342900" indent="-342900">
              <a:lnSpc>
                <a:spcPct val="100000"/>
              </a:lnSpc>
              <a:spcBef>
                <a:spcPts val="1200"/>
              </a:spcBef>
              <a:buClr>
                <a:srgbClr val="333333"/>
              </a:buClr>
              <a:buFont typeface="WingDings"/>
              <a:buChar char=""/>
            </a:pPr>
            <a:r>
              <a:rPr lang="it-IT" altLang="de-DE" sz="2400" dirty="0">
                <a:solidFill>
                  <a:srgbClr val="333333"/>
                </a:solidFill>
              </a:rPr>
              <a:t>linee laterali</a:t>
            </a:r>
          </a:p>
          <a:p>
            <a:pPr marL="342900" indent="-342900">
              <a:lnSpc>
                <a:spcPct val="100000"/>
              </a:lnSpc>
              <a:spcBef>
                <a:spcPts val="1200"/>
              </a:spcBef>
              <a:buClr>
                <a:srgbClr val="333333"/>
              </a:buClr>
              <a:buFont typeface="WingDings"/>
              <a:buChar char=""/>
            </a:pPr>
            <a:r>
              <a:rPr lang="it-IT" altLang="de-DE" sz="2400" dirty="0">
                <a:solidFill>
                  <a:srgbClr val="333333"/>
                </a:solidFill>
              </a:rPr>
              <a:t>calciatore</a:t>
            </a:r>
          </a:p>
          <a:p>
            <a:pPr marL="342900" indent="-342900">
              <a:lnSpc>
                <a:spcPct val="100000"/>
              </a:lnSpc>
              <a:spcBef>
                <a:spcPts val="1200"/>
              </a:spcBef>
              <a:buClr>
                <a:srgbClr val="333333"/>
              </a:buClr>
              <a:buFont typeface="WingDings"/>
              <a:buChar char=""/>
            </a:pPr>
            <a:r>
              <a:rPr lang="it-IT" altLang="de-DE" sz="2400" dirty="0">
                <a:solidFill>
                  <a:srgbClr val="333333"/>
                </a:solidFill>
              </a:rPr>
              <a:t>pallone da calcio</a:t>
            </a:r>
          </a:p>
          <a:p>
            <a:pPr marL="342900" indent="-342900">
              <a:lnSpc>
                <a:spcPct val="100000"/>
              </a:lnSpc>
              <a:spcBef>
                <a:spcPts val="1200"/>
              </a:spcBef>
              <a:buClr>
                <a:srgbClr val="333333"/>
              </a:buClr>
              <a:buFont typeface="WingDings"/>
              <a:buChar char=""/>
            </a:pPr>
            <a:r>
              <a:rPr lang="it-IT" altLang="de-DE" sz="2400" dirty="0">
                <a:solidFill>
                  <a:srgbClr val="333333"/>
                </a:solidFill>
              </a:rPr>
              <a:t>fan</a:t>
            </a:r>
          </a:p>
          <a:p>
            <a:pPr marL="342900" indent="-342900">
              <a:lnSpc>
                <a:spcPct val="100000"/>
              </a:lnSpc>
              <a:spcBef>
                <a:spcPts val="1200"/>
              </a:spcBef>
              <a:buClr>
                <a:srgbClr val="333333"/>
              </a:buClr>
              <a:buFont typeface="WingDings"/>
              <a:buChar char=""/>
            </a:pPr>
            <a:r>
              <a:rPr lang="it-IT" altLang="de-DE" sz="2400" dirty="0">
                <a:solidFill>
                  <a:srgbClr val="333333"/>
                </a:solidFill>
              </a:rPr>
              <a:t>pubblicità</a:t>
            </a:r>
          </a:p>
          <a:p>
            <a:pPr marL="342900" indent="-342900">
              <a:lnSpc>
                <a:spcPct val="100000"/>
              </a:lnSpc>
              <a:spcBef>
                <a:spcPts val="1200"/>
              </a:spcBef>
              <a:buClr>
                <a:srgbClr val="333333"/>
              </a:buClr>
              <a:buFont typeface="WingDings"/>
              <a:buChar char=""/>
            </a:pPr>
            <a:r>
              <a:rPr lang="it-IT" altLang="de-DE" sz="2400" dirty="0">
                <a:solidFill>
                  <a:srgbClr val="333333"/>
                </a:solidFill>
              </a:rPr>
              <a:t>bandiere</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70</a:t>
            </a:fld>
            <a:endParaRPr lang="de-DE" altLang="de-DE">
              <a:latin typeface="+mn-lt"/>
              <a:ea typeface="+mn-ea"/>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Calcio</a:t>
            </a:r>
          </a:p>
        </p:txBody>
      </p:sp>
      <p:sp>
        <p:nvSpPr>
          <p:cNvPr id="160771" name="Rectangle 3"/>
          <p:cNvSpPr>
            <a:spLocks noGrp="1" noChangeArrowheads="1"/>
          </p:cNvSpPr>
          <p:nvPr>
            <p:ph idx="1"/>
          </p:nvPr>
        </p:nvSpPr>
        <p:spPr>
          <a:xfrm>
            <a:off x="411480" y="2203704"/>
            <a:ext cx="11338560" cy="4251960"/>
          </a:xfrm>
        </p:spPr>
        <p:txBody>
          <a:bodyPr>
            <a:noAutofit/>
          </a:bodyPr>
          <a:lstStyle/>
          <a:p>
            <a:pPr marL="342900" indent="-342900">
              <a:lnSpc>
                <a:spcPct val="100000"/>
              </a:lnSpc>
              <a:spcBef>
                <a:spcPts val="1200"/>
              </a:spcBef>
              <a:buClr>
                <a:srgbClr val="333333"/>
              </a:buClr>
              <a:buFont typeface="WingDings"/>
              <a:buChar char=""/>
            </a:pPr>
            <a:r>
              <a:rPr lang="it-IT" altLang="de-DE" sz="2400" dirty="0">
                <a:solidFill>
                  <a:srgbClr val="333333"/>
                </a:solidFill>
              </a:rPr>
              <a:t>tabellone segnapunti</a:t>
            </a:r>
          </a:p>
          <a:p>
            <a:pPr marL="342900" indent="-342900">
              <a:lnSpc>
                <a:spcPct val="100000"/>
              </a:lnSpc>
              <a:spcBef>
                <a:spcPts val="1200"/>
              </a:spcBef>
              <a:buClr>
                <a:srgbClr val="333333"/>
              </a:buClr>
              <a:buFont typeface="WingDings"/>
              <a:buChar char=""/>
            </a:pPr>
            <a:r>
              <a:rPr lang="it-IT" altLang="de-DE" sz="2400" dirty="0">
                <a:solidFill>
                  <a:srgbClr val="333333"/>
                </a:solidFill>
              </a:rPr>
              <a:t>goal</a:t>
            </a:r>
          </a:p>
          <a:p>
            <a:pPr marL="342900" indent="-342900">
              <a:lnSpc>
                <a:spcPct val="100000"/>
              </a:lnSpc>
              <a:spcBef>
                <a:spcPts val="1200"/>
              </a:spcBef>
              <a:buClr>
                <a:srgbClr val="004992"/>
              </a:buClr>
              <a:buFont typeface="WingDings"/>
              <a:buChar char=""/>
            </a:pPr>
            <a:r>
              <a:rPr lang="it-IT" altLang="de-DE" sz="2400" dirty="0">
                <a:solidFill>
                  <a:srgbClr val="004992"/>
                </a:solidFill>
              </a:rPr>
              <a:t>linee laterali</a:t>
            </a:r>
          </a:p>
          <a:p>
            <a:pPr marL="342900" indent="-342900">
              <a:lnSpc>
                <a:spcPct val="100000"/>
              </a:lnSpc>
              <a:spcBef>
                <a:spcPts val="1200"/>
              </a:spcBef>
              <a:buClr>
                <a:srgbClr val="333333"/>
              </a:buClr>
              <a:buFont typeface="WingDings"/>
              <a:buChar char=""/>
            </a:pPr>
            <a:r>
              <a:rPr lang="it-IT" altLang="de-DE" sz="2400" dirty="0">
                <a:solidFill>
                  <a:srgbClr val="333333"/>
                </a:solidFill>
              </a:rPr>
              <a:t>calciatore</a:t>
            </a:r>
          </a:p>
          <a:p>
            <a:pPr marL="342900" indent="-342900">
              <a:lnSpc>
                <a:spcPct val="100000"/>
              </a:lnSpc>
              <a:spcBef>
                <a:spcPts val="1200"/>
              </a:spcBef>
              <a:buClr>
                <a:srgbClr val="333333"/>
              </a:buClr>
              <a:buFont typeface="WingDings"/>
              <a:buChar char=""/>
            </a:pPr>
            <a:r>
              <a:rPr lang="it-IT" altLang="de-DE" sz="2400" dirty="0">
                <a:solidFill>
                  <a:srgbClr val="333333"/>
                </a:solidFill>
              </a:rPr>
              <a:t>pallone da calcio</a:t>
            </a:r>
          </a:p>
          <a:p>
            <a:pPr marL="342900" indent="-342900">
              <a:lnSpc>
                <a:spcPct val="100000"/>
              </a:lnSpc>
              <a:spcBef>
                <a:spcPts val="1200"/>
              </a:spcBef>
              <a:buClr>
                <a:srgbClr val="004992"/>
              </a:buClr>
              <a:buFont typeface="WingDings"/>
              <a:buChar char=""/>
            </a:pPr>
            <a:r>
              <a:rPr lang="it-IT" altLang="de-DE" sz="2400" dirty="0">
                <a:solidFill>
                  <a:srgbClr val="004992"/>
                </a:solidFill>
              </a:rPr>
              <a:t>fan</a:t>
            </a:r>
          </a:p>
          <a:p>
            <a:pPr marL="342900" indent="-342900">
              <a:lnSpc>
                <a:spcPct val="100000"/>
              </a:lnSpc>
              <a:spcBef>
                <a:spcPts val="1200"/>
              </a:spcBef>
              <a:buClr>
                <a:srgbClr val="333333"/>
              </a:buClr>
              <a:buFont typeface="WingDings"/>
              <a:buChar char=""/>
            </a:pPr>
            <a:r>
              <a:rPr lang="it-IT" altLang="de-DE" sz="2400" dirty="0">
                <a:solidFill>
                  <a:srgbClr val="333333"/>
                </a:solidFill>
              </a:rPr>
              <a:t>pubblicità</a:t>
            </a:r>
          </a:p>
          <a:p>
            <a:pPr marL="342900" indent="-342900">
              <a:lnSpc>
                <a:spcPct val="100000"/>
              </a:lnSpc>
              <a:spcBef>
                <a:spcPts val="1200"/>
              </a:spcBef>
              <a:buClr>
                <a:srgbClr val="333333"/>
              </a:buClr>
              <a:buFont typeface="WingDings"/>
              <a:buChar char=""/>
            </a:pPr>
            <a:r>
              <a:rPr lang="it-IT" altLang="de-DE" sz="2400" dirty="0">
                <a:solidFill>
                  <a:srgbClr val="333333"/>
                </a:solidFill>
              </a:rPr>
              <a:t>bandiere</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71</a:t>
            </a:fld>
            <a:endParaRPr lang="de-DE" altLang="de-DE">
              <a:latin typeface="+mn-lt"/>
              <a:ea typeface="+mn-ea"/>
            </a:endParaRPr>
          </a:p>
        </p:txBody>
      </p:sp>
      <p:pic>
        <p:nvPicPr>
          <p:cNvPr id="10"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non presente</a:t>
            </a:r>
            <a:endParaRPr lang="de-DE" altLang="de-DE" sz="1800" b="1" dirty="0">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72</a:t>
            </a:fld>
            <a:endParaRPr lang="de-DE" altLang="de-DE">
              <a:latin typeface="+mn-lt"/>
              <a:ea typeface="+mn-ea"/>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7"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Sulla luna</a:t>
            </a:r>
            <a:br>
              <a:rPr lang="it-IT" altLang="de-DE" sz="3600">
                <a:solidFill>
                  <a:srgbClr val="004992"/>
                </a:solidFill>
                <a:latin typeface="+mn-lt"/>
                <a:ea typeface="+mn-ea"/>
                <a:cs typeface="+mn-cs"/>
              </a:rPr>
            </a:br>
            <a:r>
              <a:rPr lang="it-IT" altLang="de-DE">
                <a:solidFill>
                  <a:srgbClr val="004992"/>
                </a:solidFill>
                <a:latin typeface="+mn-lt"/>
                <a:ea typeface="+mn-ea"/>
                <a:cs typeface="+mn-cs"/>
              </a:rPr>
              <a:t>Che cosa non è stato mostrato? Quanto ne sei sicuro?</a:t>
            </a:r>
            <a:endParaRPr lang="de-DE" altLang="de-DE">
              <a:solidFill>
                <a:srgbClr val="004992"/>
              </a:solidFill>
              <a:latin typeface="+mn-lt"/>
              <a:ea typeface="+mn-ea"/>
              <a:cs typeface="+mn-cs"/>
            </a:endParaRPr>
          </a:p>
        </p:txBody>
      </p:sp>
      <p:sp>
        <p:nvSpPr>
          <p:cNvPr id="84995" name="Rectangle 3"/>
          <p:cNvSpPr>
            <a:spLocks noGrp="1" noChangeArrowheads="1"/>
          </p:cNvSpPr>
          <p:nvPr>
            <p:ph idx="1"/>
          </p:nvPr>
        </p:nvSpPr>
        <p:spPr>
          <a:xfrm>
            <a:off x="411480" y="2203704"/>
            <a:ext cx="11338560" cy="4251960"/>
          </a:xfrm>
        </p:spPr>
        <p:txBody>
          <a:bodyPr>
            <a:noAutofit/>
          </a:bodyPr>
          <a:lstStyle/>
          <a:p>
            <a:pPr marL="342900" indent="-342900">
              <a:lnSpc>
                <a:spcPct val="100000"/>
              </a:lnSpc>
              <a:spcBef>
                <a:spcPts val="1200"/>
              </a:spcBef>
              <a:buClr>
                <a:srgbClr val="333333"/>
              </a:buClr>
              <a:buFont typeface="WingDings"/>
              <a:buChar char=""/>
              <a:defRPr/>
            </a:pPr>
            <a:r>
              <a:rPr lang="it-IT" sz="2400" dirty="0">
                <a:solidFill>
                  <a:srgbClr val="333333"/>
                </a:solidFill>
              </a:rPr>
              <a:t>supporto del razzo</a:t>
            </a:r>
          </a:p>
          <a:p>
            <a:pPr marL="342900" indent="-342900">
              <a:lnSpc>
                <a:spcPct val="100000"/>
              </a:lnSpc>
              <a:spcBef>
                <a:spcPts val="1200"/>
              </a:spcBef>
              <a:buClr>
                <a:srgbClr val="333333"/>
              </a:buClr>
              <a:buFont typeface="WingDings"/>
              <a:buChar char=""/>
              <a:defRPr/>
            </a:pPr>
            <a:r>
              <a:rPr lang="it-IT" sz="2400" dirty="0">
                <a:solidFill>
                  <a:srgbClr val="333333"/>
                </a:solidFill>
              </a:rPr>
              <a:t>bombola d'ossigeno</a:t>
            </a:r>
          </a:p>
          <a:p>
            <a:pPr marL="342900" indent="-342900">
              <a:lnSpc>
                <a:spcPct val="100000"/>
              </a:lnSpc>
              <a:spcBef>
                <a:spcPts val="1200"/>
              </a:spcBef>
              <a:buClr>
                <a:srgbClr val="333333"/>
              </a:buClr>
              <a:buFont typeface="WingDings"/>
              <a:buChar char=""/>
              <a:defRPr/>
            </a:pPr>
            <a:r>
              <a:rPr lang="it-IT" sz="2400" dirty="0">
                <a:solidFill>
                  <a:srgbClr val="333333"/>
                </a:solidFill>
              </a:rPr>
              <a:t>casco</a:t>
            </a:r>
          </a:p>
          <a:p>
            <a:pPr marL="342900" indent="-342900">
              <a:lnSpc>
                <a:spcPct val="100000"/>
              </a:lnSpc>
              <a:spcBef>
                <a:spcPts val="1200"/>
              </a:spcBef>
              <a:buClr>
                <a:srgbClr val="333333"/>
              </a:buClr>
              <a:buFont typeface="WingDings"/>
              <a:buChar char=""/>
              <a:defRPr/>
            </a:pPr>
            <a:r>
              <a:rPr lang="it-IT" sz="2400" dirty="0">
                <a:solidFill>
                  <a:srgbClr val="333333"/>
                </a:solidFill>
              </a:rPr>
              <a:t>crateri lunari</a:t>
            </a:r>
          </a:p>
          <a:p>
            <a:pPr marL="342900" indent="-342900">
              <a:lnSpc>
                <a:spcPct val="100000"/>
              </a:lnSpc>
              <a:spcBef>
                <a:spcPts val="1200"/>
              </a:spcBef>
              <a:buClr>
                <a:srgbClr val="333333"/>
              </a:buClr>
              <a:buFont typeface="WingDings"/>
              <a:buChar char=""/>
              <a:defRPr/>
            </a:pPr>
            <a:r>
              <a:rPr lang="it-IT" sz="2400" dirty="0">
                <a:solidFill>
                  <a:srgbClr val="333333"/>
                </a:solidFill>
              </a:rPr>
              <a:t>ugello del razzo</a:t>
            </a:r>
          </a:p>
          <a:p>
            <a:pPr marL="342900" indent="-342900">
              <a:lnSpc>
                <a:spcPct val="100000"/>
              </a:lnSpc>
              <a:spcBef>
                <a:spcPts val="1200"/>
              </a:spcBef>
              <a:buClr>
                <a:srgbClr val="333333"/>
              </a:buClr>
              <a:buFont typeface="WingDings"/>
              <a:buChar char=""/>
              <a:defRPr/>
            </a:pPr>
            <a:r>
              <a:rPr lang="it-IT" sz="2400" dirty="0">
                <a:solidFill>
                  <a:srgbClr val="333333"/>
                </a:solidFill>
              </a:rPr>
              <a:t>semicerchio di pianeta</a:t>
            </a:r>
            <a:br>
              <a:rPr lang="it-IT" sz="2400" dirty="0">
                <a:solidFill>
                  <a:srgbClr val="333333"/>
                </a:solidFill>
              </a:rPr>
            </a:br>
            <a:r>
              <a:rPr lang="it-IT" sz="2400" dirty="0">
                <a:solidFill>
                  <a:srgbClr val="333333"/>
                </a:solidFill>
              </a:rPr>
              <a:t>nello sfondo</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73</a:t>
            </a:fld>
            <a:endParaRPr lang="de-DE" altLang="de-DE">
              <a:latin typeface="+mn-lt"/>
              <a:ea typeface="+mn-ea"/>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Sulla luna</a:t>
            </a:r>
          </a:p>
        </p:txBody>
      </p:sp>
      <p:sp>
        <p:nvSpPr>
          <p:cNvPr id="86019" name="Rectangle 3"/>
          <p:cNvSpPr>
            <a:spLocks noGrp="1" noChangeArrowheads="1"/>
          </p:cNvSpPr>
          <p:nvPr>
            <p:ph idx="1"/>
          </p:nvPr>
        </p:nvSpPr>
        <p:spPr>
          <a:xfrm>
            <a:off x="411480" y="2203704"/>
            <a:ext cx="11338560" cy="4251960"/>
          </a:xfrm>
        </p:spPr>
        <p:txBody>
          <a:bodyPr>
            <a:noAutofit/>
          </a:bodyPr>
          <a:lstStyle/>
          <a:p>
            <a:pPr marL="342900" indent="-342900">
              <a:lnSpc>
                <a:spcPct val="100000"/>
              </a:lnSpc>
              <a:spcBef>
                <a:spcPts val="1200"/>
              </a:spcBef>
              <a:buClr>
                <a:srgbClr val="333333"/>
              </a:buClr>
              <a:buFont typeface="WingDings"/>
              <a:buChar char=""/>
              <a:defRPr/>
            </a:pPr>
            <a:r>
              <a:rPr lang="it-IT" sz="2400" dirty="0">
                <a:solidFill>
                  <a:srgbClr val="333333"/>
                </a:solidFill>
              </a:rPr>
              <a:t>supporto del razzo</a:t>
            </a:r>
          </a:p>
          <a:p>
            <a:pPr marL="342900" indent="-342900">
              <a:lnSpc>
                <a:spcPct val="100000"/>
              </a:lnSpc>
              <a:spcBef>
                <a:spcPts val="1200"/>
              </a:spcBef>
              <a:buClr>
                <a:srgbClr val="333333"/>
              </a:buClr>
              <a:buFont typeface="WingDings"/>
              <a:buChar char=""/>
              <a:defRPr/>
            </a:pPr>
            <a:r>
              <a:rPr lang="it-IT" sz="2400" dirty="0">
                <a:solidFill>
                  <a:srgbClr val="333333"/>
                </a:solidFill>
              </a:rPr>
              <a:t>bombola d'ossigeno</a:t>
            </a:r>
          </a:p>
          <a:p>
            <a:pPr marL="342900" indent="-342900">
              <a:lnSpc>
                <a:spcPct val="100000"/>
              </a:lnSpc>
              <a:spcBef>
                <a:spcPts val="1200"/>
              </a:spcBef>
              <a:buClr>
                <a:srgbClr val="333333"/>
              </a:buClr>
              <a:buFont typeface="WingDings"/>
              <a:buChar char=""/>
              <a:defRPr/>
            </a:pPr>
            <a:r>
              <a:rPr lang="it-IT" sz="2400" dirty="0">
                <a:solidFill>
                  <a:srgbClr val="333333"/>
                </a:solidFill>
              </a:rPr>
              <a:t>casco</a:t>
            </a:r>
          </a:p>
          <a:p>
            <a:pPr marL="342900" indent="-342900">
              <a:lnSpc>
                <a:spcPct val="100000"/>
              </a:lnSpc>
              <a:spcBef>
                <a:spcPts val="1200"/>
              </a:spcBef>
              <a:buClr>
                <a:srgbClr val="004992"/>
              </a:buClr>
              <a:buFont typeface="WingDings"/>
              <a:buChar char=""/>
              <a:defRPr/>
            </a:pPr>
            <a:r>
              <a:rPr lang="it-IT" sz="2400" dirty="0">
                <a:solidFill>
                  <a:srgbClr val="004992"/>
                </a:solidFill>
              </a:rPr>
              <a:t>crateri lunari</a:t>
            </a:r>
          </a:p>
          <a:p>
            <a:pPr marL="342900" indent="-342900">
              <a:lnSpc>
                <a:spcPct val="100000"/>
              </a:lnSpc>
              <a:spcBef>
                <a:spcPts val="1200"/>
              </a:spcBef>
              <a:buClr>
                <a:srgbClr val="004992"/>
              </a:buClr>
              <a:buFont typeface="WingDings"/>
              <a:buChar char=""/>
              <a:defRPr/>
            </a:pPr>
            <a:r>
              <a:rPr lang="it-IT" sz="2400" dirty="0">
                <a:solidFill>
                  <a:srgbClr val="004992"/>
                </a:solidFill>
              </a:rPr>
              <a:t>ugello del razzo</a:t>
            </a:r>
          </a:p>
          <a:p>
            <a:pPr marL="342900" indent="-342900">
              <a:lnSpc>
                <a:spcPct val="100000"/>
              </a:lnSpc>
              <a:spcBef>
                <a:spcPts val="1200"/>
              </a:spcBef>
              <a:buClr>
                <a:srgbClr val="333333"/>
              </a:buClr>
              <a:buFont typeface="WingDings"/>
              <a:buChar char=""/>
              <a:defRPr/>
            </a:pPr>
            <a:r>
              <a:rPr lang="it-IT" sz="2400" dirty="0">
                <a:solidFill>
                  <a:srgbClr val="333333"/>
                </a:solidFill>
              </a:rPr>
              <a:t>semicerchio di pianeta</a:t>
            </a:r>
            <a:br>
              <a:rPr lang="it-IT" sz="2400" dirty="0">
                <a:solidFill>
                  <a:srgbClr val="333333"/>
                </a:solidFill>
              </a:rPr>
            </a:br>
            <a:r>
              <a:rPr lang="it-IT" sz="2400" dirty="0">
                <a:solidFill>
                  <a:srgbClr val="333333"/>
                </a:solidFill>
              </a:rPr>
              <a:t>nello sfondo</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74</a:t>
            </a:fld>
            <a:endParaRPr lang="de-DE" altLang="de-DE">
              <a:latin typeface="+mn-lt"/>
              <a:ea typeface="+mn-ea"/>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598"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non presente</a:t>
            </a:r>
            <a:endParaRPr lang="de-DE" altLang="de-DE" sz="1800" b="1" dirty="0">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75</a:t>
            </a:fld>
            <a:endParaRPr lang="de-DE" altLang="de-DE">
              <a:latin typeface="+mn-lt"/>
              <a:ea typeface="+mn-ea"/>
            </a:endParaRPr>
          </a:p>
        </p:txBody>
      </p:sp>
      <p:pic>
        <p:nvPicPr>
          <p:cNvPr id="6"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731"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5" name="Rectangle 102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Salvataggio</a:t>
            </a:r>
            <a:br>
              <a:rPr lang="it-IT" altLang="de-DE" sz="3600">
                <a:solidFill>
                  <a:srgbClr val="004992"/>
                </a:solidFill>
                <a:latin typeface="+mn-lt"/>
                <a:ea typeface="+mn-ea"/>
                <a:cs typeface="+mn-cs"/>
              </a:rPr>
            </a:br>
            <a:r>
              <a:rPr lang="it-IT" altLang="de-DE">
                <a:solidFill>
                  <a:srgbClr val="004992"/>
                </a:solidFill>
                <a:latin typeface="+mn-lt"/>
                <a:ea typeface="+mn-ea"/>
                <a:cs typeface="+mn-cs"/>
              </a:rPr>
              <a:t>Che cosa non è stato mostrato? Quanto ne sei sicuro?</a:t>
            </a:r>
            <a:endParaRPr lang="de-DE" altLang="de-DE">
              <a:solidFill>
                <a:srgbClr val="004992"/>
              </a:solidFill>
              <a:latin typeface="+mn-lt"/>
              <a:ea typeface="+mn-ea"/>
              <a:cs typeface="+mn-cs"/>
            </a:endParaRPr>
          </a:p>
        </p:txBody>
      </p:sp>
      <p:sp>
        <p:nvSpPr>
          <p:cNvPr id="177154" name="Rectangle 3"/>
          <p:cNvSpPr>
            <a:spLocks noGrp="1" noChangeArrowheads="1"/>
          </p:cNvSpPr>
          <p:nvPr>
            <p:ph idx="1"/>
          </p:nvPr>
        </p:nvSpPr>
        <p:spPr>
          <a:xfrm>
            <a:off x="411480" y="2203704"/>
            <a:ext cx="11338560" cy="4251960"/>
          </a:xfrm>
          <a:noFill/>
        </p:spPr>
        <p:txBody>
          <a:bodyPr>
            <a:noAutofit/>
          </a:bodyPr>
          <a:lstStyle/>
          <a:p>
            <a:pPr marL="342900" indent="-342900">
              <a:lnSpc>
                <a:spcPct val="100000"/>
              </a:lnSpc>
              <a:spcBef>
                <a:spcPts val="1200"/>
              </a:spcBef>
              <a:buClr>
                <a:srgbClr val="333333"/>
              </a:buClr>
              <a:buFont typeface="WingDings"/>
              <a:buChar char=""/>
            </a:pPr>
            <a:r>
              <a:rPr lang="it-IT" altLang="de-DE" sz="2400" dirty="0">
                <a:solidFill>
                  <a:srgbClr val="333333"/>
                </a:solidFill>
              </a:rPr>
              <a:t>elicottero</a:t>
            </a:r>
          </a:p>
          <a:p>
            <a:pPr marL="342900" indent="-342900">
              <a:lnSpc>
                <a:spcPct val="100000"/>
              </a:lnSpc>
              <a:spcBef>
                <a:spcPts val="1200"/>
              </a:spcBef>
              <a:buClr>
                <a:srgbClr val="333333"/>
              </a:buClr>
              <a:buFont typeface="WingDings"/>
              <a:buChar char=""/>
            </a:pPr>
            <a:r>
              <a:rPr lang="it-IT" altLang="de-DE" sz="2400" dirty="0">
                <a:solidFill>
                  <a:srgbClr val="333333"/>
                </a:solidFill>
              </a:rPr>
              <a:t>canotto pneumatico</a:t>
            </a:r>
          </a:p>
          <a:p>
            <a:pPr marL="342900" indent="-342900">
              <a:lnSpc>
                <a:spcPct val="100000"/>
              </a:lnSpc>
              <a:spcBef>
                <a:spcPts val="1200"/>
              </a:spcBef>
              <a:buClr>
                <a:srgbClr val="333333"/>
              </a:buClr>
              <a:buFont typeface="WingDings"/>
              <a:buChar char=""/>
            </a:pPr>
            <a:r>
              <a:rPr lang="it-IT" altLang="de-DE" sz="2400" dirty="0">
                <a:solidFill>
                  <a:srgbClr val="333333"/>
                </a:solidFill>
              </a:rPr>
              <a:t>sommozzatore</a:t>
            </a:r>
          </a:p>
          <a:p>
            <a:pPr marL="342900" indent="-342900">
              <a:lnSpc>
                <a:spcPct val="100000"/>
              </a:lnSpc>
              <a:spcBef>
                <a:spcPts val="1200"/>
              </a:spcBef>
              <a:buClr>
                <a:srgbClr val="333333"/>
              </a:buClr>
              <a:buFont typeface="WingDings"/>
              <a:buChar char=""/>
            </a:pPr>
            <a:r>
              <a:rPr lang="it-IT" altLang="de-DE" sz="2400" dirty="0">
                <a:solidFill>
                  <a:srgbClr val="333333"/>
                </a:solidFill>
              </a:rPr>
              <a:t>barca capovolta</a:t>
            </a:r>
          </a:p>
          <a:p>
            <a:pPr marL="342900" indent="-342900">
              <a:lnSpc>
                <a:spcPct val="100000"/>
              </a:lnSpc>
              <a:spcBef>
                <a:spcPts val="1200"/>
              </a:spcBef>
              <a:buClr>
                <a:srgbClr val="333333"/>
              </a:buClr>
              <a:buFont typeface="WingDings"/>
              <a:buChar char=""/>
            </a:pPr>
            <a:r>
              <a:rPr lang="it-IT" altLang="de-DE" sz="2400" dirty="0">
                <a:solidFill>
                  <a:srgbClr val="333333"/>
                </a:solidFill>
              </a:rPr>
              <a:t>acqua</a:t>
            </a:r>
          </a:p>
          <a:p>
            <a:pPr marL="342900" indent="-342900">
              <a:lnSpc>
                <a:spcPct val="100000"/>
              </a:lnSpc>
              <a:spcBef>
                <a:spcPts val="1200"/>
              </a:spcBef>
              <a:buClr>
                <a:srgbClr val="333333"/>
              </a:buClr>
              <a:buFont typeface="WingDings"/>
              <a:buChar char=""/>
            </a:pPr>
            <a:r>
              <a:rPr lang="it-IT" altLang="de-DE" sz="2400" dirty="0">
                <a:solidFill>
                  <a:srgbClr val="333333"/>
                </a:solidFill>
              </a:rPr>
              <a:t>barella</a:t>
            </a:r>
          </a:p>
          <a:p>
            <a:pPr marL="342900" indent="-342900">
              <a:lnSpc>
                <a:spcPct val="100000"/>
              </a:lnSpc>
              <a:spcBef>
                <a:spcPts val="1200"/>
              </a:spcBef>
              <a:buClr>
                <a:srgbClr val="333333"/>
              </a:buClr>
              <a:buFont typeface="WingDings"/>
              <a:buChar char=""/>
            </a:pPr>
            <a:r>
              <a:rPr lang="it-IT" altLang="de-DE" sz="2400" dirty="0">
                <a:solidFill>
                  <a:srgbClr val="333333"/>
                </a:solidFill>
              </a:rPr>
              <a:t>salvagente</a:t>
            </a:r>
          </a:p>
          <a:p>
            <a:pPr marL="342900" indent="-342900">
              <a:lnSpc>
                <a:spcPct val="100000"/>
              </a:lnSpc>
              <a:spcBef>
                <a:spcPts val="1200"/>
              </a:spcBef>
              <a:buClr>
                <a:srgbClr val="333333"/>
              </a:buClr>
              <a:buFont typeface="WingDings"/>
              <a:buChar char=""/>
            </a:pPr>
            <a:r>
              <a:rPr lang="it-IT" altLang="de-DE" sz="2400" dirty="0">
                <a:solidFill>
                  <a:srgbClr val="333333"/>
                </a:solidFill>
              </a:rPr>
              <a:t>pilota</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76</a:t>
            </a:fld>
            <a:endParaRPr lang="de-DE" altLang="de-DE">
              <a:latin typeface="+mn-lt"/>
              <a:ea typeface="+mn-ea"/>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a:solidFill>
                  <a:srgbClr val="004992"/>
                </a:solidFill>
                <a:latin typeface="+mn-lt"/>
                <a:ea typeface="+mn-ea"/>
                <a:cs typeface="+mn-cs"/>
              </a:rPr>
              <a:t>Salvataggio</a:t>
            </a:r>
          </a:p>
        </p:txBody>
      </p:sp>
      <p:sp>
        <p:nvSpPr>
          <p:cNvPr id="179203" name="Rectangle 3"/>
          <p:cNvSpPr>
            <a:spLocks noGrp="1" noChangeArrowheads="1"/>
          </p:cNvSpPr>
          <p:nvPr>
            <p:ph idx="1"/>
          </p:nvPr>
        </p:nvSpPr>
        <p:spPr>
          <a:xfrm>
            <a:off x="411480" y="2203704"/>
            <a:ext cx="11338560" cy="4251960"/>
          </a:xfrm>
        </p:spPr>
        <p:txBody>
          <a:bodyPr>
            <a:noAutofit/>
          </a:bodyPr>
          <a:lstStyle/>
          <a:p>
            <a:pPr marL="342900" indent="-342900">
              <a:lnSpc>
                <a:spcPct val="100000"/>
              </a:lnSpc>
              <a:spcBef>
                <a:spcPts val="1200"/>
              </a:spcBef>
              <a:buClr>
                <a:srgbClr val="333333"/>
              </a:buClr>
              <a:buFont typeface="WingDings"/>
              <a:buChar char=""/>
            </a:pPr>
            <a:r>
              <a:rPr lang="it-IT" altLang="de-DE" sz="2400" dirty="0">
                <a:solidFill>
                  <a:srgbClr val="333333"/>
                </a:solidFill>
              </a:rPr>
              <a:t>elicottero</a:t>
            </a:r>
          </a:p>
          <a:p>
            <a:pPr marL="342900" indent="-342900">
              <a:lnSpc>
                <a:spcPct val="100000"/>
              </a:lnSpc>
              <a:spcBef>
                <a:spcPts val="1200"/>
              </a:spcBef>
              <a:buClr>
                <a:srgbClr val="333333"/>
              </a:buClr>
              <a:buFont typeface="WingDings"/>
              <a:buChar char=""/>
            </a:pPr>
            <a:r>
              <a:rPr lang="it-IT" altLang="de-DE" sz="2400" dirty="0">
                <a:solidFill>
                  <a:srgbClr val="333333"/>
                </a:solidFill>
              </a:rPr>
              <a:t>canotto pneumatico</a:t>
            </a:r>
          </a:p>
          <a:p>
            <a:pPr marL="342900" indent="-342900">
              <a:lnSpc>
                <a:spcPct val="100000"/>
              </a:lnSpc>
              <a:spcBef>
                <a:spcPts val="1200"/>
              </a:spcBef>
              <a:buClr>
                <a:srgbClr val="333333"/>
              </a:buClr>
              <a:buFont typeface="WingDings"/>
              <a:buChar char=""/>
            </a:pPr>
            <a:r>
              <a:rPr lang="it-IT" altLang="de-DE" sz="2400" dirty="0">
                <a:solidFill>
                  <a:srgbClr val="333333"/>
                </a:solidFill>
              </a:rPr>
              <a:t>sommozzatore</a:t>
            </a:r>
          </a:p>
          <a:p>
            <a:pPr marL="342900" indent="-342900">
              <a:lnSpc>
                <a:spcPct val="100000"/>
              </a:lnSpc>
              <a:spcBef>
                <a:spcPts val="1200"/>
              </a:spcBef>
              <a:buClr>
                <a:srgbClr val="004992"/>
              </a:buClr>
              <a:buFont typeface="WingDings"/>
              <a:buChar char=""/>
            </a:pPr>
            <a:r>
              <a:rPr lang="it-IT" altLang="de-DE" sz="2400" dirty="0">
                <a:solidFill>
                  <a:srgbClr val="004992"/>
                </a:solidFill>
              </a:rPr>
              <a:t>barca capovolta</a:t>
            </a:r>
          </a:p>
          <a:p>
            <a:pPr marL="342900" indent="-342900">
              <a:lnSpc>
                <a:spcPct val="100000"/>
              </a:lnSpc>
              <a:spcBef>
                <a:spcPts val="1200"/>
              </a:spcBef>
              <a:buClr>
                <a:srgbClr val="333333"/>
              </a:buClr>
              <a:buFont typeface="WingDings"/>
              <a:buChar char=""/>
            </a:pPr>
            <a:r>
              <a:rPr lang="it-IT" altLang="de-DE" sz="2400" dirty="0">
                <a:solidFill>
                  <a:srgbClr val="333333"/>
                </a:solidFill>
              </a:rPr>
              <a:t>acqua</a:t>
            </a:r>
          </a:p>
          <a:p>
            <a:pPr marL="342900" indent="-342900">
              <a:lnSpc>
                <a:spcPct val="100000"/>
              </a:lnSpc>
              <a:spcBef>
                <a:spcPts val="1200"/>
              </a:spcBef>
              <a:buClr>
                <a:srgbClr val="333333"/>
              </a:buClr>
              <a:buFont typeface="WingDings"/>
              <a:buChar char=""/>
            </a:pPr>
            <a:r>
              <a:rPr lang="it-IT" altLang="de-DE" sz="2400" dirty="0">
                <a:solidFill>
                  <a:srgbClr val="333333"/>
                </a:solidFill>
              </a:rPr>
              <a:t>barella</a:t>
            </a:r>
          </a:p>
          <a:p>
            <a:pPr marL="342900" indent="-342900">
              <a:lnSpc>
                <a:spcPct val="100000"/>
              </a:lnSpc>
              <a:spcBef>
                <a:spcPts val="1200"/>
              </a:spcBef>
              <a:buClr>
                <a:srgbClr val="004992"/>
              </a:buClr>
              <a:buFont typeface="WingDings"/>
              <a:buChar char=""/>
            </a:pPr>
            <a:r>
              <a:rPr lang="it-IT" altLang="de-DE" sz="2400" dirty="0">
                <a:solidFill>
                  <a:srgbClr val="004992"/>
                </a:solidFill>
              </a:rPr>
              <a:t>salvagente</a:t>
            </a:r>
          </a:p>
          <a:p>
            <a:pPr marL="342900" indent="-342900">
              <a:lnSpc>
                <a:spcPct val="100000"/>
              </a:lnSpc>
              <a:spcBef>
                <a:spcPts val="1200"/>
              </a:spcBef>
              <a:buClr>
                <a:srgbClr val="333333"/>
              </a:buClr>
              <a:buFont typeface="WingDings"/>
              <a:buChar char=""/>
            </a:pPr>
            <a:r>
              <a:rPr lang="it-IT" altLang="de-DE" sz="2400" dirty="0">
                <a:solidFill>
                  <a:srgbClr val="333333"/>
                </a:solidFill>
              </a:rPr>
              <a:t>pilota</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77</a:t>
            </a:fld>
            <a:endParaRPr lang="de-DE" altLang="de-DE">
              <a:latin typeface="+mn-lt"/>
              <a:ea typeface="+mn-ea"/>
            </a:endParaRPr>
          </a:p>
        </p:txBody>
      </p:sp>
      <p:pic>
        <p:nvPicPr>
          <p:cNvPr id="10"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non presente</a:t>
            </a:r>
            <a:endParaRPr lang="de-DE" altLang="de-DE" sz="1800" b="1" dirty="0">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2" name="Rectangle 4"/>
          <p:cNvSpPr>
            <a:spLocks noChangeArrowheads="1"/>
          </p:cNvSpPr>
          <p:nvPr/>
        </p:nvSpPr>
        <p:spPr bwMode="auto">
          <a:xfrm>
            <a:off x="8691180" y="5516563"/>
            <a:ext cx="2947167"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800">
                <a:solidFill>
                  <a:srgbClr val="333333"/>
                </a:solidFill>
                <a:latin typeface="+mn-lt"/>
                <a:ea typeface="+mn-ea"/>
              </a:rPr>
              <a:t>© geobra Brandstätter </a:t>
            </a: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78</a:t>
            </a:fld>
            <a:endParaRPr lang="de-DE" altLang="de-DE">
              <a:latin typeface="+mn-lt"/>
              <a:ea typeface="+mn-ea"/>
            </a:endParaRPr>
          </a:p>
        </p:txBody>
      </p:sp>
      <p:pic>
        <p:nvPicPr>
          <p:cNvPr id="7"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5538"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Brainstorming</a:t>
            </a:r>
          </a:p>
        </p:txBody>
      </p:sp>
      <p:sp>
        <p:nvSpPr>
          <p:cNvPr id="183299" name="Rectangle 3"/>
          <p:cNvSpPr>
            <a:spLocks noGrp="1" noChangeArrowheads="1"/>
          </p:cNvSpPr>
          <p:nvPr>
            <p:ph idx="1"/>
          </p:nvPr>
        </p:nvSpPr>
        <p:spPr/>
        <p:txBody>
          <a:bodyPr>
            <a:noAutofit/>
          </a:bodyPr>
          <a:lstStyle/>
          <a:p>
            <a:r>
              <a:rPr lang="de-DE" altLang="de-DE" sz="2400" dirty="0">
                <a:solidFill>
                  <a:srgbClr val="333333"/>
                </a:solidFill>
              </a:rPr>
              <a:t>Che cosa vedi tipicamente in un cantiere di l</a:t>
            </a:r>
            <a:r>
              <a:rPr lang="it-IT" altLang="de-DE" sz="2400" dirty="0">
                <a:solidFill>
                  <a:srgbClr val="333333"/>
                </a:solidFill>
              </a:rPr>
              <a:t>avori stradali</a:t>
            </a:r>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79</a:t>
            </a:fld>
            <a:endParaRPr lang="de-DE" altLang="de-DE">
              <a:latin typeface="+mn-lt"/>
              <a:ea typeface="+mn-ea"/>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7" name="Rectangle 102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Lavori stradali</a:t>
            </a:r>
            <a:br>
              <a:rPr lang="it-IT" altLang="de-DE" sz="3600">
                <a:solidFill>
                  <a:srgbClr val="004992"/>
                </a:solidFill>
                <a:latin typeface="+mn-lt"/>
                <a:ea typeface="+mn-ea"/>
                <a:cs typeface="+mn-cs"/>
              </a:rPr>
            </a:br>
            <a:r>
              <a:rPr lang="it-IT" altLang="de-DE">
                <a:solidFill>
                  <a:srgbClr val="004992"/>
                </a:solidFill>
                <a:latin typeface="+mn-lt"/>
                <a:ea typeface="+mn-ea"/>
                <a:cs typeface="+mn-cs"/>
              </a:rPr>
              <a:t>Che cosa hai visto nell'immagine? Quanto ne sei sicuro?</a:t>
            </a:r>
            <a:endParaRPr lang="de-DE" altLang="de-DE">
              <a:solidFill>
                <a:srgbClr val="004992"/>
              </a:solidFill>
              <a:latin typeface="+mn-lt"/>
              <a:ea typeface="+mn-ea"/>
              <a:cs typeface="+mn-cs"/>
            </a:endParaRPr>
          </a:p>
        </p:txBody>
      </p:sp>
      <p:sp>
        <p:nvSpPr>
          <p:cNvPr id="185346" name="Rectangle 3"/>
          <p:cNvSpPr>
            <a:spLocks noGrp="1" noChangeArrowheads="1"/>
          </p:cNvSpPr>
          <p:nvPr>
            <p:ph idx="1"/>
          </p:nvPr>
        </p:nvSpPr>
        <p:spPr>
          <a:xfrm>
            <a:off x="411480" y="2203704"/>
            <a:ext cx="11338560" cy="4251960"/>
          </a:xfrm>
          <a:noFill/>
        </p:spPr>
        <p:txBody>
          <a:bodyPr>
            <a:noAutofit/>
          </a:bodyPr>
          <a:lstStyle/>
          <a:p>
            <a:pPr marL="342900" indent="-342900">
              <a:lnSpc>
                <a:spcPct val="100000"/>
              </a:lnSpc>
              <a:spcBef>
                <a:spcPts val="1200"/>
              </a:spcBef>
              <a:buClr>
                <a:srgbClr val="333333"/>
              </a:buClr>
              <a:buFont typeface="WingDings"/>
              <a:buChar char=""/>
            </a:pPr>
            <a:r>
              <a:rPr lang="it-IT" altLang="de-DE" sz="2400" dirty="0">
                <a:solidFill>
                  <a:srgbClr val="333333"/>
                </a:solidFill>
              </a:rPr>
              <a:t>tubi</a:t>
            </a:r>
          </a:p>
          <a:p>
            <a:pPr marL="342900" indent="-342900">
              <a:lnSpc>
                <a:spcPct val="100000"/>
              </a:lnSpc>
              <a:spcBef>
                <a:spcPts val="1200"/>
              </a:spcBef>
              <a:buClr>
                <a:srgbClr val="333333"/>
              </a:buClr>
              <a:buFont typeface="WingDings"/>
              <a:buChar char=""/>
            </a:pPr>
            <a:r>
              <a:rPr lang="it-IT" altLang="de-DE" sz="2400" dirty="0">
                <a:solidFill>
                  <a:srgbClr val="333333"/>
                </a:solidFill>
              </a:rPr>
              <a:t>carriola</a:t>
            </a:r>
          </a:p>
          <a:p>
            <a:pPr marL="342900" indent="-342900">
              <a:lnSpc>
                <a:spcPct val="100000"/>
              </a:lnSpc>
              <a:spcBef>
                <a:spcPts val="1200"/>
              </a:spcBef>
              <a:buClr>
                <a:srgbClr val="333333"/>
              </a:buClr>
              <a:buFont typeface="WingDings"/>
              <a:buChar char=""/>
            </a:pPr>
            <a:r>
              <a:rPr lang="it-IT" altLang="de-DE" sz="2400" dirty="0">
                <a:solidFill>
                  <a:srgbClr val="333333"/>
                </a:solidFill>
              </a:rPr>
              <a:t>barriera</a:t>
            </a:r>
          </a:p>
          <a:p>
            <a:pPr marL="342900" indent="-342900">
              <a:lnSpc>
                <a:spcPct val="100000"/>
              </a:lnSpc>
              <a:spcBef>
                <a:spcPts val="1200"/>
              </a:spcBef>
              <a:buClr>
                <a:srgbClr val="333333"/>
              </a:buClr>
              <a:buFont typeface="WingDings"/>
              <a:buChar char=""/>
            </a:pPr>
            <a:r>
              <a:rPr lang="it-IT" altLang="de-DE" sz="2400" dirty="0">
                <a:solidFill>
                  <a:srgbClr val="333333"/>
                </a:solidFill>
              </a:rPr>
              <a:t>escavatore</a:t>
            </a:r>
          </a:p>
          <a:p>
            <a:pPr marL="342900" indent="-342900">
              <a:lnSpc>
                <a:spcPct val="100000"/>
              </a:lnSpc>
              <a:spcBef>
                <a:spcPts val="1200"/>
              </a:spcBef>
              <a:buClr>
                <a:srgbClr val="333333"/>
              </a:buClr>
              <a:buFont typeface="WingDings"/>
              <a:buChar char=""/>
            </a:pPr>
            <a:r>
              <a:rPr lang="it-IT" altLang="de-DE" sz="2400" dirty="0">
                <a:solidFill>
                  <a:srgbClr val="333333"/>
                </a:solidFill>
              </a:rPr>
              <a:t>martello pneumatico</a:t>
            </a:r>
          </a:p>
          <a:p>
            <a:pPr marL="342900" indent="-342900">
              <a:lnSpc>
                <a:spcPct val="100000"/>
              </a:lnSpc>
              <a:spcBef>
                <a:spcPts val="1200"/>
              </a:spcBef>
              <a:buClr>
                <a:srgbClr val="333333"/>
              </a:buClr>
              <a:buFont typeface="WingDings"/>
              <a:buChar char=""/>
            </a:pPr>
            <a:r>
              <a:rPr lang="it-IT" altLang="de-DE" sz="2400" dirty="0">
                <a:solidFill>
                  <a:srgbClr val="333333"/>
                </a:solidFill>
              </a:rPr>
              <a:t>pala</a:t>
            </a:r>
          </a:p>
          <a:p>
            <a:pPr marL="342900" indent="-342900">
              <a:lnSpc>
                <a:spcPct val="100000"/>
              </a:lnSpc>
              <a:spcBef>
                <a:spcPts val="1200"/>
              </a:spcBef>
              <a:buClr>
                <a:srgbClr val="333333"/>
              </a:buClr>
              <a:buFont typeface="WingDings"/>
              <a:buChar char=""/>
            </a:pPr>
            <a:r>
              <a:rPr lang="it-IT" altLang="de-DE" sz="2400" dirty="0">
                <a:solidFill>
                  <a:srgbClr val="333333"/>
                </a:solidFill>
              </a:rPr>
              <a:t>cartello dello stop</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80</a:t>
            </a:fld>
            <a:endParaRPr lang="de-DE" altLang="de-DE">
              <a:latin typeface="+mn-lt"/>
              <a:ea typeface="+mn-ea"/>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Lavori stradali</a:t>
            </a:r>
          </a:p>
        </p:txBody>
      </p:sp>
      <p:sp>
        <p:nvSpPr>
          <p:cNvPr id="187397" name="Rectangle 9"/>
          <p:cNvSpPr>
            <a:spLocks noGrp="1" noChangeArrowheads="1"/>
          </p:cNvSpPr>
          <p:nvPr>
            <p:ph idx="1"/>
          </p:nvPr>
        </p:nvSpPr>
        <p:spPr>
          <a:xfrm>
            <a:off x="411480" y="2203704"/>
            <a:ext cx="11338560" cy="4251960"/>
          </a:xfrm>
          <a:noFill/>
        </p:spPr>
        <p:txBody>
          <a:bodyPr>
            <a:noAutofit/>
          </a:bodyPr>
          <a:lstStyle/>
          <a:p>
            <a:pPr marL="342900" indent="-342900">
              <a:lnSpc>
                <a:spcPct val="100000"/>
              </a:lnSpc>
              <a:spcBef>
                <a:spcPts val="1200"/>
              </a:spcBef>
              <a:buClr>
                <a:srgbClr val="333333"/>
              </a:buClr>
              <a:buFont typeface="WingDings"/>
              <a:buChar char=""/>
            </a:pPr>
            <a:r>
              <a:rPr lang="it-IT" altLang="de-DE" sz="2400" dirty="0">
                <a:solidFill>
                  <a:srgbClr val="333333"/>
                </a:solidFill>
              </a:rPr>
              <a:t>tubi</a:t>
            </a:r>
          </a:p>
          <a:p>
            <a:pPr marL="342900" indent="-342900">
              <a:lnSpc>
                <a:spcPct val="100000"/>
              </a:lnSpc>
              <a:spcBef>
                <a:spcPts val="1200"/>
              </a:spcBef>
              <a:buClr>
                <a:srgbClr val="333333"/>
              </a:buClr>
              <a:buFont typeface="WingDings"/>
              <a:buChar char=""/>
            </a:pPr>
            <a:r>
              <a:rPr lang="it-IT" altLang="de-DE" sz="2400" dirty="0">
                <a:solidFill>
                  <a:srgbClr val="333333"/>
                </a:solidFill>
              </a:rPr>
              <a:t>carriola</a:t>
            </a:r>
          </a:p>
          <a:p>
            <a:pPr marL="342900" indent="-342900">
              <a:lnSpc>
                <a:spcPct val="100000"/>
              </a:lnSpc>
              <a:spcBef>
                <a:spcPts val="1200"/>
              </a:spcBef>
              <a:buClr>
                <a:srgbClr val="333333"/>
              </a:buClr>
              <a:buFont typeface="WingDings"/>
              <a:buChar char=""/>
            </a:pPr>
            <a:r>
              <a:rPr lang="it-IT" altLang="de-DE" sz="2400" dirty="0">
                <a:solidFill>
                  <a:srgbClr val="333333"/>
                </a:solidFill>
              </a:rPr>
              <a:t>barriera</a:t>
            </a:r>
          </a:p>
          <a:p>
            <a:pPr marL="342900" indent="-342900">
              <a:lnSpc>
                <a:spcPct val="100000"/>
              </a:lnSpc>
              <a:spcBef>
                <a:spcPts val="1200"/>
              </a:spcBef>
              <a:buClr>
                <a:srgbClr val="004992"/>
              </a:buClr>
              <a:buFont typeface="WingDings"/>
              <a:buChar char=""/>
            </a:pPr>
            <a:r>
              <a:rPr lang="it-IT" altLang="de-DE" sz="2400" dirty="0">
                <a:solidFill>
                  <a:srgbClr val="004992"/>
                </a:solidFill>
              </a:rPr>
              <a:t>escavatore</a:t>
            </a:r>
          </a:p>
          <a:p>
            <a:pPr marL="342900" indent="-342900">
              <a:lnSpc>
                <a:spcPct val="100000"/>
              </a:lnSpc>
              <a:spcBef>
                <a:spcPts val="1200"/>
              </a:spcBef>
              <a:buClr>
                <a:srgbClr val="333333"/>
              </a:buClr>
              <a:buFont typeface="WingDings"/>
              <a:buChar char=""/>
            </a:pPr>
            <a:r>
              <a:rPr lang="it-IT" altLang="de-DE" sz="2400" dirty="0">
                <a:solidFill>
                  <a:srgbClr val="333333"/>
                </a:solidFill>
              </a:rPr>
              <a:t>martello pneumatico</a:t>
            </a:r>
          </a:p>
          <a:p>
            <a:pPr marL="342900" indent="-342900">
              <a:lnSpc>
                <a:spcPct val="100000"/>
              </a:lnSpc>
              <a:spcBef>
                <a:spcPts val="1200"/>
              </a:spcBef>
              <a:buClr>
                <a:srgbClr val="333333"/>
              </a:buClr>
              <a:buFont typeface="WingDings"/>
              <a:buChar char=""/>
            </a:pPr>
            <a:r>
              <a:rPr lang="it-IT" altLang="de-DE" sz="2400" dirty="0">
                <a:solidFill>
                  <a:srgbClr val="333333"/>
                </a:solidFill>
              </a:rPr>
              <a:t>pala</a:t>
            </a:r>
          </a:p>
          <a:p>
            <a:pPr marL="342900" indent="-342900">
              <a:lnSpc>
                <a:spcPct val="100000"/>
              </a:lnSpc>
              <a:spcBef>
                <a:spcPts val="1200"/>
              </a:spcBef>
              <a:buClr>
                <a:srgbClr val="004992"/>
              </a:buClr>
              <a:buFont typeface="WingDings"/>
              <a:buChar char=""/>
            </a:pPr>
            <a:r>
              <a:rPr lang="it-IT" altLang="de-DE" sz="2400" dirty="0">
                <a:solidFill>
                  <a:srgbClr val="004992"/>
                </a:solidFill>
              </a:rPr>
              <a:t>cartello dello stop</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81</a:t>
            </a:fld>
            <a:endParaRPr lang="de-DE" altLang="de-DE">
              <a:latin typeface="+mn-lt"/>
              <a:ea typeface="+mn-ea"/>
            </a:endParaRPr>
          </a:p>
        </p:txBody>
      </p:sp>
      <p:pic>
        <p:nvPicPr>
          <p:cNvPr id="1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non presente</a:t>
            </a:r>
            <a:endParaRPr lang="de-DE" altLang="de-DE" sz="1800" b="1" dirty="0">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Trasferire nella vita di tutti i giorni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fontAlgn="base"/>
            <a:r>
              <a:rPr lang="en-US" altLang="de-DE" sz="2400" b="1" dirty="0" err="1">
                <a:solidFill>
                  <a:srgbClr val="333333"/>
                </a:solidFill>
              </a:rPr>
              <a:t>Obiettivi</a:t>
            </a:r>
            <a:r>
              <a:rPr lang="en-US" altLang="de-DE" sz="2400" b="1" dirty="0">
                <a:solidFill>
                  <a:srgbClr val="333333"/>
                </a:solidFill>
              </a:rPr>
              <a:t> </a:t>
            </a:r>
            <a:r>
              <a:rPr lang="en-US" altLang="de-DE" sz="2400" b="1" dirty="0" err="1">
                <a:solidFill>
                  <a:srgbClr val="333333"/>
                </a:solidFill>
              </a:rPr>
              <a:t>didattici</a:t>
            </a:r>
            <a:r>
              <a:rPr lang="en-US" altLang="de-DE" sz="2400" b="1" dirty="0">
                <a:solidFill>
                  <a:srgbClr val="333333"/>
                </a:solidFill>
              </a:rPr>
              <a:t>:</a:t>
            </a:r>
          </a:p>
          <a:p>
            <a:pPr marL="342900" indent="-342900" defTabSz="914400" fontAlgn="base">
              <a:buClr>
                <a:srgbClr val="000000"/>
              </a:buClr>
              <a:buFont typeface="WingDings"/>
              <a:buChar char=""/>
            </a:pPr>
            <a:r>
              <a:rPr lang="en-US" altLang="de-DE" sz="2000" dirty="0">
                <a:solidFill>
                  <a:srgbClr val="004992"/>
                </a:solidFill>
              </a:rPr>
              <a:t>I </a:t>
            </a:r>
            <a:r>
              <a:rPr lang="it-IT" altLang="de-DE" sz="2000" dirty="0">
                <a:solidFill>
                  <a:srgbClr val="004992"/>
                </a:solidFill>
              </a:rPr>
              <a:t>nostri ricordi possono giocarci uno scherzo</a:t>
            </a:r>
            <a:r>
              <a:rPr lang="en-US" altLang="de-DE" sz="2000" dirty="0">
                <a:solidFill>
                  <a:srgbClr val="004992"/>
                </a:solidFill>
              </a:rPr>
              <a:t>!</a:t>
            </a:r>
            <a:br>
              <a:rPr lang="en-US" altLang="de-DE" sz="2000" dirty="0">
                <a:solidFill>
                  <a:srgbClr val="004992"/>
                </a:solidFill>
              </a:rPr>
            </a:br>
            <a:r>
              <a:rPr lang="en-US" altLang="de-DE" sz="2000" dirty="0" err="1">
                <a:solidFill>
                  <a:srgbClr val="333333"/>
                </a:solidFill>
              </a:rPr>
              <a:t>Soprattutto</a:t>
            </a:r>
            <a:r>
              <a:rPr lang="en-US" altLang="de-DE" sz="2000" dirty="0">
                <a:solidFill>
                  <a:srgbClr val="333333"/>
                </a:solidFill>
              </a:rPr>
              <a:t> per </a:t>
            </a:r>
            <a:r>
              <a:rPr lang="en-US" altLang="de-DE" sz="2000" dirty="0" err="1">
                <a:solidFill>
                  <a:srgbClr val="333333"/>
                </a:solidFill>
              </a:rPr>
              <a:t>eventi</a:t>
            </a:r>
            <a:r>
              <a:rPr lang="en-US" altLang="de-DE" sz="2000" dirty="0">
                <a:solidFill>
                  <a:srgbClr val="333333"/>
                </a:solidFill>
              </a:rPr>
              <a:t> </a:t>
            </a:r>
            <a:r>
              <a:rPr lang="en-US" altLang="de-DE" sz="2000" dirty="0" err="1">
                <a:solidFill>
                  <a:srgbClr val="333333"/>
                </a:solidFill>
              </a:rPr>
              <a:t>importanti</a:t>
            </a:r>
            <a:r>
              <a:rPr lang="en-US" altLang="de-DE" sz="2000" dirty="0">
                <a:solidFill>
                  <a:srgbClr val="333333"/>
                </a:solidFill>
              </a:rPr>
              <a:t> (</a:t>
            </a:r>
            <a:r>
              <a:rPr lang="it-IT" altLang="de-DE" sz="2000" dirty="0">
                <a:solidFill>
                  <a:srgbClr val="333333"/>
                </a:solidFill>
              </a:rPr>
              <a:t>lite, deposizione di testimone oculare ecc</a:t>
            </a:r>
            <a:r>
              <a:rPr lang="en-US" altLang="de-DE" sz="2000" dirty="0">
                <a:solidFill>
                  <a:srgbClr val="333333"/>
                </a:solidFill>
              </a:rPr>
              <a:t>.), </a:t>
            </a:r>
            <a:r>
              <a:rPr lang="en-US" altLang="de-DE" sz="2000" dirty="0" err="1">
                <a:solidFill>
                  <a:srgbClr val="333333"/>
                </a:solidFill>
              </a:rPr>
              <a:t>tieni</a:t>
            </a:r>
            <a:r>
              <a:rPr lang="en-US" altLang="de-DE" sz="2000" dirty="0">
                <a:solidFill>
                  <a:srgbClr val="333333"/>
                </a:solidFill>
              </a:rPr>
              <a:t> in </a:t>
            </a:r>
            <a:r>
              <a:rPr lang="en-US" altLang="de-DE" sz="2000" dirty="0" err="1">
                <a:solidFill>
                  <a:srgbClr val="333333"/>
                </a:solidFill>
              </a:rPr>
              <a:t>mente</a:t>
            </a:r>
            <a:r>
              <a:rPr lang="en-US" altLang="de-DE" sz="2000" dirty="0">
                <a:solidFill>
                  <a:srgbClr val="333333"/>
                </a:solidFill>
              </a:rPr>
              <a:t>:</a:t>
            </a:r>
            <a:br>
              <a:rPr lang="en-US" altLang="de-DE" sz="2000" dirty="0">
                <a:solidFill>
                  <a:srgbClr val="333333"/>
                </a:solidFill>
              </a:rPr>
            </a:br>
            <a:r>
              <a:rPr lang="en-US" altLang="de-DE" sz="2000" dirty="0">
                <a:solidFill>
                  <a:srgbClr val="333333"/>
                </a:solidFill>
              </a:rPr>
              <a:t>S</a:t>
            </a:r>
            <a:r>
              <a:rPr lang="it-IT" altLang="de-DE" sz="2000" dirty="0">
                <a:solidFill>
                  <a:srgbClr val="333333"/>
                </a:solidFill>
              </a:rPr>
              <a:t>e </a:t>
            </a:r>
            <a:r>
              <a:rPr lang="it-IT" altLang="de-DE" sz="2000" i="1" dirty="0">
                <a:solidFill>
                  <a:srgbClr val="333333"/>
                </a:solidFill>
              </a:rPr>
              <a:t>non </a:t>
            </a:r>
            <a:r>
              <a:rPr lang="it-IT" altLang="de-DE" sz="2000" dirty="0">
                <a:solidFill>
                  <a:srgbClr val="333333"/>
                </a:solidFill>
              </a:rPr>
              <a:t>ricordi </a:t>
            </a:r>
            <a:r>
              <a:rPr lang="it-IT" altLang="de-DE" sz="2000" i="1" dirty="0">
                <a:solidFill>
                  <a:srgbClr val="333333"/>
                </a:solidFill>
              </a:rPr>
              <a:t>i dettagli </a:t>
            </a:r>
            <a:r>
              <a:rPr lang="it-IT" altLang="de-DE" sz="2000" dirty="0">
                <a:solidFill>
                  <a:srgbClr val="333333"/>
                </a:solidFill>
              </a:rPr>
              <a:t>vividi di un evento</a:t>
            </a:r>
            <a:r>
              <a:rPr lang="en-US" altLang="de-DE" sz="2000" dirty="0">
                <a:solidFill>
                  <a:srgbClr val="333333"/>
                </a:solidFill>
              </a:rPr>
              <a:t>:</a:t>
            </a:r>
          </a:p>
          <a:p>
            <a:pPr marL="774827" lvl="3" indent="-342900" defTabSz="914400" fontAlgn="base">
              <a:spcBef>
                <a:spcPts val="1999"/>
              </a:spcBef>
              <a:buClr>
                <a:srgbClr val="333333"/>
              </a:buClr>
              <a:buFont typeface="WingDings"/>
              <a:buChar char=""/>
            </a:pPr>
            <a:r>
              <a:rPr lang="it-IT" altLang="de-DE" sz="2000" dirty="0">
                <a:solidFill>
                  <a:srgbClr val="004992"/>
                </a:solidFill>
              </a:rPr>
              <a:t>Non essere troppo sicuro che il tuo ricordo sia vero</a:t>
            </a:r>
            <a:r>
              <a:rPr lang="en-US" altLang="de-DE" sz="2000" dirty="0">
                <a:solidFill>
                  <a:srgbClr val="004992"/>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82</a:t>
            </a:fld>
            <a:endParaRPr lang="de-DE" altLang="de-DE">
              <a:latin typeface="+mn-lt"/>
              <a:ea typeface="+mn-ea"/>
            </a:endParaRPr>
          </a:p>
        </p:txBody>
      </p:sp>
    </p:spTree>
    <p:extLst>
      <p:ext uri="{BB962C8B-B14F-4D97-AF65-F5344CB8AC3E}">
        <p14:creationId xmlns:p14="http://schemas.microsoft.com/office/powerpoint/2010/main" val="263814640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Trasferire nella vita di tutti i giorni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fontAlgn="base"/>
            <a:r>
              <a:rPr lang="en-US" altLang="de-DE" sz="2400" b="1" dirty="0" err="1">
                <a:solidFill>
                  <a:srgbClr val="333333"/>
                </a:solidFill>
              </a:rPr>
              <a:t>Obiettivi</a:t>
            </a:r>
            <a:r>
              <a:rPr lang="en-US" altLang="de-DE" sz="2400" b="1" dirty="0">
                <a:solidFill>
                  <a:srgbClr val="333333"/>
                </a:solidFill>
              </a:rPr>
              <a:t> </a:t>
            </a:r>
            <a:r>
              <a:rPr lang="en-US" altLang="de-DE" sz="2400" b="1" dirty="0" err="1">
                <a:solidFill>
                  <a:srgbClr val="333333"/>
                </a:solidFill>
              </a:rPr>
              <a:t>didattici</a:t>
            </a:r>
            <a:r>
              <a:rPr lang="en-US" altLang="de-DE" sz="2400" b="1" dirty="0">
                <a:solidFill>
                  <a:srgbClr val="333333"/>
                </a:solidFill>
              </a:rPr>
              <a:t>:</a:t>
            </a:r>
          </a:p>
          <a:p>
            <a:pPr marL="342900" indent="-342900" defTabSz="914400" fontAlgn="base">
              <a:buClr>
                <a:srgbClr val="000000"/>
              </a:buClr>
              <a:buFont typeface="WingDings"/>
              <a:buChar char=""/>
            </a:pPr>
            <a:r>
              <a:rPr lang="en-US" altLang="de-DE" sz="2000" dirty="0">
                <a:solidFill>
                  <a:srgbClr val="004992"/>
                </a:solidFill>
              </a:rPr>
              <a:t>I </a:t>
            </a:r>
            <a:r>
              <a:rPr lang="it-IT" altLang="de-DE" sz="2000" dirty="0">
                <a:solidFill>
                  <a:srgbClr val="004992"/>
                </a:solidFill>
              </a:rPr>
              <a:t>nostri ricordi possono giocarci uno scherzo</a:t>
            </a:r>
            <a:r>
              <a:rPr lang="en-US" altLang="de-DE" sz="2000" dirty="0">
                <a:solidFill>
                  <a:srgbClr val="004992"/>
                </a:solidFill>
              </a:rPr>
              <a:t>!</a:t>
            </a:r>
            <a:br>
              <a:rPr lang="en-US" altLang="de-DE" sz="2000" dirty="0">
                <a:solidFill>
                  <a:srgbClr val="004992"/>
                </a:solidFill>
              </a:rPr>
            </a:br>
            <a:r>
              <a:rPr lang="en-US" altLang="de-DE" sz="2000" dirty="0" err="1">
                <a:solidFill>
                  <a:srgbClr val="333333"/>
                </a:solidFill>
              </a:rPr>
              <a:t>Soprattutto</a:t>
            </a:r>
            <a:r>
              <a:rPr lang="en-US" altLang="de-DE" sz="2000" dirty="0">
                <a:solidFill>
                  <a:srgbClr val="333333"/>
                </a:solidFill>
              </a:rPr>
              <a:t> per </a:t>
            </a:r>
            <a:r>
              <a:rPr lang="en-US" altLang="de-DE" sz="2000" dirty="0" err="1">
                <a:solidFill>
                  <a:srgbClr val="333333"/>
                </a:solidFill>
              </a:rPr>
              <a:t>eventi</a:t>
            </a:r>
            <a:r>
              <a:rPr lang="en-US" altLang="de-DE" sz="2000" dirty="0">
                <a:solidFill>
                  <a:srgbClr val="333333"/>
                </a:solidFill>
              </a:rPr>
              <a:t> </a:t>
            </a:r>
            <a:r>
              <a:rPr lang="en-US" altLang="de-DE" sz="2000" dirty="0" err="1">
                <a:solidFill>
                  <a:srgbClr val="333333"/>
                </a:solidFill>
              </a:rPr>
              <a:t>importanti</a:t>
            </a:r>
            <a:r>
              <a:rPr lang="en-US" altLang="de-DE" sz="2000" dirty="0">
                <a:solidFill>
                  <a:srgbClr val="333333"/>
                </a:solidFill>
              </a:rPr>
              <a:t> (</a:t>
            </a:r>
            <a:r>
              <a:rPr lang="it-IT" altLang="de-DE" sz="2000" dirty="0">
                <a:solidFill>
                  <a:srgbClr val="333333"/>
                </a:solidFill>
              </a:rPr>
              <a:t>lite, deposizione di testimone oculare ecc</a:t>
            </a:r>
            <a:r>
              <a:rPr lang="en-US" altLang="de-DE" sz="2000" dirty="0">
                <a:solidFill>
                  <a:srgbClr val="333333"/>
                </a:solidFill>
              </a:rPr>
              <a:t>.), </a:t>
            </a:r>
            <a:r>
              <a:rPr lang="en-US" altLang="de-DE" sz="2000" dirty="0" err="1">
                <a:solidFill>
                  <a:srgbClr val="333333"/>
                </a:solidFill>
              </a:rPr>
              <a:t>tieni</a:t>
            </a:r>
            <a:r>
              <a:rPr lang="en-US" altLang="de-DE" sz="2000" dirty="0">
                <a:solidFill>
                  <a:srgbClr val="333333"/>
                </a:solidFill>
              </a:rPr>
              <a:t> in </a:t>
            </a:r>
            <a:r>
              <a:rPr lang="en-US" altLang="de-DE" sz="2000" dirty="0" err="1">
                <a:solidFill>
                  <a:srgbClr val="333333"/>
                </a:solidFill>
              </a:rPr>
              <a:t>mente</a:t>
            </a:r>
            <a:r>
              <a:rPr lang="en-US" altLang="de-DE" sz="2000" dirty="0">
                <a:solidFill>
                  <a:srgbClr val="333333"/>
                </a:solidFill>
              </a:rPr>
              <a:t>:</a:t>
            </a:r>
            <a:br>
              <a:rPr lang="en-US" altLang="de-DE" sz="2000" dirty="0">
                <a:solidFill>
                  <a:srgbClr val="333333"/>
                </a:solidFill>
              </a:rPr>
            </a:br>
            <a:r>
              <a:rPr lang="en-US" altLang="de-DE" sz="2000" dirty="0">
                <a:solidFill>
                  <a:srgbClr val="333333"/>
                </a:solidFill>
              </a:rPr>
              <a:t>S</a:t>
            </a:r>
            <a:r>
              <a:rPr lang="it-IT" altLang="de-DE" sz="2000" dirty="0">
                <a:solidFill>
                  <a:srgbClr val="333333"/>
                </a:solidFill>
              </a:rPr>
              <a:t>e </a:t>
            </a:r>
            <a:r>
              <a:rPr lang="it-IT" altLang="de-DE" sz="2000" i="1" dirty="0">
                <a:solidFill>
                  <a:srgbClr val="333333"/>
                </a:solidFill>
              </a:rPr>
              <a:t>non </a:t>
            </a:r>
            <a:r>
              <a:rPr lang="it-IT" altLang="de-DE" sz="2000" dirty="0">
                <a:solidFill>
                  <a:srgbClr val="333333"/>
                </a:solidFill>
              </a:rPr>
              <a:t>ricordi </a:t>
            </a:r>
            <a:r>
              <a:rPr lang="it-IT" altLang="de-DE" sz="2000" i="1" dirty="0">
                <a:solidFill>
                  <a:srgbClr val="333333"/>
                </a:solidFill>
              </a:rPr>
              <a:t>i dettagli </a:t>
            </a:r>
            <a:r>
              <a:rPr lang="it-IT" altLang="de-DE" sz="2000" dirty="0">
                <a:solidFill>
                  <a:srgbClr val="333333"/>
                </a:solidFill>
              </a:rPr>
              <a:t>vividi di un evento</a:t>
            </a:r>
            <a:r>
              <a:rPr lang="en-US" altLang="de-DE" sz="2000" dirty="0">
                <a:solidFill>
                  <a:srgbClr val="333333"/>
                </a:solidFill>
              </a:rPr>
              <a:t>:</a:t>
            </a:r>
          </a:p>
          <a:p>
            <a:pPr marL="774827" lvl="3" indent="-342900" defTabSz="914400" fontAlgn="base">
              <a:spcBef>
                <a:spcPts val="1999"/>
              </a:spcBef>
              <a:buClr>
                <a:srgbClr val="333333"/>
              </a:buClr>
              <a:buFont typeface="WingDings"/>
              <a:buChar char=""/>
            </a:pPr>
            <a:r>
              <a:rPr lang="it-IT" altLang="de-DE" sz="2000" dirty="0">
                <a:solidFill>
                  <a:srgbClr val="004992"/>
                </a:solidFill>
              </a:rPr>
              <a:t>Non essere troppo sicuro che il tuo ricordo sia vero</a:t>
            </a:r>
            <a:r>
              <a:rPr lang="en-US" altLang="de-DE" sz="2000" dirty="0">
                <a:solidFill>
                  <a:srgbClr val="004992"/>
                </a:solidFill>
              </a:rPr>
              <a:t>.</a:t>
            </a:r>
          </a:p>
          <a:p>
            <a:pPr marL="774827" lvl="3" indent="-342900" defTabSz="914400" fontAlgn="base">
              <a:spcBef>
                <a:spcPts val="1999"/>
              </a:spcBef>
              <a:buClr>
                <a:srgbClr val="000000"/>
              </a:buClr>
              <a:buFont typeface="WingDings"/>
              <a:buChar char=""/>
            </a:pPr>
            <a:r>
              <a:rPr lang="it-IT" altLang="de-DE" sz="2000" dirty="0">
                <a:solidFill>
                  <a:srgbClr val="004992"/>
                </a:solidFill>
              </a:rPr>
              <a:t>Cerca informazioni supplementari (ad es. un testimone</a:t>
            </a:r>
            <a:r>
              <a:rPr lang="en-US" altLang="de-DE" sz="2000" dirty="0">
                <a:solidFill>
                  <a:srgbClr val="004992"/>
                </a:solidFill>
              </a:rPr>
              <a:t>).</a:t>
            </a:r>
            <a:endParaRPr lang="en-US" sz="2000" dirty="0"/>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83</a:t>
            </a:fld>
            <a:endParaRPr lang="de-DE" altLang="de-DE">
              <a:latin typeface="+mn-lt"/>
              <a:ea typeface="+mn-ea"/>
            </a:endParaRPr>
          </a:p>
        </p:txBody>
      </p:sp>
    </p:spTree>
    <p:extLst>
      <p:ext uri="{BB962C8B-B14F-4D97-AF65-F5344CB8AC3E}">
        <p14:creationId xmlns:p14="http://schemas.microsoft.com/office/powerpoint/2010/main" val="168787771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Trasferire nella vita di tutti i giorni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fontAlgn="base"/>
            <a:r>
              <a:rPr lang="en-US" altLang="de-DE" sz="2400" b="1" dirty="0" err="1">
                <a:solidFill>
                  <a:srgbClr val="333333"/>
                </a:solidFill>
              </a:rPr>
              <a:t>Obiettivi</a:t>
            </a:r>
            <a:r>
              <a:rPr lang="en-US" altLang="de-DE" sz="2400" b="1" dirty="0">
                <a:solidFill>
                  <a:srgbClr val="333333"/>
                </a:solidFill>
              </a:rPr>
              <a:t> </a:t>
            </a:r>
            <a:r>
              <a:rPr lang="en-US" altLang="de-DE" sz="2400" b="1" dirty="0" err="1">
                <a:solidFill>
                  <a:srgbClr val="333333"/>
                </a:solidFill>
              </a:rPr>
              <a:t>didattici</a:t>
            </a:r>
            <a:r>
              <a:rPr lang="en-US" altLang="de-DE" sz="2400" b="1" dirty="0">
                <a:solidFill>
                  <a:srgbClr val="333333"/>
                </a:solidFill>
              </a:rPr>
              <a:t>:</a:t>
            </a:r>
          </a:p>
          <a:p>
            <a:pPr marL="342900" indent="-342900" defTabSz="914400" fontAlgn="base">
              <a:buClr>
                <a:srgbClr val="000000"/>
              </a:buClr>
              <a:buFont typeface="WingDings"/>
              <a:buChar char=""/>
            </a:pPr>
            <a:r>
              <a:rPr lang="en-US" altLang="de-DE" sz="2000" dirty="0">
                <a:solidFill>
                  <a:srgbClr val="004992"/>
                </a:solidFill>
              </a:rPr>
              <a:t>I </a:t>
            </a:r>
            <a:r>
              <a:rPr lang="it-IT" altLang="de-DE" sz="2000" dirty="0">
                <a:solidFill>
                  <a:srgbClr val="004992"/>
                </a:solidFill>
              </a:rPr>
              <a:t>nostri ricordi possono giocarci uno scherzo</a:t>
            </a:r>
            <a:r>
              <a:rPr lang="en-US" altLang="de-DE" sz="2000" dirty="0">
                <a:solidFill>
                  <a:srgbClr val="004992"/>
                </a:solidFill>
              </a:rPr>
              <a:t>!</a:t>
            </a:r>
            <a:br>
              <a:rPr lang="en-US" altLang="de-DE" sz="2000" dirty="0">
                <a:solidFill>
                  <a:srgbClr val="004992"/>
                </a:solidFill>
              </a:rPr>
            </a:br>
            <a:r>
              <a:rPr lang="en-US" altLang="de-DE" sz="2000" dirty="0" err="1">
                <a:solidFill>
                  <a:srgbClr val="333333"/>
                </a:solidFill>
              </a:rPr>
              <a:t>Soprattutto</a:t>
            </a:r>
            <a:r>
              <a:rPr lang="en-US" altLang="de-DE" sz="2000" dirty="0">
                <a:solidFill>
                  <a:srgbClr val="333333"/>
                </a:solidFill>
              </a:rPr>
              <a:t> per </a:t>
            </a:r>
            <a:r>
              <a:rPr lang="en-US" altLang="de-DE" sz="2000" dirty="0" err="1">
                <a:solidFill>
                  <a:srgbClr val="333333"/>
                </a:solidFill>
              </a:rPr>
              <a:t>eventi</a:t>
            </a:r>
            <a:r>
              <a:rPr lang="en-US" altLang="de-DE" sz="2000" dirty="0">
                <a:solidFill>
                  <a:srgbClr val="333333"/>
                </a:solidFill>
              </a:rPr>
              <a:t> </a:t>
            </a:r>
            <a:r>
              <a:rPr lang="en-US" altLang="de-DE" sz="2000" dirty="0" err="1">
                <a:solidFill>
                  <a:srgbClr val="333333"/>
                </a:solidFill>
              </a:rPr>
              <a:t>importanti</a:t>
            </a:r>
            <a:r>
              <a:rPr lang="en-US" altLang="de-DE" sz="2000" dirty="0">
                <a:solidFill>
                  <a:srgbClr val="333333"/>
                </a:solidFill>
              </a:rPr>
              <a:t> (</a:t>
            </a:r>
            <a:r>
              <a:rPr lang="it-IT" altLang="de-DE" sz="2000" dirty="0">
                <a:solidFill>
                  <a:srgbClr val="333333"/>
                </a:solidFill>
              </a:rPr>
              <a:t>lite, deposizione di testimone oculare ecc</a:t>
            </a:r>
            <a:r>
              <a:rPr lang="en-US" altLang="de-DE" sz="2000" dirty="0">
                <a:solidFill>
                  <a:srgbClr val="333333"/>
                </a:solidFill>
              </a:rPr>
              <a:t>.), </a:t>
            </a:r>
            <a:r>
              <a:rPr lang="en-US" altLang="de-DE" sz="2000" dirty="0" err="1">
                <a:solidFill>
                  <a:srgbClr val="333333"/>
                </a:solidFill>
              </a:rPr>
              <a:t>tieni</a:t>
            </a:r>
            <a:r>
              <a:rPr lang="en-US" altLang="de-DE" sz="2000" dirty="0">
                <a:solidFill>
                  <a:srgbClr val="333333"/>
                </a:solidFill>
              </a:rPr>
              <a:t> in </a:t>
            </a:r>
            <a:r>
              <a:rPr lang="en-US" altLang="de-DE" sz="2000" dirty="0" err="1">
                <a:solidFill>
                  <a:srgbClr val="333333"/>
                </a:solidFill>
              </a:rPr>
              <a:t>mente</a:t>
            </a:r>
            <a:r>
              <a:rPr lang="en-US" altLang="de-DE" sz="2000" dirty="0">
                <a:solidFill>
                  <a:srgbClr val="333333"/>
                </a:solidFill>
              </a:rPr>
              <a:t>:</a:t>
            </a:r>
            <a:br>
              <a:rPr lang="en-US" altLang="de-DE" sz="2000" dirty="0">
                <a:solidFill>
                  <a:srgbClr val="333333"/>
                </a:solidFill>
              </a:rPr>
            </a:br>
            <a:r>
              <a:rPr lang="en-US" altLang="de-DE" sz="2000" dirty="0">
                <a:solidFill>
                  <a:srgbClr val="333333"/>
                </a:solidFill>
              </a:rPr>
              <a:t>S</a:t>
            </a:r>
            <a:r>
              <a:rPr lang="it-IT" altLang="de-DE" sz="2000" dirty="0">
                <a:solidFill>
                  <a:srgbClr val="333333"/>
                </a:solidFill>
              </a:rPr>
              <a:t>e </a:t>
            </a:r>
            <a:r>
              <a:rPr lang="it-IT" altLang="de-DE" sz="2000" i="1" dirty="0">
                <a:solidFill>
                  <a:srgbClr val="333333"/>
                </a:solidFill>
              </a:rPr>
              <a:t>non </a:t>
            </a:r>
            <a:r>
              <a:rPr lang="it-IT" altLang="de-DE" sz="2000" dirty="0">
                <a:solidFill>
                  <a:srgbClr val="333333"/>
                </a:solidFill>
              </a:rPr>
              <a:t>ricordi </a:t>
            </a:r>
            <a:r>
              <a:rPr lang="it-IT" altLang="de-DE" sz="2000" i="1" dirty="0">
                <a:solidFill>
                  <a:srgbClr val="333333"/>
                </a:solidFill>
              </a:rPr>
              <a:t>i dettagli </a:t>
            </a:r>
            <a:r>
              <a:rPr lang="it-IT" altLang="de-DE" sz="2000" dirty="0">
                <a:solidFill>
                  <a:srgbClr val="333333"/>
                </a:solidFill>
              </a:rPr>
              <a:t>vividi di un evento</a:t>
            </a:r>
            <a:r>
              <a:rPr lang="en-US" altLang="de-DE" sz="2000" dirty="0">
                <a:solidFill>
                  <a:srgbClr val="333333"/>
                </a:solidFill>
              </a:rPr>
              <a:t>:</a:t>
            </a:r>
          </a:p>
          <a:p>
            <a:pPr marL="774827" lvl="3" indent="-342900" defTabSz="914400" fontAlgn="base">
              <a:spcBef>
                <a:spcPts val="1999"/>
              </a:spcBef>
              <a:buClr>
                <a:srgbClr val="333333"/>
              </a:buClr>
              <a:buFont typeface="WingDings"/>
              <a:buChar char=""/>
            </a:pPr>
            <a:r>
              <a:rPr lang="it-IT" altLang="de-DE" sz="2000" dirty="0">
                <a:solidFill>
                  <a:srgbClr val="004992"/>
                </a:solidFill>
              </a:rPr>
              <a:t>Non essere troppo sicuro che il tuo ricordo sia vero</a:t>
            </a:r>
            <a:r>
              <a:rPr lang="en-US" altLang="de-DE" sz="2000" dirty="0">
                <a:solidFill>
                  <a:srgbClr val="004992"/>
                </a:solidFill>
              </a:rPr>
              <a:t>.</a:t>
            </a:r>
          </a:p>
          <a:p>
            <a:pPr marL="774827" lvl="3" indent="-342900" defTabSz="914400" fontAlgn="base">
              <a:spcBef>
                <a:spcPts val="1999"/>
              </a:spcBef>
              <a:buClr>
                <a:srgbClr val="000000"/>
              </a:buClr>
              <a:buFont typeface="WingDings"/>
              <a:buChar char=""/>
            </a:pPr>
            <a:r>
              <a:rPr lang="it-IT" altLang="de-DE" sz="2000" dirty="0">
                <a:solidFill>
                  <a:srgbClr val="004992"/>
                </a:solidFill>
              </a:rPr>
              <a:t>Cerca informazioni supplementari (ad es. un testimone</a:t>
            </a:r>
            <a:r>
              <a:rPr lang="en-US" altLang="de-DE" sz="2000" dirty="0">
                <a:solidFill>
                  <a:srgbClr val="004992"/>
                </a:solidFill>
              </a:rPr>
              <a:t>).</a:t>
            </a:r>
            <a:br>
              <a:rPr lang="en-US" altLang="de-DE" sz="2000" dirty="0">
                <a:solidFill>
                  <a:srgbClr val="004992"/>
                </a:solidFill>
              </a:rPr>
            </a:br>
            <a:r>
              <a:rPr lang="en-US" altLang="de-DE" sz="2000" u="sng" dirty="0" err="1">
                <a:solidFill>
                  <a:srgbClr val="333333"/>
                </a:solidFill>
              </a:rPr>
              <a:t>Esempio</a:t>
            </a:r>
            <a:r>
              <a:rPr lang="en-US" altLang="de-DE" sz="2000" u="sng" dirty="0">
                <a:solidFill>
                  <a:srgbClr val="333333"/>
                </a:solidFill>
              </a:rPr>
              <a:t>:</a:t>
            </a:r>
            <a:r>
              <a:rPr lang="en-US" altLang="de-DE" sz="2000" dirty="0">
                <a:solidFill>
                  <a:srgbClr val="333333"/>
                </a:solidFill>
              </a:rPr>
              <a:t> </a:t>
            </a:r>
            <a:r>
              <a:rPr lang="en-US" altLang="de-DE" sz="2000" dirty="0" err="1">
                <a:solidFill>
                  <a:srgbClr val="333333"/>
                </a:solidFill>
              </a:rPr>
              <a:t>hai</a:t>
            </a:r>
            <a:r>
              <a:rPr lang="en-US" altLang="de-DE" sz="2000" dirty="0">
                <a:solidFill>
                  <a:srgbClr val="333333"/>
                </a:solidFill>
              </a:rPr>
              <a:t> </a:t>
            </a:r>
            <a:r>
              <a:rPr lang="en-US" altLang="de-DE" sz="2000" dirty="0" err="1">
                <a:solidFill>
                  <a:srgbClr val="333333"/>
                </a:solidFill>
              </a:rPr>
              <a:t>avuto</a:t>
            </a:r>
            <a:r>
              <a:rPr lang="en-US" altLang="de-DE" sz="2000" dirty="0">
                <a:solidFill>
                  <a:srgbClr val="333333"/>
                </a:solidFill>
              </a:rPr>
              <a:t> </a:t>
            </a:r>
            <a:r>
              <a:rPr lang="en-US" altLang="de-DE" sz="2000" dirty="0" err="1">
                <a:solidFill>
                  <a:srgbClr val="333333"/>
                </a:solidFill>
              </a:rPr>
              <a:t>una</a:t>
            </a:r>
            <a:r>
              <a:rPr lang="en-US" altLang="de-DE" sz="2000" dirty="0">
                <a:solidFill>
                  <a:srgbClr val="333333"/>
                </a:solidFill>
              </a:rPr>
              <a:t> lite con </a:t>
            </a:r>
            <a:r>
              <a:rPr lang="en-US" altLang="de-DE" sz="2000" dirty="0" err="1">
                <a:solidFill>
                  <a:srgbClr val="333333"/>
                </a:solidFill>
              </a:rPr>
              <a:t>qualcuno</a:t>
            </a:r>
            <a:r>
              <a:rPr lang="en-US" altLang="de-DE" sz="2000" dirty="0">
                <a:solidFill>
                  <a:srgbClr val="333333"/>
                </a:solidFill>
              </a:rPr>
              <a:t> e </a:t>
            </a:r>
            <a:r>
              <a:rPr lang="en-US" altLang="de-DE" sz="2000" dirty="0" err="1">
                <a:solidFill>
                  <a:srgbClr val="333333"/>
                </a:solidFill>
              </a:rPr>
              <a:t>ricordi</a:t>
            </a:r>
            <a:r>
              <a:rPr lang="en-US" altLang="de-DE" sz="2000" dirty="0">
                <a:solidFill>
                  <a:srgbClr val="333333"/>
                </a:solidFill>
              </a:rPr>
              <a:t> </a:t>
            </a:r>
            <a:r>
              <a:rPr lang="en-US" altLang="de-DE" sz="2000" dirty="0" err="1">
                <a:solidFill>
                  <a:srgbClr val="333333"/>
                </a:solidFill>
              </a:rPr>
              <a:t>vagamente</a:t>
            </a:r>
            <a:r>
              <a:rPr lang="en-US" altLang="de-DE" sz="2000" dirty="0">
                <a:solidFill>
                  <a:srgbClr val="333333"/>
                </a:solidFill>
              </a:rPr>
              <a:t> </a:t>
            </a:r>
            <a:r>
              <a:rPr lang="it-IT" altLang="de-DE" sz="2000" dirty="0">
                <a:solidFill>
                  <a:srgbClr val="333333"/>
                </a:solidFill>
              </a:rPr>
              <a:t>che tale persona ha espresso osservazioni offensive nei tuoi confronti. Considera che la tua memoria possa averti giocate uno scherzo e che il tuo ricordo possa essere distorto. Inoltre, chiedi alle persone presenti all'occasione</a:t>
            </a:r>
            <a:r>
              <a:rPr lang="en-US" altLang="de-DE"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84</a:t>
            </a:fld>
            <a:endParaRPr lang="de-DE" altLang="de-DE">
              <a:latin typeface="+mn-lt"/>
              <a:ea typeface="+mn-ea"/>
            </a:endParaRPr>
          </a:p>
        </p:txBody>
      </p:sp>
    </p:spTree>
    <p:extLst>
      <p:ext uri="{BB962C8B-B14F-4D97-AF65-F5344CB8AC3E}">
        <p14:creationId xmlns:p14="http://schemas.microsoft.com/office/powerpoint/2010/main" val="305160032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Che cosa ha a che fare con la psicosi?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fontAlgn="base">
              <a:lnSpc>
                <a:spcPct val="100000"/>
              </a:lnSpc>
              <a:spcBef>
                <a:spcPts val="1200"/>
              </a:spcBef>
            </a:pPr>
            <a:r>
              <a:rPr lang="it-IT" altLang="de-DE" sz="2000" dirty="0">
                <a:solidFill>
                  <a:srgbClr val="333333"/>
                </a:solidFill>
              </a:rPr>
              <a:t>In corso di psicosi le persone sono inclini a ricordare cose che non sono affatto accadute o accadute in maniera diversa</a:t>
            </a:r>
            <a:r>
              <a:rPr lang="en-AU" altLang="de-DE" sz="20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85</a:t>
            </a:fld>
            <a:endParaRPr lang="de-DE" altLang="de-DE">
              <a:latin typeface="+mn-lt"/>
              <a:ea typeface="+mn-ea"/>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Che cosa ha a che fare con la psicosi?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fontAlgn="base">
              <a:lnSpc>
                <a:spcPct val="100000"/>
              </a:lnSpc>
              <a:spcBef>
                <a:spcPts val="1200"/>
              </a:spcBef>
            </a:pPr>
            <a:r>
              <a:rPr lang="it-IT" altLang="de-DE" sz="2000" dirty="0">
                <a:solidFill>
                  <a:srgbClr val="333333"/>
                </a:solidFill>
              </a:rPr>
              <a:t>In corso di psicosi le persone sono inclini a ricordare cose che non sono affatto accadute o accadute in maniera diversa</a:t>
            </a:r>
            <a:r>
              <a:rPr lang="en-AU" altLang="de-DE" sz="2000" dirty="0">
                <a:solidFill>
                  <a:srgbClr val="333333"/>
                </a:solidFill>
              </a:rPr>
              <a:t>.</a:t>
            </a:r>
          </a:p>
          <a:p>
            <a:pPr defTabSz="914400" fontAlgn="base">
              <a:lnSpc>
                <a:spcPct val="100000"/>
              </a:lnSpc>
              <a:spcBef>
                <a:spcPts val="1200"/>
              </a:spcBef>
            </a:pPr>
            <a:r>
              <a:rPr lang="de-DE" altLang="de-DE" sz="2000" dirty="0">
                <a:solidFill>
                  <a:srgbClr val="004992"/>
                </a:solidFill>
              </a:rPr>
              <a:t>Esempio: </a:t>
            </a:r>
            <a:r>
              <a:rPr lang="de-DE" altLang="de-DE" sz="2000" dirty="0">
                <a:solidFill>
                  <a:srgbClr val="333333"/>
                </a:solidFill>
              </a:rPr>
              <a:t>Filippo è convinto che qualcuno gli abbia rubato la bicicletta.</a:t>
            </a:r>
          </a:p>
          <a:p>
            <a:pPr defTabSz="914400" fontAlgn="base">
              <a:lnSpc>
                <a:spcPct val="100000"/>
              </a:lnSpc>
              <a:spcBef>
                <a:spcPts val="1200"/>
              </a:spcBef>
            </a:pPr>
            <a:r>
              <a:rPr lang="de-DE" altLang="de-DE" sz="2000" dirty="0">
                <a:solidFill>
                  <a:srgbClr val="004992"/>
                </a:solidFill>
              </a:rPr>
              <a:t>Antefatto: </a:t>
            </a:r>
            <a:r>
              <a:rPr lang="it-IT" altLang="de-DE" sz="2000" dirty="0">
                <a:solidFill>
                  <a:srgbClr val="333333"/>
                </a:solidFill>
              </a:rPr>
              <a:t>la bicicletta non è davanti alla porta come di consueto ed è sicuro al 100% di averla lasciata lì la notte prima. Filippo poi vede la bicicletta chiusa davanti al supermercato della porta accanto, e sta per chiamare la polizia poiché sospetta che il ladro sia nel supermercato. A suo avviso, l'incidente è l'ennesima dimostrazione di una congiura dal momento che 3 settimane prima gli era stato rubato il portafoglio</a:t>
            </a:r>
            <a:r>
              <a:rPr lang="de-DE" altLang="de-DE" sz="2000" dirty="0">
                <a:solidFill>
                  <a:srgbClr val="333333"/>
                </a:solidFill>
              </a:rPr>
              <a:t>.</a:t>
            </a:r>
          </a:p>
          <a:p>
            <a:pPr defTabSz="914400" fontAlgn="base">
              <a:lnSpc>
                <a:spcPct val="100000"/>
              </a:lnSpc>
              <a:spcBef>
                <a:spcPts val="1200"/>
              </a:spcBef>
            </a:pPr>
            <a:r>
              <a:rPr lang="de-DE" altLang="de-DE" sz="2000" dirty="0">
                <a:solidFill>
                  <a:srgbClr val="004992"/>
                </a:solidFill>
              </a:rPr>
              <a:t>Ma: </a:t>
            </a:r>
            <a:r>
              <a:rPr lang="de-DE" altLang="de-DE" sz="2000" dirty="0">
                <a:solidFill>
                  <a:srgbClr val="333333"/>
                </a:solidFill>
              </a:rPr>
              <a:t>N</a:t>
            </a:r>
            <a:r>
              <a:rPr lang="it-IT" altLang="de-DE" sz="2000" dirty="0">
                <a:solidFill>
                  <a:srgbClr val="333333"/>
                </a:solidFill>
              </a:rPr>
              <a:t>ella cabina telefonica, Filippo mette la mano in tasca e nota la chiave della bicicletta. Improvvisamente si ricorda che è stato lui stesso a lasciare la bicicletta davanti al supermercato</a:t>
            </a:r>
            <a:r>
              <a:rPr lang="de-DE" altLang="de-DE" sz="20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86</a:t>
            </a:fld>
            <a:endParaRPr lang="de-DE" altLang="de-DE">
              <a:latin typeface="+mn-lt"/>
              <a:ea typeface="+mn-ea"/>
            </a:endParaRPr>
          </a:p>
        </p:txBody>
      </p:sp>
    </p:spTree>
    <p:extLst>
      <p:ext uri="{BB962C8B-B14F-4D97-AF65-F5344CB8AC3E}">
        <p14:creationId xmlns:p14="http://schemas.microsoft.com/office/powerpoint/2010/main" val="271597425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Che cosa ha a che fare con la psicosi?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fontAlgn="base">
              <a:lnSpc>
                <a:spcPct val="100000"/>
              </a:lnSpc>
              <a:spcBef>
                <a:spcPts val="1200"/>
              </a:spcBef>
            </a:pPr>
            <a:r>
              <a:rPr lang="it-IT" altLang="de-DE" sz="2000" dirty="0">
                <a:solidFill>
                  <a:srgbClr val="333333"/>
                </a:solidFill>
              </a:rPr>
              <a:t>In corso di psicosi le persone sono inclini a ricordare cose che non sono affatto accadute o accadute in maniera diversa</a:t>
            </a:r>
            <a:r>
              <a:rPr lang="en-AU" altLang="de-DE" sz="2000" dirty="0">
                <a:solidFill>
                  <a:srgbClr val="333333"/>
                </a:solidFill>
              </a:rPr>
              <a:t>.</a:t>
            </a:r>
          </a:p>
          <a:p>
            <a:pPr defTabSz="914400" fontAlgn="base">
              <a:lnSpc>
                <a:spcPct val="100000"/>
              </a:lnSpc>
              <a:spcBef>
                <a:spcPts val="1200"/>
              </a:spcBef>
            </a:pPr>
            <a:r>
              <a:rPr lang="de-DE" altLang="de-DE" sz="2000" dirty="0">
                <a:solidFill>
                  <a:srgbClr val="004992"/>
                </a:solidFill>
              </a:rPr>
              <a:t>Esempio: </a:t>
            </a:r>
            <a:r>
              <a:rPr lang="de-DE" altLang="de-DE" sz="2000" dirty="0">
                <a:solidFill>
                  <a:srgbClr val="333333"/>
                </a:solidFill>
              </a:rPr>
              <a:t>Filippo è convinto che qualcuno gli abbia rubato la bicicletta.</a:t>
            </a:r>
          </a:p>
          <a:p>
            <a:pPr defTabSz="914400" fontAlgn="base">
              <a:lnSpc>
                <a:spcPct val="100000"/>
              </a:lnSpc>
              <a:spcBef>
                <a:spcPts val="1200"/>
              </a:spcBef>
            </a:pPr>
            <a:r>
              <a:rPr lang="de-DE" altLang="de-DE" sz="2000" dirty="0">
                <a:solidFill>
                  <a:srgbClr val="004992"/>
                </a:solidFill>
              </a:rPr>
              <a:t>Antefatto: </a:t>
            </a:r>
            <a:r>
              <a:rPr lang="it-IT" altLang="de-DE" sz="2000" dirty="0">
                <a:solidFill>
                  <a:srgbClr val="333333"/>
                </a:solidFill>
              </a:rPr>
              <a:t>la bicicletta non è davanti alla porta come di consueto ed è sicuro al 100% di averla lasciata lì la notte prima. Filippo poi vede la bicicletta chiusa davanti al supermercato della porta accanto, e sta per chiamare la polizia poiché sospetta che il ladro sia nel supermercato. A suo avviso, l'incidente è l'ennesima dimostrazione di una congiura dal momento che 3 settimane prima gli era stato rubato il portafoglio</a:t>
            </a:r>
            <a:r>
              <a:rPr lang="de-DE" altLang="de-DE" sz="2000" dirty="0">
                <a:solidFill>
                  <a:srgbClr val="333333"/>
                </a:solidFill>
              </a:rPr>
              <a:t>.</a:t>
            </a:r>
          </a:p>
          <a:p>
            <a:pPr defTabSz="914400" fontAlgn="base">
              <a:lnSpc>
                <a:spcPct val="100000"/>
              </a:lnSpc>
              <a:spcBef>
                <a:spcPts val="1200"/>
              </a:spcBef>
            </a:pPr>
            <a:r>
              <a:rPr lang="de-DE" altLang="de-DE" sz="2000" dirty="0">
                <a:solidFill>
                  <a:srgbClr val="004992"/>
                </a:solidFill>
              </a:rPr>
              <a:t>Ma: </a:t>
            </a:r>
            <a:r>
              <a:rPr lang="de-DE" altLang="de-DE" sz="2000" dirty="0">
                <a:solidFill>
                  <a:srgbClr val="333333"/>
                </a:solidFill>
              </a:rPr>
              <a:t>N</a:t>
            </a:r>
            <a:r>
              <a:rPr lang="it-IT" altLang="de-DE" sz="2000" dirty="0">
                <a:solidFill>
                  <a:srgbClr val="333333"/>
                </a:solidFill>
              </a:rPr>
              <a:t>ella cabina telefonica, Filippo mette la mano in tasca e nota la chiave della bicicletta. Improvvisamente si ricorda che è stato lui stesso a lasciare la bicicletta davanti al supermercato</a:t>
            </a:r>
            <a:r>
              <a:rPr lang="de-DE" altLang="de-DE" sz="2000" dirty="0">
                <a:solidFill>
                  <a:srgbClr val="333333"/>
                </a:solidFill>
              </a:rPr>
              <a:t>.</a:t>
            </a:r>
          </a:p>
          <a:p>
            <a:pPr defTabSz="914400" fontAlgn="base">
              <a:lnSpc>
                <a:spcPct val="100000"/>
              </a:lnSpc>
              <a:spcBef>
                <a:spcPts val="1200"/>
              </a:spcBef>
            </a:pPr>
            <a:r>
              <a:rPr lang="it-IT" altLang="de-DE" sz="2000" dirty="0">
                <a:solidFill>
                  <a:srgbClr val="333333"/>
                </a:solidFill>
              </a:rPr>
              <a:t>È più probabile che le memorie false sorgano quando uno ha paura o è sottoposto a molta pressione. Prima di trarre delle conclusioni: pensa attentamente se le supposizioni sono obiettive e fondate! Inoltre tieni conto che rispetto alle memorie reali, quelle false sono spesso indistint</a:t>
            </a:r>
            <a:r>
              <a:rPr lang="en-AU" altLang="de-DE" sz="2000" dirty="0">
                <a:solidFill>
                  <a:srgbClr val="333333"/>
                </a:solidFill>
              </a:rPr>
              <a:t>e!</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87</a:t>
            </a:fld>
            <a:endParaRPr lang="de-DE" altLang="de-DE">
              <a:latin typeface="+mn-lt"/>
              <a:ea typeface="+mn-ea"/>
            </a:endParaRPr>
          </a:p>
        </p:txBody>
      </p:sp>
    </p:spTree>
    <p:extLst>
      <p:ext uri="{BB962C8B-B14F-4D97-AF65-F5344CB8AC3E}">
        <p14:creationId xmlns:p14="http://schemas.microsoft.com/office/powerpoint/2010/main" val="398644381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a:latin typeface="+mn-lt"/>
                <a:ea typeface="+mn-ea"/>
                <a:cs typeface="+mn-cs"/>
              </a:rPr>
              <a:t>Grazie per </a:t>
            </a:r>
            <a:r>
              <a:rPr lang="en-US" altLang="ko-KR" sz="3600" dirty="0" err="1">
                <a:latin typeface="+mn-lt"/>
                <a:ea typeface="+mn-ea"/>
                <a:cs typeface="+mn-cs"/>
              </a:rPr>
              <a:t>l‘attenzione</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per </a:t>
            </a:r>
            <a:r>
              <a:rPr lang="en-US" altLang="ko-KR" i="1" dirty="0" err="1">
                <a:solidFill>
                  <a:srgbClr val="004992"/>
                </a:solidFill>
              </a:rPr>
              <a:t>i</a:t>
            </a:r>
            <a:r>
              <a:rPr lang="en-US" altLang="ko-KR" i="1" dirty="0">
                <a:solidFill>
                  <a:srgbClr val="004992"/>
                </a:solidFill>
              </a:rPr>
              <a:t> </a:t>
            </a:r>
            <a:r>
              <a:rPr lang="en-US" altLang="ko-KR" i="1" dirty="0" err="1">
                <a:solidFill>
                  <a:srgbClr val="004992"/>
                </a:solidFill>
              </a:rPr>
              <a:t>formatori</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it-IT" altLang="ko-KR" dirty="0">
                <a:solidFill>
                  <a:srgbClr val="004992"/>
                </a:solidFill>
              </a:rPr>
              <a:t>Distribuire i fogli di lavoro. Presentare la nostra app COGITO (da scaricare gratuitamente)</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98DF2DA2-3A8D-40A5-9696-7112CD89815A}" type="slidenum">
              <a:rPr lang="de-DE" altLang="de-DE" smtClean="0">
                <a:latin typeface="+mn-lt"/>
                <a:ea typeface="+mn-ea"/>
              </a:rPr>
              <a:pPr>
                <a:defRPr/>
              </a:pPr>
              <a:t>88</a:t>
            </a:fld>
            <a:endParaRPr lang="de-DE" altLang="de-DE">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ea typeface="+mn-ea"/>
              </a:rPr>
              <a:t>www.uke.de/mct_app</a:t>
            </a:r>
            <a:endParaRPr lang="de-DE" sz="1800" dirty="0">
              <a:solidFill>
                <a:srgbClr val="333333"/>
              </a:solidFill>
              <a:latin typeface="+mn-lt"/>
              <a:ea typeface="+mn-e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355425429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89</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3267620386"/>
              </p:ext>
            </p:extLst>
          </p:nvPr>
        </p:nvGraphicFramePr>
        <p:xfrm>
          <a:off x="408954" y="2011680"/>
          <a:ext cx="11375999" cy="4511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Bernd Hampel, Helmut Schack, Andreas Weißgerber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Private/privat</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Untitled/ohne Titel</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Gemälde einer katalanischen Landschaft</a:t>
                      </a:r>
                      <a:endParaRPr kumimoji="0" lang="de-DE"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Rocketeer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Kirk Talks to Spock about his Fez Addiction</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Raumschiff Enterprise</a:t>
                      </a:r>
                      <a:endParaRPr kumimoji="0" lang="en-GB" sz="1000" b="0" i="0" u="none" strike="noStrike" cap="none" normalizeH="0" baseline="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lyricsart</a:t>
                      </a:r>
                      <a:endParaRPr kumimoji="0" lang="de-DE"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Dresden bombing</a:t>
                      </a:r>
                      <a:endParaRPr kumimoji="0" lang="de-DE"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Zerbombtes Dresden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Nobik Attila</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missha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Edited by/Editiert v. Michael B. Miller</a:t>
                      </a:r>
                      <a:endParaRPr kumimoji="0" lang="en-US"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False memory pictures/False Memory Bilder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Geobra Brandstätter; Stefan Merz &amp; Frank Burmeister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Playmobilbilder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Ximena Del Villar Derpsch</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Calibri Light"/>
                        </a:rPr>
                        <a:t>Private/privat</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Drawings/</a:t>
                      </a:r>
                      <a:r>
                        <a:rPr kumimoji="0" lang="en-GB" sz="1000" b="0" i="0" u="none" strike="noStrike" cap="none" normalizeH="0" baseline="0" dirty="0" err="1">
                          <a:ln>
                            <a:noFill/>
                          </a:ln>
                          <a:solidFill>
                            <a:srgbClr val="333333"/>
                          </a:solidFill>
                          <a:effectLst/>
                          <a:latin typeface="Calibri Light"/>
                        </a:rPr>
                        <a:t>Zeichnungen</a:t>
                      </a:r>
                      <a:r>
                        <a:rPr kumimoji="0" lang="en-GB" sz="1000" b="0" i="0" u="none" strike="noStrike" cap="none" normalizeH="0" baseline="0" dirty="0">
                          <a:ln>
                            <a:noFill/>
                          </a:ln>
                          <a:solidFill>
                            <a:srgbClr val="333333"/>
                          </a:solidFill>
                          <a:effectLst/>
                          <a:latin typeface="Calibri Light"/>
                        </a:rPr>
                        <a:t>: Kiosk/Kiosk, Garden/</a:t>
                      </a:r>
                      <a:r>
                        <a:rPr kumimoji="0" lang="en-GB" sz="1000" b="0" i="0" u="none" strike="noStrike" cap="none" normalizeH="0" baseline="0" dirty="0" err="1">
                          <a:ln>
                            <a:noFill/>
                          </a:ln>
                          <a:solidFill>
                            <a:srgbClr val="333333"/>
                          </a:solidFill>
                          <a:effectLst/>
                          <a:latin typeface="Calibri Light"/>
                        </a:rPr>
                        <a:t>Garten</a:t>
                      </a:r>
                      <a:r>
                        <a:rPr kumimoji="0" lang="en-GB" sz="1000" b="0" i="0" u="none" strike="noStrike" cap="none" normalizeH="0" baseline="0" dirty="0">
                          <a:ln>
                            <a:noFill/>
                          </a:ln>
                          <a:solidFill>
                            <a:srgbClr val="333333"/>
                          </a:solidFill>
                          <a:effectLst/>
                          <a:latin typeface="Calibri Light"/>
                        </a:rPr>
                        <a:t>, Fisherman/Fischer, Road Crossing/</a:t>
                      </a:r>
                      <a:r>
                        <a:rPr kumimoji="0" lang="en-GB" sz="1000" b="0" i="0" u="none" strike="noStrike" cap="none" normalizeH="0" baseline="0" dirty="0" err="1">
                          <a:ln>
                            <a:noFill/>
                          </a:ln>
                          <a:solidFill>
                            <a:srgbClr val="333333"/>
                          </a:solidFill>
                          <a:effectLst/>
                          <a:latin typeface="Calibri Light"/>
                        </a:rPr>
                        <a:t>Straßenkreuzung</a:t>
                      </a:r>
                      <a:r>
                        <a:rPr kumimoji="0" lang="en-GB" sz="1000" b="0" i="0" u="none" strike="noStrike" cap="none" normalizeH="0" baseline="0" dirty="0">
                          <a:ln>
                            <a:noFill/>
                          </a:ln>
                          <a:solidFill>
                            <a:srgbClr val="333333"/>
                          </a:solidFill>
                          <a:effectLst/>
                          <a:latin typeface="Calibri Light"/>
                        </a:rPr>
                        <a:t>, Playground/</a:t>
                      </a:r>
                      <a:r>
                        <a:rPr kumimoji="0" lang="en-GB" sz="1000" b="0" i="0" u="none" strike="noStrike" cap="none" normalizeH="0" baseline="0" dirty="0" err="1">
                          <a:ln>
                            <a:noFill/>
                          </a:ln>
                          <a:solidFill>
                            <a:srgbClr val="333333"/>
                          </a:solidFill>
                          <a:effectLst/>
                          <a:latin typeface="Calibri Light"/>
                        </a:rPr>
                        <a:t>Spielplatz</a:t>
                      </a:r>
                      <a:r>
                        <a:rPr kumimoji="0" lang="en-GB" sz="1000" b="0" i="0" u="none" strike="noStrike" cap="none" normalizeH="0" baseline="0" dirty="0">
                          <a:ln>
                            <a:noFill/>
                          </a:ln>
                          <a:solidFill>
                            <a:srgbClr val="333333"/>
                          </a:solidFill>
                          <a:effectLst/>
                          <a:latin typeface="Calibri Light"/>
                        </a:rPr>
                        <a:t>, Football/</a:t>
                      </a:r>
                      <a:r>
                        <a:rPr kumimoji="0" lang="en-GB" sz="1000" b="0" i="0" u="none" strike="noStrike" cap="none" normalizeH="0" baseline="0" dirty="0" err="1">
                          <a:ln>
                            <a:noFill/>
                          </a:ln>
                          <a:solidFill>
                            <a:srgbClr val="333333"/>
                          </a:solidFill>
                          <a:effectLst/>
                          <a:latin typeface="Calibri Light"/>
                        </a:rPr>
                        <a:t>Fußball</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4335</Words>
  <Application>Microsoft Office PowerPoint</Application>
  <PresentationFormat>Benutzerdefiniert</PresentationFormat>
  <Paragraphs>760</Paragraphs>
  <Slides>89</Slides>
  <Notes>89</Notes>
  <HiddenSlides>0</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89</vt:i4>
      </vt:variant>
    </vt:vector>
  </HeadingPairs>
  <TitlesOfParts>
    <vt:vector size="98" baseType="lpstr">
      <vt:lpstr>Arial</vt:lpstr>
      <vt:lpstr>Calibri Light</vt:lpstr>
      <vt:lpstr>Symbol</vt:lpstr>
      <vt:lpstr>Times New Roman</vt:lpstr>
      <vt:lpstr>Verdana</vt:lpstr>
      <vt:lpstr>Wingdings</vt:lpstr>
      <vt:lpstr>Wingdings</vt:lpstr>
      <vt:lpstr>UKE_PPT-Vorlage_16zu9</vt:lpstr>
      <vt:lpstr>1_UKE_PPT-Vorlage_16zu9</vt:lpstr>
      <vt:lpstr>MCT 5 A – Memoria</vt:lpstr>
      <vt:lpstr>Memoria</vt:lpstr>
      <vt:lpstr>Memoria</vt:lpstr>
      <vt:lpstr>Memoria</vt:lpstr>
      <vt:lpstr>Memoria</vt:lpstr>
      <vt:lpstr>Memoria</vt:lpstr>
      <vt:lpstr>Come posso memorizzare meglio?</vt:lpstr>
      <vt:lpstr>Come posso memorizzare meglio?</vt:lpstr>
      <vt:lpstr>Come posso memorizzare meglio?</vt:lpstr>
      <vt:lpstr>Come posso memorizzare meglio?</vt:lpstr>
      <vt:lpstr>Come posso memorizzare meglio?</vt:lpstr>
      <vt:lpstr>Come posso memorizzare meglio?</vt:lpstr>
      <vt:lpstr>Come posso memorizzare meglio?</vt:lpstr>
      <vt:lpstr>Come posso memorizzare meglio?</vt:lpstr>
      <vt:lpstr>Percepiamo tutto e ricordiamo lo stesso?</vt:lpstr>
      <vt:lpstr>Per favore fate attenzione alle differenze di colore e di dimensione dei dipinti. Ci sono aspetti che i tre artisti hanno dipinto differentemente o che hanno trascurato?</vt:lpstr>
      <vt:lpstr>Ciascuno di noi percepisce le cose in modo differente! Come nei tre dipinti: lo stesso panorama è ritratto con una diversa enfasi!</vt:lpstr>
      <vt:lpstr>Esercizio</vt:lpstr>
      <vt:lpstr>Esercizio</vt:lpstr>
      <vt:lpstr>Esercizio</vt:lpstr>
      <vt:lpstr>PowerPoint-Präsentation</vt:lpstr>
      <vt:lpstr>In spiaggia Che cosa hai visto? Quanto ne sei sicuro?</vt:lpstr>
      <vt:lpstr>In spiaggia</vt:lpstr>
      <vt:lpstr>PowerPoint-Präsentation</vt:lpstr>
      <vt:lpstr>Stazione ferroviaria Che cosa hai visto? Quanto ne sei sicuro?</vt:lpstr>
      <vt:lpstr>Stazione ferroviaria</vt:lpstr>
      <vt:lpstr>Falsi ricordi nella vita di tutti i giorni</vt:lpstr>
      <vt:lpstr>Falsi ricordi nella vita di tutti i giorni</vt:lpstr>
      <vt:lpstr>Falsi ricordi nella vita di tutti i giorni</vt:lpstr>
      <vt:lpstr>Tipologia di errori di memoria</vt:lpstr>
      <vt:lpstr>Tipologia di errori di memoria</vt:lpstr>
      <vt:lpstr>Tipologia di errori di memoria</vt:lpstr>
      <vt:lpstr>Tipologia di errori di memoria</vt:lpstr>
      <vt:lpstr>False memorie!</vt:lpstr>
      <vt:lpstr>False memorie!</vt:lpstr>
      <vt:lpstr>False memorie!</vt:lpstr>
      <vt:lpstr>False memorie!</vt:lpstr>
      <vt:lpstr>Perchè facciamo questo?</vt:lpstr>
      <vt:lpstr>Perchè facciamo questo?</vt:lpstr>
      <vt:lpstr>Perchè facciamo questo?</vt:lpstr>
      <vt:lpstr>Come degli errori di memoria promuovono dei fraintendimenti in corso di psicosi - esempi</vt:lpstr>
      <vt:lpstr>Esercizio</vt:lpstr>
      <vt:lpstr>Esercizio</vt:lpstr>
      <vt:lpstr>PowerPoint-Präsentation</vt:lpstr>
      <vt:lpstr>Chiosco Che cosa hai visto? Quanto ne sei sicuro?</vt:lpstr>
      <vt:lpstr>Chiosco</vt:lpstr>
      <vt:lpstr>PowerPoint-Präsentation</vt:lpstr>
      <vt:lpstr>Giardino Che cosa non è stato mostrato? Quanto ne sei sicuro?</vt:lpstr>
      <vt:lpstr>Giardino</vt:lpstr>
      <vt:lpstr>opzionale: Video Clip</vt:lpstr>
      <vt:lpstr>PowerPoint-Präsentation</vt:lpstr>
      <vt:lpstr>Brainstorming</vt:lpstr>
      <vt:lpstr>Aula Che cosa hai visto nell'immagine? Quanto ne sei sicuro?</vt:lpstr>
      <vt:lpstr>Aula</vt:lpstr>
      <vt:lpstr>PowerPoint-Präsentation</vt:lpstr>
      <vt:lpstr>Pescatore Che cosa non è stato mostrato? Quanto ne sei sicuro?</vt:lpstr>
      <vt:lpstr>Pescatore</vt:lpstr>
      <vt:lpstr>PowerPoint-Präsentation</vt:lpstr>
      <vt:lpstr>Brainstorming</vt:lpstr>
      <vt:lpstr>Attraversamento pedonale Che cosa hai visto nell‘immagine? Quanto ne sei sicuro?</vt:lpstr>
      <vt:lpstr>Attraversamento pedonale</vt:lpstr>
      <vt:lpstr>PowerPoint-Präsentation</vt:lpstr>
      <vt:lpstr>Brainstorming</vt:lpstr>
      <vt:lpstr>Parco giochi Che cosa hai visto nell'immagine? Quanto ne sei sicuro?</vt:lpstr>
      <vt:lpstr>Parco giochi</vt:lpstr>
      <vt:lpstr>PowerPoint-Präsentation</vt:lpstr>
      <vt:lpstr>Matrimonio Che cosa non è stato mostrato? Quanto ne sei sicuro?</vt:lpstr>
      <vt:lpstr>Matrimonio</vt:lpstr>
      <vt:lpstr>PowerPoint-Präsentation</vt:lpstr>
      <vt:lpstr>Calcio Che cosa non è stato mostrato? Quanto ne sei sicuro?</vt:lpstr>
      <vt:lpstr>Calcio</vt:lpstr>
      <vt:lpstr>PowerPoint-Präsentation</vt:lpstr>
      <vt:lpstr>Sulla luna Che cosa non è stato mostrato? Quanto ne sei sicuro?</vt:lpstr>
      <vt:lpstr>Sulla luna</vt:lpstr>
      <vt:lpstr>PowerPoint-Präsentation</vt:lpstr>
      <vt:lpstr>Salvataggio Che cosa non è stato mostrato? Quanto ne sei sicuro?</vt:lpstr>
      <vt:lpstr>Salvataggio</vt:lpstr>
      <vt:lpstr>PowerPoint-Präsentation</vt:lpstr>
      <vt:lpstr>Brainstorming</vt:lpstr>
      <vt:lpstr>Lavori stradali Che cosa hai visto nell'immagine? Quanto ne sei sicuro?</vt:lpstr>
      <vt:lpstr>Lavori stradali</vt:lpstr>
      <vt:lpstr>Trasferire nella vita di tutti i giorni</vt:lpstr>
      <vt:lpstr>Trasferire nella vita di tutti i giorni</vt:lpstr>
      <vt:lpstr>Trasferire nella vita di tutti i giorni</vt:lpstr>
      <vt:lpstr>Che cosa ha a che fare con la psicosi?</vt:lpstr>
      <vt:lpstr>Che cosa ha a che fare con la psicosi?</vt:lpstr>
      <vt:lpstr>Che cosa ha a che fare con la psicosi?</vt:lpstr>
      <vt:lpstr>Grazie per l‘attenzione!</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315</cp:revision>
  <dcterms:created xsi:type="dcterms:W3CDTF">2004-06-30T16:15:23Z</dcterms:created>
  <dcterms:modified xsi:type="dcterms:W3CDTF">2021-12-08T07:42:50Z</dcterms:modified>
</cp:coreProperties>
</file>