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158"/>
  </p:notesMasterIdLst>
  <p:handoutMasterIdLst>
    <p:handoutMasterId r:id="rId159"/>
  </p:handoutMasterIdLst>
  <p:sldIdLst>
    <p:sldId id="862" r:id="rId3"/>
    <p:sldId id="798" r:id="rId4"/>
    <p:sldId id="846" r:id="rId5"/>
    <p:sldId id="845" r:id="rId6"/>
    <p:sldId id="844" r:id="rId7"/>
    <p:sldId id="843" r:id="rId8"/>
    <p:sldId id="691" r:id="rId9"/>
    <p:sldId id="803" r:id="rId10"/>
    <p:sldId id="847" r:id="rId11"/>
    <p:sldId id="863" r:id="rId12"/>
    <p:sldId id="866" r:id="rId13"/>
    <p:sldId id="865" r:id="rId14"/>
    <p:sldId id="650" r:id="rId15"/>
    <p:sldId id="851" r:id="rId16"/>
    <p:sldId id="850" r:id="rId17"/>
    <p:sldId id="699" r:id="rId18"/>
    <p:sldId id="822" r:id="rId19"/>
    <p:sldId id="723" r:id="rId20"/>
    <p:sldId id="780" r:id="rId21"/>
    <p:sldId id="590" r:id="rId22"/>
    <p:sldId id="852" r:id="rId23"/>
    <p:sldId id="769" r:id="rId24"/>
    <p:sldId id="591" r:id="rId25"/>
    <p:sldId id="854" r:id="rId26"/>
    <p:sldId id="853" r:id="rId27"/>
    <p:sldId id="594" r:id="rId28"/>
    <p:sldId id="425" r:id="rId29"/>
    <p:sldId id="426" r:id="rId30"/>
    <p:sldId id="427" r:id="rId31"/>
    <p:sldId id="428" r:id="rId32"/>
    <p:sldId id="429" r:id="rId33"/>
    <p:sldId id="430" r:id="rId34"/>
    <p:sldId id="431" r:id="rId35"/>
    <p:sldId id="432" r:id="rId36"/>
    <p:sldId id="593" r:id="rId37"/>
    <p:sldId id="596" r:id="rId38"/>
    <p:sldId id="597" r:id="rId39"/>
    <p:sldId id="598" r:id="rId40"/>
    <p:sldId id="599" r:id="rId41"/>
    <p:sldId id="600" r:id="rId42"/>
    <p:sldId id="601" r:id="rId43"/>
    <p:sldId id="602" r:id="rId44"/>
    <p:sldId id="788" r:id="rId45"/>
    <p:sldId id="834" r:id="rId46"/>
    <p:sldId id="835" r:id="rId47"/>
    <p:sldId id="836" r:id="rId48"/>
    <p:sldId id="837" r:id="rId49"/>
    <p:sldId id="838" r:id="rId50"/>
    <p:sldId id="839" r:id="rId51"/>
    <p:sldId id="840" r:id="rId52"/>
    <p:sldId id="841" r:id="rId53"/>
    <p:sldId id="842" r:id="rId54"/>
    <p:sldId id="776"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832"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734" r:id="rId110"/>
    <p:sldId id="735" r:id="rId111"/>
    <p:sldId id="736" r:id="rId112"/>
    <p:sldId id="737" r:id="rId113"/>
    <p:sldId id="738" r:id="rId114"/>
    <p:sldId id="739" r:id="rId115"/>
    <p:sldId id="740" r:id="rId116"/>
    <p:sldId id="741" r:id="rId117"/>
    <p:sldId id="556" r:id="rId118"/>
    <p:sldId id="557" r:id="rId119"/>
    <p:sldId id="558" r:id="rId120"/>
    <p:sldId id="669" r:id="rId121"/>
    <p:sldId id="668" r:id="rId122"/>
    <p:sldId id="819" r:id="rId123"/>
    <p:sldId id="855"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829" r:id="rId139"/>
    <p:sldId id="859" r:id="rId140"/>
    <p:sldId id="858" r:id="rId141"/>
    <p:sldId id="857" r:id="rId142"/>
    <p:sldId id="856" r:id="rId143"/>
    <p:sldId id="646" r:id="rId144"/>
    <p:sldId id="861" r:id="rId145"/>
    <p:sldId id="860" r:id="rId146"/>
    <p:sldId id="833" r:id="rId147"/>
    <p:sldId id="801" r:id="rId148"/>
    <p:sldId id="816" r:id="rId149"/>
    <p:sldId id="808" r:id="rId150"/>
    <p:sldId id="809" r:id="rId151"/>
    <p:sldId id="810" r:id="rId152"/>
    <p:sldId id="811" r:id="rId153"/>
    <p:sldId id="812" r:id="rId154"/>
    <p:sldId id="813" r:id="rId155"/>
    <p:sldId id="814" r:id="rId156"/>
    <p:sldId id="815" r:id="rId157"/>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24" autoAdjust="0"/>
    <p:restoredTop sz="94660"/>
  </p:normalViewPr>
  <p:slideViewPr>
    <p:cSldViewPr>
      <p:cViewPr varScale="1">
        <p:scale>
          <a:sx n="62" d="100"/>
          <a:sy n="62" d="100"/>
        </p:scale>
        <p:origin x="1064" y="76"/>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66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9166E2A-572B-49E6-B79F-3426D9221D1A}" type="slidenum">
              <a:rPr lang="en-GB" altLang="de-DE"/>
              <a:pPr/>
              <a:t>‹Nr.›</a:t>
            </a:fld>
            <a:endParaRPr lang="en-GB" altLang="de-DE"/>
          </a:p>
        </p:txBody>
      </p:sp>
    </p:spTree>
    <p:extLst>
      <p:ext uri="{BB962C8B-B14F-4D97-AF65-F5344CB8AC3E}">
        <p14:creationId xmlns:p14="http://schemas.microsoft.com/office/powerpoint/2010/main" val="3639735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638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4CC1E91B-290D-42E9-8739-9F651F5E0E1D}" type="slidenum">
              <a:rPr lang="de-DE" altLang="de-DE"/>
              <a:pPr/>
              <a:t>‹Nr.›</a:t>
            </a:fld>
            <a:endParaRPr lang="de-DE" altLang="de-DE"/>
          </a:p>
        </p:txBody>
      </p:sp>
    </p:spTree>
    <p:extLst>
      <p:ext uri="{BB962C8B-B14F-4D97-AF65-F5344CB8AC3E}">
        <p14:creationId xmlns:p14="http://schemas.microsoft.com/office/powerpoint/2010/main" val="338135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2</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3</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4</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5</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6</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6DC638A-11DF-4C8D-8B4E-F20505551278}" type="slidenum">
              <a:rPr lang="de-DE" altLang="de-DE" sz="1300"/>
              <a:pPr eaLnBrk="1" hangingPunct="1"/>
              <a:t>7</a:t>
            </a:fld>
            <a:endParaRPr lang="de-DE" altLang="de-DE" sz="1300"/>
          </a:p>
        </p:txBody>
      </p:sp>
      <p:sp>
        <p:nvSpPr>
          <p:cNvPr id="30722"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072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1581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1B05323-0BB6-4E82-8793-4E6336CD6212}" type="slidenum">
              <a:rPr lang="de-DE" altLang="de-DE" sz="1300"/>
              <a:pPr eaLnBrk="1" hangingPunct="1"/>
              <a:t>8</a:t>
            </a:fld>
            <a:endParaRPr lang="de-DE" altLang="de-DE" sz="1300"/>
          </a:p>
        </p:txBody>
      </p:sp>
      <p:sp>
        <p:nvSpPr>
          <p:cNvPr id="3481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4819"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256223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1B05323-0BB6-4E82-8793-4E6336CD6212}" type="slidenum">
              <a:rPr lang="de-DE" altLang="de-DE" sz="1300"/>
              <a:pPr eaLnBrk="1" hangingPunct="1"/>
              <a:t>9</a:t>
            </a:fld>
            <a:endParaRPr lang="de-DE" altLang="de-DE" sz="1300"/>
          </a:p>
        </p:txBody>
      </p:sp>
      <p:sp>
        <p:nvSpPr>
          <p:cNvPr id="3481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4819"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256223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819A025-6D7B-4DA2-8C17-2284B98CD88F}" type="slidenum">
              <a:rPr lang="de-DE" altLang="de-DE" sz="1300"/>
              <a:pPr eaLnBrk="1" hangingPunct="1"/>
              <a:t>10</a:t>
            </a:fld>
            <a:endParaRPr lang="de-DE" altLang="de-DE" sz="1300"/>
          </a:p>
        </p:txBody>
      </p:sp>
      <p:sp>
        <p:nvSpPr>
          <p:cNvPr id="40962" name="Rectangle 2"/>
          <p:cNvSpPr>
            <a:spLocks noGrp="1" noRot="1" noChangeAspect="1" noChangeArrowheads="1" noTextEdit="1"/>
          </p:cNvSpPr>
          <p:nvPr>
            <p:ph type="sldImg"/>
          </p:nvPr>
        </p:nvSpPr>
        <p:spPr>
          <a:xfrm>
            <a:off x="82550" y="744538"/>
            <a:ext cx="6618288" cy="3722687"/>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478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819A025-6D7B-4DA2-8C17-2284B98CD88F}" type="slidenum">
              <a:rPr lang="de-DE" altLang="de-DE" sz="1300"/>
              <a:pPr eaLnBrk="1" hangingPunct="1"/>
              <a:t>11</a:t>
            </a:fld>
            <a:endParaRPr lang="de-DE" altLang="de-DE" sz="1300"/>
          </a:p>
        </p:txBody>
      </p:sp>
      <p:sp>
        <p:nvSpPr>
          <p:cNvPr id="40962" name="Rectangle 2"/>
          <p:cNvSpPr>
            <a:spLocks noGrp="1" noRot="1" noChangeAspect="1" noChangeArrowheads="1" noTextEdit="1"/>
          </p:cNvSpPr>
          <p:nvPr>
            <p:ph type="sldImg"/>
          </p:nvPr>
        </p:nvSpPr>
        <p:spPr>
          <a:xfrm>
            <a:off x="82550" y="744538"/>
            <a:ext cx="6618288" cy="3722687"/>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3714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819A025-6D7B-4DA2-8C17-2284B98CD88F}" type="slidenum">
              <a:rPr lang="de-DE" altLang="de-DE" sz="1300"/>
              <a:pPr eaLnBrk="1" hangingPunct="1"/>
              <a:t>12</a:t>
            </a:fld>
            <a:endParaRPr lang="de-DE" altLang="de-DE" sz="1300"/>
          </a:p>
        </p:txBody>
      </p:sp>
      <p:sp>
        <p:nvSpPr>
          <p:cNvPr id="40962" name="Rectangle 2"/>
          <p:cNvSpPr>
            <a:spLocks noGrp="1" noRot="1" noChangeAspect="1" noChangeArrowheads="1" noTextEdit="1"/>
          </p:cNvSpPr>
          <p:nvPr>
            <p:ph type="sldImg"/>
          </p:nvPr>
        </p:nvSpPr>
        <p:spPr>
          <a:xfrm>
            <a:off x="82550" y="744538"/>
            <a:ext cx="6618288" cy="3722687"/>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4359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AAB5A6D-720F-44E8-88F8-60A2D9363E0D}" type="slidenum">
              <a:rPr lang="de-DE" altLang="de-DE" sz="1300"/>
              <a:pPr eaLnBrk="1" hangingPunct="1"/>
              <a:t>13</a:t>
            </a:fld>
            <a:endParaRPr lang="de-DE" altLang="de-DE" sz="1300"/>
          </a:p>
        </p:txBody>
      </p:sp>
      <p:sp>
        <p:nvSpPr>
          <p:cNvPr id="47106" name="Rectangle 2"/>
          <p:cNvSpPr>
            <a:spLocks noGrp="1" noRot="1" noChangeAspect="1" noChangeArrowheads="1" noTextEdit="1"/>
          </p:cNvSpPr>
          <p:nvPr>
            <p:ph type="sldImg"/>
          </p:nvPr>
        </p:nvSpPr>
        <p:spPr>
          <a:xfrm>
            <a:off x="82550" y="744538"/>
            <a:ext cx="6618288" cy="3722687"/>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5878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AAB5A6D-720F-44E8-88F8-60A2D9363E0D}" type="slidenum">
              <a:rPr lang="de-DE" altLang="de-DE" sz="1300"/>
              <a:pPr eaLnBrk="1" hangingPunct="1"/>
              <a:t>14</a:t>
            </a:fld>
            <a:endParaRPr lang="de-DE" altLang="de-DE" sz="1300"/>
          </a:p>
        </p:txBody>
      </p:sp>
      <p:sp>
        <p:nvSpPr>
          <p:cNvPr id="47106" name="Rectangle 2"/>
          <p:cNvSpPr>
            <a:spLocks noGrp="1" noRot="1" noChangeAspect="1" noChangeArrowheads="1" noTextEdit="1"/>
          </p:cNvSpPr>
          <p:nvPr>
            <p:ph type="sldImg"/>
          </p:nvPr>
        </p:nvSpPr>
        <p:spPr>
          <a:xfrm>
            <a:off x="82550" y="744538"/>
            <a:ext cx="6618288" cy="3722687"/>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5878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AAB5A6D-720F-44E8-88F8-60A2D9363E0D}" type="slidenum">
              <a:rPr lang="de-DE" altLang="de-DE" sz="1300"/>
              <a:pPr eaLnBrk="1" hangingPunct="1"/>
              <a:t>15</a:t>
            </a:fld>
            <a:endParaRPr lang="de-DE" altLang="de-DE" sz="1300"/>
          </a:p>
        </p:txBody>
      </p:sp>
      <p:sp>
        <p:nvSpPr>
          <p:cNvPr id="47106" name="Rectangle 2"/>
          <p:cNvSpPr>
            <a:spLocks noGrp="1" noRot="1" noChangeAspect="1" noChangeArrowheads="1" noTextEdit="1"/>
          </p:cNvSpPr>
          <p:nvPr>
            <p:ph type="sldImg"/>
          </p:nvPr>
        </p:nvSpPr>
        <p:spPr>
          <a:xfrm>
            <a:off x="82550" y="744538"/>
            <a:ext cx="6618288" cy="3722687"/>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5878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5513ACB-A58D-4498-A7DC-78BF9C6E2305}" type="slidenum">
              <a:rPr lang="de-DE" altLang="de-DE" sz="1300"/>
              <a:pPr eaLnBrk="1" hangingPunct="1"/>
              <a:t>16</a:t>
            </a:fld>
            <a:endParaRPr lang="de-DE" altLang="de-DE" sz="1300"/>
          </a:p>
        </p:txBody>
      </p:sp>
      <p:sp>
        <p:nvSpPr>
          <p:cNvPr id="49154" name="Rectangle 2"/>
          <p:cNvSpPr>
            <a:spLocks noGrp="1" noRot="1" noChangeAspect="1" noChangeArrowheads="1" noTextEdit="1"/>
          </p:cNvSpPr>
          <p:nvPr>
            <p:ph type="sldImg"/>
          </p:nvPr>
        </p:nvSpPr>
        <p:spPr>
          <a:xfrm>
            <a:off x="82550" y="744538"/>
            <a:ext cx="6618288" cy="3722687"/>
          </a:xfrm>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8141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C27B1ED-CE60-426E-BBD5-050ECBD7C87E}" type="slidenum">
              <a:rPr lang="de-DE" altLang="de-DE" sz="1300"/>
              <a:pPr eaLnBrk="1" hangingPunct="1"/>
              <a:t>17</a:t>
            </a:fld>
            <a:endParaRPr lang="de-DE" altLang="de-DE" sz="1300"/>
          </a:p>
        </p:txBody>
      </p:sp>
      <p:sp>
        <p:nvSpPr>
          <p:cNvPr id="51202" name="Rectangle 2"/>
          <p:cNvSpPr>
            <a:spLocks noGrp="1" noRot="1" noChangeAspect="1" noChangeArrowheads="1" noTextEdit="1"/>
          </p:cNvSpPr>
          <p:nvPr>
            <p:ph type="sldImg"/>
          </p:nvPr>
        </p:nvSpPr>
        <p:spPr>
          <a:xfrm>
            <a:off x="84138" y="744538"/>
            <a:ext cx="6618287" cy="3722687"/>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3306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E7CB1F5-3CDD-46C5-9D5D-5D12E0FF76DB}" type="slidenum">
              <a:rPr lang="de-DE" altLang="de-DE" sz="1300"/>
              <a:pPr eaLnBrk="1" hangingPunct="1"/>
              <a:t>18</a:t>
            </a:fld>
            <a:endParaRPr lang="de-DE" altLang="de-DE" sz="1300"/>
          </a:p>
        </p:txBody>
      </p:sp>
      <p:sp>
        <p:nvSpPr>
          <p:cNvPr id="53250" name="Rectangle 2"/>
          <p:cNvSpPr>
            <a:spLocks noGrp="1" noRot="1" noChangeAspect="1" noChangeArrowheads="1" noTextEdit="1"/>
          </p:cNvSpPr>
          <p:nvPr>
            <p:ph type="sldImg"/>
          </p:nvPr>
        </p:nvSpPr>
        <p:spPr>
          <a:xfrm>
            <a:off x="84138" y="744538"/>
            <a:ext cx="6618287" cy="3722687"/>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333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C5D2B46-DCBD-4A37-8E76-6378C816179D}" type="slidenum">
              <a:rPr lang="de-DE" altLang="de-DE" sz="1300"/>
              <a:pPr eaLnBrk="1" hangingPunct="1"/>
              <a:t>19</a:t>
            </a:fld>
            <a:endParaRPr lang="de-DE" altLang="de-DE" sz="1300"/>
          </a:p>
        </p:txBody>
      </p:sp>
      <p:sp>
        <p:nvSpPr>
          <p:cNvPr id="55298" name="Rectangle 2"/>
          <p:cNvSpPr>
            <a:spLocks noGrp="1" noRot="1" noChangeAspect="1" noChangeArrowheads="1" noTextEdit="1"/>
          </p:cNvSpPr>
          <p:nvPr>
            <p:ph type="sldImg"/>
          </p:nvPr>
        </p:nvSpPr>
        <p:spPr>
          <a:xfrm>
            <a:off x="84138" y="744538"/>
            <a:ext cx="6618287" cy="3722687"/>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8614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D91E-A9B0-419D-A01B-5A31F9506CEE}" type="slidenum">
              <a:rPr lang="de-DE" altLang="de-DE" sz="1300"/>
              <a:pPr eaLnBrk="1" hangingPunct="1"/>
              <a:t>20</a:t>
            </a:fld>
            <a:endParaRPr lang="de-DE" altLang="de-DE" sz="1300"/>
          </a:p>
        </p:txBody>
      </p:sp>
      <p:sp>
        <p:nvSpPr>
          <p:cNvPr id="59394" name="Rectangle 2"/>
          <p:cNvSpPr>
            <a:spLocks noGrp="1" noRot="1" noChangeAspect="1" noChangeArrowheads="1" noTextEdit="1"/>
          </p:cNvSpPr>
          <p:nvPr>
            <p:ph type="sldImg"/>
          </p:nvPr>
        </p:nvSpPr>
        <p:spPr>
          <a:xfrm>
            <a:off x="82550" y="744538"/>
            <a:ext cx="6618288"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4565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D91E-A9B0-419D-A01B-5A31F9506CEE}" type="slidenum">
              <a:rPr lang="de-DE" altLang="de-DE" sz="1300"/>
              <a:pPr eaLnBrk="1" hangingPunct="1"/>
              <a:t>21</a:t>
            </a:fld>
            <a:endParaRPr lang="de-DE" altLang="de-DE" sz="1300"/>
          </a:p>
        </p:txBody>
      </p:sp>
      <p:sp>
        <p:nvSpPr>
          <p:cNvPr id="59394" name="Rectangle 2"/>
          <p:cNvSpPr>
            <a:spLocks noGrp="1" noRot="1" noChangeAspect="1" noChangeArrowheads="1" noTextEdit="1"/>
          </p:cNvSpPr>
          <p:nvPr>
            <p:ph type="sldImg"/>
          </p:nvPr>
        </p:nvSpPr>
        <p:spPr>
          <a:xfrm>
            <a:off x="82550" y="744538"/>
            <a:ext cx="6618288"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4565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EA29808-B504-4E9F-B6A4-510193DA92F3}" type="slidenum">
              <a:rPr lang="de-DE" altLang="de-DE" sz="1300"/>
              <a:pPr eaLnBrk="1" hangingPunct="1"/>
              <a:t>22</a:t>
            </a:fld>
            <a:endParaRPr lang="de-DE" altLang="de-DE" sz="1300"/>
          </a:p>
        </p:txBody>
      </p:sp>
      <p:sp>
        <p:nvSpPr>
          <p:cNvPr id="61442" name="Rectangle 2"/>
          <p:cNvSpPr>
            <a:spLocks noGrp="1" noRot="1" noChangeAspect="1" noChangeArrowheads="1" noTextEdit="1"/>
          </p:cNvSpPr>
          <p:nvPr>
            <p:ph type="sldImg"/>
          </p:nvPr>
        </p:nvSpPr>
        <p:spPr>
          <a:xfrm>
            <a:off x="82550" y="744538"/>
            <a:ext cx="6618288" cy="3722687"/>
          </a:xfrm>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783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010F694-58B9-453C-A80C-8594F4C28BEE}" type="slidenum">
              <a:rPr lang="de-DE" altLang="de-DE" sz="1300"/>
              <a:pPr eaLnBrk="1" hangingPunct="1"/>
              <a:t>23</a:t>
            </a:fld>
            <a:endParaRPr lang="de-DE" altLang="de-DE" sz="1300"/>
          </a:p>
        </p:txBody>
      </p:sp>
      <p:sp>
        <p:nvSpPr>
          <p:cNvPr id="67586" name="Rectangle 2"/>
          <p:cNvSpPr>
            <a:spLocks noGrp="1" noRot="1" noChangeAspect="1" noChangeArrowheads="1" noTextEdit="1"/>
          </p:cNvSpPr>
          <p:nvPr>
            <p:ph type="sldImg"/>
          </p:nvPr>
        </p:nvSpPr>
        <p:spPr>
          <a:xfrm>
            <a:off x="82550" y="744538"/>
            <a:ext cx="6618288" cy="3722687"/>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127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010F694-58B9-453C-A80C-8594F4C28BEE}" type="slidenum">
              <a:rPr lang="de-DE" altLang="de-DE" sz="1300"/>
              <a:pPr eaLnBrk="1" hangingPunct="1"/>
              <a:t>24</a:t>
            </a:fld>
            <a:endParaRPr lang="de-DE" altLang="de-DE" sz="1300"/>
          </a:p>
        </p:txBody>
      </p:sp>
      <p:sp>
        <p:nvSpPr>
          <p:cNvPr id="67586" name="Rectangle 2"/>
          <p:cNvSpPr>
            <a:spLocks noGrp="1" noRot="1" noChangeAspect="1" noChangeArrowheads="1" noTextEdit="1"/>
          </p:cNvSpPr>
          <p:nvPr>
            <p:ph type="sldImg"/>
          </p:nvPr>
        </p:nvSpPr>
        <p:spPr>
          <a:xfrm>
            <a:off x="82550" y="744538"/>
            <a:ext cx="6618288" cy="3722687"/>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127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010F694-58B9-453C-A80C-8594F4C28BEE}" type="slidenum">
              <a:rPr lang="de-DE" altLang="de-DE" sz="1300"/>
              <a:pPr eaLnBrk="1" hangingPunct="1"/>
              <a:t>25</a:t>
            </a:fld>
            <a:endParaRPr lang="de-DE" altLang="de-DE" sz="1300"/>
          </a:p>
        </p:txBody>
      </p:sp>
      <p:sp>
        <p:nvSpPr>
          <p:cNvPr id="67586" name="Rectangle 2"/>
          <p:cNvSpPr>
            <a:spLocks noGrp="1" noRot="1" noChangeAspect="1" noChangeArrowheads="1" noTextEdit="1"/>
          </p:cNvSpPr>
          <p:nvPr>
            <p:ph type="sldImg"/>
          </p:nvPr>
        </p:nvSpPr>
        <p:spPr>
          <a:xfrm>
            <a:off x="82550" y="744538"/>
            <a:ext cx="6618288" cy="3722687"/>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127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CC01DAD-1C4B-424E-BC92-8589EB862635}" type="slidenum">
              <a:rPr lang="de-DE" altLang="de-DE" sz="1300"/>
              <a:pPr eaLnBrk="1" hangingPunct="1"/>
              <a:t>26</a:t>
            </a:fld>
            <a:endParaRPr lang="de-DE" altLang="de-DE" sz="1300"/>
          </a:p>
        </p:txBody>
      </p:sp>
      <p:sp>
        <p:nvSpPr>
          <p:cNvPr id="69634" name="Rectangle 2"/>
          <p:cNvSpPr>
            <a:spLocks noGrp="1" noRot="1" noChangeAspect="1" noChangeArrowheads="1" noTextEdit="1"/>
          </p:cNvSpPr>
          <p:nvPr>
            <p:ph type="sldImg"/>
          </p:nvPr>
        </p:nvSpPr>
        <p:spPr>
          <a:xfrm>
            <a:off x="82550" y="744538"/>
            <a:ext cx="6618288" cy="3722687"/>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444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316A871-5A97-41EA-B584-F6AF4CEC4973}" type="slidenum">
              <a:rPr lang="de-DE" altLang="de-DE" sz="1300"/>
              <a:pPr eaLnBrk="1" hangingPunct="1"/>
              <a:t>27</a:t>
            </a:fld>
            <a:endParaRPr lang="de-DE" altLang="de-DE" sz="1300"/>
          </a:p>
        </p:txBody>
      </p:sp>
      <p:sp>
        <p:nvSpPr>
          <p:cNvPr id="71682" name="Rectangle 2"/>
          <p:cNvSpPr>
            <a:spLocks noGrp="1" noRot="1" noChangeAspect="1" noChangeArrowheads="1" noTextEdit="1"/>
          </p:cNvSpPr>
          <p:nvPr>
            <p:ph type="sldImg"/>
          </p:nvPr>
        </p:nvSpPr>
        <p:spPr>
          <a:xfrm>
            <a:off x="82550" y="744538"/>
            <a:ext cx="6618288" cy="3722687"/>
          </a:xfrm>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9907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2419AC1-6D5F-4033-A372-B88EB0F1194E}" type="slidenum">
              <a:rPr lang="de-DE" altLang="de-DE" sz="1300"/>
              <a:pPr eaLnBrk="1" hangingPunct="1"/>
              <a:t>28</a:t>
            </a:fld>
            <a:endParaRPr lang="de-DE" altLang="de-DE" sz="1300"/>
          </a:p>
        </p:txBody>
      </p:sp>
      <p:sp>
        <p:nvSpPr>
          <p:cNvPr id="73730" name="Rectangle 2"/>
          <p:cNvSpPr>
            <a:spLocks noGrp="1" noRot="1" noChangeAspect="1" noChangeArrowheads="1" noTextEdit="1"/>
          </p:cNvSpPr>
          <p:nvPr>
            <p:ph type="sldImg"/>
          </p:nvPr>
        </p:nvSpPr>
        <p:spPr>
          <a:xfrm>
            <a:off x="82550" y="744538"/>
            <a:ext cx="6618288" cy="3722687"/>
          </a:xfrm>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0637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3DFB806-9624-48E8-AE1B-55CCCEECADCC}" type="slidenum">
              <a:rPr lang="de-DE" altLang="de-DE" sz="1300"/>
              <a:pPr eaLnBrk="1" hangingPunct="1"/>
              <a:t>29</a:t>
            </a:fld>
            <a:endParaRPr lang="de-DE" altLang="de-DE" sz="1300"/>
          </a:p>
        </p:txBody>
      </p:sp>
      <p:sp>
        <p:nvSpPr>
          <p:cNvPr id="75778" name="Rectangle 2"/>
          <p:cNvSpPr>
            <a:spLocks noGrp="1" noRot="1" noChangeAspect="1" noChangeArrowheads="1" noTextEdit="1"/>
          </p:cNvSpPr>
          <p:nvPr>
            <p:ph type="sldImg"/>
          </p:nvPr>
        </p:nvSpPr>
        <p:spPr>
          <a:xfrm>
            <a:off x="82550" y="744538"/>
            <a:ext cx="6618288" cy="3722687"/>
          </a:xfrm>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71527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3C79C56-2F97-4A13-8CA0-D886B3BDF458}" type="slidenum">
              <a:rPr lang="de-DE" altLang="de-DE" sz="1300"/>
              <a:pPr eaLnBrk="1" hangingPunct="1"/>
              <a:t>30</a:t>
            </a:fld>
            <a:endParaRPr lang="de-DE" altLang="de-DE" sz="1300"/>
          </a:p>
        </p:txBody>
      </p:sp>
      <p:sp>
        <p:nvSpPr>
          <p:cNvPr id="77826" name="Rectangle 2"/>
          <p:cNvSpPr>
            <a:spLocks noGrp="1" noRot="1" noChangeAspect="1" noChangeArrowheads="1" noTextEdit="1"/>
          </p:cNvSpPr>
          <p:nvPr>
            <p:ph type="sldImg"/>
          </p:nvPr>
        </p:nvSpPr>
        <p:spPr>
          <a:xfrm>
            <a:off x="82550" y="744538"/>
            <a:ext cx="6618288" cy="3722687"/>
          </a:xfrm>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1967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0C5BD2E-E999-4A0F-975F-D08E6E3844C6}" type="slidenum">
              <a:rPr lang="de-DE" altLang="de-DE" sz="1300"/>
              <a:pPr eaLnBrk="1" hangingPunct="1"/>
              <a:t>31</a:t>
            </a:fld>
            <a:endParaRPr lang="de-DE" altLang="de-DE" sz="1300"/>
          </a:p>
        </p:txBody>
      </p:sp>
      <p:sp>
        <p:nvSpPr>
          <p:cNvPr id="79874" name="Rectangle 2"/>
          <p:cNvSpPr>
            <a:spLocks noGrp="1" noRot="1" noChangeAspect="1" noChangeArrowheads="1" noTextEdit="1"/>
          </p:cNvSpPr>
          <p:nvPr>
            <p:ph type="sldImg"/>
          </p:nvPr>
        </p:nvSpPr>
        <p:spPr>
          <a:xfrm>
            <a:off x="82550" y="744538"/>
            <a:ext cx="6618288" cy="3722687"/>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30164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31A4A04-8404-4CBF-B94F-BF5EE77AFF61}" type="slidenum">
              <a:rPr lang="de-DE" altLang="de-DE" sz="1300"/>
              <a:pPr eaLnBrk="1" hangingPunct="1"/>
              <a:t>32</a:t>
            </a:fld>
            <a:endParaRPr lang="de-DE" altLang="de-DE" sz="1300"/>
          </a:p>
        </p:txBody>
      </p:sp>
      <p:sp>
        <p:nvSpPr>
          <p:cNvPr id="81922" name="Rectangle 2"/>
          <p:cNvSpPr>
            <a:spLocks noGrp="1" noRot="1" noChangeAspect="1" noChangeArrowheads="1" noTextEdit="1"/>
          </p:cNvSpPr>
          <p:nvPr>
            <p:ph type="sldImg"/>
          </p:nvPr>
        </p:nvSpPr>
        <p:spPr>
          <a:xfrm>
            <a:off x="82550" y="744538"/>
            <a:ext cx="6618288" cy="3722687"/>
          </a:xfrm>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91309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392EFD5-8F65-451D-9C03-469579DE387F}" type="slidenum">
              <a:rPr lang="de-DE" altLang="de-DE" sz="1300"/>
              <a:pPr eaLnBrk="1" hangingPunct="1"/>
              <a:t>33</a:t>
            </a:fld>
            <a:endParaRPr lang="de-DE" altLang="de-DE" sz="1300"/>
          </a:p>
        </p:txBody>
      </p:sp>
      <p:sp>
        <p:nvSpPr>
          <p:cNvPr id="83970" name="Rectangle 2"/>
          <p:cNvSpPr>
            <a:spLocks noGrp="1" noRot="1" noChangeAspect="1" noChangeArrowheads="1" noTextEdit="1"/>
          </p:cNvSpPr>
          <p:nvPr>
            <p:ph type="sldImg"/>
          </p:nvPr>
        </p:nvSpPr>
        <p:spPr>
          <a:xfrm>
            <a:off x="82550" y="744538"/>
            <a:ext cx="6618288" cy="3722687"/>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6216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0091C22-D737-47E8-A40B-9B0F3DDFE7F7}" type="slidenum">
              <a:rPr lang="de-DE" altLang="de-DE" sz="1300"/>
              <a:pPr eaLnBrk="1" hangingPunct="1"/>
              <a:t>34</a:t>
            </a:fld>
            <a:endParaRPr lang="de-DE" altLang="de-DE" sz="1300"/>
          </a:p>
        </p:txBody>
      </p:sp>
      <p:sp>
        <p:nvSpPr>
          <p:cNvPr id="86018" name="Rectangle 2"/>
          <p:cNvSpPr>
            <a:spLocks noGrp="1" noRot="1" noChangeAspect="1" noChangeArrowheads="1" noTextEdit="1"/>
          </p:cNvSpPr>
          <p:nvPr>
            <p:ph type="sldImg"/>
          </p:nvPr>
        </p:nvSpPr>
        <p:spPr>
          <a:xfrm>
            <a:off x="82550" y="744538"/>
            <a:ext cx="6618288" cy="3722687"/>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3189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FB72-D9DA-4CAD-B45B-64496EC2EE39}" type="slidenum">
              <a:rPr lang="de-DE" altLang="de-DE" sz="1300"/>
              <a:pPr eaLnBrk="1" hangingPunct="1"/>
              <a:t>35</a:t>
            </a:fld>
            <a:endParaRPr lang="de-DE" altLang="de-DE" sz="1300"/>
          </a:p>
        </p:txBody>
      </p:sp>
      <p:sp>
        <p:nvSpPr>
          <p:cNvPr id="88066" name="Rectangle 2"/>
          <p:cNvSpPr>
            <a:spLocks noGrp="1" noRot="1" noChangeAspect="1" noChangeArrowheads="1" noTextEdit="1"/>
          </p:cNvSpPr>
          <p:nvPr>
            <p:ph type="sldImg"/>
          </p:nvPr>
        </p:nvSpPr>
        <p:spPr>
          <a:xfrm>
            <a:off x="82550" y="744538"/>
            <a:ext cx="6618288" cy="3722687"/>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37861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FB1C263-CDF9-4D38-8865-CFC4C89FE8A9}" type="slidenum">
              <a:rPr lang="de-DE" altLang="de-DE" sz="1300"/>
              <a:pPr eaLnBrk="1" hangingPunct="1"/>
              <a:t>36</a:t>
            </a:fld>
            <a:endParaRPr lang="de-DE" altLang="de-DE" sz="1300"/>
          </a:p>
        </p:txBody>
      </p:sp>
      <p:sp>
        <p:nvSpPr>
          <p:cNvPr id="90114" name="Rectangle 2"/>
          <p:cNvSpPr>
            <a:spLocks noGrp="1" noRot="1" noChangeAspect="1" noChangeArrowheads="1" noTextEdit="1"/>
          </p:cNvSpPr>
          <p:nvPr>
            <p:ph type="sldImg"/>
          </p:nvPr>
        </p:nvSpPr>
        <p:spPr>
          <a:xfrm>
            <a:off x="82550" y="744538"/>
            <a:ext cx="6618288" cy="3722687"/>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6812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BA1993-B6B4-4FC8-BBB7-DCE8309ACE2C}" type="slidenum">
              <a:rPr lang="de-DE" altLang="de-DE" sz="1300"/>
              <a:pPr eaLnBrk="1" hangingPunct="1"/>
              <a:t>37</a:t>
            </a:fld>
            <a:endParaRPr lang="de-DE" altLang="de-DE" sz="1300"/>
          </a:p>
        </p:txBody>
      </p:sp>
      <p:sp>
        <p:nvSpPr>
          <p:cNvPr id="92162" name="Rectangle 2"/>
          <p:cNvSpPr>
            <a:spLocks noGrp="1" noRot="1" noChangeAspect="1" noChangeArrowheads="1" noTextEdit="1"/>
          </p:cNvSpPr>
          <p:nvPr>
            <p:ph type="sldImg"/>
          </p:nvPr>
        </p:nvSpPr>
        <p:spPr>
          <a:xfrm>
            <a:off x="82550" y="744538"/>
            <a:ext cx="6618288" cy="3722687"/>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26993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6255FEB-1DA7-40CE-B882-4D5C96B8CB1E}" type="slidenum">
              <a:rPr lang="de-DE" altLang="de-DE" sz="1300"/>
              <a:pPr eaLnBrk="1" hangingPunct="1"/>
              <a:t>38</a:t>
            </a:fld>
            <a:endParaRPr lang="de-DE" altLang="de-DE" sz="1300"/>
          </a:p>
        </p:txBody>
      </p:sp>
      <p:sp>
        <p:nvSpPr>
          <p:cNvPr id="94210" name="Rectangle 2"/>
          <p:cNvSpPr>
            <a:spLocks noGrp="1" noRot="1" noChangeAspect="1" noChangeArrowheads="1" noTextEdit="1"/>
          </p:cNvSpPr>
          <p:nvPr>
            <p:ph type="sldImg"/>
          </p:nvPr>
        </p:nvSpPr>
        <p:spPr>
          <a:xfrm>
            <a:off x="82550" y="744538"/>
            <a:ext cx="6618288" cy="3722687"/>
          </a:xfrm>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7909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BF6426A-2D09-4F85-A8B9-B23B29FEC612}" type="slidenum">
              <a:rPr lang="de-DE" altLang="de-DE" sz="1300"/>
              <a:pPr eaLnBrk="1" hangingPunct="1"/>
              <a:t>39</a:t>
            </a:fld>
            <a:endParaRPr lang="de-DE" altLang="de-DE" sz="1300"/>
          </a:p>
        </p:txBody>
      </p:sp>
      <p:sp>
        <p:nvSpPr>
          <p:cNvPr id="96258" name="Rectangle 2"/>
          <p:cNvSpPr>
            <a:spLocks noGrp="1" noRot="1" noChangeAspect="1" noChangeArrowheads="1" noTextEdit="1"/>
          </p:cNvSpPr>
          <p:nvPr>
            <p:ph type="sldImg"/>
          </p:nvPr>
        </p:nvSpPr>
        <p:spPr>
          <a:xfrm>
            <a:off x="82550" y="744538"/>
            <a:ext cx="6618288" cy="3722687"/>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6074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CA52CDC-57F9-4FBB-B92C-DE1036E36F6F}" type="slidenum">
              <a:rPr lang="de-DE" altLang="de-DE" sz="1300"/>
              <a:pPr eaLnBrk="1" hangingPunct="1"/>
              <a:t>40</a:t>
            </a:fld>
            <a:endParaRPr lang="de-DE" altLang="de-DE" sz="1300"/>
          </a:p>
        </p:txBody>
      </p:sp>
      <p:sp>
        <p:nvSpPr>
          <p:cNvPr id="98306" name="Rectangle 2"/>
          <p:cNvSpPr>
            <a:spLocks noGrp="1" noRot="1" noChangeAspect="1" noChangeArrowheads="1" noTextEdit="1"/>
          </p:cNvSpPr>
          <p:nvPr>
            <p:ph type="sldImg"/>
          </p:nvPr>
        </p:nvSpPr>
        <p:spPr>
          <a:xfrm>
            <a:off x="82550" y="744538"/>
            <a:ext cx="6618288" cy="3722687"/>
          </a:xfrm>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2427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485258C-5903-4E1B-A1F7-918289FA6223}" type="slidenum">
              <a:rPr lang="de-DE" altLang="de-DE" sz="1300"/>
              <a:pPr eaLnBrk="1" hangingPunct="1"/>
              <a:t>41</a:t>
            </a:fld>
            <a:endParaRPr lang="de-DE" altLang="de-DE" sz="1300"/>
          </a:p>
        </p:txBody>
      </p:sp>
      <p:sp>
        <p:nvSpPr>
          <p:cNvPr id="100354" name="Rectangle 2"/>
          <p:cNvSpPr>
            <a:spLocks noGrp="1" noRot="1" noChangeAspect="1" noChangeArrowheads="1" noTextEdit="1"/>
          </p:cNvSpPr>
          <p:nvPr>
            <p:ph type="sldImg"/>
          </p:nvPr>
        </p:nvSpPr>
        <p:spPr>
          <a:xfrm>
            <a:off x="82550" y="744538"/>
            <a:ext cx="6618288" cy="3722687"/>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71512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5359F00-A11E-4666-8EA7-4335BB179BD8}" type="slidenum">
              <a:rPr lang="de-DE" altLang="de-DE" sz="1300"/>
              <a:pPr eaLnBrk="1" hangingPunct="1"/>
              <a:t>42</a:t>
            </a:fld>
            <a:endParaRPr lang="de-DE" altLang="de-DE" sz="1300"/>
          </a:p>
        </p:txBody>
      </p:sp>
      <p:sp>
        <p:nvSpPr>
          <p:cNvPr id="102402" name="Rectangle 2"/>
          <p:cNvSpPr>
            <a:spLocks noGrp="1" noRot="1" noChangeAspect="1" noChangeArrowheads="1" noTextEdit="1"/>
          </p:cNvSpPr>
          <p:nvPr>
            <p:ph type="sldImg"/>
          </p:nvPr>
        </p:nvSpPr>
        <p:spPr>
          <a:xfrm>
            <a:off x="82550" y="744538"/>
            <a:ext cx="6618288" cy="3722687"/>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31863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1ECFCFBE-7FE4-4AC3-A0A9-758F5F459EEC}" type="slidenum">
              <a:rPr lang="de-DE" altLang="de-DE" sz="1300"/>
              <a:pPr algn="r" eaLnBrk="1" hangingPunct="1"/>
              <a:t>43</a:t>
            </a:fld>
            <a:endParaRPr lang="de-DE" altLang="de-DE" sz="1300"/>
          </a:p>
        </p:txBody>
      </p:sp>
      <p:sp>
        <p:nvSpPr>
          <p:cNvPr id="104450" name="Rectangle 2"/>
          <p:cNvSpPr>
            <a:spLocks noGrp="1" noRot="1" noChangeAspect="1" noChangeArrowheads="1" noTextEdit="1"/>
          </p:cNvSpPr>
          <p:nvPr>
            <p:ph type="sldImg"/>
          </p:nvPr>
        </p:nvSpPr>
        <p:spPr>
          <a:xfrm>
            <a:off x="82550" y="744538"/>
            <a:ext cx="6618288" cy="3722687"/>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1155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FB72-D9DA-4CAD-B45B-64496EC2EE39}" type="slidenum">
              <a:rPr lang="de-DE" altLang="de-DE" sz="1300"/>
              <a:pPr eaLnBrk="1" hangingPunct="1"/>
              <a:t>44</a:t>
            </a:fld>
            <a:endParaRPr lang="de-DE" altLang="de-DE" sz="1300"/>
          </a:p>
        </p:txBody>
      </p:sp>
      <p:sp>
        <p:nvSpPr>
          <p:cNvPr id="88066" name="Rectangle 2"/>
          <p:cNvSpPr>
            <a:spLocks noGrp="1" noRot="1" noChangeAspect="1" noChangeArrowheads="1" noTextEdit="1"/>
          </p:cNvSpPr>
          <p:nvPr>
            <p:ph type="sldImg"/>
          </p:nvPr>
        </p:nvSpPr>
        <p:spPr>
          <a:xfrm>
            <a:off x="82550" y="744538"/>
            <a:ext cx="6618288" cy="3722687"/>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37861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FB1C263-CDF9-4D38-8865-CFC4C89FE8A9}" type="slidenum">
              <a:rPr lang="de-DE" altLang="de-DE" sz="1300"/>
              <a:pPr eaLnBrk="1" hangingPunct="1"/>
              <a:t>45</a:t>
            </a:fld>
            <a:endParaRPr lang="de-DE" altLang="de-DE" sz="1300"/>
          </a:p>
        </p:txBody>
      </p:sp>
      <p:sp>
        <p:nvSpPr>
          <p:cNvPr id="90114" name="Rectangle 2"/>
          <p:cNvSpPr>
            <a:spLocks noGrp="1" noRot="1" noChangeAspect="1" noChangeArrowheads="1" noTextEdit="1"/>
          </p:cNvSpPr>
          <p:nvPr>
            <p:ph type="sldImg"/>
          </p:nvPr>
        </p:nvSpPr>
        <p:spPr>
          <a:xfrm>
            <a:off x="82550" y="744538"/>
            <a:ext cx="6618288" cy="3722687"/>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6812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BA1993-B6B4-4FC8-BBB7-DCE8309ACE2C}" type="slidenum">
              <a:rPr lang="de-DE" altLang="de-DE" sz="1300"/>
              <a:pPr eaLnBrk="1" hangingPunct="1"/>
              <a:t>46</a:t>
            </a:fld>
            <a:endParaRPr lang="de-DE" altLang="de-DE" sz="1300"/>
          </a:p>
        </p:txBody>
      </p:sp>
      <p:sp>
        <p:nvSpPr>
          <p:cNvPr id="92162" name="Rectangle 2"/>
          <p:cNvSpPr>
            <a:spLocks noGrp="1" noRot="1" noChangeAspect="1" noChangeArrowheads="1" noTextEdit="1"/>
          </p:cNvSpPr>
          <p:nvPr>
            <p:ph type="sldImg"/>
          </p:nvPr>
        </p:nvSpPr>
        <p:spPr>
          <a:xfrm>
            <a:off x="82550" y="744538"/>
            <a:ext cx="6618288" cy="3722687"/>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26993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6255FEB-1DA7-40CE-B882-4D5C96B8CB1E}" type="slidenum">
              <a:rPr lang="de-DE" altLang="de-DE" sz="1300"/>
              <a:pPr eaLnBrk="1" hangingPunct="1"/>
              <a:t>47</a:t>
            </a:fld>
            <a:endParaRPr lang="de-DE" altLang="de-DE" sz="1300"/>
          </a:p>
        </p:txBody>
      </p:sp>
      <p:sp>
        <p:nvSpPr>
          <p:cNvPr id="94210" name="Rectangle 2"/>
          <p:cNvSpPr>
            <a:spLocks noGrp="1" noRot="1" noChangeAspect="1" noChangeArrowheads="1" noTextEdit="1"/>
          </p:cNvSpPr>
          <p:nvPr>
            <p:ph type="sldImg"/>
          </p:nvPr>
        </p:nvSpPr>
        <p:spPr>
          <a:xfrm>
            <a:off x="82550" y="744538"/>
            <a:ext cx="6618288" cy="3722687"/>
          </a:xfrm>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79090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BF6426A-2D09-4F85-A8B9-B23B29FEC612}" type="slidenum">
              <a:rPr lang="de-DE" altLang="de-DE" sz="1300"/>
              <a:pPr eaLnBrk="1" hangingPunct="1"/>
              <a:t>48</a:t>
            </a:fld>
            <a:endParaRPr lang="de-DE" altLang="de-DE" sz="1300"/>
          </a:p>
        </p:txBody>
      </p:sp>
      <p:sp>
        <p:nvSpPr>
          <p:cNvPr id="96258" name="Rectangle 2"/>
          <p:cNvSpPr>
            <a:spLocks noGrp="1" noRot="1" noChangeAspect="1" noChangeArrowheads="1" noTextEdit="1"/>
          </p:cNvSpPr>
          <p:nvPr>
            <p:ph type="sldImg"/>
          </p:nvPr>
        </p:nvSpPr>
        <p:spPr>
          <a:xfrm>
            <a:off x="82550" y="744538"/>
            <a:ext cx="6618288" cy="3722687"/>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6074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CA52CDC-57F9-4FBB-B92C-DE1036E36F6F}" type="slidenum">
              <a:rPr lang="de-DE" altLang="de-DE" sz="1300"/>
              <a:pPr eaLnBrk="1" hangingPunct="1"/>
              <a:t>49</a:t>
            </a:fld>
            <a:endParaRPr lang="de-DE" altLang="de-DE" sz="1300"/>
          </a:p>
        </p:txBody>
      </p:sp>
      <p:sp>
        <p:nvSpPr>
          <p:cNvPr id="98306" name="Rectangle 2"/>
          <p:cNvSpPr>
            <a:spLocks noGrp="1" noRot="1" noChangeAspect="1" noChangeArrowheads="1" noTextEdit="1"/>
          </p:cNvSpPr>
          <p:nvPr>
            <p:ph type="sldImg"/>
          </p:nvPr>
        </p:nvSpPr>
        <p:spPr>
          <a:xfrm>
            <a:off x="82550" y="744538"/>
            <a:ext cx="6618288" cy="3722687"/>
          </a:xfrm>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2427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485258C-5903-4E1B-A1F7-918289FA6223}" type="slidenum">
              <a:rPr lang="de-DE" altLang="de-DE" sz="1300"/>
              <a:pPr eaLnBrk="1" hangingPunct="1"/>
              <a:t>50</a:t>
            </a:fld>
            <a:endParaRPr lang="de-DE" altLang="de-DE" sz="1300"/>
          </a:p>
        </p:txBody>
      </p:sp>
      <p:sp>
        <p:nvSpPr>
          <p:cNvPr id="100354" name="Rectangle 2"/>
          <p:cNvSpPr>
            <a:spLocks noGrp="1" noRot="1" noChangeAspect="1" noChangeArrowheads="1" noTextEdit="1"/>
          </p:cNvSpPr>
          <p:nvPr>
            <p:ph type="sldImg"/>
          </p:nvPr>
        </p:nvSpPr>
        <p:spPr>
          <a:xfrm>
            <a:off x="82550" y="744538"/>
            <a:ext cx="6618288" cy="3722687"/>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71512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5359F00-A11E-4666-8EA7-4335BB179BD8}" type="slidenum">
              <a:rPr lang="de-DE" altLang="de-DE" sz="1300"/>
              <a:pPr eaLnBrk="1" hangingPunct="1"/>
              <a:t>51</a:t>
            </a:fld>
            <a:endParaRPr lang="de-DE" altLang="de-DE" sz="1300"/>
          </a:p>
        </p:txBody>
      </p:sp>
      <p:sp>
        <p:nvSpPr>
          <p:cNvPr id="102402" name="Rectangle 2"/>
          <p:cNvSpPr>
            <a:spLocks noGrp="1" noRot="1" noChangeAspect="1" noChangeArrowheads="1" noTextEdit="1"/>
          </p:cNvSpPr>
          <p:nvPr>
            <p:ph type="sldImg"/>
          </p:nvPr>
        </p:nvSpPr>
        <p:spPr>
          <a:xfrm>
            <a:off x="82550" y="744538"/>
            <a:ext cx="6618288" cy="3722687"/>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31863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1ECFCFBE-7FE4-4AC3-A0A9-758F5F459EEC}" type="slidenum">
              <a:rPr lang="de-DE" altLang="de-DE" sz="1300"/>
              <a:pPr algn="r" eaLnBrk="1" hangingPunct="1"/>
              <a:t>52</a:t>
            </a:fld>
            <a:endParaRPr lang="de-DE" altLang="de-DE" sz="1300"/>
          </a:p>
        </p:txBody>
      </p:sp>
      <p:sp>
        <p:nvSpPr>
          <p:cNvPr id="104450" name="Rectangle 2"/>
          <p:cNvSpPr>
            <a:spLocks noGrp="1" noRot="1" noChangeAspect="1" noChangeArrowheads="1" noTextEdit="1"/>
          </p:cNvSpPr>
          <p:nvPr>
            <p:ph type="sldImg"/>
          </p:nvPr>
        </p:nvSpPr>
        <p:spPr>
          <a:xfrm>
            <a:off x="82550" y="744538"/>
            <a:ext cx="6618288" cy="3722687"/>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1155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3335F8F-549C-4AFC-A50C-37187F797908}" type="slidenum">
              <a:rPr lang="de-DE" altLang="de-DE" sz="1300"/>
              <a:pPr eaLnBrk="1" hangingPunct="1"/>
              <a:t>53</a:t>
            </a:fld>
            <a:endParaRPr lang="de-DE" altLang="de-DE" sz="1300"/>
          </a:p>
        </p:txBody>
      </p:sp>
      <p:sp>
        <p:nvSpPr>
          <p:cNvPr id="106498" name="Rectangle 2"/>
          <p:cNvSpPr>
            <a:spLocks noGrp="1" noRot="1" noChangeAspect="1" noChangeArrowheads="1" noTextEdit="1"/>
          </p:cNvSpPr>
          <p:nvPr>
            <p:ph type="sldImg"/>
          </p:nvPr>
        </p:nvSpPr>
        <p:spPr>
          <a:xfrm>
            <a:off x="82550" y="744538"/>
            <a:ext cx="6618288" cy="3722687"/>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25506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4461DE3-647D-4D48-BBD3-E30CBDA802DB}" type="slidenum">
              <a:rPr lang="de-DE" altLang="de-DE" sz="1300"/>
              <a:pPr eaLnBrk="1" hangingPunct="1"/>
              <a:t>54</a:t>
            </a:fld>
            <a:endParaRPr lang="de-DE" altLang="de-DE" sz="1300"/>
          </a:p>
        </p:txBody>
      </p:sp>
      <p:sp>
        <p:nvSpPr>
          <p:cNvPr id="108546" name="Rectangle 2"/>
          <p:cNvSpPr>
            <a:spLocks noGrp="1" noRot="1" noChangeAspect="1" noChangeArrowheads="1" noTextEdit="1"/>
          </p:cNvSpPr>
          <p:nvPr>
            <p:ph type="sldImg"/>
          </p:nvPr>
        </p:nvSpPr>
        <p:spPr>
          <a:xfrm>
            <a:off x="82550" y="744538"/>
            <a:ext cx="6618288" cy="3722687"/>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46595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B0ECBD-E57D-4B70-9736-9860238D4C4E}" type="slidenum">
              <a:rPr lang="de-DE" altLang="de-DE" sz="1300"/>
              <a:pPr eaLnBrk="1" hangingPunct="1"/>
              <a:t>55</a:t>
            </a:fld>
            <a:endParaRPr lang="de-DE" altLang="de-DE" sz="1300"/>
          </a:p>
        </p:txBody>
      </p:sp>
      <p:sp>
        <p:nvSpPr>
          <p:cNvPr id="110594" name="Rectangle 2"/>
          <p:cNvSpPr>
            <a:spLocks noGrp="1" noRot="1" noChangeAspect="1" noChangeArrowheads="1" noTextEdit="1"/>
          </p:cNvSpPr>
          <p:nvPr>
            <p:ph type="sldImg"/>
          </p:nvPr>
        </p:nvSpPr>
        <p:spPr>
          <a:xfrm>
            <a:off x="82550" y="744538"/>
            <a:ext cx="6618288" cy="3722687"/>
          </a:xfrm>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83604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366E8C3-EF0A-484C-9658-DCBCB12774B5}" type="slidenum">
              <a:rPr lang="de-DE" altLang="de-DE" sz="1300"/>
              <a:pPr eaLnBrk="1" hangingPunct="1"/>
              <a:t>56</a:t>
            </a:fld>
            <a:endParaRPr lang="de-DE" altLang="de-DE" sz="1300"/>
          </a:p>
        </p:txBody>
      </p:sp>
      <p:sp>
        <p:nvSpPr>
          <p:cNvPr id="112642" name="Rectangle 2"/>
          <p:cNvSpPr>
            <a:spLocks noGrp="1" noRot="1" noChangeAspect="1" noChangeArrowheads="1" noTextEdit="1"/>
          </p:cNvSpPr>
          <p:nvPr>
            <p:ph type="sldImg"/>
          </p:nvPr>
        </p:nvSpPr>
        <p:spPr>
          <a:xfrm>
            <a:off x="82550" y="744538"/>
            <a:ext cx="6618288" cy="3722687"/>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6601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9D6B1A4-4C27-45F8-B8EE-8FC8CF6E8CF4}" type="slidenum">
              <a:rPr lang="de-DE" altLang="de-DE" sz="1300"/>
              <a:pPr eaLnBrk="1" hangingPunct="1"/>
              <a:t>57</a:t>
            </a:fld>
            <a:endParaRPr lang="de-DE" altLang="de-DE" sz="1300"/>
          </a:p>
        </p:txBody>
      </p:sp>
      <p:sp>
        <p:nvSpPr>
          <p:cNvPr id="114690" name="Rectangle 2"/>
          <p:cNvSpPr>
            <a:spLocks noGrp="1" noRot="1" noChangeAspect="1" noChangeArrowheads="1" noTextEdit="1"/>
          </p:cNvSpPr>
          <p:nvPr>
            <p:ph type="sldImg"/>
          </p:nvPr>
        </p:nvSpPr>
        <p:spPr>
          <a:xfrm>
            <a:off x="82550" y="744538"/>
            <a:ext cx="6618288" cy="3722687"/>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2289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08874A0-4319-4760-8F1A-A14BA5153862}" type="slidenum">
              <a:rPr lang="de-DE" altLang="de-DE" sz="1300"/>
              <a:pPr eaLnBrk="1" hangingPunct="1"/>
              <a:t>58</a:t>
            </a:fld>
            <a:endParaRPr lang="de-DE" altLang="de-DE" sz="1300"/>
          </a:p>
        </p:txBody>
      </p:sp>
      <p:sp>
        <p:nvSpPr>
          <p:cNvPr id="116738" name="Rectangle 2"/>
          <p:cNvSpPr>
            <a:spLocks noGrp="1" noRot="1" noChangeAspect="1" noChangeArrowheads="1" noTextEdit="1"/>
          </p:cNvSpPr>
          <p:nvPr>
            <p:ph type="sldImg"/>
          </p:nvPr>
        </p:nvSpPr>
        <p:spPr>
          <a:xfrm>
            <a:off x="82550" y="744538"/>
            <a:ext cx="6618288" cy="3722687"/>
          </a:xfrm>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60720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ED5CC91-D287-44FE-B708-773D97055E1E}" type="slidenum">
              <a:rPr lang="de-DE" altLang="de-DE" sz="1300"/>
              <a:pPr eaLnBrk="1" hangingPunct="1"/>
              <a:t>59</a:t>
            </a:fld>
            <a:endParaRPr lang="de-DE" altLang="de-DE" sz="1300"/>
          </a:p>
        </p:txBody>
      </p:sp>
      <p:sp>
        <p:nvSpPr>
          <p:cNvPr id="118786" name="Rectangle 2"/>
          <p:cNvSpPr>
            <a:spLocks noGrp="1" noRot="1" noChangeAspect="1" noChangeArrowheads="1" noTextEdit="1"/>
          </p:cNvSpPr>
          <p:nvPr>
            <p:ph type="sldImg"/>
          </p:nvPr>
        </p:nvSpPr>
        <p:spPr>
          <a:xfrm>
            <a:off x="82550" y="744538"/>
            <a:ext cx="6618288" cy="3722687"/>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92216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F87CAE5-4104-43FA-9B71-0742A12C73E7}" type="slidenum">
              <a:rPr lang="de-DE" altLang="de-DE" sz="1300"/>
              <a:pPr eaLnBrk="1" hangingPunct="1"/>
              <a:t>60</a:t>
            </a:fld>
            <a:endParaRPr lang="de-DE" altLang="de-DE" sz="1300"/>
          </a:p>
        </p:txBody>
      </p:sp>
      <p:sp>
        <p:nvSpPr>
          <p:cNvPr id="120834" name="Rectangle 2"/>
          <p:cNvSpPr>
            <a:spLocks noGrp="1" noRot="1" noChangeAspect="1" noChangeArrowheads="1" noTextEdit="1"/>
          </p:cNvSpPr>
          <p:nvPr>
            <p:ph type="sldImg"/>
          </p:nvPr>
        </p:nvSpPr>
        <p:spPr>
          <a:xfrm>
            <a:off x="82550" y="744538"/>
            <a:ext cx="6618288" cy="3722687"/>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83773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80994D9-2531-46E1-8392-876C67816819}" type="slidenum">
              <a:rPr lang="de-DE" altLang="de-DE" sz="1300"/>
              <a:pPr eaLnBrk="1" hangingPunct="1"/>
              <a:t>61</a:t>
            </a:fld>
            <a:endParaRPr lang="de-DE" altLang="de-DE" sz="1300"/>
          </a:p>
        </p:txBody>
      </p:sp>
      <p:sp>
        <p:nvSpPr>
          <p:cNvPr id="122882" name="Rectangle 2"/>
          <p:cNvSpPr>
            <a:spLocks noGrp="1" noRot="1" noChangeAspect="1" noChangeArrowheads="1" noTextEdit="1"/>
          </p:cNvSpPr>
          <p:nvPr>
            <p:ph type="sldImg"/>
          </p:nvPr>
        </p:nvSpPr>
        <p:spPr>
          <a:xfrm>
            <a:off x="82550" y="744538"/>
            <a:ext cx="6618288" cy="3722687"/>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64452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4744378-0E6E-4273-8762-9C9607F83BC1}" type="slidenum">
              <a:rPr lang="de-DE" altLang="de-DE" sz="1300"/>
              <a:pPr eaLnBrk="1" hangingPunct="1"/>
              <a:t>62</a:t>
            </a:fld>
            <a:endParaRPr lang="de-DE" altLang="de-DE" sz="1300"/>
          </a:p>
        </p:txBody>
      </p:sp>
      <p:sp>
        <p:nvSpPr>
          <p:cNvPr id="124930" name="Rectangle 2"/>
          <p:cNvSpPr>
            <a:spLocks noGrp="1" noRot="1" noChangeAspect="1" noChangeArrowheads="1" noTextEdit="1"/>
          </p:cNvSpPr>
          <p:nvPr>
            <p:ph type="sldImg"/>
          </p:nvPr>
        </p:nvSpPr>
        <p:spPr>
          <a:xfrm>
            <a:off x="82550" y="744538"/>
            <a:ext cx="6618288" cy="3722687"/>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02578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3F0C930-7395-48EC-B601-5A707BCE340F}" type="slidenum">
              <a:rPr lang="de-DE" altLang="de-DE" sz="1300"/>
              <a:pPr eaLnBrk="1" hangingPunct="1"/>
              <a:t>63</a:t>
            </a:fld>
            <a:endParaRPr lang="de-DE" altLang="de-DE" sz="1300"/>
          </a:p>
        </p:txBody>
      </p:sp>
      <p:sp>
        <p:nvSpPr>
          <p:cNvPr id="126978" name="Rectangle 2"/>
          <p:cNvSpPr>
            <a:spLocks noGrp="1" noRot="1" noChangeAspect="1" noChangeArrowheads="1" noTextEdit="1"/>
          </p:cNvSpPr>
          <p:nvPr>
            <p:ph type="sldImg"/>
          </p:nvPr>
        </p:nvSpPr>
        <p:spPr>
          <a:xfrm>
            <a:off x="82550" y="744538"/>
            <a:ext cx="6618288" cy="3722687"/>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67205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918C39F-2461-42ED-8F1D-2F270EE1B0D1}" type="slidenum">
              <a:rPr lang="de-DE" altLang="de-DE" sz="1300"/>
              <a:pPr eaLnBrk="1" hangingPunct="1"/>
              <a:t>64</a:t>
            </a:fld>
            <a:endParaRPr lang="de-DE" altLang="de-DE" sz="1300"/>
          </a:p>
        </p:txBody>
      </p:sp>
      <p:sp>
        <p:nvSpPr>
          <p:cNvPr id="129026" name="Rectangle 2"/>
          <p:cNvSpPr>
            <a:spLocks noGrp="1" noRot="1" noChangeAspect="1" noChangeArrowheads="1" noTextEdit="1"/>
          </p:cNvSpPr>
          <p:nvPr>
            <p:ph type="sldImg"/>
          </p:nvPr>
        </p:nvSpPr>
        <p:spPr>
          <a:xfrm>
            <a:off x="82550" y="744538"/>
            <a:ext cx="6618288" cy="3722687"/>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50784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43EF386-DB09-4164-ABE1-3DE4457EFA9C}" type="slidenum">
              <a:rPr lang="de-DE" altLang="de-DE" sz="1300"/>
              <a:pPr eaLnBrk="1" hangingPunct="1"/>
              <a:t>65</a:t>
            </a:fld>
            <a:endParaRPr lang="de-DE" altLang="de-DE" sz="1300"/>
          </a:p>
        </p:txBody>
      </p:sp>
      <p:sp>
        <p:nvSpPr>
          <p:cNvPr id="131074" name="Rectangle 2"/>
          <p:cNvSpPr>
            <a:spLocks noGrp="1" noRot="1" noChangeAspect="1" noChangeArrowheads="1" noTextEdit="1"/>
          </p:cNvSpPr>
          <p:nvPr>
            <p:ph type="sldImg"/>
          </p:nvPr>
        </p:nvSpPr>
        <p:spPr>
          <a:xfrm>
            <a:off x="82550" y="744538"/>
            <a:ext cx="6618288" cy="3722687"/>
          </a:xfrm>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17999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7D961C7-EF40-4E0E-BA0B-032130E964EE}" type="slidenum">
              <a:rPr lang="de-DE" altLang="de-DE" sz="1300"/>
              <a:pPr eaLnBrk="1" hangingPunct="1"/>
              <a:t>66</a:t>
            </a:fld>
            <a:endParaRPr lang="de-DE" altLang="de-DE" sz="1300"/>
          </a:p>
        </p:txBody>
      </p:sp>
      <p:sp>
        <p:nvSpPr>
          <p:cNvPr id="133122" name="Rectangle 2"/>
          <p:cNvSpPr>
            <a:spLocks noGrp="1" noRot="1" noChangeAspect="1" noChangeArrowheads="1" noTextEdit="1"/>
          </p:cNvSpPr>
          <p:nvPr>
            <p:ph type="sldImg"/>
          </p:nvPr>
        </p:nvSpPr>
        <p:spPr>
          <a:xfrm>
            <a:off x="82550" y="744538"/>
            <a:ext cx="6618288" cy="3722687"/>
          </a:xfrm>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56800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6ED35AB-845C-4A87-BF9A-770F990BA5DA}" type="slidenum">
              <a:rPr lang="de-DE" altLang="de-DE" sz="1300"/>
              <a:pPr eaLnBrk="1" hangingPunct="1"/>
              <a:t>67</a:t>
            </a:fld>
            <a:endParaRPr lang="de-DE" altLang="de-DE" sz="1300"/>
          </a:p>
        </p:txBody>
      </p:sp>
      <p:sp>
        <p:nvSpPr>
          <p:cNvPr id="135170" name="Rectangle 2"/>
          <p:cNvSpPr>
            <a:spLocks noGrp="1" noRot="1" noChangeAspect="1" noChangeArrowheads="1" noTextEdit="1"/>
          </p:cNvSpPr>
          <p:nvPr>
            <p:ph type="sldImg"/>
          </p:nvPr>
        </p:nvSpPr>
        <p:spPr>
          <a:xfrm>
            <a:off x="82550" y="744538"/>
            <a:ext cx="6618288" cy="3722687"/>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07409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AAAA661-2441-4A79-87C3-91C2FEDD86D7}" type="slidenum">
              <a:rPr lang="de-DE" altLang="de-DE" sz="1300"/>
              <a:pPr eaLnBrk="1" hangingPunct="1"/>
              <a:t>68</a:t>
            </a:fld>
            <a:endParaRPr lang="de-DE" altLang="de-DE" sz="1300"/>
          </a:p>
        </p:txBody>
      </p:sp>
      <p:sp>
        <p:nvSpPr>
          <p:cNvPr id="137218" name="Rectangle 2"/>
          <p:cNvSpPr>
            <a:spLocks noGrp="1" noRot="1" noChangeAspect="1" noChangeArrowheads="1" noTextEdit="1"/>
          </p:cNvSpPr>
          <p:nvPr>
            <p:ph type="sldImg"/>
          </p:nvPr>
        </p:nvSpPr>
        <p:spPr>
          <a:xfrm>
            <a:off x="82550" y="744538"/>
            <a:ext cx="6618288" cy="3722687"/>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03850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E3D531E-F8FE-4D1B-9510-EAA62D00DA62}" type="slidenum">
              <a:rPr lang="de-DE" altLang="de-DE" sz="1300"/>
              <a:pPr eaLnBrk="1" hangingPunct="1"/>
              <a:t>69</a:t>
            </a:fld>
            <a:endParaRPr lang="de-DE" altLang="de-DE" sz="1300"/>
          </a:p>
        </p:txBody>
      </p:sp>
      <p:sp>
        <p:nvSpPr>
          <p:cNvPr id="139266" name="Rectangle 2"/>
          <p:cNvSpPr>
            <a:spLocks noGrp="1" noRot="1" noChangeAspect="1" noChangeArrowheads="1" noTextEdit="1"/>
          </p:cNvSpPr>
          <p:nvPr>
            <p:ph type="sldImg"/>
          </p:nvPr>
        </p:nvSpPr>
        <p:spPr>
          <a:xfrm>
            <a:off x="82550" y="744538"/>
            <a:ext cx="6618288" cy="3722687"/>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95058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25352B2-9EB5-4D84-95EB-34F4C14EB56F}" type="slidenum">
              <a:rPr lang="de-DE" altLang="de-DE" sz="1300"/>
              <a:pPr eaLnBrk="1" hangingPunct="1"/>
              <a:t>70</a:t>
            </a:fld>
            <a:endParaRPr lang="de-DE" altLang="de-DE" sz="1300"/>
          </a:p>
        </p:txBody>
      </p:sp>
      <p:sp>
        <p:nvSpPr>
          <p:cNvPr id="141314" name="Rectangle 2"/>
          <p:cNvSpPr>
            <a:spLocks noGrp="1" noRot="1" noChangeAspect="1" noChangeArrowheads="1" noTextEdit="1"/>
          </p:cNvSpPr>
          <p:nvPr>
            <p:ph type="sldImg"/>
          </p:nvPr>
        </p:nvSpPr>
        <p:spPr>
          <a:xfrm>
            <a:off x="82550" y="744538"/>
            <a:ext cx="6618288" cy="3722687"/>
          </a:xfrm>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004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EC424C6-6EA7-4AEF-BD65-C75011969007}" type="slidenum">
              <a:rPr lang="de-DE" altLang="de-DE" sz="1300"/>
              <a:pPr eaLnBrk="1" hangingPunct="1"/>
              <a:t>72</a:t>
            </a:fld>
            <a:endParaRPr lang="de-DE" altLang="de-DE" sz="1300"/>
          </a:p>
        </p:txBody>
      </p:sp>
      <p:sp>
        <p:nvSpPr>
          <p:cNvPr id="144386" name="Rectangle 2"/>
          <p:cNvSpPr>
            <a:spLocks noGrp="1" noRot="1" noChangeAspect="1" noChangeArrowheads="1" noTextEdit="1"/>
          </p:cNvSpPr>
          <p:nvPr>
            <p:ph type="sldImg"/>
          </p:nvPr>
        </p:nvSpPr>
        <p:spPr>
          <a:xfrm>
            <a:off x="82550" y="744538"/>
            <a:ext cx="6618288" cy="3722687"/>
          </a:xfrm>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866040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5A0DB36-6992-41A8-AAD9-E1E7B390EE1F}" type="slidenum">
              <a:rPr lang="de-DE" altLang="de-DE" sz="1300"/>
              <a:pPr eaLnBrk="1" hangingPunct="1"/>
              <a:t>73</a:t>
            </a:fld>
            <a:endParaRPr lang="de-DE" altLang="de-DE" sz="1300"/>
          </a:p>
        </p:txBody>
      </p:sp>
      <p:sp>
        <p:nvSpPr>
          <p:cNvPr id="146434" name="Rectangle 2"/>
          <p:cNvSpPr>
            <a:spLocks noGrp="1" noRot="1" noChangeAspect="1" noChangeArrowheads="1" noTextEdit="1"/>
          </p:cNvSpPr>
          <p:nvPr>
            <p:ph type="sldImg"/>
          </p:nvPr>
        </p:nvSpPr>
        <p:spPr>
          <a:xfrm>
            <a:off x="82550" y="744538"/>
            <a:ext cx="6618288" cy="3722687"/>
          </a:xfrm>
          <a:ln/>
        </p:spPr>
      </p:sp>
      <p:sp>
        <p:nvSpPr>
          <p:cNvPr id="146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20138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8E361B1-DF59-4433-918E-5C5BF790E7BB}" type="slidenum">
              <a:rPr lang="de-DE" altLang="de-DE" sz="1300"/>
              <a:pPr eaLnBrk="1" hangingPunct="1"/>
              <a:t>74</a:t>
            </a:fld>
            <a:endParaRPr lang="de-DE" altLang="de-DE" sz="1300"/>
          </a:p>
        </p:txBody>
      </p:sp>
      <p:sp>
        <p:nvSpPr>
          <p:cNvPr id="148482" name="Rectangle 2"/>
          <p:cNvSpPr>
            <a:spLocks noGrp="1" noRot="1" noChangeAspect="1" noChangeArrowheads="1" noTextEdit="1"/>
          </p:cNvSpPr>
          <p:nvPr>
            <p:ph type="sldImg"/>
          </p:nvPr>
        </p:nvSpPr>
        <p:spPr>
          <a:xfrm>
            <a:off x="82550" y="744538"/>
            <a:ext cx="6618288" cy="3722687"/>
          </a:xfrm>
          <a:ln/>
        </p:spPr>
      </p:sp>
      <p:sp>
        <p:nvSpPr>
          <p:cNvPr id="148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3492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6DE58B5-93A2-4464-B6CF-DBC703AF1CDD}" type="slidenum">
              <a:rPr lang="de-DE" altLang="de-DE" sz="1300"/>
              <a:pPr eaLnBrk="1" hangingPunct="1"/>
              <a:t>75</a:t>
            </a:fld>
            <a:endParaRPr lang="de-DE" altLang="de-DE" sz="1300"/>
          </a:p>
        </p:txBody>
      </p:sp>
      <p:sp>
        <p:nvSpPr>
          <p:cNvPr id="150530" name="Rectangle 2"/>
          <p:cNvSpPr>
            <a:spLocks noGrp="1" noRot="1" noChangeAspect="1" noChangeArrowheads="1" noTextEdit="1"/>
          </p:cNvSpPr>
          <p:nvPr>
            <p:ph type="sldImg"/>
          </p:nvPr>
        </p:nvSpPr>
        <p:spPr>
          <a:xfrm>
            <a:off x="82550" y="744538"/>
            <a:ext cx="6618288" cy="3722687"/>
          </a:xfrm>
          <a:ln/>
        </p:spPr>
      </p:sp>
      <p:sp>
        <p:nvSpPr>
          <p:cNvPr id="150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74415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C2A976F-9355-410B-B925-555E571E3101}" type="slidenum">
              <a:rPr lang="de-DE" altLang="de-DE" sz="1300"/>
              <a:pPr eaLnBrk="1" hangingPunct="1"/>
              <a:t>76</a:t>
            </a:fld>
            <a:endParaRPr lang="de-DE" altLang="de-DE" sz="1300"/>
          </a:p>
        </p:txBody>
      </p:sp>
      <p:sp>
        <p:nvSpPr>
          <p:cNvPr id="152578" name="Rectangle 2"/>
          <p:cNvSpPr>
            <a:spLocks noGrp="1" noRot="1" noChangeAspect="1" noChangeArrowheads="1" noTextEdit="1"/>
          </p:cNvSpPr>
          <p:nvPr>
            <p:ph type="sldImg"/>
          </p:nvPr>
        </p:nvSpPr>
        <p:spPr>
          <a:xfrm>
            <a:off x="82550" y="744538"/>
            <a:ext cx="6618288" cy="3722687"/>
          </a:xfrm>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649520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FC1D5E4-9A18-42E5-8A25-9030BE5D07CE}" type="slidenum">
              <a:rPr lang="de-DE" altLang="de-DE" sz="1300"/>
              <a:pPr eaLnBrk="1" hangingPunct="1"/>
              <a:t>77</a:t>
            </a:fld>
            <a:endParaRPr lang="de-DE" altLang="de-DE" sz="1300"/>
          </a:p>
        </p:txBody>
      </p:sp>
      <p:sp>
        <p:nvSpPr>
          <p:cNvPr id="154626" name="Rectangle 2"/>
          <p:cNvSpPr>
            <a:spLocks noGrp="1" noRot="1" noChangeAspect="1" noChangeArrowheads="1" noTextEdit="1"/>
          </p:cNvSpPr>
          <p:nvPr>
            <p:ph type="sldImg"/>
          </p:nvPr>
        </p:nvSpPr>
        <p:spPr>
          <a:xfrm>
            <a:off x="82550" y="744538"/>
            <a:ext cx="6618288" cy="3722687"/>
          </a:xfrm>
          <a:ln/>
        </p:spPr>
      </p:sp>
      <p:sp>
        <p:nvSpPr>
          <p:cNvPr id="154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0984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99A9DFD-97CD-4D54-AA21-F3D5C1B38E3D}" type="slidenum">
              <a:rPr lang="de-DE" altLang="de-DE" sz="1300"/>
              <a:pPr eaLnBrk="1" hangingPunct="1"/>
              <a:t>78</a:t>
            </a:fld>
            <a:endParaRPr lang="de-DE" altLang="de-DE" sz="1300"/>
          </a:p>
        </p:txBody>
      </p:sp>
      <p:sp>
        <p:nvSpPr>
          <p:cNvPr id="156674" name="Rectangle 2"/>
          <p:cNvSpPr>
            <a:spLocks noGrp="1" noRot="1" noChangeAspect="1" noChangeArrowheads="1" noTextEdit="1"/>
          </p:cNvSpPr>
          <p:nvPr>
            <p:ph type="sldImg"/>
          </p:nvPr>
        </p:nvSpPr>
        <p:spPr>
          <a:xfrm>
            <a:off x="82550" y="744538"/>
            <a:ext cx="6618288" cy="3722687"/>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6465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9F3546A-1541-46DF-B0AF-9A48BB2D252B}" type="slidenum">
              <a:rPr lang="de-DE" altLang="de-DE" sz="1300"/>
              <a:pPr eaLnBrk="1" hangingPunct="1"/>
              <a:t>79</a:t>
            </a:fld>
            <a:endParaRPr lang="de-DE" altLang="de-DE" sz="1300"/>
          </a:p>
        </p:txBody>
      </p:sp>
      <p:sp>
        <p:nvSpPr>
          <p:cNvPr id="158722" name="Rectangle 2"/>
          <p:cNvSpPr>
            <a:spLocks noGrp="1" noRot="1" noChangeAspect="1" noChangeArrowheads="1" noTextEdit="1"/>
          </p:cNvSpPr>
          <p:nvPr>
            <p:ph type="sldImg"/>
          </p:nvPr>
        </p:nvSpPr>
        <p:spPr>
          <a:xfrm>
            <a:off x="82550" y="744538"/>
            <a:ext cx="6618288" cy="3722687"/>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21108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2B81E5F-0742-4991-9DB3-00EE8589653A}" type="slidenum">
              <a:rPr lang="de-DE" altLang="de-DE" sz="1300"/>
              <a:pPr eaLnBrk="1" hangingPunct="1"/>
              <a:t>80</a:t>
            </a:fld>
            <a:endParaRPr lang="de-DE" altLang="de-DE" sz="1300"/>
          </a:p>
        </p:txBody>
      </p:sp>
      <p:sp>
        <p:nvSpPr>
          <p:cNvPr id="160770" name="Rectangle 2"/>
          <p:cNvSpPr>
            <a:spLocks noGrp="1" noRot="1" noChangeAspect="1" noChangeArrowheads="1" noTextEdit="1"/>
          </p:cNvSpPr>
          <p:nvPr>
            <p:ph type="sldImg"/>
          </p:nvPr>
        </p:nvSpPr>
        <p:spPr>
          <a:xfrm>
            <a:off x="82550" y="744538"/>
            <a:ext cx="6618288" cy="3722687"/>
          </a:xfrm>
          <a:ln/>
        </p:spPr>
      </p:sp>
      <p:sp>
        <p:nvSpPr>
          <p:cNvPr id="160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14348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25DC55A-D528-4236-A9D7-ACF01F0E9D98}" type="slidenum">
              <a:rPr lang="de-DE" altLang="de-DE" sz="1300"/>
              <a:pPr eaLnBrk="1" hangingPunct="1"/>
              <a:t>81</a:t>
            </a:fld>
            <a:endParaRPr lang="de-DE" altLang="de-DE" sz="1300"/>
          </a:p>
        </p:txBody>
      </p:sp>
      <p:sp>
        <p:nvSpPr>
          <p:cNvPr id="162818" name="Rectangle 2"/>
          <p:cNvSpPr>
            <a:spLocks noGrp="1" noRot="1" noChangeAspect="1" noChangeArrowheads="1" noTextEdit="1"/>
          </p:cNvSpPr>
          <p:nvPr>
            <p:ph type="sldImg"/>
          </p:nvPr>
        </p:nvSpPr>
        <p:spPr>
          <a:xfrm>
            <a:off x="82550" y="744538"/>
            <a:ext cx="6618288" cy="3722687"/>
          </a:xfrm>
          <a:ln/>
        </p:spPr>
      </p:sp>
      <p:sp>
        <p:nvSpPr>
          <p:cNvPr id="162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24041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F71EE3B-EC37-4FEE-9DCD-F065C138ED49}" type="slidenum">
              <a:rPr lang="de-DE" altLang="de-DE" sz="1300"/>
              <a:pPr eaLnBrk="1" hangingPunct="1"/>
              <a:t>82</a:t>
            </a:fld>
            <a:endParaRPr lang="de-DE" altLang="de-DE" sz="1300"/>
          </a:p>
        </p:txBody>
      </p:sp>
      <p:sp>
        <p:nvSpPr>
          <p:cNvPr id="164866" name="Rectangle 2"/>
          <p:cNvSpPr>
            <a:spLocks noGrp="1" noRot="1" noChangeAspect="1" noChangeArrowheads="1" noTextEdit="1"/>
          </p:cNvSpPr>
          <p:nvPr>
            <p:ph type="sldImg"/>
          </p:nvPr>
        </p:nvSpPr>
        <p:spPr>
          <a:xfrm>
            <a:off x="82550" y="744538"/>
            <a:ext cx="6618288" cy="3722687"/>
          </a:xfrm>
          <a:ln/>
        </p:spPr>
      </p:sp>
      <p:sp>
        <p:nvSpPr>
          <p:cNvPr id="164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48100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CA8B4A3-7CE4-4FC6-94E5-73C803727298}" type="slidenum">
              <a:rPr lang="de-DE" altLang="de-DE" sz="1300"/>
              <a:pPr eaLnBrk="1" hangingPunct="1"/>
              <a:t>83</a:t>
            </a:fld>
            <a:endParaRPr lang="de-DE" altLang="de-DE" sz="1300"/>
          </a:p>
        </p:txBody>
      </p:sp>
      <p:sp>
        <p:nvSpPr>
          <p:cNvPr id="166914" name="Rectangle 2"/>
          <p:cNvSpPr>
            <a:spLocks noGrp="1" noRot="1" noChangeAspect="1" noChangeArrowheads="1" noTextEdit="1"/>
          </p:cNvSpPr>
          <p:nvPr>
            <p:ph type="sldImg"/>
          </p:nvPr>
        </p:nvSpPr>
        <p:spPr>
          <a:xfrm>
            <a:off x="82550" y="744538"/>
            <a:ext cx="6618288" cy="3722687"/>
          </a:xfrm>
          <a:ln/>
        </p:spPr>
      </p:sp>
      <p:sp>
        <p:nvSpPr>
          <p:cNvPr id="166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9598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BB5A09A-0028-4636-957F-937DD07BDC13}" type="slidenum">
              <a:rPr lang="de-DE" altLang="de-DE" sz="1300"/>
              <a:pPr eaLnBrk="1" hangingPunct="1"/>
              <a:t>84</a:t>
            </a:fld>
            <a:endParaRPr lang="de-DE" altLang="de-DE" sz="1300"/>
          </a:p>
        </p:txBody>
      </p:sp>
      <p:sp>
        <p:nvSpPr>
          <p:cNvPr id="168962" name="Rectangle 2"/>
          <p:cNvSpPr>
            <a:spLocks noGrp="1" noRot="1" noChangeAspect="1" noChangeArrowheads="1" noTextEdit="1"/>
          </p:cNvSpPr>
          <p:nvPr>
            <p:ph type="sldImg"/>
          </p:nvPr>
        </p:nvSpPr>
        <p:spPr>
          <a:xfrm>
            <a:off x="82550" y="744538"/>
            <a:ext cx="6618288" cy="3722687"/>
          </a:xfrm>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57431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8FF86B-A31B-4D28-91A5-B467A93CD956}" type="slidenum">
              <a:rPr lang="de-DE" altLang="de-DE" sz="1300"/>
              <a:pPr eaLnBrk="1" hangingPunct="1"/>
              <a:t>85</a:t>
            </a:fld>
            <a:endParaRPr lang="de-DE" altLang="de-DE" sz="1300"/>
          </a:p>
        </p:txBody>
      </p:sp>
      <p:sp>
        <p:nvSpPr>
          <p:cNvPr id="171010" name="Rectangle 2"/>
          <p:cNvSpPr>
            <a:spLocks noGrp="1" noRot="1" noChangeAspect="1" noChangeArrowheads="1" noTextEdit="1"/>
          </p:cNvSpPr>
          <p:nvPr>
            <p:ph type="sldImg"/>
          </p:nvPr>
        </p:nvSpPr>
        <p:spPr>
          <a:xfrm>
            <a:off x="82550" y="744538"/>
            <a:ext cx="6618288" cy="3722687"/>
          </a:xfrm>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53102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D54D08F-4683-4004-8A0C-E2D7013C949D}" type="slidenum">
              <a:rPr lang="de-DE" altLang="de-DE" sz="1300"/>
              <a:pPr eaLnBrk="1" hangingPunct="1"/>
              <a:t>86</a:t>
            </a:fld>
            <a:endParaRPr lang="de-DE" altLang="de-DE" sz="1300"/>
          </a:p>
        </p:txBody>
      </p:sp>
      <p:sp>
        <p:nvSpPr>
          <p:cNvPr id="173058" name="Rectangle 2"/>
          <p:cNvSpPr>
            <a:spLocks noGrp="1" noRot="1" noChangeAspect="1" noChangeArrowheads="1" noTextEdit="1"/>
          </p:cNvSpPr>
          <p:nvPr>
            <p:ph type="sldImg"/>
          </p:nvPr>
        </p:nvSpPr>
        <p:spPr>
          <a:xfrm>
            <a:off x="82550" y="744538"/>
            <a:ext cx="6618288" cy="3722687"/>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443995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D6444DD-C7F7-4702-9372-FC2A54E427AC}" type="slidenum">
              <a:rPr lang="de-DE" altLang="de-DE" sz="1300"/>
              <a:pPr eaLnBrk="1" hangingPunct="1"/>
              <a:t>87</a:t>
            </a:fld>
            <a:endParaRPr lang="de-DE" altLang="de-DE" sz="1300"/>
          </a:p>
        </p:txBody>
      </p:sp>
      <p:sp>
        <p:nvSpPr>
          <p:cNvPr id="175106" name="Rectangle 2"/>
          <p:cNvSpPr>
            <a:spLocks noGrp="1" noRot="1" noChangeAspect="1" noChangeArrowheads="1" noTextEdit="1"/>
          </p:cNvSpPr>
          <p:nvPr>
            <p:ph type="sldImg"/>
          </p:nvPr>
        </p:nvSpPr>
        <p:spPr>
          <a:xfrm>
            <a:off x="82550" y="744538"/>
            <a:ext cx="6618288" cy="3722687"/>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78144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62DF92F-7614-412E-A0D1-778CE666EF46}" type="slidenum">
              <a:rPr lang="de-DE" altLang="de-DE" sz="1300"/>
              <a:pPr eaLnBrk="1" hangingPunct="1"/>
              <a:t>88</a:t>
            </a:fld>
            <a:endParaRPr lang="de-DE" altLang="de-DE" sz="1300"/>
          </a:p>
        </p:txBody>
      </p:sp>
      <p:sp>
        <p:nvSpPr>
          <p:cNvPr id="17715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715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16347250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2CDF834-6B30-4C98-BD39-3BFFD7105EA3}" type="slidenum">
              <a:rPr lang="de-DE" altLang="de-DE" sz="1300"/>
              <a:pPr eaLnBrk="1" hangingPunct="1"/>
              <a:t>89</a:t>
            </a:fld>
            <a:endParaRPr lang="de-DE" altLang="de-DE" sz="1300"/>
          </a:p>
        </p:txBody>
      </p:sp>
      <p:sp>
        <p:nvSpPr>
          <p:cNvPr id="179202" name="Rectangle 2"/>
          <p:cNvSpPr>
            <a:spLocks noGrp="1" noRot="1" noChangeAspect="1" noChangeArrowheads="1" noTextEdit="1"/>
          </p:cNvSpPr>
          <p:nvPr>
            <p:ph type="sldImg"/>
          </p:nvPr>
        </p:nvSpPr>
        <p:spPr>
          <a:xfrm>
            <a:off x="82550" y="744538"/>
            <a:ext cx="6618288" cy="3722687"/>
          </a:xfrm>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894849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0AEF7CC-05FA-4736-A7D3-E4BDD5846713}" type="slidenum">
              <a:rPr lang="de-DE" altLang="de-DE" sz="1300"/>
              <a:pPr eaLnBrk="1" hangingPunct="1"/>
              <a:t>90</a:t>
            </a:fld>
            <a:endParaRPr lang="de-DE" altLang="de-DE" sz="1300"/>
          </a:p>
        </p:txBody>
      </p:sp>
      <p:sp>
        <p:nvSpPr>
          <p:cNvPr id="181250" name="Rectangle 2"/>
          <p:cNvSpPr>
            <a:spLocks noGrp="1" noRot="1" noChangeAspect="1" noChangeArrowheads="1" noTextEdit="1"/>
          </p:cNvSpPr>
          <p:nvPr>
            <p:ph type="sldImg"/>
          </p:nvPr>
        </p:nvSpPr>
        <p:spPr>
          <a:xfrm>
            <a:off x="82550" y="744538"/>
            <a:ext cx="6618288" cy="3722687"/>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409328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0FE9BE7-35DE-4A05-89AA-7AB15D652FFC}" type="slidenum">
              <a:rPr lang="de-DE" altLang="de-DE" sz="1300"/>
              <a:pPr eaLnBrk="1" hangingPunct="1"/>
              <a:t>91</a:t>
            </a:fld>
            <a:endParaRPr lang="de-DE" altLang="de-DE" sz="1300"/>
          </a:p>
        </p:txBody>
      </p:sp>
      <p:sp>
        <p:nvSpPr>
          <p:cNvPr id="183298" name="Rectangle 2"/>
          <p:cNvSpPr>
            <a:spLocks noGrp="1" noRot="1" noChangeAspect="1" noChangeArrowheads="1" noTextEdit="1"/>
          </p:cNvSpPr>
          <p:nvPr>
            <p:ph type="sldImg"/>
          </p:nvPr>
        </p:nvSpPr>
        <p:spPr>
          <a:xfrm>
            <a:off x="82550" y="744538"/>
            <a:ext cx="6618288" cy="3722687"/>
          </a:xfrm>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1862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E8C382-AC9C-44B2-9FE8-F33C76161880}" type="slidenum">
              <a:rPr lang="de-DE" altLang="de-DE" sz="1300"/>
              <a:pPr eaLnBrk="1" hangingPunct="1"/>
              <a:t>92</a:t>
            </a:fld>
            <a:endParaRPr lang="de-DE" altLang="de-DE" sz="1300"/>
          </a:p>
        </p:txBody>
      </p:sp>
      <p:sp>
        <p:nvSpPr>
          <p:cNvPr id="185346" name="Rectangle 2"/>
          <p:cNvSpPr>
            <a:spLocks noGrp="1" noRot="1" noChangeAspect="1" noChangeArrowheads="1" noTextEdit="1"/>
          </p:cNvSpPr>
          <p:nvPr>
            <p:ph type="sldImg"/>
          </p:nvPr>
        </p:nvSpPr>
        <p:spPr>
          <a:xfrm>
            <a:off x="82550" y="744538"/>
            <a:ext cx="6618288" cy="3722687"/>
          </a:xfrm>
          <a:ln/>
        </p:spPr>
      </p:sp>
      <p:sp>
        <p:nvSpPr>
          <p:cNvPr id="185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5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B7A7FA6-4DF5-4ED1-9235-DA1EAA12DCBC}" type="slidenum">
              <a:rPr lang="de-DE" altLang="de-DE" sz="1300"/>
              <a:pPr eaLnBrk="1" hangingPunct="1"/>
              <a:t>93</a:t>
            </a:fld>
            <a:endParaRPr lang="de-DE" altLang="de-DE" sz="1300"/>
          </a:p>
        </p:txBody>
      </p:sp>
      <p:sp>
        <p:nvSpPr>
          <p:cNvPr id="187394" name="Rectangle 2"/>
          <p:cNvSpPr>
            <a:spLocks noGrp="1" noRot="1" noChangeAspect="1" noChangeArrowheads="1" noTextEdit="1"/>
          </p:cNvSpPr>
          <p:nvPr>
            <p:ph type="sldImg"/>
          </p:nvPr>
        </p:nvSpPr>
        <p:spPr>
          <a:xfrm>
            <a:off x="82550" y="744538"/>
            <a:ext cx="6618288" cy="3722687"/>
          </a:xfrm>
          <a:ln/>
        </p:spPr>
      </p:sp>
      <p:sp>
        <p:nvSpPr>
          <p:cNvPr id="187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293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0FAFA82-CCD2-48CE-9426-3BBAC17DFBBA}" type="slidenum">
              <a:rPr lang="de-DE" altLang="de-DE" sz="1300"/>
              <a:pPr eaLnBrk="1" hangingPunct="1"/>
              <a:t>94</a:t>
            </a:fld>
            <a:endParaRPr lang="de-DE" altLang="de-DE" sz="1300"/>
          </a:p>
        </p:txBody>
      </p:sp>
      <p:sp>
        <p:nvSpPr>
          <p:cNvPr id="189442" name="Rectangle 2"/>
          <p:cNvSpPr>
            <a:spLocks noGrp="1" noRot="1" noChangeAspect="1" noChangeArrowheads="1" noTextEdit="1"/>
          </p:cNvSpPr>
          <p:nvPr>
            <p:ph type="sldImg"/>
          </p:nvPr>
        </p:nvSpPr>
        <p:spPr>
          <a:xfrm>
            <a:off x="82550" y="744538"/>
            <a:ext cx="6618288" cy="3722687"/>
          </a:xfrm>
          <a:ln/>
        </p:spPr>
      </p:sp>
      <p:sp>
        <p:nvSpPr>
          <p:cNvPr id="189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4186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F642606-0704-450A-9AAD-9E3D2ED04747}" type="slidenum">
              <a:rPr lang="de-DE" altLang="de-DE" sz="1300"/>
              <a:pPr eaLnBrk="1" hangingPunct="1"/>
              <a:t>95</a:t>
            </a:fld>
            <a:endParaRPr lang="de-DE" altLang="de-DE" sz="1300"/>
          </a:p>
        </p:txBody>
      </p:sp>
      <p:sp>
        <p:nvSpPr>
          <p:cNvPr id="191490" name="Rectangle 2"/>
          <p:cNvSpPr>
            <a:spLocks noGrp="1" noRot="1" noChangeAspect="1" noChangeArrowheads="1" noTextEdit="1"/>
          </p:cNvSpPr>
          <p:nvPr>
            <p:ph type="sldImg"/>
          </p:nvPr>
        </p:nvSpPr>
        <p:spPr>
          <a:xfrm>
            <a:off x="82550" y="744538"/>
            <a:ext cx="6618288" cy="3722687"/>
          </a:xfrm>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44591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40A6900-3AEE-43E0-92AB-3657B1538432}" type="slidenum">
              <a:rPr lang="de-DE" altLang="de-DE" sz="1300"/>
              <a:pPr eaLnBrk="1" hangingPunct="1"/>
              <a:t>96</a:t>
            </a:fld>
            <a:endParaRPr lang="de-DE" altLang="de-DE" sz="1300"/>
          </a:p>
        </p:txBody>
      </p:sp>
      <p:sp>
        <p:nvSpPr>
          <p:cNvPr id="193538" name="Rectangle 2"/>
          <p:cNvSpPr>
            <a:spLocks noGrp="1" noRot="1" noChangeAspect="1" noChangeArrowheads="1" noTextEdit="1"/>
          </p:cNvSpPr>
          <p:nvPr>
            <p:ph type="sldImg"/>
          </p:nvPr>
        </p:nvSpPr>
        <p:spPr>
          <a:xfrm>
            <a:off x="82550" y="744538"/>
            <a:ext cx="6618288" cy="3722687"/>
          </a:xfrm>
          <a:ln/>
        </p:spPr>
      </p:sp>
      <p:sp>
        <p:nvSpPr>
          <p:cNvPr id="193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69895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1419A69-E58D-4492-B54F-02D8BE28A562}" type="slidenum">
              <a:rPr lang="de-DE" altLang="de-DE" sz="1300"/>
              <a:pPr eaLnBrk="1" hangingPunct="1"/>
              <a:t>97</a:t>
            </a:fld>
            <a:endParaRPr lang="de-DE" altLang="de-DE" sz="1300"/>
          </a:p>
        </p:txBody>
      </p:sp>
      <p:sp>
        <p:nvSpPr>
          <p:cNvPr id="195586" name="Rectangle 2"/>
          <p:cNvSpPr>
            <a:spLocks noGrp="1" noRot="1" noChangeAspect="1" noChangeArrowheads="1" noTextEdit="1"/>
          </p:cNvSpPr>
          <p:nvPr>
            <p:ph type="sldImg"/>
          </p:nvPr>
        </p:nvSpPr>
        <p:spPr>
          <a:xfrm>
            <a:off x="82550" y="744538"/>
            <a:ext cx="6618288" cy="3722687"/>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55440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2C69D8F-95D7-456C-8D06-2DB8BC264B29}" type="slidenum">
              <a:rPr lang="de-DE" altLang="de-DE" sz="1300"/>
              <a:pPr eaLnBrk="1" hangingPunct="1"/>
              <a:t>98</a:t>
            </a:fld>
            <a:endParaRPr lang="de-DE" altLang="de-DE" sz="1300"/>
          </a:p>
        </p:txBody>
      </p:sp>
      <p:sp>
        <p:nvSpPr>
          <p:cNvPr id="197634" name="Rectangle 2"/>
          <p:cNvSpPr>
            <a:spLocks noGrp="1" noRot="1" noChangeAspect="1" noChangeArrowheads="1" noTextEdit="1"/>
          </p:cNvSpPr>
          <p:nvPr>
            <p:ph type="sldImg"/>
          </p:nvPr>
        </p:nvSpPr>
        <p:spPr>
          <a:xfrm>
            <a:off x="82550" y="744538"/>
            <a:ext cx="6618288" cy="3722687"/>
          </a:xfrm>
          <a:ln/>
        </p:spPr>
      </p:sp>
      <p:sp>
        <p:nvSpPr>
          <p:cNvPr id="197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248687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9809509-E258-4032-8BED-8C524FD61A3E}" type="slidenum">
              <a:rPr lang="de-DE" altLang="de-DE" sz="1300"/>
              <a:pPr eaLnBrk="1" hangingPunct="1"/>
              <a:t>99</a:t>
            </a:fld>
            <a:endParaRPr lang="de-DE" altLang="de-DE" sz="1300"/>
          </a:p>
        </p:txBody>
      </p:sp>
      <p:sp>
        <p:nvSpPr>
          <p:cNvPr id="199682" name="Rectangle 2"/>
          <p:cNvSpPr>
            <a:spLocks noGrp="1" noRot="1" noChangeAspect="1" noChangeArrowheads="1" noTextEdit="1"/>
          </p:cNvSpPr>
          <p:nvPr>
            <p:ph type="sldImg"/>
          </p:nvPr>
        </p:nvSpPr>
        <p:spPr>
          <a:xfrm>
            <a:off x="82550" y="744538"/>
            <a:ext cx="6618288" cy="3722687"/>
          </a:xfrm>
          <a:ln/>
        </p:spPr>
      </p:sp>
      <p:sp>
        <p:nvSpPr>
          <p:cNvPr id="199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181188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85E5C38-DF5E-4713-BCE0-B4E7972404F6}" type="slidenum">
              <a:rPr lang="de-DE" altLang="de-DE" sz="1300"/>
              <a:pPr eaLnBrk="1" hangingPunct="1"/>
              <a:t>100</a:t>
            </a:fld>
            <a:endParaRPr lang="de-DE" altLang="de-DE" sz="1300"/>
          </a:p>
        </p:txBody>
      </p:sp>
      <p:sp>
        <p:nvSpPr>
          <p:cNvPr id="201730" name="Rectangle 2"/>
          <p:cNvSpPr>
            <a:spLocks noGrp="1" noRot="1" noChangeAspect="1" noChangeArrowheads="1" noTextEdit="1"/>
          </p:cNvSpPr>
          <p:nvPr>
            <p:ph type="sldImg"/>
          </p:nvPr>
        </p:nvSpPr>
        <p:spPr>
          <a:xfrm>
            <a:off x="82550" y="744538"/>
            <a:ext cx="6618288" cy="3722687"/>
          </a:xfrm>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42531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9F83E1B-A1FD-4EFB-AB5D-C350573832CA}" type="slidenum">
              <a:rPr lang="de-DE" altLang="de-DE" sz="1300"/>
              <a:pPr eaLnBrk="1" hangingPunct="1"/>
              <a:t>101</a:t>
            </a:fld>
            <a:endParaRPr lang="de-DE" altLang="de-DE" sz="1300"/>
          </a:p>
        </p:txBody>
      </p:sp>
      <p:sp>
        <p:nvSpPr>
          <p:cNvPr id="203778" name="Rectangle 2"/>
          <p:cNvSpPr>
            <a:spLocks noGrp="1" noRot="1" noChangeAspect="1" noChangeArrowheads="1" noTextEdit="1"/>
          </p:cNvSpPr>
          <p:nvPr>
            <p:ph type="sldImg"/>
          </p:nvPr>
        </p:nvSpPr>
        <p:spPr>
          <a:xfrm>
            <a:off x="82550" y="744538"/>
            <a:ext cx="6618288" cy="3722687"/>
          </a:xfrm>
          <a:ln/>
        </p:spPr>
      </p:sp>
      <p:sp>
        <p:nvSpPr>
          <p:cNvPr id="203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62043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8DB54AE-78D4-4A87-9F99-F2629F77ED97}" type="slidenum">
              <a:rPr lang="de-DE" altLang="de-DE" sz="1300"/>
              <a:pPr eaLnBrk="1" hangingPunct="1"/>
              <a:t>102</a:t>
            </a:fld>
            <a:endParaRPr lang="de-DE" altLang="de-DE" sz="1300"/>
          </a:p>
        </p:txBody>
      </p:sp>
      <p:sp>
        <p:nvSpPr>
          <p:cNvPr id="205826" name="Rectangle 2"/>
          <p:cNvSpPr>
            <a:spLocks noGrp="1" noRot="1" noChangeAspect="1" noChangeArrowheads="1" noTextEdit="1"/>
          </p:cNvSpPr>
          <p:nvPr>
            <p:ph type="sldImg"/>
          </p:nvPr>
        </p:nvSpPr>
        <p:spPr>
          <a:xfrm>
            <a:off x="82550" y="744538"/>
            <a:ext cx="6618288" cy="3722687"/>
          </a:xfrm>
          <a:ln/>
        </p:spPr>
      </p:sp>
      <p:sp>
        <p:nvSpPr>
          <p:cNvPr id="205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10899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AAD5CAF-0CCC-4588-9E62-3A9086C2F0AA}" type="slidenum">
              <a:rPr lang="de-DE" altLang="de-DE" sz="1300"/>
              <a:pPr eaLnBrk="1" hangingPunct="1"/>
              <a:t>103</a:t>
            </a:fld>
            <a:endParaRPr lang="de-DE" altLang="de-DE" sz="1300"/>
          </a:p>
        </p:txBody>
      </p:sp>
      <p:sp>
        <p:nvSpPr>
          <p:cNvPr id="207874" name="Rectangle 2"/>
          <p:cNvSpPr>
            <a:spLocks noGrp="1" noRot="1" noChangeAspect="1" noChangeArrowheads="1" noTextEdit="1"/>
          </p:cNvSpPr>
          <p:nvPr>
            <p:ph type="sldImg"/>
          </p:nvPr>
        </p:nvSpPr>
        <p:spPr>
          <a:xfrm>
            <a:off x="82550" y="744538"/>
            <a:ext cx="6618288" cy="3722687"/>
          </a:xfrm>
          <a:ln/>
        </p:spPr>
      </p:sp>
      <p:sp>
        <p:nvSpPr>
          <p:cNvPr id="207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119287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19BC1DC-9E50-4EB1-8311-A06D80CF4420}" type="slidenum">
              <a:rPr lang="de-DE" altLang="de-DE" sz="1300"/>
              <a:pPr eaLnBrk="1" hangingPunct="1"/>
              <a:t>104</a:t>
            </a:fld>
            <a:endParaRPr lang="de-DE" altLang="de-DE" sz="1300"/>
          </a:p>
        </p:txBody>
      </p:sp>
      <p:sp>
        <p:nvSpPr>
          <p:cNvPr id="209922" name="Rectangle 2"/>
          <p:cNvSpPr>
            <a:spLocks noGrp="1" noRot="1" noChangeAspect="1" noChangeArrowheads="1" noTextEdit="1"/>
          </p:cNvSpPr>
          <p:nvPr>
            <p:ph type="sldImg"/>
          </p:nvPr>
        </p:nvSpPr>
        <p:spPr>
          <a:xfrm>
            <a:off x="82550" y="744538"/>
            <a:ext cx="6618288" cy="3722687"/>
          </a:xfrm>
          <a:ln/>
        </p:spPr>
      </p:sp>
      <p:sp>
        <p:nvSpPr>
          <p:cNvPr id="209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737628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970515-8B05-4097-8220-504C5C43F22A}" type="slidenum">
              <a:rPr lang="de-DE" altLang="de-DE" sz="1300"/>
              <a:pPr eaLnBrk="1" hangingPunct="1"/>
              <a:t>105</a:t>
            </a:fld>
            <a:endParaRPr lang="de-DE" altLang="de-DE" sz="1300"/>
          </a:p>
        </p:txBody>
      </p:sp>
      <p:sp>
        <p:nvSpPr>
          <p:cNvPr id="211970" name="Rectangle 2"/>
          <p:cNvSpPr>
            <a:spLocks noGrp="1" noRot="1" noChangeAspect="1" noChangeArrowheads="1" noTextEdit="1"/>
          </p:cNvSpPr>
          <p:nvPr>
            <p:ph type="sldImg"/>
          </p:nvPr>
        </p:nvSpPr>
        <p:spPr>
          <a:xfrm>
            <a:off x="82550" y="744538"/>
            <a:ext cx="6618288" cy="3722687"/>
          </a:xfrm>
          <a:ln/>
        </p:spPr>
      </p:sp>
      <p:sp>
        <p:nvSpPr>
          <p:cNvPr id="211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349412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92667DF-D179-4377-A3EA-8439815EF057}" type="slidenum">
              <a:rPr lang="de-DE" altLang="de-DE" sz="1300"/>
              <a:pPr eaLnBrk="1" hangingPunct="1"/>
              <a:t>106</a:t>
            </a:fld>
            <a:endParaRPr lang="de-DE" altLang="de-DE" sz="1300"/>
          </a:p>
        </p:txBody>
      </p:sp>
      <p:sp>
        <p:nvSpPr>
          <p:cNvPr id="214018" name="Rectangle 2"/>
          <p:cNvSpPr>
            <a:spLocks noGrp="1" noRot="1" noChangeAspect="1" noChangeArrowheads="1" noTextEdit="1"/>
          </p:cNvSpPr>
          <p:nvPr>
            <p:ph type="sldImg"/>
          </p:nvPr>
        </p:nvSpPr>
        <p:spPr>
          <a:xfrm>
            <a:off x="82550" y="744538"/>
            <a:ext cx="6618288" cy="3722687"/>
          </a:xfrm>
          <a:ln/>
        </p:spPr>
      </p:sp>
      <p:sp>
        <p:nvSpPr>
          <p:cNvPr id="214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797128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0221D76-5FDE-4CFF-BCFD-014FB333E55C}" type="slidenum">
              <a:rPr lang="de-DE" altLang="de-DE" sz="1300"/>
              <a:pPr eaLnBrk="1" hangingPunct="1"/>
              <a:t>107</a:t>
            </a:fld>
            <a:endParaRPr lang="de-DE" altLang="de-DE" sz="1300"/>
          </a:p>
        </p:txBody>
      </p:sp>
      <p:sp>
        <p:nvSpPr>
          <p:cNvPr id="216066" name="Rectangle 2"/>
          <p:cNvSpPr>
            <a:spLocks noGrp="1" noRot="1" noChangeAspect="1" noChangeArrowheads="1" noTextEdit="1"/>
          </p:cNvSpPr>
          <p:nvPr>
            <p:ph type="sldImg"/>
          </p:nvPr>
        </p:nvSpPr>
        <p:spPr>
          <a:xfrm>
            <a:off x="82550" y="744538"/>
            <a:ext cx="6618288" cy="3722687"/>
          </a:xfrm>
          <a:ln/>
        </p:spPr>
      </p:sp>
      <p:sp>
        <p:nvSpPr>
          <p:cNvPr id="216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5367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892A1B4-D4F1-4121-A694-1E8CDED59EC5}" type="slidenum">
              <a:rPr lang="de-DE" altLang="de-DE" sz="1300"/>
              <a:pPr eaLnBrk="1" hangingPunct="1"/>
              <a:t>108</a:t>
            </a:fld>
            <a:endParaRPr lang="de-DE" altLang="de-DE" sz="1300"/>
          </a:p>
        </p:txBody>
      </p:sp>
      <p:sp>
        <p:nvSpPr>
          <p:cNvPr id="218114" name="Rectangle 2"/>
          <p:cNvSpPr>
            <a:spLocks noGrp="1" noRot="1" noChangeAspect="1" noChangeArrowheads="1" noTextEdit="1"/>
          </p:cNvSpPr>
          <p:nvPr>
            <p:ph type="sldImg"/>
          </p:nvPr>
        </p:nvSpPr>
        <p:spPr>
          <a:xfrm>
            <a:off x="82550" y="744538"/>
            <a:ext cx="6618288" cy="3722687"/>
          </a:xfrm>
          <a:ln/>
        </p:spPr>
      </p:sp>
      <p:sp>
        <p:nvSpPr>
          <p:cNvPr id="218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29499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BBC2DEA-BBED-40BA-A078-A37645729DDC}" type="slidenum">
              <a:rPr lang="de-DE" altLang="de-DE" sz="1300"/>
              <a:pPr eaLnBrk="1" hangingPunct="1"/>
              <a:t>109</a:t>
            </a:fld>
            <a:endParaRPr lang="de-DE" altLang="de-DE" sz="1300"/>
          </a:p>
        </p:txBody>
      </p:sp>
      <p:sp>
        <p:nvSpPr>
          <p:cNvPr id="220162" name="Rectangle 2"/>
          <p:cNvSpPr>
            <a:spLocks noGrp="1" noRot="1" noChangeAspect="1" noChangeArrowheads="1" noTextEdit="1"/>
          </p:cNvSpPr>
          <p:nvPr>
            <p:ph type="sldImg"/>
          </p:nvPr>
        </p:nvSpPr>
        <p:spPr>
          <a:xfrm>
            <a:off x="82550" y="744538"/>
            <a:ext cx="6618288" cy="3722687"/>
          </a:xfrm>
          <a:ln/>
        </p:spPr>
      </p:sp>
      <p:sp>
        <p:nvSpPr>
          <p:cNvPr id="220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63456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378E6F9-4B6E-4B97-ADF3-94FB177B6D83}" type="slidenum">
              <a:rPr lang="de-DE" altLang="de-DE" sz="1300"/>
              <a:pPr eaLnBrk="1" hangingPunct="1"/>
              <a:t>110</a:t>
            </a:fld>
            <a:endParaRPr lang="de-DE" altLang="de-DE" sz="1300"/>
          </a:p>
        </p:txBody>
      </p:sp>
      <p:sp>
        <p:nvSpPr>
          <p:cNvPr id="222210" name="Rectangle 2"/>
          <p:cNvSpPr>
            <a:spLocks noGrp="1" noRot="1" noChangeAspect="1" noChangeArrowheads="1" noTextEdit="1"/>
          </p:cNvSpPr>
          <p:nvPr>
            <p:ph type="sldImg"/>
          </p:nvPr>
        </p:nvSpPr>
        <p:spPr>
          <a:xfrm>
            <a:off x="82550" y="744538"/>
            <a:ext cx="6618288" cy="3722687"/>
          </a:xfrm>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655126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4572234-223D-4DC8-8D1C-9241FAE330F2}" type="slidenum">
              <a:rPr lang="de-DE" altLang="de-DE" sz="1300"/>
              <a:pPr eaLnBrk="1" hangingPunct="1"/>
              <a:t>111</a:t>
            </a:fld>
            <a:endParaRPr lang="de-DE" altLang="de-DE" sz="1300"/>
          </a:p>
        </p:txBody>
      </p:sp>
      <p:sp>
        <p:nvSpPr>
          <p:cNvPr id="224258" name="Rectangle 2"/>
          <p:cNvSpPr>
            <a:spLocks noGrp="1" noRot="1" noChangeAspect="1" noChangeArrowheads="1" noTextEdit="1"/>
          </p:cNvSpPr>
          <p:nvPr>
            <p:ph type="sldImg"/>
          </p:nvPr>
        </p:nvSpPr>
        <p:spPr>
          <a:xfrm>
            <a:off x="82550" y="744538"/>
            <a:ext cx="6618288" cy="3722687"/>
          </a:xfrm>
          <a:ln/>
        </p:spPr>
      </p:sp>
      <p:sp>
        <p:nvSpPr>
          <p:cNvPr id="224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336593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7DC1FD9-5650-4CAF-BC52-9696EACF12AC}" type="slidenum">
              <a:rPr lang="de-DE" altLang="de-DE" sz="1300"/>
              <a:pPr eaLnBrk="1" hangingPunct="1"/>
              <a:t>112</a:t>
            </a:fld>
            <a:endParaRPr lang="de-DE" altLang="de-DE" sz="1300"/>
          </a:p>
        </p:txBody>
      </p:sp>
      <p:sp>
        <p:nvSpPr>
          <p:cNvPr id="226306" name="Rectangle 2"/>
          <p:cNvSpPr>
            <a:spLocks noGrp="1" noRot="1" noChangeAspect="1" noChangeArrowheads="1" noTextEdit="1"/>
          </p:cNvSpPr>
          <p:nvPr>
            <p:ph type="sldImg"/>
          </p:nvPr>
        </p:nvSpPr>
        <p:spPr>
          <a:xfrm>
            <a:off x="82550" y="744538"/>
            <a:ext cx="6618288" cy="3722687"/>
          </a:xfrm>
          <a:ln/>
        </p:spPr>
      </p:sp>
      <p:sp>
        <p:nvSpPr>
          <p:cNvPr id="226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599709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B0F33DC-03AD-4FDE-8702-D7BB71222CFB}" type="slidenum">
              <a:rPr lang="de-DE" altLang="de-DE" sz="1300"/>
              <a:pPr eaLnBrk="1" hangingPunct="1"/>
              <a:t>113</a:t>
            </a:fld>
            <a:endParaRPr lang="de-DE" altLang="de-DE" sz="1300"/>
          </a:p>
        </p:txBody>
      </p:sp>
      <p:sp>
        <p:nvSpPr>
          <p:cNvPr id="228354" name="Rectangle 2"/>
          <p:cNvSpPr>
            <a:spLocks noGrp="1" noRot="1" noChangeAspect="1" noChangeArrowheads="1" noTextEdit="1"/>
          </p:cNvSpPr>
          <p:nvPr>
            <p:ph type="sldImg"/>
          </p:nvPr>
        </p:nvSpPr>
        <p:spPr>
          <a:xfrm>
            <a:off x="82550" y="744538"/>
            <a:ext cx="6618288" cy="3722687"/>
          </a:xfrm>
          <a:ln/>
        </p:spPr>
      </p:sp>
      <p:sp>
        <p:nvSpPr>
          <p:cNvPr id="228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922881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882A991-5353-44D0-BEB3-CC5C5CF5C47E}" type="slidenum">
              <a:rPr lang="de-DE" altLang="de-DE" sz="1300"/>
              <a:pPr eaLnBrk="1" hangingPunct="1"/>
              <a:t>114</a:t>
            </a:fld>
            <a:endParaRPr lang="de-DE" altLang="de-DE" sz="1300"/>
          </a:p>
        </p:txBody>
      </p:sp>
      <p:sp>
        <p:nvSpPr>
          <p:cNvPr id="230402" name="Rectangle 2"/>
          <p:cNvSpPr>
            <a:spLocks noGrp="1" noRot="1" noChangeAspect="1" noChangeArrowheads="1" noTextEdit="1"/>
          </p:cNvSpPr>
          <p:nvPr>
            <p:ph type="sldImg"/>
          </p:nvPr>
        </p:nvSpPr>
        <p:spPr>
          <a:xfrm>
            <a:off x="82550" y="744538"/>
            <a:ext cx="6618288" cy="3722687"/>
          </a:xfrm>
          <a:ln/>
        </p:spPr>
      </p:sp>
      <p:sp>
        <p:nvSpPr>
          <p:cNvPr id="230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498765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2C01277-DAC4-4F1D-85A3-29CA25A8F25D}" type="slidenum">
              <a:rPr lang="de-DE" altLang="de-DE" sz="1300"/>
              <a:pPr eaLnBrk="1" hangingPunct="1"/>
              <a:t>115</a:t>
            </a:fld>
            <a:endParaRPr lang="de-DE" altLang="de-DE" sz="1300"/>
          </a:p>
        </p:txBody>
      </p:sp>
      <p:sp>
        <p:nvSpPr>
          <p:cNvPr id="232450" name="Rectangle 2"/>
          <p:cNvSpPr>
            <a:spLocks noGrp="1" noRot="1" noChangeAspect="1" noChangeArrowheads="1" noTextEdit="1"/>
          </p:cNvSpPr>
          <p:nvPr>
            <p:ph type="sldImg"/>
          </p:nvPr>
        </p:nvSpPr>
        <p:spPr>
          <a:xfrm>
            <a:off x="82550" y="744538"/>
            <a:ext cx="6618288" cy="3722687"/>
          </a:xfrm>
          <a:ln/>
        </p:spPr>
      </p:sp>
      <p:sp>
        <p:nvSpPr>
          <p:cNvPr id="232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200097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B0225BD-4326-4BFE-BCBB-EA183F8A8742}" type="slidenum">
              <a:rPr lang="de-DE" altLang="de-DE" sz="1300"/>
              <a:pPr eaLnBrk="1" hangingPunct="1"/>
              <a:t>116</a:t>
            </a:fld>
            <a:endParaRPr lang="de-DE" altLang="de-DE" sz="1300"/>
          </a:p>
        </p:txBody>
      </p:sp>
      <p:sp>
        <p:nvSpPr>
          <p:cNvPr id="234498" name="Rectangle 2"/>
          <p:cNvSpPr>
            <a:spLocks noGrp="1" noRot="1" noChangeAspect="1" noChangeArrowheads="1" noTextEdit="1"/>
          </p:cNvSpPr>
          <p:nvPr>
            <p:ph type="sldImg"/>
          </p:nvPr>
        </p:nvSpPr>
        <p:spPr>
          <a:xfrm>
            <a:off x="82550" y="744538"/>
            <a:ext cx="6618288" cy="3722687"/>
          </a:xfrm>
          <a:ln/>
        </p:spPr>
      </p:sp>
      <p:sp>
        <p:nvSpPr>
          <p:cNvPr id="234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41358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54C4065-0A75-4A7C-9D8F-008187222F15}" type="slidenum">
              <a:rPr lang="de-DE" altLang="de-DE" sz="1300"/>
              <a:pPr eaLnBrk="1" hangingPunct="1"/>
              <a:t>117</a:t>
            </a:fld>
            <a:endParaRPr lang="de-DE" altLang="de-DE" sz="1300"/>
          </a:p>
        </p:txBody>
      </p:sp>
      <p:sp>
        <p:nvSpPr>
          <p:cNvPr id="236546" name="Rectangle 2"/>
          <p:cNvSpPr>
            <a:spLocks noGrp="1" noRot="1" noChangeAspect="1" noChangeArrowheads="1" noTextEdit="1"/>
          </p:cNvSpPr>
          <p:nvPr>
            <p:ph type="sldImg"/>
          </p:nvPr>
        </p:nvSpPr>
        <p:spPr>
          <a:xfrm>
            <a:off x="82550" y="744538"/>
            <a:ext cx="6618288" cy="3722687"/>
          </a:xfrm>
          <a:ln/>
        </p:spPr>
      </p:sp>
      <p:sp>
        <p:nvSpPr>
          <p:cNvPr id="236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173163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298CEF5-8157-4B85-A7A7-D30D8800C407}" type="slidenum">
              <a:rPr lang="de-DE" altLang="de-DE" sz="1300"/>
              <a:pPr eaLnBrk="1" hangingPunct="1"/>
              <a:t>118</a:t>
            </a:fld>
            <a:endParaRPr lang="de-DE" altLang="de-DE" sz="1300"/>
          </a:p>
        </p:txBody>
      </p:sp>
      <p:sp>
        <p:nvSpPr>
          <p:cNvPr id="238594" name="Rectangle 2"/>
          <p:cNvSpPr>
            <a:spLocks noGrp="1" noRot="1" noChangeAspect="1" noChangeArrowheads="1" noTextEdit="1"/>
          </p:cNvSpPr>
          <p:nvPr>
            <p:ph type="sldImg"/>
          </p:nvPr>
        </p:nvSpPr>
        <p:spPr>
          <a:xfrm>
            <a:off x="82550" y="744538"/>
            <a:ext cx="6618288" cy="3722687"/>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055839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11372DB-88B9-4B3A-BAD6-85592964D1E4}" type="slidenum">
              <a:rPr lang="de-DE" altLang="de-DE" sz="1300"/>
              <a:pPr eaLnBrk="1" hangingPunct="1"/>
              <a:t>119</a:t>
            </a:fld>
            <a:endParaRPr lang="de-DE" altLang="de-DE" sz="1300"/>
          </a:p>
        </p:txBody>
      </p:sp>
      <p:sp>
        <p:nvSpPr>
          <p:cNvPr id="240642" name="Rectangle 2"/>
          <p:cNvSpPr>
            <a:spLocks noGrp="1" noRot="1" noChangeAspect="1" noChangeArrowheads="1" noTextEdit="1"/>
          </p:cNvSpPr>
          <p:nvPr>
            <p:ph type="sldImg"/>
          </p:nvPr>
        </p:nvSpPr>
        <p:spPr>
          <a:xfrm>
            <a:off x="82550" y="744538"/>
            <a:ext cx="6618288" cy="3722687"/>
          </a:xfrm>
          <a:ln/>
        </p:spPr>
      </p:sp>
      <p:sp>
        <p:nvSpPr>
          <p:cNvPr id="240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12039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CFEFACF-8EEA-45A6-AC98-5C1BB7F9E975}" type="slidenum">
              <a:rPr lang="de-DE" altLang="de-DE" sz="1300"/>
              <a:pPr eaLnBrk="1" hangingPunct="1"/>
              <a:t>120</a:t>
            </a:fld>
            <a:endParaRPr lang="de-DE" altLang="de-DE" sz="1300"/>
          </a:p>
        </p:txBody>
      </p:sp>
      <p:sp>
        <p:nvSpPr>
          <p:cNvPr id="242690" name="Rectangle 2"/>
          <p:cNvSpPr>
            <a:spLocks noGrp="1" noRot="1" noChangeAspect="1" noChangeArrowheads="1" noTextEdit="1"/>
          </p:cNvSpPr>
          <p:nvPr>
            <p:ph type="sldImg"/>
          </p:nvPr>
        </p:nvSpPr>
        <p:spPr>
          <a:xfrm>
            <a:off x="82550" y="744538"/>
            <a:ext cx="6618288" cy="3722687"/>
          </a:xfrm>
          <a:ln/>
        </p:spPr>
      </p:sp>
      <p:sp>
        <p:nvSpPr>
          <p:cNvPr id="242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813817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94E7983-43C0-4A7A-99A1-4AA2B612C2E6}" type="slidenum">
              <a:rPr lang="de-DE" altLang="de-DE" sz="1300"/>
              <a:pPr eaLnBrk="1" hangingPunct="1"/>
              <a:t>121</a:t>
            </a:fld>
            <a:endParaRPr lang="de-DE" altLang="de-DE" sz="1300"/>
          </a:p>
        </p:txBody>
      </p:sp>
      <p:sp>
        <p:nvSpPr>
          <p:cNvPr id="246786" name="Rectangle 2"/>
          <p:cNvSpPr>
            <a:spLocks noGrp="1" noRot="1" noChangeAspect="1" noChangeArrowheads="1" noTextEdit="1"/>
          </p:cNvSpPr>
          <p:nvPr>
            <p:ph type="sldImg"/>
          </p:nvPr>
        </p:nvSpPr>
        <p:spPr>
          <a:xfrm>
            <a:off x="82550" y="744538"/>
            <a:ext cx="6618288" cy="3722687"/>
          </a:xfrm>
          <a:ln/>
        </p:spPr>
      </p:sp>
      <p:sp>
        <p:nvSpPr>
          <p:cNvPr id="246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6053985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94E7983-43C0-4A7A-99A1-4AA2B612C2E6}" type="slidenum">
              <a:rPr lang="de-DE" altLang="de-DE" sz="1300"/>
              <a:pPr eaLnBrk="1" hangingPunct="1"/>
              <a:t>122</a:t>
            </a:fld>
            <a:endParaRPr lang="de-DE" altLang="de-DE" sz="1300"/>
          </a:p>
        </p:txBody>
      </p:sp>
      <p:sp>
        <p:nvSpPr>
          <p:cNvPr id="246786" name="Rectangle 2"/>
          <p:cNvSpPr>
            <a:spLocks noGrp="1" noRot="1" noChangeAspect="1" noChangeArrowheads="1" noTextEdit="1"/>
          </p:cNvSpPr>
          <p:nvPr>
            <p:ph type="sldImg"/>
          </p:nvPr>
        </p:nvSpPr>
        <p:spPr>
          <a:xfrm>
            <a:off x="82550" y="744538"/>
            <a:ext cx="6618288" cy="3722687"/>
          </a:xfrm>
          <a:ln/>
        </p:spPr>
      </p:sp>
      <p:sp>
        <p:nvSpPr>
          <p:cNvPr id="246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60539859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E684473-4041-439F-89FD-3A9860BB6CF7}" type="slidenum">
              <a:rPr lang="de-DE" altLang="de-DE" sz="1300"/>
              <a:pPr eaLnBrk="1" hangingPunct="1"/>
              <a:t>123</a:t>
            </a:fld>
            <a:endParaRPr lang="de-DE" altLang="de-DE" sz="1300"/>
          </a:p>
        </p:txBody>
      </p:sp>
      <p:sp>
        <p:nvSpPr>
          <p:cNvPr id="248834" name="Rectangle 2"/>
          <p:cNvSpPr>
            <a:spLocks noGrp="1" noRot="1" noChangeAspect="1" noChangeArrowheads="1" noTextEdit="1"/>
          </p:cNvSpPr>
          <p:nvPr>
            <p:ph type="sldImg"/>
          </p:nvPr>
        </p:nvSpPr>
        <p:spPr>
          <a:xfrm>
            <a:off x="82550" y="744538"/>
            <a:ext cx="6618288" cy="3722687"/>
          </a:xfrm>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254906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3BC5350-ACE9-4A3E-9500-781F353CF646}" type="slidenum">
              <a:rPr lang="de-DE" altLang="de-DE" sz="1300"/>
              <a:pPr eaLnBrk="1" hangingPunct="1"/>
              <a:t>124</a:t>
            </a:fld>
            <a:endParaRPr lang="de-DE" altLang="de-DE" sz="1300"/>
          </a:p>
        </p:txBody>
      </p:sp>
      <p:sp>
        <p:nvSpPr>
          <p:cNvPr id="250882" name="Rectangle 2"/>
          <p:cNvSpPr>
            <a:spLocks noGrp="1" noRot="1" noChangeAspect="1" noChangeArrowheads="1" noTextEdit="1"/>
          </p:cNvSpPr>
          <p:nvPr>
            <p:ph type="sldImg"/>
          </p:nvPr>
        </p:nvSpPr>
        <p:spPr>
          <a:xfrm>
            <a:off x="82550" y="744538"/>
            <a:ext cx="6618288" cy="3722687"/>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179121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697DF1A-2B8E-4CC0-95A8-4BA8205A527D}" type="slidenum">
              <a:rPr lang="de-DE" altLang="de-DE" sz="1300"/>
              <a:pPr eaLnBrk="1" hangingPunct="1"/>
              <a:t>125</a:t>
            </a:fld>
            <a:endParaRPr lang="de-DE" altLang="de-DE" sz="1300"/>
          </a:p>
        </p:txBody>
      </p:sp>
      <p:sp>
        <p:nvSpPr>
          <p:cNvPr id="252930" name="Rectangle 2"/>
          <p:cNvSpPr>
            <a:spLocks noGrp="1" noRot="1" noChangeAspect="1" noChangeArrowheads="1" noTextEdit="1"/>
          </p:cNvSpPr>
          <p:nvPr>
            <p:ph type="sldImg"/>
          </p:nvPr>
        </p:nvSpPr>
        <p:spPr>
          <a:xfrm>
            <a:off x="82550" y="744538"/>
            <a:ext cx="6618288" cy="3722687"/>
          </a:xfrm>
          <a:ln/>
        </p:spPr>
      </p:sp>
      <p:sp>
        <p:nvSpPr>
          <p:cNvPr id="252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274957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DFF6F63-8DC9-448D-9E36-E9BBAFDA5442}" type="slidenum">
              <a:rPr lang="de-DE" altLang="de-DE" sz="1300"/>
              <a:pPr eaLnBrk="1" hangingPunct="1"/>
              <a:t>126</a:t>
            </a:fld>
            <a:endParaRPr lang="de-DE" altLang="de-DE" sz="1300"/>
          </a:p>
        </p:txBody>
      </p:sp>
      <p:sp>
        <p:nvSpPr>
          <p:cNvPr id="254978" name="Rectangle 2"/>
          <p:cNvSpPr>
            <a:spLocks noGrp="1" noRot="1" noChangeAspect="1" noChangeArrowheads="1" noTextEdit="1"/>
          </p:cNvSpPr>
          <p:nvPr>
            <p:ph type="sldImg"/>
          </p:nvPr>
        </p:nvSpPr>
        <p:spPr>
          <a:xfrm>
            <a:off x="82550" y="744538"/>
            <a:ext cx="6618288" cy="3722687"/>
          </a:xfrm>
          <a:ln/>
        </p:spPr>
      </p:sp>
      <p:sp>
        <p:nvSpPr>
          <p:cNvPr id="254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3338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E190AA1-1B75-4884-BF48-196F1F4C3E83}" type="slidenum">
              <a:rPr lang="de-DE" altLang="de-DE" sz="1300"/>
              <a:pPr eaLnBrk="1" hangingPunct="1"/>
              <a:t>127</a:t>
            </a:fld>
            <a:endParaRPr lang="de-DE" altLang="de-DE" sz="1300"/>
          </a:p>
        </p:txBody>
      </p:sp>
      <p:sp>
        <p:nvSpPr>
          <p:cNvPr id="257026" name="Rectangle 2"/>
          <p:cNvSpPr>
            <a:spLocks noGrp="1" noRot="1" noChangeAspect="1" noChangeArrowheads="1" noTextEdit="1"/>
          </p:cNvSpPr>
          <p:nvPr>
            <p:ph type="sldImg"/>
          </p:nvPr>
        </p:nvSpPr>
        <p:spPr>
          <a:xfrm>
            <a:off x="82550" y="744538"/>
            <a:ext cx="6618288" cy="3722687"/>
          </a:xfrm>
          <a:ln/>
        </p:spPr>
      </p:sp>
      <p:sp>
        <p:nvSpPr>
          <p:cNvPr id="257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36640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1F0368-9476-48FE-9F23-769539BBD3BC}" type="slidenum">
              <a:rPr lang="de-DE" altLang="de-DE" sz="1300"/>
              <a:pPr eaLnBrk="1" hangingPunct="1"/>
              <a:t>128</a:t>
            </a:fld>
            <a:endParaRPr lang="de-DE" altLang="de-DE" sz="1300"/>
          </a:p>
        </p:txBody>
      </p:sp>
      <p:sp>
        <p:nvSpPr>
          <p:cNvPr id="259074" name="Rectangle 2"/>
          <p:cNvSpPr>
            <a:spLocks noGrp="1" noRot="1" noChangeAspect="1" noChangeArrowheads="1" noTextEdit="1"/>
          </p:cNvSpPr>
          <p:nvPr>
            <p:ph type="sldImg"/>
          </p:nvPr>
        </p:nvSpPr>
        <p:spPr>
          <a:xfrm>
            <a:off x="82550" y="744538"/>
            <a:ext cx="6618288" cy="3722687"/>
          </a:xfrm>
          <a:ln/>
        </p:spPr>
      </p:sp>
      <p:sp>
        <p:nvSpPr>
          <p:cNvPr id="259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32407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44027C7-E0D8-4A4C-B5B6-D34B828C592A}" type="slidenum">
              <a:rPr lang="de-DE" altLang="de-DE" sz="1300"/>
              <a:pPr eaLnBrk="1" hangingPunct="1"/>
              <a:t>129</a:t>
            </a:fld>
            <a:endParaRPr lang="de-DE" altLang="de-DE" sz="1300"/>
          </a:p>
        </p:txBody>
      </p:sp>
      <p:sp>
        <p:nvSpPr>
          <p:cNvPr id="261122" name="Rectangle 2"/>
          <p:cNvSpPr>
            <a:spLocks noGrp="1" noRot="1" noChangeAspect="1" noChangeArrowheads="1" noTextEdit="1"/>
          </p:cNvSpPr>
          <p:nvPr>
            <p:ph type="sldImg"/>
          </p:nvPr>
        </p:nvSpPr>
        <p:spPr>
          <a:xfrm>
            <a:off x="82550" y="744538"/>
            <a:ext cx="6618288" cy="3722687"/>
          </a:xfrm>
          <a:ln/>
        </p:spPr>
      </p:sp>
      <p:sp>
        <p:nvSpPr>
          <p:cNvPr id="261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285022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3B8945B-B508-450B-A895-B479B30939FF}" type="slidenum">
              <a:rPr lang="de-DE" altLang="de-DE" sz="1300"/>
              <a:pPr eaLnBrk="1" hangingPunct="1"/>
              <a:t>130</a:t>
            </a:fld>
            <a:endParaRPr lang="de-DE" altLang="de-DE" sz="1300"/>
          </a:p>
        </p:txBody>
      </p:sp>
      <p:sp>
        <p:nvSpPr>
          <p:cNvPr id="263170" name="Rectangle 2"/>
          <p:cNvSpPr>
            <a:spLocks noGrp="1" noRot="1" noChangeAspect="1" noChangeArrowheads="1" noTextEdit="1"/>
          </p:cNvSpPr>
          <p:nvPr>
            <p:ph type="sldImg"/>
          </p:nvPr>
        </p:nvSpPr>
        <p:spPr>
          <a:xfrm>
            <a:off x="82550" y="744538"/>
            <a:ext cx="6618288" cy="3722687"/>
          </a:xfrm>
          <a:ln/>
        </p:spPr>
      </p:sp>
      <p:sp>
        <p:nvSpPr>
          <p:cNvPr id="263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706431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21D4C86-1879-4926-B79C-6656184784DE}" type="slidenum">
              <a:rPr lang="de-DE" altLang="de-DE" sz="1300"/>
              <a:pPr eaLnBrk="1" hangingPunct="1"/>
              <a:t>131</a:t>
            </a:fld>
            <a:endParaRPr lang="de-DE" altLang="de-DE" sz="1300"/>
          </a:p>
        </p:txBody>
      </p:sp>
      <p:sp>
        <p:nvSpPr>
          <p:cNvPr id="265218" name="Rectangle 2"/>
          <p:cNvSpPr>
            <a:spLocks noGrp="1" noRot="1" noChangeAspect="1" noChangeArrowheads="1" noTextEdit="1"/>
          </p:cNvSpPr>
          <p:nvPr>
            <p:ph type="sldImg"/>
          </p:nvPr>
        </p:nvSpPr>
        <p:spPr>
          <a:xfrm>
            <a:off x="82550" y="744538"/>
            <a:ext cx="6618288" cy="3722687"/>
          </a:xfrm>
          <a:ln/>
        </p:spPr>
      </p:sp>
      <p:sp>
        <p:nvSpPr>
          <p:cNvPr id="265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944927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DB9CC3E-0A43-405B-A2F2-0C171986C528}" type="slidenum">
              <a:rPr lang="de-DE" altLang="de-DE" sz="1300"/>
              <a:pPr eaLnBrk="1" hangingPunct="1"/>
              <a:t>132</a:t>
            </a:fld>
            <a:endParaRPr lang="de-DE" altLang="de-DE" sz="1300"/>
          </a:p>
        </p:txBody>
      </p:sp>
      <p:sp>
        <p:nvSpPr>
          <p:cNvPr id="267266" name="Rectangle 2"/>
          <p:cNvSpPr>
            <a:spLocks noGrp="1" noRot="1" noChangeAspect="1" noChangeArrowheads="1" noTextEdit="1"/>
          </p:cNvSpPr>
          <p:nvPr>
            <p:ph type="sldImg"/>
          </p:nvPr>
        </p:nvSpPr>
        <p:spPr>
          <a:xfrm>
            <a:off x="82550" y="744538"/>
            <a:ext cx="6618288" cy="3722687"/>
          </a:xfrm>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236112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9DEEBC8-6C42-4A36-BD1A-0BA2FD02C3C1}" type="slidenum">
              <a:rPr lang="de-DE" altLang="de-DE" sz="1300"/>
              <a:pPr eaLnBrk="1" hangingPunct="1"/>
              <a:t>133</a:t>
            </a:fld>
            <a:endParaRPr lang="de-DE" altLang="de-DE" sz="1300"/>
          </a:p>
        </p:txBody>
      </p:sp>
      <p:sp>
        <p:nvSpPr>
          <p:cNvPr id="269314" name="Rectangle 2"/>
          <p:cNvSpPr>
            <a:spLocks noGrp="1" noRot="1" noChangeAspect="1" noChangeArrowheads="1" noTextEdit="1"/>
          </p:cNvSpPr>
          <p:nvPr>
            <p:ph type="sldImg"/>
          </p:nvPr>
        </p:nvSpPr>
        <p:spPr>
          <a:xfrm>
            <a:off x="82550" y="744538"/>
            <a:ext cx="6618288" cy="3722687"/>
          </a:xfrm>
          <a:ln/>
        </p:spPr>
      </p:sp>
      <p:sp>
        <p:nvSpPr>
          <p:cNvPr id="269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315631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B2EE8F9-668E-4971-B4EC-EC4E9C4D9EFB}" type="slidenum">
              <a:rPr lang="de-DE" altLang="de-DE" sz="1300"/>
              <a:pPr eaLnBrk="1" hangingPunct="1"/>
              <a:t>134</a:t>
            </a:fld>
            <a:endParaRPr lang="de-DE" altLang="de-DE" sz="1300"/>
          </a:p>
        </p:txBody>
      </p:sp>
      <p:sp>
        <p:nvSpPr>
          <p:cNvPr id="271362" name="Rectangle 2"/>
          <p:cNvSpPr>
            <a:spLocks noGrp="1" noRot="1" noChangeAspect="1" noChangeArrowheads="1" noTextEdit="1"/>
          </p:cNvSpPr>
          <p:nvPr>
            <p:ph type="sldImg"/>
          </p:nvPr>
        </p:nvSpPr>
        <p:spPr>
          <a:xfrm>
            <a:off x="82550" y="744538"/>
            <a:ext cx="6618288" cy="3722687"/>
          </a:xfrm>
          <a:ln/>
        </p:spPr>
      </p:sp>
      <p:sp>
        <p:nvSpPr>
          <p:cNvPr id="271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162986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C755F51-FD6D-4D4B-B67F-9CF0E4121D30}" type="slidenum">
              <a:rPr lang="de-DE" altLang="de-DE" sz="1300"/>
              <a:pPr eaLnBrk="1" hangingPunct="1"/>
              <a:t>135</a:t>
            </a:fld>
            <a:endParaRPr lang="de-DE" altLang="de-DE" sz="1300"/>
          </a:p>
        </p:txBody>
      </p:sp>
      <p:sp>
        <p:nvSpPr>
          <p:cNvPr id="273410" name="Rectangle 2"/>
          <p:cNvSpPr>
            <a:spLocks noGrp="1" noRot="1" noChangeAspect="1" noChangeArrowheads="1" noTextEdit="1"/>
          </p:cNvSpPr>
          <p:nvPr>
            <p:ph type="sldImg"/>
          </p:nvPr>
        </p:nvSpPr>
        <p:spPr>
          <a:xfrm>
            <a:off x="82550" y="744538"/>
            <a:ext cx="6618288" cy="3722687"/>
          </a:xfrm>
          <a:ln/>
        </p:spPr>
      </p:sp>
      <p:sp>
        <p:nvSpPr>
          <p:cNvPr id="273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04193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CE2ACB1-8B4F-421C-8C4A-26EDFBEAAE8A}" type="slidenum">
              <a:rPr lang="de-DE" altLang="de-DE" sz="1300"/>
              <a:pPr eaLnBrk="1" hangingPunct="1"/>
              <a:t>136</a:t>
            </a:fld>
            <a:endParaRPr lang="de-DE" altLang="de-DE" sz="1300"/>
          </a:p>
        </p:txBody>
      </p:sp>
      <p:sp>
        <p:nvSpPr>
          <p:cNvPr id="275458" name="Rectangle 2"/>
          <p:cNvSpPr>
            <a:spLocks noGrp="1" noRot="1" noChangeAspect="1" noChangeArrowheads="1" noTextEdit="1"/>
          </p:cNvSpPr>
          <p:nvPr>
            <p:ph type="sldImg"/>
          </p:nvPr>
        </p:nvSpPr>
        <p:spPr>
          <a:xfrm>
            <a:off x="82550" y="744538"/>
            <a:ext cx="6618288" cy="3722687"/>
          </a:xfrm>
          <a:ln/>
        </p:spPr>
      </p:sp>
      <p:sp>
        <p:nvSpPr>
          <p:cNvPr id="275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13533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137</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138</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139</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140</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141</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E26C781-156A-41F2-8B00-5BC1C23F4599}" type="slidenum">
              <a:rPr lang="de-DE" altLang="de-DE" sz="1300"/>
              <a:pPr eaLnBrk="1" hangingPunct="1"/>
              <a:t>142</a:t>
            </a:fld>
            <a:endParaRPr lang="de-DE" altLang="de-DE" sz="1300"/>
          </a:p>
        </p:txBody>
      </p:sp>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75543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E26C781-156A-41F2-8B00-5BC1C23F4599}" type="slidenum">
              <a:rPr lang="de-DE" altLang="de-DE" sz="1300"/>
              <a:pPr eaLnBrk="1" hangingPunct="1"/>
              <a:t>143</a:t>
            </a:fld>
            <a:endParaRPr lang="de-DE" altLang="de-DE" sz="1300"/>
          </a:p>
        </p:txBody>
      </p:sp>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75543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E26C781-156A-41F2-8B00-5BC1C23F4599}" type="slidenum">
              <a:rPr lang="de-DE" altLang="de-DE" sz="1300"/>
              <a:pPr eaLnBrk="1" hangingPunct="1"/>
              <a:t>144</a:t>
            </a:fld>
            <a:endParaRPr lang="de-DE" altLang="de-DE" sz="1300"/>
          </a:p>
        </p:txBody>
      </p:sp>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75543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B48E081-6076-40F9-9EC0-DC0D79F38198}" type="slidenum">
              <a:rPr lang="de-DE" altLang="de-DE" sz="1300"/>
              <a:pPr eaLnBrk="1" hangingPunct="1"/>
              <a:t>146</a:t>
            </a:fld>
            <a:endParaRPr lang="de-DE" altLang="de-DE" sz="1300"/>
          </a:p>
        </p:txBody>
      </p:sp>
      <p:sp>
        <p:nvSpPr>
          <p:cNvPr id="295938" name="Rectangle 2"/>
          <p:cNvSpPr>
            <a:spLocks noGrp="1" noRot="1" noChangeAspect="1" noChangeArrowheads="1" noTextEdit="1"/>
          </p:cNvSpPr>
          <p:nvPr>
            <p:ph type="sldImg"/>
          </p:nvPr>
        </p:nvSpPr>
        <p:spPr>
          <a:xfrm>
            <a:off x="82550" y="744538"/>
            <a:ext cx="6618288" cy="3722687"/>
          </a:xfrm>
          <a:ln/>
        </p:spPr>
      </p:sp>
      <p:sp>
        <p:nvSpPr>
          <p:cNvPr id="295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939926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1B87EFC-DBC6-4875-9114-365EE912609A}" type="slidenum">
              <a:rPr lang="de-DE" altLang="de-DE" sz="1300"/>
              <a:pPr eaLnBrk="1" hangingPunct="1"/>
              <a:t>147</a:t>
            </a:fld>
            <a:endParaRPr lang="de-DE" altLang="de-DE" sz="1300"/>
          </a:p>
        </p:txBody>
      </p:sp>
      <p:sp>
        <p:nvSpPr>
          <p:cNvPr id="297986" name="Rectangle 2"/>
          <p:cNvSpPr>
            <a:spLocks noGrp="1" noRot="1" noChangeAspect="1" noChangeArrowheads="1" noTextEdit="1"/>
          </p:cNvSpPr>
          <p:nvPr>
            <p:ph type="sldImg"/>
          </p:nvPr>
        </p:nvSpPr>
        <p:spPr>
          <a:xfrm>
            <a:off x="82550" y="744538"/>
            <a:ext cx="6618288" cy="3722687"/>
          </a:xfrm>
          <a:ln/>
        </p:spPr>
      </p:sp>
      <p:sp>
        <p:nvSpPr>
          <p:cNvPr id="297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499660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512966-236F-4166-B913-8CF237159170}" type="slidenum">
              <a:rPr lang="de-DE" altLang="de-DE" sz="1300"/>
              <a:pPr eaLnBrk="1" hangingPunct="1"/>
              <a:t>148</a:t>
            </a:fld>
            <a:endParaRPr lang="de-DE" altLang="de-DE" sz="1300"/>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73114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A4F64EF-D223-4910-8C79-549154ADF94F}" type="slidenum">
              <a:rPr lang="de-DE" altLang="de-DE" sz="1300"/>
              <a:pPr eaLnBrk="1" hangingPunct="1"/>
              <a:t>149</a:t>
            </a:fld>
            <a:endParaRPr lang="de-DE" altLang="de-DE" sz="1300"/>
          </a:p>
        </p:txBody>
      </p:sp>
      <p:sp>
        <p:nvSpPr>
          <p:cNvPr id="302082" name="Rectangle 2"/>
          <p:cNvSpPr>
            <a:spLocks noGrp="1" noRot="1" noChangeAspect="1" noChangeArrowheads="1" noTextEdit="1"/>
          </p:cNvSpPr>
          <p:nvPr>
            <p:ph type="sldImg"/>
          </p:nvPr>
        </p:nvSpPr>
        <p:spPr>
          <a:xfrm>
            <a:off x="82550" y="744538"/>
            <a:ext cx="6618288" cy="3722687"/>
          </a:xfrm>
          <a:ln/>
        </p:spPr>
      </p:sp>
      <p:sp>
        <p:nvSpPr>
          <p:cNvPr id="302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7234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E9B1E06-2D92-4097-A1B0-41560C4DEBF5}" type="slidenum">
              <a:rPr lang="de-DE" altLang="de-DE" sz="1300"/>
              <a:pPr eaLnBrk="1" hangingPunct="1"/>
              <a:t>150</a:t>
            </a:fld>
            <a:endParaRPr lang="de-DE" altLang="de-DE" sz="1300"/>
          </a:p>
        </p:txBody>
      </p:sp>
      <p:sp>
        <p:nvSpPr>
          <p:cNvPr id="304130" name="Rectangle 2"/>
          <p:cNvSpPr>
            <a:spLocks noGrp="1" noRot="1" noChangeAspect="1" noChangeArrowheads="1" noTextEdit="1"/>
          </p:cNvSpPr>
          <p:nvPr>
            <p:ph type="sldImg"/>
          </p:nvPr>
        </p:nvSpPr>
        <p:spPr>
          <a:xfrm>
            <a:off x="82550" y="744538"/>
            <a:ext cx="6618288" cy="3722687"/>
          </a:xfrm>
          <a:ln/>
        </p:spPr>
      </p:sp>
      <p:sp>
        <p:nvSpPr>
          <p:cNvPr id="304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10751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B8B885E7-3E04-4BFF-B15A-4E02F2CCBA4C}" type="slidenum">
              <a:rPr lang="de-DE" altLang="de-DE" sz="1300"/>
              <a:pPr algn="r" eaLnBrk="1" hangingPunct="1"/>
              <a:t>151</a:t>
            </a:fld>
            <a:endParaRPr lang="de-DE" altLang="de-DE" sz="1300"/>
          </a:p>
        </p:txBody>
      </p:sp>
      <p:sp>
        <p:nvSpPr>
          <p:cNvPr id="306178" name="Rectangle 2"/>
          <p:cNvSpPr>
            <a:spLocks noGrp="1" noRot="1" noChangeAspect="1" noChangeArrowheads="1" noTextEdit="1"/>
          </p:cNvSpPr>
          <p:nvPr>
            <p:ph type="sldImg"/>
          </p:nvPr>
        </p:nvSpPr>
        <p:spPr>
          <a:xfrm>
            <a:off x="82550" y="744538"/>
            <a:ext cx="6618288" cy="3722687"/>
          </a:xfrm>
          <a:ln/>
        </p:spPr>
      </p:sp>
      <p:sp>
        <p:nvSpPr>
          <p:cNvPr id="306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538208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0F46A5B3-3771-46CB-A6E2-F6F8A547F9C0}" type="slidenum">
              <a:rPr lang="de-DE" altLang="de-DE" sz="1300"/>
              <a:pPr algn="r" eaLnBrk="1" hangingPunct="1"/>
              <a:t>152</a:t>
            </a:fld>
            <a:endParaRPr lang="de-DE" altLang="de-DE" sz="1300"/>
          </a:p>
        </p:txBody>
      </p:sp>
      <p:sp>
        <p:nvSpPr>
          <p:cNvPr id="308226" name="Rectangle 2"/>
          <p:cNvSpPr>
            <a:spLocks noGrp="1" noRot="1" noChangeAspect="1" noChangeArrowheads="1" noTextEdit="1"/>
          </p:cNvSpPr>
          <p:nvPr>
            <p:ph type="sldImg"/>
          </p:nvPr>
        </p:nvSpPr>
        <p:spPr>
          <a:xfrm>
            <a:off x="82550" y="744538"/>
            <a:ext cx="6618288" cy="3722687"/>
          </a:xfrm>
          <a:ln/>
        </p:spPr>
      </p:sp>
      <p:sp>
        <p:nvSpPr>
          <p:cNvPr id="308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01392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9E251F2-52D3-44C1-9944-AAEEACBB580F}" type="slidenum">
              <a:rPr lang="de-DE" altLang="de-DE" sz="1300"/>
              <a:pPr eaLnBrk="1" hangingPunct="1"/>
              <a:t>153</a:t>
            </a:fld>
            <a:endParaRPr lang="de-DE" altLang="de-DE" sz="1300"/>
          </a:p>
        </p:txBody>
      </p:sp>
      <p:sp>
        <p:nvSpPr>
          <p:cNvPr id="310274" name="Rectangle 2"/>
          <p:cNvSpPr>
            <a:spLocks noGrp="1" noRot="1" noChangeAspect="1" noChangeArrowheads="1" noTextEdit="1"/>
          </p:cNvSpPr>
          <p:nvPr>
            <p:ph type="sldImg"/>
          </p:nvPr>
        </p:nvSpPr>
        <p:spPr>
          <a:xfrm>
            <a:off x="82550" y="744538"/>
            <a:ext cx="6618288" cy="3722687"/>
          </a:xfrm>
          <a:ln/>
        </p:spPr>
      </p:sp>
      <p:sp>
        <p:nvSpPr>
          <p:cNvPr id="310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391017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154</a:t>
            </a:fld>
            <a:endParaRPr lang="de-DE" altLang="de-DE"/>
          </a:p>
        </p:txBody>
      </p:sp>
    </p:spTree>
    <p:extLst>
      <p:ext uri="{BB962C8B-B14F-4D97-AF65-F5344CB8AC3E}">
        <p14:creationId xmlns:p14="http://schemas.microsoft.com/office/powerpoint/2010/main" val="117634662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155</a:t>
            </a:fld>
            <a:endParaRPr lang="de-DE" altLang="de-DE"/>
          </a:p>
        </p:txBody>
      </p:sp>
    </p:spTree>
    <p:extLst>
      <p:ext uri="{BB962C8B-B14F-4D97-AF65-F5344CB8AC3E}">
        <p14:creationId xmlns:p14="http://schemas.microsoft.com/office/powerpoint/2010/main" val="44458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4" name="Slide Number Placeholder 3"/>
          <p:cNvSpPr>
            <a:spLocks noGrp="1"/>
          </p:cNvSpPr>
          <p:nvPr>
            <p:ph type="sldNum" sz="quarter" idx="12"/>
          </p:nvPr>
        </p:nvSpPr>
        <p:spPr bwMode="gray"/>
        <p:txBody>
          <a:bodyPr/>
          <a:lstStyle>
            <a:lvl1pPr>
              <a:defRPr b="0"/>
            </a:lvl1pPr>
          </a:lstStyle>
          <a:p>
            <a:fld id="{413FC572-BBD2-4456-BD82-B1795A5E3A1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0DA7021-B8F4-4271-80C9-40BAC0D5F91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9C0C114A-6D2A-4CAA-A148-D86996D675C5}"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413FC572-BBD2-4456-BD82-B1795A5E3A1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413FC572-BBD2-4456-BD82-B1795A5E3A1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bwMode="gray"/>
        <p:txBody>
          <a:bodyPr/>
          <a:lstStyle>
            <a:lvl1pPr>
              <a:defRPr b="0"/>
            </a:lvl1pPr>
          </a:lstStyle>
          <a:p>
            <a:fld id="{14717A02-7649-404D-B005-D7759AE20C4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4" name="Slide Number Placeholder 3"/>
          <p:cNvSpPr>
            <a:spLocks noGrp="1"/>
          </p:cNvSpPr>
          <p:nvPr>
            <p:ph type="sldNum" sz="quarter" idx="12"/>
          </p:nvPr>
        </p:nvSpPr>
        <p:spPr bwMode="gray"/>
        <p:txBody>
          <a:bodyPr/>
          <a:lstStyle>
            <a:lvl1pPr>
              <a:defRPr b="0"/>
            </a:lvl1pPr>
          </a:lstStyle>
          <a:p>
            <a:fld id="{5524F818-1DE8-42AD-B0DF-14D1CD828B1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3513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1341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53198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79220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95327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590857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40131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68447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64654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437265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31015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6424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2 – Saltare alle conclusioni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13FC572-BBD2-4456-BD82-B1795A5E3A1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it-IT">
                <a:solidFill>
                  <a:srgbClr val="333333"/>
                </a:solidFill>
              </a:rPr>
              <a:t>Modulo del training 2 – Saltare alle conclusioni 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2976312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it-IT" altLang="ko-KR" dirty="0">
                <a:latin typeface="+mn-lt"/>
                <a:ea typeface="+mn-ea"/>
                <a:cs typeface="+mn-cs"/>
              </a:rPr>
              <a:t>Saltare alle conclusioni 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36278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p>
          <a:p>
            <a:pPr marL="342900" indent="-342900" algn="l" eaLnBrk="1" hangingPunct="1">
              <a:buClr>
                <a:srgbClr val="333333"/>
              </a:buClr>
              <a:buFont typeface="WingDings"/>
              <a:buChar char=""/>
            </a:pPr>
            <a:r>
              <a:rPr lang="it-IT" altLang="de-DE" sz="2400" dirty="0">
                <a:solidFill>
                  <a:srgbClr val="333333"/>
                </a:solidFill>
              </a:rPr>
              <a:t>A volte, giungiamo ad una conclusione senza una prova certa al </a:t>
            </a:r>
            <a:r>
              <a:rPr lang="it-IT" altLang="de-DE" sz="2400">
                <a:solidFill>
                  <a:srgbClr val="333333"/>
                </a:solidFill>
              </a:rPr>
              <a:t>100%.</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3</a:t>
            </a:fld>
            <a:endParaRPr lang="de-DE" altLang="de-DE"/>
          </a:p>
        </p:txBody>
      </p:sp>
    </p:spTree>
    <p:extLst>
      <p:ext uri="{BB962C8B-B14F-4D97-AF65-F5344CB8AC3E}">
        <p14:creationId xmlns:p14="http://schemas.microsoft.com/office/powerpoint/2010/main" val="1176759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p>
          <a:p>
            <a:pPr marL="342900" indent="-342900" algn="l" eaLnBrk="1" hangingPunct="1">
              <a:buClr>
                <a:srgbClr val="333333"/>
              </a:buClr>
              <a:buFont typeface="WingDings"/>
              <a:buChar char=""/>
            </a:pPr>
            <a:r>
              <a:rPr lang="it-IT" altLang="de-DE" sz="2400" dirty="0">
                <a:solidFill>
                  <a:srgbClr val="333333"/>
                </a:solidFill>
              </a:rPr>
              <a:t>A volte, giungiamo ad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err="1">
                <a:solidFill>
                  <a:srgbClr val="333333"/>
                </a:solidFill>
              </a:rPr>
              <a:t>fra</a:t>
            </a:r>
            <a:r>
              <a:rPr lang="de-DE" altLang="de-DE" sz="2400">
                <a:solidFill>
                  <a:srgbClr val="333333"/>
                </a:solidFill>
              </a:rPr>
              <a:t>:</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4</a:t>
            </a:fld>
            <a:endParaRPr lang="de-DE" altLang="de-DE"/>
          </a:p>
        </p:txBody>
      </p:sp>
    </p:spTree>
    <p:extLst>
      <p:ext uri="{BB962C8B-B14F-4D97-AF65-F5344CB8AC3E}">
        <p14:creationId xmlns:p14="http://schemas.microsoft.com/office/powerpoint/2010/main" val="317517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p>
          <a:p>
            <a:pPr marL="342900" indent="-342900" algn="l" eaLnBrk="1" hangingPunct="1">
              <a:buClr>
                <a:srgbClr val="333333"/>
              </a:buClr>
              <a:buFont typeface="WingDings"/>
              <a:buChar char=""/>
            </a:pPr>
            <a:r>
              <a:rPr lang="it-IT" altLang="de-DE" sz="2400" dirty="0">
                <a:solidFill>
                  <a:srgbClr val="333333"/>
                </a:solidFill>
              </a:rPr>
              <a:t>A volte, giungiamo ad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dirty="0" err="1">
                <a:solidFill>
                  <a:srgbClr val="333333"/>
                </a:solidFill>
              </a:rPr>
              <a:t>fra</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latin typeface="+mn-lt"/>
              </a:rPr>
              <a:t>prendere</a:t>
            </a:r>
            <a:r>
              <a:rPr lang="en-US" altLang="de-DE" sz="2400" dirty="0">
                <a:solidFill>
                  <a:srgbClr val="333333"/>
                </a:solidFill>
                <a:latin typeface="+mn-lt"/>
              </a:rPr>
              <a:t> </a:t>
            </a:r>
            <a:r>
              <a:rPr lang="en-US" altLang="de-DE" sz="2400" dirty="0" err="1">
                <a:solidFill>
                  <a:srgbClr val="333333"/>
                </a:solidFill>
                <a:latin typeface="+mn-lt"/>
              </a:rPr>
              <a:t>una</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affrettata</a:t>
            </a:r>
            <a:r>
              <a:rPr lang="en-US" altLang="de-DE" sz="2400" dirty="0">
                <a:solidFill>
                  <a:srgbClr val="333333"/>
                </a:solidFill>
                <a:latin typeface="+mn-lt"/>
              </a:rPr>
              <a:t> (</a:t>
            </a:r>
            <a:r>
              <a:rPr lang="en-US" altLang="de-DE" sz="2400" dirty="0" err="1">
                <a:solidFill>
                  <a:srgbClr val="004992"/>
                </a:solidFill>
                <a:latin typeface="+mn-lt"/>
              </a:rPr>
              <a:t>rischio</a:t>
            </a:r>
            <a:r>
              <a:rPr lang="en-US" altLang="de-DE" sz="2400" dirty="0">
                <a:solidFill>
                  <a:srgbClr val="004992"/>
                </a:solidFill>
                <a:latin typeface="+mn-lt"/>
              </a:rPr>
              <a:t>:</a:t>
            </a:r>
            <a:r>
              <a:rPr lang="en-US" altLang="de-DE" sz="2400" dirty="0">
                <a:solidFill>
                  <a:srgbClr val="333333"/>
                </a:solidFill>
                <a:latin typeface="+mn-lt"/>
              </a:rPr>
              <a:t> </a:t>
            </a:r>
            <a:r>
              <a:rPr lang="de-DE" altLang="de-DE" sz="2400" dirty="0">
                <a:solidFill>
                  <a:srgbClr val="333333"/>
                </a:solidFill>
                <a:latin typeface="+mn-lt"/>
              </a:rPr>
              <a:t>decisione scadente</a:t>
            </a:r>
            <a:r>
              <a:rPr lang="en-US" altLang="de-DE" sz="2400" dirty="0">
                <a:solidFill>
                  <a:srgbClr val="333333"/>
                </a:solidFill>
                <a:latin typeface="+mn-lt"/>
              </a:rPr>
              <a:t>)</a:t>
            </a:r>
            <a:br>
              <a:rPr lang="en-US" altLang="de-DE" sz="2400">
                <a:solidFill>
                  <a:srgbClr val="333333"/>
                </a:solidFill>
                <a:latin typeface="+mn-lt"/>
              </a:rPr>
            </a:br>
            <a:r>
              <a:rPr lang="en-US" altLang="de-DE" sz="2400">
                <a:solidFill>
                  <a:srgbClr val="333333"/>
                </a:solidFill>
              </a:rPr>
              <a:t>e</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5</a:t>
            </a:fld>
            <a:endParaRPr lang="de-DE" altLang="de-DE"/>
          </a:p>
        </p:txBody>
      </p:sp>
    </p:spTree>
    <p:extLst>
      <p:ext uri="{BB962C8B-B14F-4D97-AF65-F5344CB8AC3E}">
        <p14:creationId xmlns:p14="http://schemas.microsoft.com/office/powerpoint/2010/main" val="1933849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p>
          <a:p>
            <a:pPr marL="342900" indent="-342900" algn="l" eaLnBrk="1" hangingPunct="1">
              <a:buClr>
                <a:srgbClr val="333333"/>
              </a:buClr>
              <a:buFont typeface="WingDings"/>
              <a:buChar char=""/>
            </a:pPr>
            <a:r>
              <a:rPr lang="it-IT" altLang="de-DE" sz="2400" dirty="0">
                <a:solidFill>
                  <a:srgbClr val="333333"/>
                </a:solidFill>
              </a:rPr>
              <a:t>A volte, giungiamo ad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dirty="0" err="1">
                <a:solidFill>
                  <a:srgbClr val="333333"/>
                </a:solidFill>
              </a:rPr>
              <a:t>fra</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latin typeface="+mn-lt"/>
              </a:rPr>
              <a:t>prendere</a:t>
            </a:r>
            <a:r>
              <a:rPr lang="en-US" altLang="de-DE" sz="2400" dirty="0">
                <a:solidFill>
                  <a:srgbClr val="333333"/>
                </a:solidFill>
                <a:latin typeface="+mn-lt"/>
              </a:rPr>
              <a:t> </a:t>
            </a:r>
            <a:r>
              <a:rPr lang="en-US" altLang="de-DE" sz="2400" dirty="0" err="1">
                <a:solidFill>
                  <a:srgbClr val="333333"/>
                </a:solidFill>
                <a:latin typeface="+mn-lt"/>
              </a:rPr>
              <a:t>una</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affrettata</a:t>
            </a:r>
            <a:r>
              <a:rPr lang="en-US" altLang="de-DE" sz="2400" dirty="0">
                <a:solidFill>
                  <a:srgbClr val="333333"/>
                </a:solidFill>
                <a:latin typeface="+mn-lt"/>
              </a:rPr>
              <a:t> (</a:t>
            </a:r>
            <a:r>
              <a:rPr lang="en-US" altLang="de-DE" sz="2400" dirty="0" err="1">
                <a:solidFill>
                  <a:srgbClr val="004992"/>
                </a:solidFill>
                <a:latin typeface="+mn-lt"/>
              </a:rPr>
              <a:t>rischio</a:t>
            </a:r>
            <a:r>
              <a:rPr lang="en-US" altLang="de-DE" sz="2400" dirty="0">
                <a:solidFill>
                  <a:srgbClr val="004992"/>
                </a:solidFill>
                <a:latin typeface="+mn-lt"/>
              </a:rPr>
              <a:t>:</a:t>
            </a:r>
            <a:r>
              <a:rPr lang="en-US" altLang="de-DE" sz="2400" dirty="0">
                <a:solidFill>
                  <a:srgbClr val="333333"/>
                </a:solidFill>
                <a:latin typeface="+mn-lt"/>
              </a:rPr>
              <a:t> </a:t>
            </a:r>
            <a:r>
              <a:rPr lang="de-DE" altLang="de-DE" sz="2400" dirty="0">
                <a:solidFill>
                  <a:srgbClr val="333333"/>
                </a:solidFill>
                <a:latin typeface="+mn-lt"/>
              </a:rPr>
              <a:t>decisione scadente</a:t>
            </a:r>
            <a:r>
              <a:rPr lang="en-US" altLang="de-DE" sz="2400" dirty="0">
                <a:solidFill>
                  <a:srgbClr val="333333"/>
                </a:solidFill>
                <a:latin typeface="+mn-lt"/>
              </a:rPr>
              <a:t>)</a:t>
            </a:r>
            <a:br>
              <a:rPr lang="en-US" altLang="de-DE" sz="2400" dirty="0">
                <a:solidFill>
                  <a:srgbClr val="333333"/>
                </a:solidFill>
                <a:latin typeface="+mn-lt"/>
              </a:rPr>
            </a:br>
            <a:r>
              <a:rPr lang="en-US" altLang="de-DE" sz="2400" dirty="0">
                <a:solidFill>
                  <a:srgbClr val="333333"/>
                </a:solidFill>
              </a:rPr>
              <a:t>e</a:t>
            </a:r>
            <a:endParaRPr lang="en-US" altLang="de-DE" sz="1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latin typeface="+mn-lt"/>
              </a:rPr>
              <a:t>essere</a:t>
            </a:r>
            <a:r>
              <a:rPr lang="en-US" altLang="de-DE" sz="2400" dirty="0">
                <a:solidFill>
                  <a:srgbClr val="333333"/>
                </a:solidFill>
                <a:latin typeface="+mn-lt"/>
              </a:rPr>
              <a:t> </a:t>
            </a:r>
            <a:r>
              <a:rPr lang="en-US" altLang="de-DE" sz="2400" dirty="0" err="1">
                <a:solidFill>
                  <a:srgbClr val="333333"/>
                </a:solidFill>
                <a:latin typeface="+mn-lt"/>
              </a:rPr>
              <a:t>eccessivamente</a:t>
            </a:r>
            <a:r>
              <a:rPr lang="en-US" altLang="de-DE" sz="2400" dirty="0">
                <a:solidFill>
                  <a:srgbClr val="333333"/>
                </a:solidFill>
                <a:latin typeface="+mn-lt"/>
              </a:rPr>
              <a:t> </a:t>
            </a:r>
            <a:r>
              <a:rPr lang="en-US" altLang="de-DE" sz="2400" dirty="0" err="1">
                <a:solidFill>
                  <a:srgbClr val="333333"/>
                </a:solidFill>
                <a:latin typeface="+mn-lt"/>
              </a:rPr>
              <a:t>accurati</a:t>
            </a:r>
            <a:r>
              <a:rPr lang="en-US" altLang="de-DE" sz="2400" dirty="0">
                <a:solidFill>
                  <a:srgbClr val="333333"/>
                </a:solidFill>
                <a:latin typeface="+mn-lt"/>
              </a:rPr>
              <a:t> (</a:t>
            </a:r>
            <a:r>
              <a:rPr lang="en-US" altLang="de-DE" sz="2400" dirty="0" err="1">
                <a:solidFill>
                  <a:srgbClr val="004992"/>
                </a:solidFill>
                <a:latin typeface="+mn-lt"/>
              </a:rPr>
              <a:t>svantaggio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richiede</a:t>
            </a:r>
            <a:r>
              <a:rPr lang="en-US" altLang="de-DE" sz="2400" dirty="0">
                <a:solidFill>
                  <a:srgbClr val="333333"/>
                </a:solidFill>
                <a:latin typeface="+mn-lt"/>
              </a:rPr>
              <a:t> </a:t>
            </a:r>
            <a:r>
              <a:rPr lang="en-US" altLang="de-DE" sz="2400" dirty="0" err="1">
                <a:solidFill>
                  <a:srgbClr val="333333"/>
                </a:solidFill>
                <a:latin typeface="+mn-lt"/>
              </a:rPr>
              <a:t>troppo</a:t>
            </a:r>
            <a:r>
              <a:rPr lang="en-US" altLang="de-DE" sz="2400" dirty="0">
                <a:solidFill>
                  <a:srgbClr val="333333"/>
                </a:solidFill>
                <a:latin typeface="+mn-lt"/>
              </a:rPr>
              <a:t> tempo)</a:t>
            </a:r>
            <a:r>
              <a:rPr lang="de-DE" altLang="de-DE" sz="2400" dirty="0">
                <a:solidFill>
                  <a:srgbClr val="333333"/>
                </a:solidFill>
                <a:latin typeface="+mn-lt"/>
              </a:rPr>
              <a:t>.</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6</a:t>
            </a:fld>
            <a:endParaRPr lang="de-DE" altLang="de-DE"/>
          </a:p>
        </p:txBody>
      </p:sp>
    </p:spTree>
    <p:extLst>
      <p:ext uri="{BB962C8B-B14F-4D97-AF65-F5344CB8AC3E}">
        <p14:creationId xmlns:p14="http://schemas.microsoft.com/office/powerpoint/2010/main" val="3303707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420027120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Evento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Spiegazione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giustificata?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it-IT" sz="2400" b="0" i="0" u="none" strike="noStrike" cap="none" normalizeH="0" baseline="0">
                          <a:ln>
                            <a:noFill/>
                          </a:ln>
                          <a:solidFill>
                            <a:srgbClr val="333333"/>
                          </a:solidFill>
                          <a:effectLst/>
                          <a:latin typeface="Calibri Light"/>
                        </a:rPr>
                        <a:t>Sta entrando del fumo dalla finestra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fuoco?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it-IT" sz="2400" b="1" i="0" u="none" strike="noStrike" cap="none" normalizeH="0" baseline="0" dirty="0">
                          <a:ln>
                            <a:noFill/>
                          </a:ln>
                          <a:solidFill>
                            <a:srgbClr val="004992"/>
                          </a:solidFill>
                          <a:effectLst/>
                          <a:latin typeface="Calibri Light"/>
                        </a:rPr>
                        <a:t>???</a:t>
                      </a:r>
                      <a:r>
                        <a:rPr kumimoji="0" lang="it-IT" sz="2400" b="1" i="0" u="none" strike="noStrike" cap="none" normalizeH="0" baseline="0" dirty="0">
                          <a:ln>
                            <a:noFill/>
                          </a:ln>
                          <a:solidFill>
                            <a:srgbClr val="333333"/>
                          </a:solidFill>
                          <a:effectLst/>
                          <a:latin typeface="Calibri Light"/>
                        </a:rPr>
                        <a:t> – Che cosa faresti?</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uomo sta balbettando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ubriaco?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it-IT"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14717A02-7649-404D-B005-D7759AE20C4E}"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24639417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Spiegazione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giustificata?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0" i="0" u="none" strike="noStrike" cap="none" normalizeH="0" baseline="0">
                          <a:ln>
                            <a:noFill/>
                          </a:ln>
                          <a:solidFill>
                            <a:srgbClr val="333333"/>
                          </a:solidFill>
                          <a:effectLst/>
                          <a:latin typeface="Calibri Light"/>
                        </a:rPr>
                        <a:t>Sta entrando del fumo dalla finestra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fuoco?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rPr>
                        <a:t>probabilmente –</a:t>
                      </a:r>
                      <a:r>
                        <a:rPr kumimoji="0" lang="it-IT" sz="2400" b="0" i="0" u="none" strike="noStrike" cap="none" normalizeH="0" baseline="0" dirty="0">
                          <a:ln>
                            <a:noFill/>
                          </a:ln>
                          <a:solidFill>
                            <a:srgbClr val="333333"/>
                          </a:solidFill>
                          <a:effectLst/>
                          <a:latin typeface="Calibri Light"/>
                        </a:rPr>
                        <a:t> il proverbio</a:t>
                      </a:r>
                      <a:r>
                        <a:rPr kumimoji="0" lang="it-IT" sz="2400" b="0" i="0" u="none" strike="noStrike" cap="none" normalizeH="0" baseline="0">
                          <a:ln>
                            <a:noFill/>
                          </a:ln>
                          <a:solidFill>
                            <a:srgbClr val="333333"/>
                          </a:solidFill>
                          <a:effectLst/>
                          <a:latin typeface="Calibri Light"/>
                        </a:rPr>
                        <a:t>: “Non </a:t>
                      </a:r>
                      <a:r>
                        <a:rPr kumimoji="0" lang="it-IT" sz="2400" b="0" i="0" u="none" strike="noStrike" cap="none" normalizeH="0" baseline="0" dirty="0">
                          <a:ln>
                            <a:noFill/>
                          </a:ln>
                          <a:solidFill>
                            <a:srgbClr val="333333"/>
                          </a:solidFill>
                          <a:effectLst/>
                          <a:latin typeface="Calibri Light"/>
                        </a:rPr>
                        <a:t>c’è fumo senza </a:t>
                      </a:r>
                      <a:r>
                        <a:rPr kumimoji="0" lang="it-IT" sz="2400" b="0" i="0" u="none" strike="noStrike" cap="none" normalizeH="0" baseline="0">
                          <a:ln>
                            <a:noFill/>
                          </a:ln>
                          <a:solidFill>
                            <a:srgbClr val="333333"/>
                          </a:solidFill>
                          <a:effectLst/>
                          <a:latin typeface="Calibri Light"/>
                        </a:rPr>
                        <a:t>fuoco!”</a:t>
                      </a:r>
                      <a:endParaRPr kumimoji="0" lang="it-IT"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0" i="0" u="none" strike="noStrike" cap="none" normalizeH="0" baseline="0" dirty="0">
                          <a:ln>
                            <a:noFill/>
                          </a:ln>
                          <a:solidFill>
                            <a:srgbClr val="333333"/>
                          </a:solidFill>
                          <a:effectLst/>
                          <a:latin typeface="Calibri Light"/>
                        </a:rPr>
                        <a:t>Chiama i Vigili del Fuoco: la negligenza puo’ essere peggio di un falso allarme.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uomo sta balbettando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ubriaco?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14717A02-7649-404D-B005-D7759AE20C4E}"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46814239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Evento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Spiegazione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giustificata?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0" i="0" u="none" strike="noStrike" cap="none" normalizeH="0" baseline="0">
                          <a:ln>
                            <a:noFill/>
                          </a:ln>
                          <a:solidFill>
                            <a:srgbClr val="333333"/>
                          </a:solidFill>
                          <a:effectLst/>
                          <a:latin typeface="Calibri Light"/>
                        </a:rPr>
                        <a:t>Sta entrando del fumo dalla finestra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fuoco?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rPr>
                        <a:t>probabilmente –</a:t>
                      </a:r>
                      <a:r>
                        <a:rPr kumimoji="0" lang="it-IT" sz="2400" b="0" i="0" u="none" strike="noStrike" cap="none" normalizeH="0" baseline="0" dirty="0">
                          <a:ln>
                            <a:noFill/>
                          </a:ln>
                          <a:solidFill>
                            <a:srgbClr val="333333"/>
                          </a:solidFill>
                          <a:effectLst/>
                          <a:latin typeface="Calibri Light"/>
                        </a:rPr>
                        <a:t> il proverbio</a:t>
                      </a:r>
                      <a:r>
                        <a:rPr kumimoji="0" lang="it-IT" sz="2400" b="0" i="0" u="none" strike="noStrike" cap="none" normalizeH="0" baseline="0">
                          <a:ln>
                            <a:noFill/>
                          </a:ln>
                          <a:solidFill>
                            <a:srgbClr val="333333"/>
                          </a:solidFill>
                          <a:effectLst/>
                          <a:latin typeface="Calibri Light"/>
                        </a:rPr>
                        <a:t>: “Non </a:t>
                      </a:r>
                      <a:r>
                        <a:rPr kumimoji="0" lang="it-IT" sz="2400" b="0" i="0" u="none" strike="noStrike" cap="none" normalizeH="0" baseline="0" dirty="0">
                          <a:ln>
                            <a:noFill/>
                          </a:ln>
                          <a:solidFill>
                            <a:srgbClr val="333333"/>
                          </a:solidFill>
                          <a:effectLst/>
                          <a:latin typeface="Calibri Light"/>
                        </a:rPr>
                        <a:t>c’è fumo senza </a:t>
                      </a:r>
                      <a:r>
                        <a:rPr kumimoji="0" lang="it-IT" sz="2400" b="0" i="0" u="none" strike="noStrike" cap="none" normalizeH="0" baseline="0">
                          <a:ln>
                            <a:noFill/>
                          </a:ln>
                          <a:solidFill>
                            <a:srgbClr val="333333"/>
                          </a:solidFill>
                          <a:effectLst/>
                          <a:latin typeface="Calibri Light"/>
                        </a:rPr>
                        <a:t>fuoco!”</a:t>
                      </a:r>
                      <a:endParaRPr kumimoji="0" lang="it-IT"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0" i="0" u="none" strike="noStrike" cap="none" normalizeH="0" baseline="0" dirty="0">
                          <a:ln>
                            <a:noFill/>
                          </a:ln>
                          <a:solidFill>
                            <a:srgbClr val="333333"/>
                          </a:solidFill>
                          <a:effectLst/>
                          <a:latin typeface="Calibri Light"/>
                        </a:rPr>
                        <a:t>Chiama i Vigili del Fuoco: la negligenza puo’ essere peggio di un falso allarme.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uomo sta balbettando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ubriaco?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rPr>
                        <a:t>possibilmente –</a:t>
                      </a:r>
                      <a:r>
                        <a:rPr kumimoji="0" lang="it-IT" sz="2400" b="0" i="0" u="none" strike="noStrike" cap="none" normalizeH="0" baseline="0" dirty="0">
                          <a:ln>
                            <a:noFill/>
                          </a:ln>
                          <a:solidFill>
                            <a:srgbClr val="333333"/>
                          </a:solidFill>
                          <a:effectLst/>
                          <a:latin typeface="Calibri Light"/>
                        </a:rPr>
                        <a:t> ma ci sono diverse spiegazioni alternative (es. demenza, ictus). Se non consideri le altre spiegazioni, potresti sbagliare (es. mostra disgusto).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14717A02-7649-404D-B005-D7759AE20C4E}" type="slidenum">
              <a:rPr lang="de-DE" altLang="de-DE" smtClean="0"/>
              <a:pPr/>
              <a:t>9</a:t>
            </a:fld>
            <a:endParaRPr lang="de-DE" altLang="de-DE"/>
          </a:p>
        </p:txBody>
      </p:sp>
    </p:spTree>
    <p:extLst>
      <p:ext uri="{BB962C8B-B14F-4D97-AF65-F5344CB8AC3E}">
        <p14:creationId xmlns:p14="http://schemas.microsoft.com/office/powerpoint/2010/main" val="1422294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3592487338"/>
              </p:ext>
            </p:extLst>
          </p:nvPr>
        </p:nvGraphicFramePr>
        <p:xfrm>
          <a:off x="408955" y="2044480"/>
          <a:ext cx="11376000" cy="4336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argomento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esempio</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politica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it-IT" sz="1600" b="0" i="0" u="none" strike="noStrike" kern="1200" cap="none" normalizeH="0" baseline="0" dirty="0">
                          <a:ln>
                            <a:noFill/>
                          </a:ln>
                          <a:solidFill>
                            <a:schemeClr val="accent1"/>
                          </a:solidFill>
                          <a:effectLst/>
                          <a:latin typeface="Calibri Light"/>
                          <a:ea typeface="+mn-ea"/>
                          <a:cs typeface="+mn-cs"/>
                        </a:rPr>
                        <a:t>???</a:t>
                      </a:r>
                      <a:r>
                        <a:rPr kumimoji="0" lang="it-IT" sz="1600" b="0" i="0" u="none" strike="noStrike" kern="1200" cap="none" normalizeH="0" baseline="0" dirty="0">
                          <a:ln>
                            <a:noFill/>
                          </a:ln>
                          <a:solidFill>
                            <a:srgbClr val="333333"/>
                          </a:solidFill>
                          <a:effectLst/>
                          <a:latin typeface="Calibri Light"/>
                          <a:ea typeface="+mn-ea"/>
                          <a:cs typeface="+mn-cs"/>
                        </a:rPr>
                        <a:t> </a:t>
                      </a:r>
                      <a:r>
                        <a:rPr kumimoji="0" lang="it-IT" sz="1600" b="0" i="0" u="none" strike="noStrike" kern="1200" cap="none" normalizeH="0" baseline="0" dirty="0">
                          <a:ln>
                            <a:noFill/>
                          </a:ln>
                          <a:solidFill>
                            <a:schemeClr val="bg1"/>
                          </a:solidFill>
                          <a:effectLst/>
                          <a:latin typeface="Calibri Light"/>
                          <a:ea typeface="+mn-ea"/>
                          <a:cs typeface="+mn-cs"/>
                        </a:rPr>
                        <a:t>persone spesso saltano alle conclusioni </a:t>
                      </a:r>
                      <a:r>
                        <a:rPr kumimoji="0" lang="it-IT" sz="1600" b="0" i="0" u="none" strike="noStrike" kern="1200" cap="none" normalizeH="0" baseline="0" dirty="0" err="1">
                          <a:ln>
                            <a:noFill/>
                          </a:ln>
                          <a:solidFill>
                            <a:schemeClr val="bg1"/>
                          </a:solidFill>
                          <a:effectLst/>
                          <a:latin typeface="Calibri Light"/>
                          <a:ea typeface="+mn-ea"/>
                          <a:cs typeface="+mn-cs"/>
                        </a:rPr>
                        <a:t>allorchè</a:t>
                      </a:r>
                      <a:r>
                        <a:rPr kumimoji="0" lang="it-IT" sz="1600" b="0" i="0" u="none" strike="noStrike" kern="1200" cap="none" normalizeH="0" baseline="0" dirty="0">
                          <a:ln>
                            <a:noFill/>
                          </a:ln>
                          <a:solidFill>
                            <a:schemeClr val="bg1"/>
                          </a:solidFill>
                          <a:effectLst/>
                          <a:latin typeface="Calibri Light"/>
                          <a:ea typeface="+mn-ea"/>
                          <a:cs typeface="+mn-cs"/>
                        </a:rPr>
                        <a:t>, dai media, vengono a conoscenza di crimini. A seconda dal loro credo politico, essi frettolosamente attribuiscono delle motivazioni all'aggressore.</a:t>
                      </a:r>
                    </a:p>
                    <a:p>
                      <a:pPr rtl="0"/>
                      <a:br>
                        <a:rPr kumimoji="0" lang="it-IT" sz="1600" b="0" i="0" u="none" strike="noStrike" kern="1200" cap="none" normalizeH="0" baseline="0" dirty="0">
                          <a:ln>
                            <a:noFill/>
                          </a:ln>
                          <a:solidFill>
                            <a:schemeClr val="bg1"/>
                          </a:solidFill>
                          <a:effectLst/>
                          <a:latin typeface="Calibri Light"/>
                          <a:ea typeface="+mn-ea"/>
                          <a:cs typeface="+mn-cs"/>
                        </a:rPr>
                      </a:br>
                      <a:r>
                        <a:rPr kumimoji="0" lang="it-IT" sz="1600" b="0" i="0" u="none" strike="noStrike" kern="1200" cap="none" normalizeH="0" baseline="0" dirty="0">
                          <a:ln>
                            <a:noFill/>
                          </a:ln>
                          <a:solidFill>
                            <a:schemeClr val="bg1"/>
                          </a:solidFill>
                          <a:effectLst/>
                          <a:latin typeface="Calibri Light"/>
                          <a:ea typeface="+mn-ea"/>
                          <a:cs typeface="+mn-cs"/>
                        </a:rPr>
                        <a:t>Esempio: l'aggressore e la vittima sono di differenti etnie o religione. Molte persone ritengono che la principale motivazione dietro questo crimine sia il razzismo oppure gli estremismi.</a:t>
                      </a:r>
                    </a:p>
                    <a:p>
                      <a:pPr rtl="0"/>
                      <a:br>
                        <a:rPr kumimoji="0" lang="it-IT" sz="1600" b="0" i="0" u="none" strike="noStrike" kern="1200" cap="none" normalizeH="0" baseline="0" dirty="0">
                          <a:ln>
                            <a:noFill/>
                          </a:ln>
                          <a:solidFill>
                            <a:schemeClr val="bg1"/>
                          </a:solidFill>
                          <a:effectLst/>
                          <a:latin typeface="Calibri Light"/>
                          <a:ea typeface="+mn-ea"/>
                          <a:cs typeface="+mn-cs"/>
                        </a:rPr>
                      </a:br>
                      <a:r>
                        <a:rPr kumimoji="0" lang="it-IT" sz="1600" b="0" i="0" u="none" strike="noStrike" kern="1200" cap="none" normalizeH="0" baseline="0" dirty="0">
                          <a:ln>
                            <a:noFill/>
                          </a:ln>
                          <a:solidFill>
                            <a:schemeClr val="bg1"/>
                          </a:solidFill>
                          <a:effectLst/>
                          <a:latin typeface="Calibri Light"/>
                          <a:ea typeface="+mn-ea"/>
                          <a:cs typeface="+mn-cs"/>
                        </a:rPr>
                        <a:t>Certe volte questo </a:t>
                      </a:r>
                      <a:r>
                        <a:rPr kumimoji="0" lang="it-IT" sz="1600" b="0" i="0" u="none" strike="noStrike" kern="1200" cap="none" normalizeH="0" baseline="0" dirty="0" err="1">
                          <a:ln>
                            <a:noFill/>
                          </a:ln>
                          <a:solidFill>
                            <a:schemeClr val="bg1"/>
                          </a:solidFill>
                          <a:effectLst/>
                          <a:latin typeface="Calibri Light"/>
                          <a:ea typeface="+mn-ea"/>
                          <a:cs typeface="+mn-cs"/>
                        </a:rPr>
                        <a:t>puo'</a:t>
                      </a:r>
                      <a:r>
                        <a:rPr kumimoji="0" lang="it-IT" sz="1600" b="0" i="0" u="none" strike="noStrike" kern="1200" cap="none" normalizeH="0" baseline="0" dirty="0">
                          <a:ln>
                            <a:noFill/>
                          </a:ln>
                          <a:solidFill>
                            <a:schemeClr val="bg1"/>
                          </a:solidFill>
                          <a:effectLst/>
                          <a:latin typeface="Calibri Light"/>
                          <a:ea typeface="+mn-ea"/>
                          <a:cs typeface="+mn-cs"/>
                        </a:rPr>
                        <a:t> essere vero. Nel dibattito pubblico tuttavia, queste assunzioni sono formulato troppo affrettatamente e raramente delle spiegazioni alternative vengono prese in considerazione.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936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14717A02-7649-404D-B005-D7759AE20C4E}" type="slidenum">
              <a:rPr lang="de-DE" altLang="de-DE" smtClean="0"/>
              <a:pPr/>
              <a:t>10</a:t>
            </a:fld>
            <a:endParaRPr lang="de-DE" altLang="de-DE"/>
          </a:p>
        </p:txBody>
      </p:sp>
    </p:spTree>
    <p:extLst>
      <p:ext uri="{BB962C8B-B14F-4D97-AF65-F5344CB8AC3E}">
        <p14:creationId xmlns:p14="http://schemas.microsoft.com/office/powerpoint/2010/main" val="2013626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941778815"/>
              </p:ext>
            </p:extLst>
          </p:nvPr>
        </p:nvGraphicFramePr>
        <p:xfrm>
          <a:off x="408955" y="2044480"/>
          <a:ext cx="11376000" cy="4336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argomento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esempio</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politica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it-IT" sz="1600" b="0" i="0" u="none" strike="noStrike" kern="1200" cap="none" normalizeH="0" baseline="0" dirty="0">
                          <a:ln>
                            <a:noFill/>
                          </a:ln>
                          <a:solidFill>
                            <a:srgbClr val="333333"/>
                          </a:solidFill>
                          <a:effectLst/>
                          <a:latin typeface="Calibri Light"/>
                          <a:ea typeface="+mn-ea"/>
                          <a:cs typeface="+mn-cs"/>
                        </a:rPr>
                        <a:t>Le persone spesso saltano alle conclusioni </a:t>
                      </a:r>
                      <a:r>
                        <a:rPr kumimoji="0" lang="it-IT" sz="1600" b="0" i="0" u="none" strike="noStrike" kern="1200" cap="none" normalizeH="0" baseline="0" dirty="0" err="1">
                          <a:ln>
                            <a:noFill/>
                          </a:ln>
                          <a:solidFill>
                            <a:srgbClr val="333333"/>
                          </a:solidFill>
                          <a:effectLst/>
                          <a:latin typeface="Calibri Light"/>
                          <a:ea typeface="+mn-ea"/>
                          <a:cs typeface="+mn-cs"/>
                        </a:rPr>
                        <a:t>allorchè</a:t>
                      </a:r>
                      <a:r>
                        <a:rPr kumimoji="0" lang="it-IT" sz="1600" b="0" i="0" u="none" strike="noStrike" kern="1200" cap="none" normalizeH="0" baseline="0" dirty="0">
                          <a:ln>
                            <a:noFill/>
                          </a:ln>
                          <a:solidFill>
                            <a:srgbClr val="333333"/>
                          </a:solidFill>
                          <a:effectLst/>
                          <a:latin typeface="Calibri Light"/>
                          <a:ea typeface="+mn-ea"/>
                          <a:cs typeface="+mn-cs"/>
                        </a:rPr>
                        <a:t>, dai media, vengono a conoscenza di crimini. A seconda dal loro credo politico, essi frettolosamente attribuiscono delle motivazioni all'aggressore.</a:t>
                      </a:r>
                    </a:p>
                    <a:p>
                      <a:pPr rtl="0"/>
                      <a:br>
                        <a:rPr kumimoji="0" lang="it-IT" sz="1600" b="0" i="0" u="none" strike="noStrike" kern="1200" cap="none" normalizeH="0" baseline="0" dirty="0">
                          <a:ln>
                            <a:noFill/>
                          </a:ln>
                          <a:solidFill>
                            <a:srgbClr val="333333"/>
                          </a:solidFill>
                          <a:effectLst/>
                          <a:latin typeface="Calibri Light"/>
                          <a:ea typeface="+mn-ea"/>
                          <a:cs typeface="+mn-cs"/>
                        </a:rPr>
                      </a:br>
                      <a:r>
                        <a:rPr kumimoji="0" lang="it-IT" sz="1600" b="0" i="0" u="none" strike="noStrike" kern="1200" cap="none" normalizeH="0" baseline="0" dirty="0">
                          <a:ln>
                            <a:noFill/>
                          </a:ln>
                          <a:solidFill>
                            <a:srgbClr val="333333"/>
                          </a:solidFill>
                          <a:effectLst/>
                          <a:latin typeface="Calibri Light"/>
                          <a:ea typeface="+mn-ea"/>
                          <a:cs typeface="+mn-cs"/>
                        </a:rPr>
                        <a:t>Esempio: l'aggressore e la vittima sono di differenti etnie o religione. Molte persone ritengono che la principale motivazione dietro questo crimine sia il razzismo oppure gli estremismi.</a:t>
                      </a:r>
                    </a:p>
                    <a:p>
                      <a:pPr rtl="0"/>
                      <a:br>
                        <a:rPr kumimoji="0" lang="it-IT" sz="1600" b="0" i="0" u="none" strike="noStrike" kern="1200" cap="none" normalizeH="0" baseline="0" dirty="0">
                          <a:ln>
                            <a:noFill/>
                          </a:ln>
                          <a:solidFill>
                            <a:srgbClr val="333333"/>
                          </a:solidFill>
                          <a:effectLst/>
                          <a:latin typeface="Calibri Light"/>
                          <a:ea typeface="+mn-ea"/>
                          <a:cs typeface="+mn-cs"/>
                        </a:rPr>
                      </a:br>
                      <a:r>
                        <a:rPr kumimoji="0" lang="it-IT" sz="1600" b="0" i="0" u="none" strike="noStrike" kern="1200" cap="none" normalizeH="0" baseline="0" dirty="0">
                          <a:ln>
                            <a:noFill/>
                          </a:ln>
                          <a:solidFill>
                            <a:srgbClr val="333333"/>
                          </a:solidFill>
                          <a:effectLst/>
                          <a:latin typeface="Calibri Light"/>
                          <a:ea typeface="+mn-ea"/>
                          <a:cs typeface="+mn-cs"/>
                        </a:rPr>
                        <a:t>Certe volte questo </a:t>
                      </a:r>
                      <a:r>
                        <a:rPr kumimoji="0" lang="it-IT" sz="1600" b="0" i="0" u="none" strike="noStrike" kern="1200" cap="none" normalizeH="0" baseline="0" dirty="0" err="1">
                          <a:ln>
                            <a:noFill/>
                          </a:ln>
                          <a:solidFill>
                            <a:srgbClr val="333333"/>
                          </a:solidFill>
                          <a:effectLst/>
                          <a:latin typeface="Calibri Light"/>
                          <a:ea typeface="+mn-ea"/>
                          <a:cs typeface="+mn-cs"/>
                        </a:rPr>
                        <a:t>puo'</a:t>
                      </a:r>
                      <a:r>
                        <a:rPr kumimoji="0" lang="it-IT" sz="1600" b="0" i="0" u="none" strike="noStrike" kern="1200" cap="none" normalizeH="0" baseline="0" dirty="0">
                          <a:ln>
                            <a:noFill/>
                          </a:ln>
                          <a:solidFill>
                            <a:srgbClr val="333333"/>
                          </a:solidFill>
                          <a:effectLst/>
                          <a:latin typeface="Calibri Light"/>
                          <a:ea typeface="+mn-ea"/>
                          <a:cs typeface="+mn-cs"/>
                        </a:rPr>
                        <a:t> essere vero. Nel dibattito pubblico tuttavia, queste assunzioni sono formulato troppo affrettatamente e raramente delle spiegazioni alternative vengono prese in considerazione.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936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14717A02-7649-404D-B005-D7759AE20C4E}" type="slidenum">
              <a:rPr lang="de-DE" altLang="de-DE" smtClean="0"/>
              <a:pPr/>
              <a:t>11</a:t>
            </a:fld>
            <a:endParaRPr lang="de-DE" altLang="de-DE"/>
          </a:p>
        </p:txBody>
      </p:sp>
    </p:spTree>
    <p:extLst>
      <p:ext uri="{BB962C8B-B14F-4D97-AF65-F5344CB8AC3E}">
        <p14:creationId xmlns:p14="http://schemas.microsoft.com/office/powerpoint/2010/main" val="2592490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3637483205"/>
              </p:ext>
            </p:extLst>
          </p:nvPr>
        </p:nvGraphicFramePr>
        <p:xfrm>
          <a:off x="408955" y="2044480"/>
          <a:ext cx="11376000" cy="4336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argomento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esempio</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politica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it-IT" sz="1600" b="0" i="0" u="none" strike="noStrike" kern="1200" cap="none" normalizeH="0" baseline="0" dirty="0">
                          <a:ln>
                            <a:noFill/>
                          </a:ln>
                          <a:solidFill>
                            <a:srgbClr val="333333"/>
                          </a:solidFill>
                          <a:effectLst/>
                          <a:latin typeface="Calibri Light"/>
                          <a:ea typeface="+mn-ea"/>
                          <a:cs typeface="+mn-cs"/>
                        </a:rPr>
                        <a:t>Le persone spesso saltano alle conclusioni </a:t>
                      </a:r>
                      <a:r>
                        <a:rPr kumimoji="0" lang="it-IT" sz="1600" b="0" i="0" u="none" strike="noStrike" kern="1200" cap="none" normalizeH="0" baseline="0" dirty="0" err="1">
                          <a:ln>
                            <a:noFill/>
                          </a:ln>
                          <a:solidFill>
                            <a:srgbClr val="333333"/>
                          </a:solidFill>
                          <a:effectLst/>
                          <a:latin typeface="Calibri Light"/>
                          <a:ea typeface="+mn-ea"/>
                          <a:cs typeface="+mn-cs"/>
                        </a:rPr>
                        <a:t>allorchè</a:t>
                      </a:r>
                      <a:r>
                        <a:rPr kumimoji="0" lang="it-IT" sz="1600" b="0" i="0" u="none" strike="noStrike" kern="1200" cap="none" normalizeH="0" baseline="0" dirty="0">
                          <a:ln>
                            <a:noFill/>
                          </a:ln>
                          <a:solidFill>
                            <a:srgbClr val="333333"/>
                          </a:solidFill>
                          <a:effectLst/>
                          <a:latin typeface="Calibri Light"/>
                          <a:ea typeface="+mn-ea"/>
                          <a:cs typeface="+mn-cs"/>
                        </a:rPr>
                        <a:t>, dai media, vengono a conoscenza di crimini. A seconda dal loro credo politico, essi frettolosamente attribuiscono delle motivazioni all'aggressore.</a:t>
                      </a:r>
                    </a:p>
                    <a:p>
                      <a:pPr rtl="0"/>
                      <a:br>
                        <a:rPr kumimoji="0" lang="it-IT" sz="1600" b="0" i="0" u="none" strike="noStrike" kern="1200" cap="none" normalizeH="0" baseline="0" dirty="0">
                          <a:ln>
                            <a:noFill/>
                          </a:ln>
                          <a:solidFill>
                            <a:srgbClr val="333333"/>
                          </a:solidFill>
                          <a:effectLst/>
                          <a:latin typeface="Calibri Light"/>
                          <a:ea typeface="+mn-ea"/>
                          <a:cs typeface="+mn-cs"/>
                        </a:rPr>
                      </a:br>
                      <a:r>
                        <a:rPr kumimoji="0" lang="it-IT" sz="1600" b="0" i="0" u="none" strike="noStrike" kern="1200" cap="none" normalizeH="0" baseline="0" dirty="0">
                          <a:ln>
                            <a:noFill/>
                          </a:ln>
                          <a:solidFill>
                            <a:srgbClr val="333333"/>
                          </a:solidFill>
                          <a:effectLst/>
                          <a:latin typeface="Calibri Light"/>
                          <a:ea typeface="+mn-ea"/>
                          <a:cs typeface="+mn-cs"/>
                        </a:rPr>
                        <a:t>Esempio: l'aggressore e la vittima sono di differenti etnie o religione. Molte persone ritengono che la principale motivazione dietro questo crimine sia il razzismo oppure gli estremismi.</a:t>
                      </a:r>
                    </a:p>
                    <a:p>
                      <a:pPr rtl="0"/>
                      <a:br>
                        <a:rPr kumimoji="0" lang="it-IT" sz="1600" b="0" i="0" u="none" strike="noStrike" kern="1200" cap="none" normalizeH="0" baseline="0" dirty="0">
                          <a:ln>
                            <a:noFill/>
                          </a:ln>
                          <a:solidFill>
                            <a:srgbClr val="333333"/>
                          </a:solidFill>
                          <a:effectLst/>
                          <a:latin typeface="Calibri Light"/>
                          <a:ea typeface="+mn-ea"/>
                          <a:cs typeface="+mn-cs"/>
                        </a:rPr>
                      </a:br>
                      <a:r>
                        <a:rPr kumimoji="0" lang="it-IT" sz="1600" b="0" i="0" u="none" strike="noStrike" kern="1200" cap="none" normalizeH="0" baseline="0" dirty="0">
                          <a:ln>
                            <a:noFill/>
                          </a:ln>
                          <a:solidFill>
                            <a:srgbClr val="333333"/>
                          </a:solidFill>
                          <a:effectLst/>
                          <a:latin typeface="Calibri Light"/>
                          <a:ea typeface="+mn-ea"/>
                          <a:cs typeface="+mn-cs"/>
                        </a:rPr>
                        <a:t>Certe volte questo </a:t>
                      </a:r>
                      <a:r>
                        <a:rPr kumimoji="0" lang="it-IT" sz="1600" b="0" i="0" u="none" strike="noStrike" kern="1200" cap="none" normalizeH="0" baseline="0" dirty="0" err="1">
                          <a:ln>
                            <a:noFill/>
                          </a:ln>
                          <a:solidFill>
                            <a:srgbClr val="333333"/>
                          </a:solidFill>
                          <a:effectLst/>
                          <a:latin typeface="Calibri Light"/>
                          <a:ea typeface="+mn-ea"/>
                          <a:cs typeface="+mn-cs"/>
                        </a:rPr>
                        <a:t>puo'</a:t>
                      </a:r>
                      <a:r>
                        <a:rPr kumimoji="0" lang="it-IT" sz="1600" b="0" i="0" u="none" strike="noStrike" kern="1200" cap="none" normalizeH="0" baseline="0" dirty="0">
                          <a:ln>
                            <a:noFill/>
                          </a:ln>
                          <a:solidFill>
                            <a:srgbClr val="333333"/>
                          </a:solidFill>
                          <a:effectLst/>
                          <a:latin typeface="Calibri Light"/>
                          <a:ea typeface="+mn-ea"/>
                          <a:cs typeface="+mn-cs"/>
                        </a:rPr>
                        <a:t> essere vero. Nel dibattito pubblico tuttavia, queste assunzioni sono formulato troppo affrettatamente e raramente delle spiegazioni alternative vengono prese in considerazione.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936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it-IT" sz="1600" b="0" i="0" u="none" strike="noStrike" cap="none" normalizeH="0" baseline="0" dirty="0">
                          <a:ln>
                            <a:noFill/>
                          </a:ln>
                          <a:solidFill>
                            <a:srgbClr val="004992"/>
                          </a:solidFill>
                          <a:effectLst/>
                          <a:latin typeface="Calibri Light"/>
                        </a:rPr>
                        <a:t>Sintomo singolo </a:t>
                      </a:r>
                      <a:r>
                        <a:rPr kumimoji="0" lang="it-IT" sz="1600" b="0" i="0" u="none" strike="noStrike" cap="none" normalizeH="0" baseline="0" dirty="0">
                          <a:ln>
                            <a:noFill/>
                          </a:ln>
                          <a:solidFill>
                            <a:srgbClr val="004992"/>
                          </a:solidFill>
                          <a:effectLst/>
                          <a:latin typeface="Times New Roman"/>
                          <a:sym typeface="Wingdings" panose="05000000000000000000" pitchFamily="2" charset="2"/>
                        </a:rPr>
                        <a:t>→</a:t>
                      </a:r>
                      <a:r>
                        <a:rPr kumimoji="0" lang="it-IT" sz="1600" b="0" i="0" u="none" strike="noStrike" cap="none" normalizeH="0" baseline="0" dirty="0">
                          <a:ln>
                            <a:noFill/>
                          </a:ln>
                          <a:solidFill>
                            <a:srgbClr val="004992"/>
                          </a:solidFill>
                          <a:effectLst/>
                          <a:latin typeface="Calibri Light"/>
                        </a:rPr>
                        <a:t> diagnosi?</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1600" b="0" i="0" u="none" strike="noStrike" cap="none" normalizeH="0" baseline="0" dirty="0">
                          <a:ln>
                            <a:noFill/>
                          </a:ln>
                          <a:solidFill>
                            <a:srgbClr val="333333"/>
                          </a:solidFill>
                          <a:effectLst/>
                          <a:latin typeface="Calibri Light"/>
                        </a:rPr>
                        <a:t>Una singola convulsione talvolta è scambiata per epilessia (le convulsioni possono ricorrere anche dopo l‘astinenza da alcol o febbre alta).</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it-IT" sz="1600" b="0" i="0" u="none" strike="noStrike" cap="none" normalizeH="0" baseline="0" dirty="0">
                          <a:ln>
                            <a:noFill/>
                          </a:ln>
                          <a:solidFill>
                            <a:srgbClr val="333333"/>
                          </a:solidFill>
                          <a:effectLst/>
                          <a:latin typeface="Calibri Light"/>
                        </a:rPr>
                        <a:t>D‘altra parte, alcune diagnosi sono trascurate a causa della interruzione prematura degli accertamenti diagnostici (es. cancro).</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14717A02-7649-404D-B005-D7759AE20C4E}" type="slidenum">
              <a:rPr lang="de-DE" altLang="de-DE" smtClean="0"/>
              <a:pPr/>
              <a:t>12</a:t>
            </a:fld>
            <a:endParaRPr lang="de-DE" altLang="de-DE"/>
          </a:p>
        </p:txBody>
      </p:sp>
    </p:spTree>
    <p:extLst>
      <p:ext uri="{BB962C8B-B14F-4D97-AF65-F5344CB8AC3E}">
        <p14:creationId xmlns:p14="http://schemas.microsoft.com/office/powerpoint/2010/main" val="305688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Saltare alle </a:t>
            </a:r>
            <a:r>
              <a:rPr lang="it-IT" sz="3600">
                <a:solidFill>
                  <a:srgbClr val="004992"/>
                </a:solidFill>
                <a:latin typeface="+mn-lt"/>
                <a:ea typeface="+mn-ea"/>
                <a:cs typeface="+mn-cs"/>
              </a:rPr>
              <a:t>conclusioni “in azione”</a:t>
            </a:r>
            <a:br>
              <a:rPr lang="it-IT" sz="3600" dirty="0">
                <a:solidFill>
                  <a:srgbClr val="004992"/>
                </a:solidFill>
                <a:latin typeface="+mn-lt"/>
                <a:ea typeface="+mn-ea"/>
                <a:cs typeface="+mn-cs"/>
              </a:rPr>
            </a:br>
            <a:r>
              <a:rPr lang="it-IT" dirty="0">
                <a:solidFill>
                  <a:srgbClr val="004992"/>
                </a:solidFill>
                <a:latin typeface="+mn-lt"/>
                <a:ea typeface="+mn-ea"/>
                <a:cs typeface="+mn-cs"/>
              </a:rPr>
              <a:t>- Leggende metropolitane –</a:t>
            </a:r>
            <a:br>
              <a:rPr lang="it-IT" dirty="0">
                <a:solidFill>
                  <a:srgbClr val="004992"/>
                </a:solidFill>
                <a:latin typeface="+mn-lt"/>
                <a:ea typeface="+mn-ea"/>
                <a:cs typeface="+mn-cs"/>
              </a:rPr>
            </a:br>
            <a:r>
              <a:rPr lang="it-IT" sz="2000" dirty="0">
                <a:solidFill>
                  <a:srgbClr val="004992"/>
                </a:solidFill>
                <a:latin typeface="+mn-lt"/>
                <a:ea typeface="+mn-ea"/>
                <a:cs typeface="+mn-cs"/>
              </a:rPr>
              <a:t>(per un esercizio alternativo vedi alla fine della presentazione)</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30530839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Paul McCartney (Beatles) morì nel 1966 in un incidente e fu sostituito da un sosia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it-IT" sz="1600" b="1" i="0" u="none" strike="noStrike" cap="none" normalizeH="0" baseline="0" dirty="0">
                          <a:ln>
                            <a:noFill/>
                          </a:ln>
                          <a:solidFill>
                            <a:srgbClr val="333333"/>
                          </a:solidFill>
                          <a:effectLst/>
                          <a:latin typeface="Calibri Light"/>
                        </a:rPr>
                        <a:t>Pro: </a:t>
                      </a:r>
                      <a:r>
                        <a:rPr kumimoji="0" lang="it-IT" sz="1600" b="1" i="0" u="none" strike="noStrike" cap="none" normalizeH="0" baseline="0" dirty="0">
                          <a:ln>
                            <a:noFill/>
                          </a:ln>
                          <a:solidFill>
                            <a:srgbClr val="004992"/>
                          </a:solidFill>
                          <a:effectLst/>
                          <a:latin typeface="Calibri Light"/>
                        </a:rPr>
                        <a:t>???</a:t>
                      </a:r>
                      <a:r>
                        <a:rPr kumimoji="0" lang="it-IT" sz="1600" b="1" i="0" u="none" strike="noStrike" cap="none" normalizeH="0" baseline="0" dirty="0">
                          <a:ln>
                            <a:noFill/>
                          </a:ln>
                          <a:solidFill>
                            <a:srgbClr val="333333"/>
                          </a:solidFill>
                          <a:effectLst/>
                          <a:latin typeface="Calibri Light"/>
                        </a:rPr>
                        <a:t> </a:t>
                      </a:r>
                      <a:r>
                        <a:rPr kumimoji="0" lang="it-IT" sz="1600" b="0" i="0" u="none" strike="noStrike" cap="none" normalizeH="0" baseline="0" dirty="0">
                          <a:ln>
                            <a:noFill/>
                          </a:ln>
                          <a:solidFill>
                            <a:srgbClr val="FFFFFF"/>
                          </a:solidFill>
                          <a:effectLst/>
                          <a:latin typeface="Calibri Light"/>
                        </a:rPr>
                        <a:t>presumibilmente più di 70 indizi nascosti, alcuni </a:t>
                      </a:r>
                      <a:r>
                        <a:rPr kumimoji="0" lang="it-IT" sz="1600" b="0" i="0" u="none" strike="noStrike" cap="none" normalizeH="0" baseline="0">
                          <a:ln>
                            <a:noFill/>
                          </a:ln>
                          <a:solidFill>
                            <a:srgbClr val="FFFFFF"/>
                          </a:solidFill>
                          <a:effectLst/>
                          <a:latin typeface="Calibri Light"/>
                        </a:rPr>
                        <a:t>sulla “Abbey Road-Cover” </a:t>
                      </a:r>
                      <a:r>
                        <a:rPr kumimoji="0" lang="it-IT" sz="1600" b="0" i="0" u="none" strike="noStrike" cap="none" normalizeH="0" baseline="0" dirty="0">
                          <a:ln>
                            <a:noFill/>
                          </a:ln>
                          <a:solidFill>
                            <a:srgbClr val="FFFFFF"/>
                          </a:solidFill>
                          <a:effectLst/>
                          <a:latin typeface="Calibri Light"/>
                        </a:rPr>
                        <a:t>(a destra):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Paul è a piedi nudi e pallidissimo.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Paul è mancino, ma tiene la sigaretta con la mano destra!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a:ln>
                            <a:noFill/>
                          </a:ln>
                          <a:solidFill>
                            <a:srgbClr val="FFFFFF"/>
                          </a:solidFill>
                          <a:effectLst/>
                          <a:latin typeface="Calibri Light"/>
                        </a:rPr>
                        <a:t>targa “LMW” </a:t>
                      </a:r>
                      <a:r>
                        <a:rPr kumimoji="0" lang="it-IT" sz="1600" b="0" i="0" u="none" strike="noStrike" cap="none" normalizeH="0" baseline="0" dirty="0">
                          <a:ln>
                            <a:noFill/>
                          </a:ln>
                          <a:solidFill>
                            <a:srgbClr val="FFFFFF"/>
                          </a:solidFill>
                          <a:effectLst/>
                          <a:latin typeface="Calibri Light"/>
                        </a:rPr>
                        <a:t>(vedi freccia</a:t>
                      </a:r>
                      <a:r>
                        <a:rPr kumimoji="0" lang="it-IT" sz="1600" b="0" i="0" u="none" strike="noStrike" cap="none" normalizeH="0" baseline="0">
                          <a:ln>
                            <a:noFill/>
                          </a:ln>
                          <a:solidFill>
                            <a:srgbClr val="FFFFFF"/>
                          </a:solidFill>
                          <a:effectLst/>
                          <a:latin typeface="Calibri Light"/>
                        </a:rPr>
                        <a:t>): “Linda McCartney piange”.</a:t>
                      </a:r>
                      <a:endParaRPr kumimoji="0" lang="it-IT" sz="16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Inoltre, il suo modo di suonare il basso pare sia cambiato dal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Contro: </a:t>
                      </a:r>
                      <a:r>
                        <a:rPr kumimoji="0" lang="it-IT" sz="16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Stesso aspetto e stessa voce.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Le evidenze sembrano costruite, LMW puo‘ significare qualsiasi cosa.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Origine: la leggenda emerse nel 1969, ben orchestrata da un falso giornale.</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377147029"/>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Paul McCartney (Beatles) morì nel 1966 in un incidente e fu sostituito da un sosia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Pro: </a:t>
                      </a:r>
                      <a:r>
                        <a:rPr kumimoji="0" lang="it-IT" sz="1600" b="0" i="0" u="none" strike="noStrike" cap="none" normalizeH="0" baseline="0" dirty="0">
                          <a:ln>
                            <a:noFill/>
                          </a:ln>
                          <a:solidFill>
                            <a:srgbClr val="333333"/>
                          </a:solidFill>
                          <a:effectLst/>
                          <a:latin typeface="Calibri Light"/>
                        </a:rPr>
                        <a:t>presumibilmente più di 70 indizi nascosti, alcuni </a:t>
                      </a:r>
                      <a:r>
                        <a:rPr kumimoji="0" lang="it-IT" sz="1600" b="0" i="0" u="none" strike="noStrike" cap="none" normalizeH="0" baseline="0">
                          <a:ln>
                            <a:noFill/>
                          </a:ln>
                          <a:solidFill>
                            <a:srgbClr val="333333"/>
                          </a:solidFill>
                          <a:effectLst/>
                          <a:latin typeface="Calibri Light"/>
                        </a:rPr>
                        <a:t>sulla “Abbey Road-Cover” </a:t>
                      </a:r>
                      <a:r>
                        <a:rPr kumimoji="0" lang="it-IT" sz="1600" b="0" i="0" u="none" strike="noStrike" cap="none" normalizeH="0" baseline="0" dirty="0">
                          <a:ln>
                            <a:noFill/>
                          </a:ln>
                          <a:solidFill>
                            <a:srgbClr val="333333"/>
                          </a:solidFill>
                          <a:effectLst/>
                          <a:latin typeface="Calibri Light"/>
                        </a:rPr>
                        <a:t>(a destra):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Paul è a piedi nudi e pallidissimo.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Paul è mancino, ma tiene la sigaretta con la mano destra!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rPr>
                        <a:t>targa “LMW” </a:t>
                      </a:r>
                      <a:r>
                        <a:rPr kumimoji="0" lang="it-IT" sz="1600" b="0" i="0" u="none" strike="noStrike" cap="none" normalizeH="0" baseline="0" dirty="0">
                          <a:ln>
                            <a:noFill/>
                          </a:ln>
                          <a:solidFill>
                            <a:srgbClr val="333333"/>
                          </a:solidFill>
                          <a:effectLst/>
                          <a:latin typeface="Calibri Light"/>
                        </a:rPr>
                        <a:t>(vedi freccia</a:t>
                      </a:r>
                      <a:r>
                        <a:rPr kumimoji="0" lang="it-IT" sz="1600" b="0" i="0" u="none" strike="noStrike" cap="none" normalizeH="0" baseline="0">
                          <a:ln>
                            <a:noFill/>
                          </a:ln>
                          <a:solidFill>
                            <a:srgbClr val="333333"/>
                          </a:solidFill>
                          <a:effectLst/>
                          <a:latin typeface="Calibri Light"/>
                        </a:rPr>
                        <a:t>): “Linda McCartney piange”.</a:t>
                      </a:r>
                      <a:endParaRPr kumimoji="0" lang="it-IT" sz="16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Inoltre, il suo modo di suonare il basso pare sia cambiato dal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Contro: </a:t>
                      </a:r>
                      <a:r>
                        <a:rPr kumimoji="0" lang="it-IT" sz="16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Stesso aspetto e stessa voce.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Le evidenze sembrano costruite, LMW puo‘ significare qualsiasi cosa.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Origine: la leggenda emerse nel 1969, ben orchestrata da un falso giornale.</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a:t>
            </a:fld>
            <a:endParaRPr lang="de-DE" altLang="de-DE"/>
          </a:p>
        </p:txBody>
      </p:sp>
    </p:spTree>
    <p:extLst>
      <p:ext uri="{BB962C8B-B14F-4D97-AF65-F5344CB8AC3E}">
        <p14:creationId xmlns:p14="http://schemas.microsoft.com/office/powerpoint/2010/main" val="2706411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231455454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Paul McCartney (Beatles) morì nel 1966 in un incidente e fu sostituito da un sosia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Pro: </a:t>
                      </a:r>
                      <a:r>
                        <a:rPr kumimoji="0" lang="it-IT" sz="1600" b="0" i="0" u="none" strike="noStrike" cap="none" normalizeH="0" baseline="0" dirty="0">
                          <a:ln>
                            <a:noFill/>
                          </a:ln>
                          <a:solidFill>
                            <a:srgbClr val="333333"/>
                          </a:solidFill>
                          <a:effectLst/>
                          <a:latin typeface="Calibri Light"/>
                        </a:rPr>
                        <a:t>presumibilmente più di 70 indizi nascosti, alcuni </a:t>
                      </a:r>
                      <a:r>
                        <a:rPr kumimoji="0" lang="it-IT" sz="1600" b="0" i="0" u="none" strike="noStrike" cap="none" normalizeH="0" baseline="0">
                          <a:ln>
                            <a:noFill/>
                          </a:ln>
                          <a:solidFill>
                            <a:srgbClr val="333333"/>
                          </a:solidFill>
                          <a:effectLst/>
                          <a:latin typeface="Calibri Light"/>
                        </a:rPr>
                        <a:t>sulla “Abbey Road-Cover” </a:t>
                      </a:r>
                      <a:r>
                        <a:rPr kumimoji="0" lang="it-IT" sz="1600" b="0" i="0" u="none" strike="noStrike" cap="none" normalizeH="0" baseline="0" dirty="0">
                          <a:ln>
                            <a:noFill/>
                          </a:ln>
                          <a:solidFill>
                            <a:srgbClr val="333333"/>
                          </a:solidFill>
                          <a:effectLst/>
                          <a:latin typeface="Calibri Light"/>
                        </a:rPr>
                        <a:t>(a destra):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Paul è a piedi nudi e pallidissimo.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Paul è mancino, ma tiene la sigaretta con la mano destra!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rPr>
                        <a:t>targa “LMW” </a:t>
                      </a:r>
                      <a:r>
                        <a:rPr kumimoji="0" lang="it-IT" sz="1600" b="0" i="0" u="none" strike="noStrike" cap="none" normalizeH="0" baseline="0" dirty="0">
                          <a:ln>
                            <a:noFill/>
                          </a:ln>
                          <a:solidFill>
                            <a:srgbClr val="333333"/>
                          </a:solidFill>
                          <a:effectLst/>
                          <a:latin typeface="Calibri Light"/>
                        </a:rPr>
                        <a:t>(vedi freccia</a:t>
                      </a:r>
                      <a:r>
                        <a:rPr kumimoji="0" lang="it-IT" sz="1600" b="0" i="0" u="none" strike="noStrike" cap="none" normalizeH="0" baseline="0">
                          <a:ln>
                            <a:noFill/>
                          </a:ln>
                          <a:solidFill>
                            <a:srgbClr val="333333"/>
                          </a:solidFill>
                          <a:effectLst/>
                          <a:latin typeface="Calibri Light"/>
                        </a:rPr>
                        <a:t>): “Linda McCartney piange”.</a:t>
                      </a:r>
                      <a:endParaRPr kumimoji="0" lang="it-IT" sz="16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Inoltre, il suo modo di suonare il basso pare sia cambiato dal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Contro: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Stesso aspetto e stessa voce.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Le evidenze sembrano costruite, LMW puo‘ significare qualsiasi cosa.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Origine: la leggenda emerse nel 1969, ben orchestrata da un falso giornale.</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15</a:t>
            </a:fld>
            <a:endParaRPr lang="de-DE" altLang="de-DE"/>
          </a:p>
        </p:txBody>
      </p:sp>
    </p:spTree>
    <p:extLst>
      <p:ext uri="{BB962C8B-B14F-4D97-AF65-F5344CB8AC3E}">
        <p14:creationId xmlns:p14="http://schemas.microsoft.com/office/powerpoint/2010/main" val="2639468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No!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it-IT" altLang="de-DE" sz="2400">
                <a:solidFill>
                  <a:srgbClr val="333333"/>
                </a:solidFill>
                <a:latin typeface="Calibri Light"/>
              </a:rPr>
              <a:t>Paul McCartney fu sostituito da un sosia?</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it-IT" altLang="de-DE" sz="2400">
                <a:solidFill>
                  <a:srgbClr val="333333"/>
                </a:solidFill>
                <a:latin typeface="Calibri Light"/>
              </a:rPr>
              <a:t>La risposta umoristica di McCartney’s alle voci della sua morte fu un album da solista dal titolo “Paul è vivo”. Notate, la copertina è simile alla cover di Abbey road mostrata in precedenza.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nate queste leggende metropolitane e le altre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nate queste leggende metropolitane e le altre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a:solidFill>
                  <a:srgbClr val="333333"/>
                </a:solidFill>
              </a:rPr>
              <a:t>Sono spesso più eccitanti della realtà</a:t>
            </a:r>
            <a:r>
              <a:rPr lang="en-US"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Sono basate su affermazioni che sono difficili da verificare o confutare (ad esempio che lo stile di suonare il basso di Paul McCartney era cambiato).</a:t>
            </a:r>
            <a:endParaRPr lang="en-US" altLang="de-DE" sz="2400" dirty="0">
              <a:solidFill>
                <a:srgbClr val="333333"/>
              </a:solidFill>
            </a:endParaRPr>
          </a:p>
          <a:p>
            <a:pPr marL="342900" lvl="0" indent="-342900" defTabSz="914400" fontAlgn="base">
              <a:buClr>
                <a:srgbClr val="333333"/>
              </a:buClr>
              <a:buFont typeface="WingDings"/>
              <a:buChar char=""/>
            </a:pPr>
            <a:r>
              <a:rPr lang="it-IT" altLang="de-DE" sz="2400" dirty="0">
                <a:solidFill>
                  <a:srgbClr val="333333"/>
                </a:solidFill>
              </a:rPr>
              <a:t>Nascondono spiegazioni alternative (ad esempio, che LMW può significare qualsiasi cosa).</a:t>
            </a:r>
          </a:p>
          <a:p>
            <a:pPr marL="342900" lvl="0" indent="-342900" defTabSz="914400" fontAlgn="base">
              <a:buClr>
                <a:srgbClr val="333333"/>
              </a:buClr>
              <a:buFont typeface="WingDings"/>
              <a:buChar char=""/>
            </a:pPr>
            <a:r>
              <a:rPr lang="it-IT" altLang="de-DE" sz="2400" dirty="0">
                <a:solidFill>
                  <a:srgbClr val="333333"/>
                </a:solidFill>
              </a:rPr>
              <a:t>Le leggende a volte sono basate su fatti che vengono presi fuori contesto. Il significato di questi fatti è anche in gran parte esagerato (McCartney in realtà è mancino, ma cio’ non esclude che possa tenere una sigaretta nella mano destra, ad esempio perché il fotografo gli ha chiesto di farlo).</a:t>
            </a:r>
            <a:endParaRPr lang="en-US" sz="24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nate queste leggende metropolitane e le altre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a:solidFill>
                  <a:srgbClr val="333333"/>
                </a:solidFill>
              </a:rPr>
              <a:t>Vi sono numerosi esempi nella storia in cui le minoranze e gli esclusi sono stati falsamente accusati di incontrollabili, eventi catastrofici. </a:t>
            </a:r>
            <a:r>
              <a:rPr lang="it-IT" altLang="de-DE" sz="2400" dirty="0">
                <a:solidFill>
                  <a:srgbClr val="333333"/>
                </a:solidFill>
              </a:rPr>
              <a:t>Ad esempio, in epoca medievale un cattivo raccolto veniva spesso addebitato agli stregoni o a minoranze religiose.</a:t>
            </a:r>
          </a:p>
          <a:p>
            <a:pPr marL="342900" lvl="0" indent="-342900" defTabSz="914400" fontAlgn="base">
              <a:buClr>
                <a:srgbClr val="333333"/>
              </a:buClr>
              <a:buFont typeface="WingDings"/>
              <a:buChar char=""/>
            </a:pPr>
            <a:r>
              <a:rPr lang="it-IT" altLang="de-DE" sz="2400" dirty="0">
                <a:solidFill>
                  <a:srgbClr val="333333"/>
                </a:solidFill>
              </a:rPr>
              <a:t>Queste semplici spiegazioni riducono la tensione e la paura e forniscono l'illusione del controllo.</a:t>
            </a:r>
            <a:endParaRPr lang="en-US" sz="24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Perchè lo stiamo facendo?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it-IT" altLang="de-DE" sz="2400" dirty="0">
                <a:solidFill>
                  <a:srgbClr val="333333"/>
                </a:solidFill>
              </a:rPr>
              <a:t>Gli studi mostrano che molte persone (ma non tutte!) con psicosi </a:t>
            </a:r>
            <a:r>
              <a:rPr lang="it-IT" altLang="de-DE" sz="2400" dirty="0">
                <a:solidFill>
                  <a:srgbClr val="004992"/>
                </a:solidFill>
              </a:rPr>
              <a:t>prendono decisioni sulla base di poche </a:t>
            </a:r>
            <a:r>
              <a:rPr lang="it-IT" altLang="de-DE" sz="2400">
                <a:solidFill>
                  <a:srgbClr val="004992"/>
                </a:solidFill>
              </a:rPr>
              <a:t>informazioni</a:t>
            </a:r>
            <a:r>
              <a:rPr lang="it-IT"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Perchè lo stiamo facendo?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it-IT" altLang="de-DE" sz="2400" dirty="0">
                <a:solidFill>
                  <a:srgbClr val="333333"/>
                </a:solidFill>
              </a:rPr>
              <a:t>Gli studi mostrano che molte persone (ma non tutte!) con psicosi </a:t>
            </a:r>
            <a:r>
              <a:rPr lang="it-IT" altLang="de-DE" sz="2400" dirty="0">
                <a:solidFill>
                  <a:srgbClr val="004992"/>
                </a:solidFill>
              </a:rPr>
              <a:t>prendono decisioni sulla base di poche informazioni</a:t>
            </a:r>
            <a:r>
              <a:rPr lang="it-IT" altLang="de-DE" sz="2400" dirty="0">
                <a:solidFill>
                  <a:srgbClr val="333333"/>
                </a:solidFill>
              </a:rPr>
              <a:t>.</a:t>
            </a:r>
          </a:p>
          <a:p>
            <a:pPr marL="342900" lvl="0" indent="-342900" defTabSz="914377">
              <a:buClr>
                <a:srgbClr val="000000"/>
              </a:buClr>
              <a:buFont typeface="WingDings"/>
              <a:buChar char=""/>
            </a:pPr>
            <a:r>
              <a:rPr lang="it-IT" altLang="de-DE" sz="2400" dirty="0">
                <a:solidFill>
                  <a:srgbClr val="333333"/>
                </a:solidFill>
              </a:rPr>
              <a:t>Questo stile decisionale puo’ facilmente indurre in errore. Pertanto, è meglio usare uno stile decisionale che </a:t>
            </a:r>
            <a:r>
              <a:rPr lang="it-IT" altLang="de-DE" sz="2400" dirty="0">
                <a:solidFill>
                  <a:srgbClr val="004992"/>
                </a:solidFill>
              </a:rPr>
              <a:t>tenga conto di tutte le informazioni disponibili</a:t>
            </a:r>
            <a:r>
              <a:rPr lang="it-IT"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21</a:t>
            </a:fld>
            <a:endParaRPr lang="de-DE" altLang="de-DE"/>
          </a:p>
        </p:txBody>
      </p:sp>
    </p:spTree>
    <p:extLst>
      <p:ext uri="{BB962C8B-B14F-4D97-AF65-F5344CB8AC3E}">
        <p14:creationId xmlns:p14="http://schemas.microsoft.com/office/powerpoint/2010/main" val="1950245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1"/>
          <p:cNvSpPr>
            <a:spLocks noChangeArrowheads="1"/>
          </p:cNvSpPr>
          <p:nvPr/>
        </p:nvSpPr>
        <p:spPr bwMode="auto">
          <a:xfrm>
            <a:off x="408955" y="5949280"/>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fontAlgn="auto">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il saltare alle conclusioni promuove dei fraintendimenti in corso di psicosi - esempi</a:t>
            </a:r>
            <a:endParaRPr lang="en-US" sz="360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042932281"/>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Spiegazione in corso di psicosi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Altre spiegazioni</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Senti un rumore crepitante nella linea telefonica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La CIA ti sta intercettando.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Problemi della linea; suono tipico di una chiamata da lontano; una zona morta durante la chiamata da cellulare.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rPr>
                        <a:t>La </a:t>
                      </a:r>
                      <a:r>
                        <a:rPr kumimoji="0" lang="it-IT" sz="2000" b="0" i="0" u="none" strike="noStrike" cap="none" normalizeH="0" baseline="0">
                          <a:ln>
                            <a:noFill/>
                          </a:ln>
                          <a:solidFill>
                            <a:srgbClr val="333333"/>
                          </a:solidFill>
                          <a:effectLst/>
                          <a:latin typeface="Calibri Light"/>
                        </a:rPr>
                        <a:t>Radio trasmette “Toxic” </a:t>
                      </a:r>
                      <a:r>
                        <a:rPr kumimoji="0" lang="it-IT" sz="2000" b="0" i="0" u="none" strike="noStrike" cap="none" normalizeH="0" baseline="0" dirty="0">
                          <a:ln>
                            <a:noFill/>
                          </a:ln>
                          <a:solidFill>
                            <a:srgbClr val="333333"/>
                          </a:solidFill>
                          <a:effectLst/>
                          <a:latin typeface="Calibri Light"/>
                        </a:rPr>
                        <a:t>di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Un segnale segreto per un attacco imminente con armi chimiche.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Emittente radiofonica specializzata in musica pop.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La polvere bianca sul tavolo della cucina, prima non c'era.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E’ stato fatto un tentativo di avvelenamento con l’antrace; la polizia ha piazzato la droga per incastrarvi.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rPr>
                        <a:t>Qualcuno ha appena cucinato; nessuno ha spolverato.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5" name="Content Placeholder 4"/>
          <p:cNvSpPr>
            <a:spLocks noGrp="1"/>
          </p:cNvSpPr>
          <p:nvPr>
            <p:ph idx="1"/>
          </p:nvPr>
        </p:nvSpPr>
        <p:spPr/>
        <p:txBody>
          <a:bodyPr/>
          <a:lstStyle/>
          <a:p>
            <a:pPr lvl="0" defTabSz="914400" fontAlgn="base">
              <a:buClr>
                <a:srgbClr val="006699"/>
              </a:buClr>
            </a:pPr>
            <a:r>
              <a:rPr lang="it-IT" altLang="de-DE" sz="2400" dirty="0">
                <a:solidFill>
                  <a:srgbClr val="333333"/>
                </a:solidFill>
              </a:rPr>
              <a:t>Di seguito vedrete una serie di immagini. Si inizia con un solo dettaglio dell’immagine. Quindi, ne viene aggiunto un altro. Si continua fino a quando l'intera immagine si rivela.</a:t>
            </a:r>
          </a:p>
          <a:p>
            <a:pPr marL="342900" lvl="0" indent="-342900">
              <a:buClr>
                <a:srgbClr val="333333"/>
              </a:buClr>
              <a:buFont typeface="WingDings"/>
              <a:buChar char=""/>
            </a:pPr>
            <a:r>
              <a:rPr lang="it-IT" altLang="de-DE" sz="2400" dirty="0">
                <a:solidFill>
                  <a:srgbClr val="333333"/>
                </a:solidFill>
              </a:rPr>
              <a:t>Il vostro compito è quello di individuare l'oggetto</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5" name="Content Placeholder 4"/>
          <p:cNvSpPr>
            <a:spLocks noGrp="1"/>
          </p:cNvSpPr>
          <p:nvPr>
            <p:ph idx="1"/>
          </p:nvPr>
        </p:nvSpPr>
        <p:spPr/>
        <p:txBody>
          <a:bodyPr/>
          <a:lstStyle/>
          <a:p>
            <a:pPr lvl="0" defTabSz="914400" fontAlgn="base">
              <a:buClr>
                <a:srgbClr val="006699"/>
              </a:buClr>
            </a:pPr>
            <a:r>
              <a:rPr lang="it-IT" altLang="de-DE" sz="2400" dirty="0">
                <a:solidFill>
                  <a:srgbClr val="333333"/>
                </a:solidFill>
              </a:rPr>
              <a:t>Di seguito vedrete una serie di immagini. Si inizia con un solo dettaglio dell’immagine. Quindi, ne viene aggiunto un altro. Si continua fino a quando l'intera immagine si rivela.</a:t>
            </a:r>
          </a:p>
          <a:p>
            <a:pPr marL="342900" lvl="0" indent="-342900">
              <a:buClr>
                <a:srgbClr val="333333"/>
              </a:buClr>
              <a:buFont typeface="WingDings"/>
              <a:buChar char=""/>
            </a:pPr>
            <a:r>
              <a:rPr lang="it-IT" altLang="de-DE" sz="2400" dirty="0">
                <a:solidFill>
                  <a:srgbClr val="333333"/>
                </a:solidFill>
              </a:rPr>
              <a:t>Il vostro compito è quello di individuare l'oggetto</a:t>
            </a:r>
            <a:r>
              <a:rPr lang="en-US" altLang="de-DE" sz="2400" dirty="0">
                <a:solidFill>
                  <a:srgbClr val="333333"/>
                </a:solidFill>
              </a:rPr>
              <a:t>.</a:t>
            </a:r>
          </a:p>
          <a:p>
            <a:pPr marL="342900" lvl="0" indent="-342900">
              <a:buClr>
                <a:srgbClr val="333333"/>
              </a:buClr>
              <a:buFont typeface="WingDings"/>
              <a:buChar char=""/>
            </a:pPr>
            <a:r>
              <a:rPr lang="it-IT" altLang="de-DE" sz="2400" dirty="0">
                <a:solidFill>
                  <a:srgbClr val="333333"/>
                </a:solidFill>
              </a:rPr>
              <a:t>Cercate di evitare un processo decisionale</a:t>
            </a:r>
            <a:r>
              <a:rPr lang="en-US" altLang="de-DE" sz="2400" dirty="0">
                <a:solidFill>
                  <a:srgbClr val="333333"/>
                </a:solidFill>
              </a:rPr>
              <a:t> </a:t>
            </a:r>
            <a:r>
              <a:rPr lang="it-IT" altLang="de-DE" sz="2400" dirty="0">
                <a:solidFill>
                  <a:srgbClr val="333333"/>
                </a:solidFill>
              </a:rPr>
              <a:t>affrettato o </a:t>
            </a:r>
            <a:r>
              <a:rPr lang="it-IT" altLang="de-DE" sz="2400">
                <a:solidFill>
                  <a:srgbClr val="333333"/>
                </a:solidFill>
              </a:rPr>
              <a:t>prolungato</a:t>
            </a:r>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24</a:t>
            </a:fld>
            <a:endParaRPr lang="de-DE" altLang="de-DE"/>
          </a:p>
        </p:txBody>
      </p:sp>
    </p:spTree>
    <p:extLst>
      <p:ext uri="{BB962C8B-B14F-4D97-AF65-F5344CB8AC3E}">
        <p14:creationId xmlns:p14="http://schemas.microsoft.com/office/powerpoint/2010/main" val="1524098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5" name="Content Placeholder 4"/>
          <p:cNvSpPr>
            <a:spLocks noGrp="1"/>
          </p:cNvSpPr>
          <p:nvPr>
            <p:ph idx="1"/>
          </p:nvPr>
        </p:nvSpPr>
        <p:spPr/>
        <p:txBody>
          <a:bodyPr/>
          <a:lstStyle/>
          <a:p>
            <a:pPr lvl="0" defTabSz="914400" fontAlgn="base">
              <a:buClr>
                <a:srgbClr val="006699"/>
              </a:buClr>
            </a:pPr>
            <a:r>
              <a:rPr lang="it-IT" altLang="de-DE" sz="2400" dirty="0">
                <a:solidFill>
                  <a:srgbClr val="333333"/>
                </a:solidFill>
              </a:rPr>
              <a:t>Di seguito vedrete una serie di immagini. Si inizia con un solo dettaglio dell’immagine. Quindi, ne viene aggiunto un altro. Si continua fino a quando l'intera immagine si rivela.</a:t>
            </a:r>
          </a:p>
          <a:p>
            <a:pPr marL="342900" lvl="0" indent="-342900">
              <a:buClr>
                <a:srgbClr val="333333"/>
              </a:buClr>
              <a:buFont typeface="WingDings"/>
              <a:buChar char=""/>
            </a:pPr>
            <a:r>
              <a:rPr lang="it-IT" altLang="de-DE" sz="2400" dirty="0">
                <a:solidFill>
                  <a:srgbClr val="333333"/>
                </a:solidFill>
              </a:rPr>
              <a:t>Il vostro compito è quello di individuare l'oggetto</a:t>
            </a:r>
            <a:r>
              <a:rPr lang="en-US" altLang="de-DE" sz="2400" dirty="0">
                <a:solidFill>
                  <a:srgbClr val="333333"/>
                </a:solidFill>
              </a:rPr>
              <a:t>.</a:t>
            </a:r>
          </a:p>
          <a:p>
            <a:pPr marL="342900" lvl="0" indent="-342900">
              <a:buClr>
                <a:srgbClr val="333333"/>
              </a:buClr>
              <a:buFont typeface="WingDings"/>
              <a:buChar char=""/>
            </a:pPr>
            <a:r>
              <a:rPr lang="it-IT" altLang="de-DE" sz="2400" dirty="0">
                <a:solidFill>
                  <a:srgbClr val="333333"/>
                </a:solidFill>
              </a:rPr>
              <a:t>Cercate di evitare un processo decisionale</a:t>
            </a:r>
            <a:r>
              <a:rPr lang="en-US" altLang="de-DE" sz="2400" dirty="0">
                <a:solidFill>
                  <a:srgbClr val="333333"/>
                </a:solidFill>
              </a:rPr>
              <a:t> </a:t>
            </a:r>
            <a:r>
              <a:rPr lang="it-IT" altLang="de-DE" sz="2400" dirty="0">
                <a:solidFill>
                  <a:srgbClr val="333333"/>
                </a:solidFill>
              </a:rPr>
              <a:t>affrettato o prolungato</a:t>
            </a:r>
            <a:r>
              <a:rPr lang="en-US" altLang="de-DE" sz="2400" dirty="0">
                <a:solidFill>
                  <a:srgbClr val="333333"/>
                </a:solidFill>
              </a:rPr>
              <a:t>.</a:t>
            </a:r>
          </a:p>
          <a:p>
            <a:pPr marL="342900" lvl="0" indent="-342900">
              <a:buClr>
                <a:srgbClr val="333333"/>
              </a:buClr>
              <a:buFont typeface="WingDings"/>
              <a:buChar char=""/>
            </a:pPr>
            <a:r>
              <a:rPr lang="en-US" altLang="de-DE" sz="2400" dirty="0" err="1">
                <a:solidFill>
                  <a:srgbClr val="333333"/>
                </a:solidFill>
              </a:rPr>
              <a:t>Discutete</a:t>
            </a:r>
            <a:r>
              <a:rPr lang="en-US" altLang="de-DE" sz="2400" dirty="0">
                <a:solidFill>
                  <a:srgbClr val="333333"/>
                </a:solidFill>
              </a:rPr>
              <a:t> </a:t>
            </a:r>
            <a:r>
              <a:rPr lang="en-US" altLang="de-DE" sz="2400" dirty="0" err="1">
                <a:solidFill>
                  <a:srgbClr val="333333"/>
                </a:solidFill>
              </a:rPr>
              <a:t>su</a:t>
            </a:r>
            <a:r>
              <a:rPr lang="en-US" altLang="de-DE" sz="2400" dirty="0">
                <a:solidFill>
                  <a:srgbClr val="333333"/>
                </a:solidFill>
              </a:rPr>
              <a:t> </a:t>
            </a:r>
            <a:r>
              <a:rPr lang="en-US" altLang="de-DE" sz="2400" dirty="0" err="1">
                <a:solidFill>
                  <a:srgbClr val="333333"/>
                </a:solidFill>
              </a:rPr>
              <a:t>cosa</a:t>
            </a:r>
            <a:r>
              <a:rPr lang="en-US" altLang="de-DE" sz="2400" dirty="0">
                <a:solidFill>
                  <a:srgbClr val="333333"/>
                </a:solidFill>
              </a:rPr>
              <a:t> </a:t>
            </a:r>
            <a:r>
              <a:rPr lang="en-US" altLang="de-DE" sz="2400" dirty="0" err="1">
                <a:solidFill>
                  <a:srgbClr val="333333"/>
                </a:solidFill>
              </a:rPr>
              <a:t>sostiene</a:t>
            </a:r>
            <a:r>
              <a:rPr lang="en-US" altLang="de-DE" sz="2400" dirty="0">
                <a:solidFill>
                  <a:srgbClr val="333333"/>
                </a:solidFill>
              </a:rPr>
              <a:t> o </a:t>
            </a:r>
            <a:r>
              <a:rPr lang="en-US" altLang="de-DE" sz="2400" dirty="0" err="1">
                <a:solidFill>
                  <a:srgbClr val="333333"/>
                </a:solidFill>
              </a:rPr>
              <a:t>contraddice</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risposta</a:t>
            </a:r>
            <a:r>
              <a:rPr lang="en-US" altLang="de-DE" sz="2400" dirty="0">
                <a:solidFill>
                  <a:srgbClr val="333333"/>
                </a:solidFill>
              </a:rPr>
              <a:t> </a:t>
            </a:r>
            <a:r>
              <a:rPr lang="en-US" altLang="de-DE" sz="2400" dirty="0" err="1">
                <a:solidFill>
                  <a:srgbClr val="333333"/>
                </a:solidFill>
              </a:rPr>
              <a:t>alternativa</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25</a:t>
            </a:fld>
            <a:endParaRPr lang="de-DE" altLang="de-DE"/>
          </a:p>
        </p:txBody>
      </p:sp>
    </p:spTree>
    <p:extLst>
      <p:ext uri="{BB962C8B-B14F-4D97-AF65-F5344CB8AC3E}">
        <p14:creationId xmlns:p14="http://schemas.microsoft.com/office/powerpoint/2010/main" val="1722248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1</a:t>
            </a:r>
          </a:p>
        </p:txBody>
      </p:sp>
      <p:sp>
        <p:nvSpPr>
          <p:cNvPr id="5" name="Content Placeholder 4"/>
          <p:cNvSpPr>
            <a:spLocks noGrp="1"/>
          </p:cNvSpPr>
          <p:nvPr>
            <p:ph idx="1"/>
          </p:nvPr>
        </p:nvSpPr>
        <p:spPr/>
        <p:txBody>
          <a:bodyPr/>
          <a:lstStyle/>
          <a:p>
            <a:pPr lvl="0" defTabSz="914400" fontAlgn="base"/>
            <a:r>
              <a:rPr lang="it-IT" altLang="de-DE" sz="2400">
                <a:solidFill>
                  <a:srgbClr val="333333"/>
                </a:solidFill>
              </a:rPr>
              <a:t>Sono fornite diverse interpretazioni alternative.</a:t>
            </a:r>
          </a:p>
          <a:p>
            <a:pPr lvl="0" defTabSz="914400" fontAlgn="base"/>
            <a:r>
              <a:rPr lang="it-IT" altLang="de-DE" sz="2400" dirty="0">
                <a:solidFill>
                  <a:srgbClr val="333333"/>
                </a:solidFill>
              </a:rPr>
              <a:t>Per favore discutete con il gruppo quanto è verosimile ciascuna opzione e se ti senti abbastanza fiducioso nel prendere una decisione.</a:t>
            </a:r>
            <a:endParaRPr lang="en-US" sz="24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Immagine 2</a:t>
            </a:r>
          </a:p>
        </p:txBody>
      </p:sp>
      <p:sp>
        <p:nvSpPr>
          <p:cNvPr id="5" name="Content Placeholder 4"/>
          <p:cNvSpPr>
            <a:spLocks noGrp="1"/>
          </p:cNvSpPr>
          <p:nvPr>
            <p:ph idx="1"/>
          </p:nvPr>
        </p:nvSpPr>
        <p:spPr/>
        <p:txBody>
          <a:bodyPr/>
          <a:lstStyle/>
          <a:p>
            <a:pPr lvl="0" defTabSz="914400" fontAlgn="base"/>
            <a:r>
              <a:rPr lang="it-IT" altLang="de-DE" sz="2400">
                <a:solidFill>
                  <a:srgbClr val="333333"/>
                </a:solidFill>
              </a:rPr>
              <a:t>Qui, non sono fornite risposte alternative. </a:t>
            </a:r>
            <a:r>
              <a:rPr lang="it-IT" altLang="de-DE" sz="2400" dirty="0">
                <a:solidFill>
                  <a:srgbClr val="333333"/>
                </a:solidFill>
              </a:rPr>
              <a:t>Dovete esprimere le vostre idee circa l'immagine. Sentitevi liberi di offrire diverse alternative. Per favore discuti le tue valutazioni con il gruppo!</a:t>
            </a:r>
            <a:endParaRPr lang="en-US" sz="24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3</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44</a:t>
            </a:fld>
            <a:endParaRPr lang="de-DE" altLang="de-DE"/>
          </a:p>
        </p:txBody>
      </p:sp>
    </p:spTree>
    <p:extLst>
      <p:ext uri="{BB962C8B-B14F-4D97-AF65-F5344CB8AC3E}">
        <p14:creationId xmlns:p14="http://schemas.microsoft.com/office/powerpoint/2010/main" val="34336046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45</a:t>
            </a:fld>
            <a:endParaRPr lang="de-DE" altLang="de-DE"/>
          </a:p>
        </p:txBody>
      </p:sp>
    </p:spTree>
    <p:extLst>
      <p:ext uri="{BB962C8B-B14F-4D97-AF65-F5344CB8AC3E}">
        <p14:creationId xmlns:p14="http://schemas.microsoft.com/office/powerpoint/2010/main" val="36323177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46</a:t>
            </a:fld>
            <a:endParaRPr lang="de-DE" altLang="de-DE"/>
          </a:p>
        </p:txBody>
      </p:sp>
    </p:spTree>
    <p:extLst>
      <p:ext uri="{BB962C8B-B14F-4D97-AF65-F5344CB8AC3E}">
        <p14:creationId xmlns:p14="http://schemas.microsoft.com/office/powerpoint/2010/main" val="26068361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47</a:t>
            </a:fld>
            <a:endParaRPr lang="de-DE" altLang="de-DE"/>
          </a:p>
        </p:txBody>
      </p:sp>
    </p:spTree>
    <p:extLst>
      <p:ext uri="{BB962C8B-B14F-4D97-AF65-F5344CB8AC3E}">
        <p14:creationId xmlns:p14="http://schemas.microsoft.com/office/powerpoint/2010/main" val="1094880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48</a:t>
            </a:fld>
            <a:endParaRPr lang="de-DE" altLang="de-DE"/>
          </a:p>
        </p:txBody>
      </p:sp>
    </p:spTree>
    <p:extLst>
      <p:ext uri="{BB962C8B-B14F-4D97-AF65-F5344CB8AC3E}">
        <p14:creationId xmlns:p14="http://schemas.microsoft.com/office/powerpoint/2010/main" val="30181729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49</a:t>
            </a:fld>
            <a:endParaRPr lang="de-DE" altLang="de-DE"/>
          </a:p>
        </p:txBody>
      </p:sp>
    </p:spTree>
    <p:extLst>
      <p:ext uri="{BB962C8B-B14F-4D97-AF65-F5344CB8AC3E}">
        <p14:creationId xmlns:p14="http://schemas.microsoft.com/office/powerpoint/2010/main" val="813042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50</a:t>
            </a:fld>
            <a:endParaRPr lang="de-DE" altLang="de-DE"/>
          </a:p>
        </p:txBody>
      </p:sp>
    </p:spTree>
    <p:extLst>
      <p:ext uri="{BB962C8B-B14F-4D97-AF65-F5344CB8AC3E}">
        <p14:creationId xmlns:p14="http://schemas.microsoft.com/office/powerpoint/2010/main" val="2695749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51</a:t>
            </a:fld>
            <a:endParaRPr lang="de-DE" altLang="de-DE"/>
          </a:p>
        </p:txBody>
      </p:sp>
    </p:spTree>
    <p:extLst>
      <p:ext uri="{BB962C8B-B14F-4D97-AF65-F5344CB8AC3E}">
        <p14:creationId xmlns:p14="http://schemas.microsoft.com/office/powerpoint/2010/main" val="25574797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52</a:t>
            </a:fld>
            <a:endParaRPr lang="de-DE" altLang="de-DE"/>
          </a:p>
        </p:txBody>
      </p:sp>
    </p:spTree>
    <p:extLst>
      <p:ext uri="{BB962C8B-B14F-4D97-AF65-F5344CB8AC3E}">
        <p14:creationId xmlns:p14="http://schemas.microsoft.com/office/powerpoint/2010/main" val="1671928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4</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5</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71</a:t>
            </a:fld>
            <a:endParaRPr lang="de-DE" altLang="de-DE"/>
          </a:p>
        </p:txBody>
      </p:sp>
    </p:spTree>
    <p:extLst>
      <p:ext uri="{BB962C8B-B14F-4D97-AF65-F5344CB8AC3E}">
        <p14:creationId xmlns:p14="http://schemas.microsoft.com/office/powerpoint/2010/main" val="40416451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6</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7</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8</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90</a:t>
            </a:fld>
            <a:endParaRPr lang="de-DE" altLang="de-DE"/>
          </a:p>
        </p:txBody>
      </p:sp>
      <p:sp>
        <p:nvSpPr>
          <p:cNvPr id="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82275"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91</a:t>
            </a:fld>
            <a:endParaRPr lang="de-DE" altLang="de-DE"/>
          </a:p>
        </p:txBody>
      </p:sp>
      <p:sp>
        <p:nvSpPr>
          <p:cNvPr id="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5"/>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84322" name="Rectangle 6"/>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84323" name="Rectangle 7"/>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92</a:t>
            </a:fld>
            <a:endParaRPr lang="de-DE" altLang="de-DE"/>
          </a:p>
        </p:txBody>
      </p:sp>
      <p:sp>
        <p:nvSpPr>
          <p:cNvPr id="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86371"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86372"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93</a:t>
            </a:fld>
            <a:endParaRPr lang="de-DE" altLang="de-DE"/>
          </a:p>
        </p:txBody>
      </p:sp>
      <p:sp>
        <p:nvSpPr>
          <p:cNvPr id="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88419"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88420"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94</a:t>
            </a:fld>
            <a:endParaRPr lang="de-DE" altLang="de-DE"/>
          </a:p>
        </p:txBody>
      </p:sp>
      <p:sp>
        <p:nvSpPr>
          <p:cNvPr id="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90467"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90468"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95</a:t>
            </a:fld>
            <a:endParaRPr lang="de-DE" altLang="de-DE"/>
          </a:p>
        </p:txBody>
      </p:sp>
      <p:sp>
        <p:nvSpPr>
          <p:cNvPr id="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1030"/>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92515" name="Rectangle 1031"/>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96</a:t>
            </a:fld>
            <a:endParaRPr lang="de-DE" altLang="de-DE"/>
          </a:p>
        </p:txBody>
      </p:sp>
      <p:sp>
        <p:nvSpPr>
          <p:cNvPr id="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6"/>
          <p:cNvSpPr>
            <a:spLocks noChangeArrowheads="1"/>
          </p:cNvSpPr>
          <p:nvPr/>
        </p:nvSpPr>
        <p:spPr bwMode="auto">
          <a:xfrm>
            <a:off x="5894335" y="1813842"/>
            <a:ext cx="406506" cy="192087"/>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194563"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endParaRPr lang="it-IT" altLang="de-DE">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97</a:t>
            </a:fld>
            <a:endParaRPr lang="de-DE" altLang="de-DE"/>
          </a:p>
        </p:txBody>
      </p:sp>
      <p:sp>
        <p:nvSpPr>
          <p:cNvPr id="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9</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10</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 2:</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 adesso?</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Una coppia di vecchi, un calice oppure...?</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it-IT" altLang="de-DE" sz="2400" dirty="0">
                <a:solidFill>
                  <a:srgbClr val="333333"/>
                </a:solidFill>
              </a:rPr>
              <a:t>Le decisioni affrettate non sempre portano a errori, ma a volte raccontano solo metà della storia</a:t>
            </a:r>
            <a:r>
              <a:rPr lang="de-DE" altLang="de-DE" sz="2400" dirty="0">
                <a:solidFill>
                  <a:srgbClr val="333333"/>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it-IT" altLang="de-DE" sz="2400" dirty="0">
                <a:solidFill>
                  <a:srgbClr val="333333"/>
                </a:solidFill>
              </a:rPr>
              <a:t>Le decisioni affrettate non sempre portano a errori, ma a volte raccontano solo metà della storia</a:t>
            </a:r>
            <a:r>
              <a:rPr lang="de-DE" altLang="de-DE" sz="2400" dirty="0">
                <a:solidFill>
                  <a:srgbClr val="333333"/>
                </a:solidFill>
              </a:rPr>
              <a:t>!</a:t>
            </a:r>
          </a:p>
          <a:p>
            <a:pPr lvl="0" algn="ctr" defTabSz="914400" fontAlgn="base"/>
            <a:r>
              <a:rPr lang="de-DE" altLang="de-DE" sz="2400" dirty="0">
                <a:solidFill>
                  <a:srgbClr val="004992"/>
                </a:solidFill>
              </a:rPr>
              <a:t>Cerca di scoprire tutti i dettagli/immagini della figura seguente!</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122</a:t>
            </a:fld>
            <a:endParaRPr lang="de-DE" altLang="de-DE"/>
          </a:p>
        </p:txBody>
      </p:sp>
    </p:spTree>
    <p:extLst>
      <p:ext uri="{BB962C8B-B14F-4D97-AF65-F5344CB8AC3E}">
        <p14:creationId xmlns:p14="http://schemas.microsoft.com/office/powerpoint/2010/main" val="11746686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donna anziana, donna giovane, uomo con i baffi?</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9" name="Slide Number Placeholder 8"/>
          <p:cNvSpPr>
            <a:spLocks noGrp="1"/>
          </p:cNvSpPr>
          <p:nvPr>
            <p:ph type="sldNum" sz="quarter" idx="12"/>
          </p:nvPr>
        </p:nvSpPr>
        <p:spPr/>
        <p:txBody>
          <a:bodyPr/>
          <a:lstStyle/>
          <a:p>
            <a:fld id="{5524F818-1DE8-42AD-B0DF-14D1CD828B12}"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uomo anziano, o cavaliere?</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524F818-1DE8-42AD-B0DF-14D1CD828B12}"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Anatra o coniglio?</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9" name="Slide Number Placeholder 8"/>
          <p:cNvSpPr>
            <a:spLocks noGrp="1"/>
          </p:cNvSpPr>
          <p:nvPr>
            <p:ph type="sldNum" sz="quarter" idx="12"/>
          </p:nvPr>
        </p:nvSpPr>
        <p:spPr/>
        <p:txBody>
          <a:bodyPr/>
          <a:lstStyle/>
          <a:p>
            <a:fld id="{5524F818-1DE8-42AD-B0DF-14D1CD828B12}"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Che cosa vedresti se rovesciassi l‘immagine sottosopra?</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9" name="Slide Number Placeholder 8"/>
          <p:cNvSpPr>
            <a:spLocks noGrp="1"/>
          </p:cNvSpPr>
          <p:nvPr>
            <p:ph type="sldNum" sz="quarter" idx="12"/>
          </p:nvPr>
        </p:nvSpPr>
        <p:spPr/>
        <p:txBody>
          <a:bodyPr/>
          <a:lstStyle/>
          <a:p>
            <a:fld id="{5524F818-1DE8-42AD-B0DF-14D1CD828B12}"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Cavallo o cavaliere?</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9" name="Slide Number Placeholder 8"/>
          <p:cNvSpPr>
            <a:spLocks noGrp="1"/>
          </p:cNvSpPr>
          <p:nvPr>
            <p:ph type="sldNum" sz="quarter" idx="12"/>
          </p:nvPr>
        </p:nvSpPr>
        <p:spPr/>
        <p:txBody>
          <a:bodyPr/>
          <a:lstStyle/>
          <a:p>
            <a:fld id="{5524F818-1DE8-42AD-B0DF-14D1CD828B12}"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Teschio o panetteria?</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524F818-1DE8-42AD-B0DF-14D1CD828B12}"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Cerca di scoprire tutti i dettagli!</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5524F818-1DE8-42AD-B0DF-14D1CD828B12}"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Quindi</a:t>
            </a:r>
            <a:r>
              <a:rPr lang="en-US" altLang="de-DE" sz="2000" dirty="0">
                <a:solidFill>
                  <a:srgbClr val="004992"/>
                </a:solidFill>
              </a:rPr>
              <a:t> </a:t>
            </a:r>
            <a:r>
              <a:rPr lang="en-US" altLang="de-DE" sz="2000" dirty="0" err="1">
                <a:solidFill>
                  <a:srgbClr val="004992"/>
                </a:solidFill>
              </a:rPr>
              <a:t>cercate</a:t>
            </a:r>
            <a:r>
              <a:rPr lang="en-US" altLang="de-DE" sz="2000" dirty="0">
                <a:solidFill>
                  <a:srgbClr val="004992"/>
                </a:solidFill>
              </a:rPr>
              <a:t> </a:t>
            </a:r>
            <a:r>
              <a:rPr lang="en-US" altLang="de-DE" sz="2000" dirty="0" err="1">
                <a:solidFill>
                  <a:srgbClr val="004992"/>
                </a:solidFill>
              </a:rPr>
              <a:t>piu</a:t>
            </a:r>
            <a:r>
              <a:rPr lang="en-US" altLang="de-DE" sz="2000" dirty="0">
                <a:solidFill>
                  <a:srgbClr val="004992"/>
                </a:solidFill>
              </a:rPr>
              <a:t>’ </a:t>
            </a:r>
            <a:r>
              <a:rPr lang="en-US" altLang="de-DE" sz="2000" dirty="0" err="1">
                <a:solidFill>
                  <a:srgbClr val="004992"/>
                </a:solidFill>
              </a:rPr>
              <a:t>informazioni</a:t>
            </a:r>
            <a:r>
              <a:rPr lang="en-US" altLang="de-DE" sz="2000" dirty="0">
                <a:solidFill>
                  <a:srgbClr val="004992"/>
                </a:solidFill>
              </a:rPr>
              <a:t> </a:t>
            </a:r>
            <a:r>
              <a:rPr lang="en-US" altLang="de-DE" sz="2000" dirty="0" err="1">
                <a:solidFill>
                  <a:srgbClr val="004992"/>
                </a:solidFill>
              </a:rPr>
              <a:t>possibili</a:t>
            </a:r>
            <a:r>
              <a:rPr lang="en-US" altLang="de-DE" sz="2000" dirty="0">
                <a:solidFill>
                  <a:srgbClr val="004992"/>
                </a:solidFill>
              </a:rPr>
              <a:t> e</a:t>
            </a:r>
            <a:r>
              <a:rPr lang="en-US" altLang="de-DE" sz="2000" dirty="0">
                <a:solidFill>
                  <a:srgbClr val="333333"/>
                </a:solidFill>
              </a:rPr>
              <a:t> </a:t>
            </a:r>
            <a:r>
              <a:rPr lang="en-US" altLang="de-DE" sz="2000" dirty="0" err="1">
                <a:solidFill>
                  <a:srgbClr val="333333"/>
                </a:solidFill>
              </a:rPr>
              <a:t>scambiate</a:t>
            </a:r>
            <a:r>
              <a:rPr lang="en-US" altLang="de-DE" sz="2000" dirty="0">
                <a:solidFill>
                  <a:srgbClr val="333333"/>
                </a:solidFill>
              </a:rPr>
              <a:t> le </a:t>
            </a:r>
            <a:r>
              <a:rPr lang="en-US" altLang="de-DE" sz="2000" dirty="0" err="1">
                <a:solidFill>
                  <a:srgbClr val="333333"/>
                </a:solidFill>
              </a:rPr>
              <a:t>idee</a:t>
            </a:r>
            <a:r>
              <a:rPr lang="en-US" altLang="de-DE" sz="2000" dirty="0">
                <a:solidFill>
                  <a:srgbClr val="333333"/>
                </a:solidFill>
              </a:rPr>
              <a:t> con </a:t>
            </a:r>
            <a:r>
              <a:rPr lang="en-US" altLang="de-DE" sz="2000" dirty="0" err="1">
                <a:solidFill>
                  <a:srgbClr val="333333"/>
                </a:solidFill>
              </a:rPr>
              <a:t>gli</a:t>
            </a:r>
            <a:r>
              <a:rPr lang="en-US" altLang="de-DE" sz="2000" dirty="0">
                <a:solidFill>
                  <a:srgbClr val="333333"/>
                </a:solidFill>
              </a:rPr>
              <a:t> </a:t>
            </a:r>
            <a:r>
              <a:rPr lang="en-US" altLang="de-DE" sz="2000" dirty="0" err="1">
                <a:solidFill>
                  <a:srgbClr val="333333"/>
                </a:solidFill>
              </a:rPr>
              <a:t>altri</a:t>
            </a:r>
            <a:r>
              <a:rPr lang="en-US" altLang="de-DE" sz="2000" dirty="0">
                <a:solidFill>
                  <a:srgbClr val="333333"/>
                </a:solidFill>
              </a:rPr>
              <a:t>, </a:t>
            </a:r>
            <a:r>
              <a:rPr lang="en-US" altLang="de-DE" sz="2000" dirty="0" err="1">
                <a:solidFill>
                  <a:srgbClr val="333333"/>
                </a:solidFill>
              </a:rPr>
              <a:t>specialmente</a:t>
            </a:r>
            <a:r>
              <a:rPr lang="en-US" altLang="de-DE" sz="2000" dirty="0">
                <a:solidFill>
                  <a:srgbClr val="333333"/>
                </a:solidFill>
              </a:rPr>
              <a:t> se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sono</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o </a:t>
            </a:r>
            <a:r>
              <a:rPr lang="en-US" altLang="de-DE" sz="2000" dirty="0" err="1">
                <a:solidFill>
                  <a:srgbClr val="333333"/>
                </a:solidFill>
              </a:rPr>
              <a:t>hanno</a:t>
            </a:r>
            <a:r>
              <a:rPr lang="en-US" altLang="de-DE" sz="2000" dirty="0">
                <a:solidFill>
                  <a:srgbClr val="333333"/>
                </a:solidFill>
              </a:rPr>
              <a:t> </a:t>
            </a:r>
            <a:r>
              <a:rPr lang="en-US" altLang="de-DE" sz="2000" dirty="0" err="1">
                <a:solidFill>
                  <a:srgbClr val="333333"/>
                </a:solidFill>
              </a:rPr>
              <a:t>delle</a:t>
            </a:r>
            <a:r>
              <a:rPr lang="en-US" altLang="de-DE" sz="2000" dirty="0">
                <a:solidFill>
                  <a:srgbClr val="333333"/>
                </a:solidFill>
              </a:rPr>
              <a:t> </a:t>
            </a:r>
            <a:r>
              <a:rPr lang="en-US" altLang="de-DE" sz="2000" dirty="0" err="1">
                <a:solidFill>
                  <a:srgbClr val="333333"/>
                </a:solidFill>
              </a:rPr>
              <a:t>implicazioni</a:t>
            </a:r>
            <a:r>
              <a:rPr lang="en-US" altLang="de-DE" sz="2000" dirty="0">
                <a:solidFill>
                  <a:srgbClr val="333333"/>
                </a:solidFill>
              </a:rPr>
              <a:t> </a:t>
            </a:r>
            <a:r>
              <a:rPr lang="en-US" altLang="de-DE" sz="2000" dirty="0" err="1">
                <a:solidFill>
                  <a:srgbClr val="333333"/>
                </a:solidFill>
              </a:rPr>
              <a:t>serie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Se </a:t>
            </a:r>
            <a:r>
              <a:rPr lang="en-US" altLang="de-DE" sz="2000" dirty="0" err="1">
                <a:solidFill>
                  <a:srgbClr val="333333"/>
                </a:solidFill>
              </a:rPr>
              <a:t>c’è</a:t>
            </a:r>
            <a:r>
              <a:rPr lang="en-US" altLang="de-DE" sz="2000" dirty="0">
                <a:solidFill>
                  <a:srgbClr val="333333"/>
                </a:solidFill>
              </a:rPr>
              <a:t> la </a:t>
            </a:r>
            <a:r>
              <a:rPr lang="en-US" altLang="de-DE" sz="2000" dirty="0" err="1">
                <a:solidFill>
                  <a:srgbClr val="333333"/>
                </a:solidFill>
              </a:rPr>
              <a:t>sensazione</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vicino</a:t>
            </a:r>
            <a:r>
              <a:rPr lang="en-US" altLang="de-DE" sz="2000" dirty="0">
                <a:solidFill>
                  <a:srgbClr val="333333"/>
                </a:solidFill>
              </a:rPr>
              <a:t> </a:t>
            </a:r>
            <a:r>
              <a:rPr lang="en-US" altLang="de-DE" sz="2000" dirty="0" err="1">
                <a:solidFill>
                  <a:srgbClr val="333333"/>
                </a:solidFill>
              </a:rPr>
              <a:t>ti</a:t>
            </a:r>
            <a:r>
              <a:rPr lang="en-US" altLang="de-DE" sz="2000" dirty="0">
                <a:solidFill>
                  <a:srgbClr val="333333"/>
                </a:solidFill>
              </a:rPr>
              <a:t> </a:t>
            </a:r>
            <a:r>
              <a:rPr lang="en-US" altLang="de-DE" sz="2000" dirty="0" err="1">
                <a:solidFill>
                  <a:srgbClr val="333333"/>
                </a:solidFill>
              </a:rPr>
              <a:t>dia</a:t>
            </a:r>
            <a:r>
              <a:rPr lang="en-US" altLang="de-DE" sz="2000" dirty="0">
                <a:solidFill>
                  <a:srgbClr val="333333"/>
                </a:solidFill>
              </a:rPr>
              <a:t> la </a:t>
            </a:r>
            <a:r>
              <a:rPr lang="en-US" altLang="de-DE" sz="2000" err="1">
                <a:solidFill>
                  <a:srgbClr val="333333"/>
                </a:solidFill>
              </a:rPr>
              <a:t>caccia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non </a:t>
            </a:r>
            <a:r>
              <a:rPr lang="en-US" altLang="de-DE" sz="2000" dirty="0" err="1">
                <a:solidFill>
                  <a:srgbClr val="333333"/>
                </a:solidFill>
              </a:rPr>
              <a:t>attaccare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presunto</a:t>
            </a:r>
            <a:r>
              <a:rPr lang="en-US" altLang="de-DE" sz="2000" dirty="0">
                <a:solidFill>
                  <a:srgbClr val="333333"/>
                </a:solidFill>
              </a:rPr>
              <a:t> </a:t>
            </a:r>
            <a:r>
              <a:rPr lang="en-US" altLang="de-DE" sz="2000" dirty="0" err="1">
                <a:solidFill>
                  <a:srgbClr val="333333"/>
                </a:solidFill>
              </a:rPr>
              <a:t>nemico</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138</a:t>
            </a:fld>
            <a:endParaRPr lang="de-DE" altLang="de-DE"/>
          </a:p>
        </p:txBody>
      </p:sp>
    </p:spTree>
    <p:extLst>
      <p:ext uri="{BB962C8B-B14F-4D97-AF65-F5344CB8AC3E}">
        <p14:creationId xmlns:p14="http://schemas.microsoft.com/office/powerpoint/2010/main" val="16426114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Quindi</a:t>
            </a:r>
            <a:r>
              <a:rPr lang="en-US" altLang="de-DE" sz="2000" dirty="0">
                <a:solidFill>
                  <a:srgbClr val="004992"/>
                </a:solidFill>
              </a:rPr>
              <a:t> </a:t>
            </a:r>
            <a:r>
              <a:rPr lang="en-US" altLang="de-DE" sz="2000" dirty="0" err="1">
                <a:solidFill>
                  <a:srgbClr val="004992"/>
                </a:solidFill>
              </a:rPr>
              <a:t>cercate</a:t>
            </a:r>
            <a:r>
              <a:rPr lang="en-US" altLang="de-DE" sz="2000" dirty="0">
                <a:solidFill>
                  <a:srgbClr val="004992"/>
                </a:solidFill>
              </a:rPr>
              <a:t> </a:t>
            </a:r>
            <a:r>
              <a:rPr lang="en-US" altLang="de-DE" sz="2000" dirty="0" err="1">
                <a:solidFill>
                  <a:srgbClr val="004992"/>
                </a:solidFill>
              </a:rPr>
              <a:t>piu</a:t>
            </a:r>
            <a:r>
              <a:rPr lang="en-US" altLang="de-DE" sz="2000" dirty="0">
                <a:solidFill>
                  <a:srgbClr val="004992"/>
                </a:solidFill>
              </a:rPr>
              <a:t>’ </a:t>
            </a:r>
            <a:r>
              <a:rPr lang="en-US" altLang="de-DE" sz="2000" dirty="0" err="1">
                <a:solidFill>
                  <a:srgbClr val="004992"/>
                </a:solidFill>
              </a:rPr>
              <a:t>informazioni</a:t>
            </a:r>
            <a:r>
              <a:rPr lang="en-US" altLang="de-DE" sz="2000" dirty="0">
                <a:solidFill>
                  <a:srgbClr val="004992"/>
                </a:solidFill>
              </a:rPr>
              <a:t> </a:t>
            </a:r>
            <a:r>
              <a:rPr lang="en-US" altLang="de-DE" sz="2000" dirty="0" err="1">
                <a:solidFill>
                  <a:srgbClr val="004992"/>
                </a:solidFill>
              </a:rPr>
              <a:t>possibili</a:t>
            </a:r>
            <a:r>
              <a:rPr lang="en-US" altLang="de-DE" sz="2000" dirty="0">
                <a:solidFill>
                  <a:srgbClr val="004992"/>
                </a:solidFill>
              </a:rPr>
              <a:t> e</a:t>
            </a:r>
            <a:r>
              <a:rPr lang="en-US" altLang="de-DE" sz="2000" dirty="0">
                <a:solidFill>
                  <a:srgbClr val="333333"/>
                </a:solidFill>
              </a:rPr>
              <a:t> </a:t>
            </a:r>
            <a:r>
              <a:rPr lang="en-US" altLang="de-DE" sz="2000" dirty="0" err="1">
                <a:solidFill>
                  <a:srgbClr val="333333"/>
                </a:solidFill>
              </a:rPr>
              <a:t>scambiate</a:t>
            </a:r>
            <a:r>
              <a:rPr lang="en-US" altLang="de-DE" sz="2000" dirty="0">
                <a:solidFill>
                  <a:srgbClr val="333333"/>
                </a:solidFill>
              </a:rPr>
              <a:t> le </a:t>
            </a:r>
            <a:r>
              <a:rPr lang="en-US" altLang="de-DE" sz="2000" dirty="0" err="1">
                <a:solidFill>
                  <a:srgbClr val="333333"/>
                </a:solidFill>
              </a:rPr>
              <a:t>idee</a:t>
            </a:r>
            <a:r>
              <a:rPr lang="en-US" altLang="de-DE" sz="2000" dirty="0">
                <a:solidFill>
                  <a:srgbClr val="333333"/>
                </a:solidFill>
              </a:rPr>
              <a:t> con </a:t>
            </a:r>
            <a:r>
              <a:rPr lang="en-US" altLang="de-DE" sz="2000" dirty="0" err="1">
                <a:solidFill>
                  <a:srgbClr val="333333"/>
                </a:solidFill>
              </a:rPr>
              <a:t>gli</a:t>
            </a:r>
            <a:r>
              <a:rPr lang="en-US" altLang="de-DE" sz="2000" dirty="0">
                <a:solidFill>
                  <a:srgbClr val="333333"/>
                </a:solidFill>
              </a:rPr>
              <a:t> </a:t>
            </a:r>
            <a:r>
              <a:rPr lang="en-US" altLang="de-DE" sz="2000" dirty="0" err="1">
                <a:solidFill>
                  <a:srgbClr val="333333"/>
                </a:solidFill>
              </a:rPr>
              <a:t>altri</a:t>
            </a:r>
            <a:r>
              <a:rPr lang="en-US" altLang="de-DE" sz="2000" dirty="0">
                <a:solidFill>
                  <a:srgbClr val="333333"/>
                </a:solidFill>
              </a:rPr>
              <a:t>, </a:t>
            </a:r>
            <a:r>
              <a:rPr lang="en-US" altLang="de-DE" sz="2000" dirty="0" err="1">
                <a:solidFill>
                  <a:srgbClr val="333333"/>
                </a:solidFill>
              </a:rPr>
              <a:t>specialmente</a:t>
            </a:r>
            <a:r>
              <a:rPr lang="en-US" altLang="de-DE" sz="2000" dirty="0">
                <a:solidFill>
                  <a:srgbClr val="333333"/>
                </a:solidFill>
              </a:rPr>
              <a:t> se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sono</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o </a:t>
            </a:r>
            <a:r>
              <a:rPr lang="en-US" altLang="de-DE" sz="2000" dirty="0" err="1">
                <a:solidFill>
                  <a:srgbClr val="333333"/>
                </a:solidFill>
              </a:rPr>
              <a:t>hanno</a:t>
            </a:r>
            <a:r>
              <a:rPr lang="en-US" altLang="de-DE" sz="2000" dirty="0">
                <a:solidFill>
                  <a:srgbClr val="333333"/>
                </a:solidFill>
              </a:rPr>
              <a:t> </a:t>
            </a:r>
            <a:r>
              <a:rPr lang="en-US" altLang="de-DE" sz="2000" dirty="0" err="1">
                <a:solidFill>
                  <a:srgbClr val="333333"/>
                </a:solidFill>
              </a:rPr>
              <a:t>delle</a:t>
            </a:r>
            <a:r>
              <a:rPr lang="en-US" altLang="de-DE" sz="2000" dirty="0">
                <a:solidFill>
                  <a:srgbClr val="333333"/>
                </a:solidFill>
              </a:rPr>
              <a:t> </a:t>
            </a:r>
            <a:r>
              <a:rPr lang="en-US" altLang="de-DE" sz="2000" dirty="0" err="1">
                <a:solidFill>
                  <a:srgbClr val="333333"/>
                </a:solidFill>
              </a:rPr>
              <a:t>implicazioni</a:t>
            </a:r>
            <a:r>
              <a:rPr lang="en-US" altLang="de-DE" sz="2000" dirty="0">
                <a:solidFill>
                  <a:srgbClr val="333333"/>
                </a:solidFill>
              </a:rPr>
              <a:t> </a:t>
            </a:r>
            <a:r>
              <a:rPr lang="en-US" altLang="de-DE" sz="2000" dirty="0" err="1">
                <a:solidFill>
                  <a:srgbClr val="333333"/>
                </a:solidFill>
              </a:rPr>
              <a:t>serie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Se </a:t>
            </a:r>
            <a:r>
              <a:rPr lang="en-US" altLang="de-DE" sz="2000" dirty="0" err="1">
                <a:solidFill>
                  <a:srgbClr val="333333"/>
                </a:solidFill>
              </a:rPr>
              <a:t>c’è</a:t>
            </a:r>
            <a:r>
              <a:rPr lang="en-US" altLang="de-DE" sz="2000" dirty="0">
                <a:solidFill>
                  <a:srgbClr val="333333"/>
                </a:solidFill>
              </a:rPr>
              <a:t> la </a:t>
            </a:r>
            <a:r>
              <a:rPr lang="en-US" altLang="de-DE" sz="2000" dirty="0" err="1">
                <a:solidFill>
                  <a:srgbClr val="333333"/>
                </a:solidFill>
              </a:rPr>
              <a:t>sensazione</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vicino</a:t>
            </a:r>
            <a:r>
              <a:rPr lang="en-US" altLang="de-DE" sz="2000" dirty="0">
                <a:solidFill>
                  <a:srgbClr val="333333"/>
                </a:solidFill>
              </a:rPr>
              <a:t> </a:t>
            </a:r>
            <a:r>
              <a:rPr lang="en-US" altLang="de-DE" sz="2000" dirty="0" err="1">
                <a:solidFill>
                  <a:srgbClr val="333333"/>
                </a:solidFill>
              </a:rPr>
              <a:t>ti</a:t>
            </a:r>
            <a:r>
              <a:rPr lang="en-US" altLang="de-DE" sz="2000" dirty="0">
                <a:solidFill>
                  <a:srgbClr val="333333"/>
                </a:solidFill>
              </a:rPr>
              <a:t> </a:t>
            </a:r>
            <a:r>
              <a:rPr lang="en-US" altLang="de-DE" sz="2000" dirty="0" err="1">
                <a:solidFill>
                  <a:srgbClr val="333333"/>
                </a:solidFill>
              </a:rPr>
              <a:t>dia</a:t>
            </a:r>
            <a:r>
              <a:rPr lang="en-US" altLang="de-DE" sz="2000" dirty="0">
                <a:solidFill>
                  <a:srgbClr val="333333"/>
                </a:solidFill>
              </a:rPr>
              <a:t> la </a:t>
            </a:r>
            <a:r>
              <a:rPr lang="en-US" altLang="de-DE" sz="2000" err="1">
                <a:solidFill>
                  <a:srgbClr val="333333"/>
                </a:solidFill>
              </a:rPr>
              <a:t>caccia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non </a:t>
            </a:r>
            <a:r>
              <a:rPr lang="en-US" altLang="de-DE" sz="2000" dirty="0" err="1">
                <a:solidFill>
                  <a:srgbClr val="333333"/>
                </a:solidFill>
              </a:rPr>
              <a:t>attaccare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presunto</a:t>
            </a:r>
            <a:r>
              <a:rPr lang="en-US" altLang="de-DE" sz="2000" dirty="0">
                <a:solidFill>
                  <a:srgbClr val="333333"/>
                </a:solidFill>
              </a:rPr>
              <a:t> </a:t>
            </a:r>
            <a:r>
              <a:rPr lang="en-US" altLang="de-DE" sz="2000" dirty="0" err="1">
                <a:solidFill>
                  <a:srgbClr val="333333"/>
                </a:solidFill>
              </a:rPr>
              <a:t>nemico</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Per </a:t>
            </a:r>
            <a:r>
              <a:rPr lang="en-US" altLang="de-DE" sz="2000" dirty="0" err="1">
                <a:solidFill>
                  <a:srgbClr val="333333"/>
                </a:solidFill>
              </a:rPr>
              <a:t>fatti</a:t>
            </a:r>
            <a:r>
              <a:rPr lang="en-US" altLang="de-DE" sz="2000" dirty="0">
                <a:solidFill>
                  <a:srgbClr val="333333"/>
                </a:solidFill>
              </a:rPr>
              <a:t> di </a:t>
            </a:r>
            <a:r>
              <a:rPr lang="en-US" altLang="de-DE" sz="2000" dirty="0" err="1">
                <a:solidFill>
                  <a:srgbClr val="333333"/>
                </a:solidFill>
              </a:rPr>
              <a:t>minore</a:t>
            </a:r>
            <a:r>
              <a:rPr lang="en-US" altLang="de-DE" sz="2000" dirty="0">
                <a:solidFill>
                  <a:srgbClr val="333333"/>
                </a:solidFill>
              </a:rPr>
              <a:t> </a:t>
            </a:r>
            <a:r>
              <a:rPr lang="en-US" altLang="de-DE" sz="2000" dirty="0" err="1">
                <a:solidFill>
                  <a:srgbClr val="333333"/>
                </a:solidFill>
              </a:rPr>
              <a:t>importanza</a:t>
            </a:r>
            <a:r>
              <a:rPr lang="en-US" altLang="de-DE" sz="2000" dirty="0">
                <a:solidFill>
                  <a:srgbClr val="333333"/>
                </a:solidFill>
              </a:rPr>
              <a:t>, </a:t>
            </a:r>
            <a:r>
              <a:rPr lang="en-US" altLang="de-DE" sz="2000" dirty="0" err="1">
                <a:solidFill>
                  <a:srgbClr val="333333"/>
                </a:solidFill>
              </a:rPr>
              <a:t>possiamo</a:t>
            </a:r>
            <a:r>
              <a:rPr lang="en-US" altLang="de-DE" sz="2000" dirty="0">
                <a:solidFill>
                  <a:srgbClr val="333333"/>
                </a:solidFill>
              </a:rPr>
              <a:t> </a:t>
            </a:r>
            <a:r>
              <a:rPr lang="en-US" altLang="de-DE" sz="2000" dirty="0" err="1">
                <a:solidFill>
                  <a:srgbClr val="333333"/>
                </a:solidFill>
              </a:rPr>
              <a:t>anche</a:t>
            </a:r>
            <a:r>
              <a:rPr lang="en-US" altLang="de-DE" sz="2000" dirty="0">
                <a:solidFill>
                  <a:srgbClr val="333333"/>
                </a:solidFill>
              </a:rPr>
              <a:t> </a:t>
            </a:r>
            <a:r>
              <a:rPr lang="en-US" altLang="de-DE" sz="2000" dirty="0" err="1">
                <a:solidFill>
                  <a:srgbClr val="333333"/>
                </a:solidFill>
              </a:rPr>
              <a:t>decidere</a:t>
            </a:r>
            <a:r>
              <a:rPr lang="en-US" altLang="de-DE" sz="2000" dirty="0">
                <a:solidFill>
                  <a:srgbClr val="333333"/>
                </a:solidFill>
              </a:rPr>
              <a:t> </a:t>
            </a:r>
            <a:r>
              <a:rPr lang="en-US" altLang="de-DE" sz="2000" dirty="0" err="1">
                <a:solidFill>
                  <a:srgbClr val="333333"/>
                </a:solidFill>
              </a:rPr>
              <a:t>velocemente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a:t>
            </a:r>
            <a:r>
              <a:rPr lang="en-US" altLang="de-DE" sz="2000" dirty="0" err="1">
                <a:solidFill>
                  <a:srgbClr val="333333"/>
                </a:solidFill>
              </a:rPr>
              <a:t>una</a:t>
            </a:r>
            <a:r>
              <a:rPr lang="en-US" altLang="de-DE" sz="2000" dirty="0">
                <a:solidFill>
                  <a:srgbClr val="333333"/>
                </a:solidFill>
              </a:rPr>
              <a:t> </a:t>
            </a:r>
            <a:r>
              <a:rPr lang="en-US" altLang="de-DE" sz="2000" dirty="0" err="1">
                <a:solidFill>
                  <a:srgbClr val="333333"/>
                </a:solidFill>
              </a:rPr>
              <a:t>marca</a:t>
            </a:r>
            <a:r>
              <a:rPr lang="en-US" altLang="de-DE" sz="2000" dirty="0">
                <a:solidFill>
                  <a:srgbClr val="333333"/>
                </a:solidFill>
              </a:rPr>
              <a:t> di yogurt o un </a:t>
            </a:r>
            <a:r>
              <a:rPr lang="en-US" altLang="de-DE" sz="2000" dirty="0" err="1">
                <a:solidFill>
                  <a:srgbClr val="333333"/>
                </a:solidFill>
              </a:rPr>
              <a:t>tipo</a:t>
            </a:r>
            <a:r>
              <a:rPr lang="en-US" altLang="de-DE" sz="2000" dirty="0">
                <a:solidFill>
                  <a:srgbClr val="333333"/>
                </a:solidFill>
              </a:rPr>
              <a:t> di dolce o la </a:t>
            </a:r>
            <a:r>
              <a:rPr lang="en-US" altLang="de-DE" sz="2000" dirty="0" err="1">
                <a:solidFill>
                  <a:srgbClr val="333333"/>
                </a:solidFill>
              </a:rPr>
              <a:t>scelta</a:t>
            </a:r>
            <a:r>
              <a:rPr lang="en-US" altLang="de-DE" sz="2000" dirty="0">
                <a:solidFill>
                  <a:srgbClr val="333333"/>
                </a:solidFill>
              </a:rPr>
              <a:t> </a:t>
            </a:r>
            <a:r>
              <a:rPr lang="en-US" altLang="de-DE" sz="2000" dirty="0" err="1">
                <a:solidFill>
                  <a:srgbClr val="333333"/>
                </a:solidFill>
              </a:rPr>
              <a:t>dei</a:t>
            </a:r>
            <a:r>
              <a:rPr lang="en-US" altLang="de-DE" sz="2000" dirty="0">
                <a:solidFill>
                  <a:srgbClr val="333333"/>
                </a:solidFill>
              </a:rPr>
              <a:t> numeri del </a:t>
            </a:r>
            <a:r>
              <a:rPr lang="en-US" altLang="de-DE" sz="2000">
                <a:solidFill>
                  <a:srgbClr val="333333"/>
                </a:solidFill>
              </a:rPr>
              <a:t>lotto).</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139</a:t>
            </a:fld>
            <a:endParaRPr lang="de-DE" altLang="de-DE"/>
          </a:p>
        </p:txBody>
      </p:sp>
    </p:spTree>
    <p:extLst>
      <p:ext uri="{BB962C8B-B14F-4D97-AF65-F5344CB8AC3E}">
        <p14:creationId xmlns:p14="http://schemas.microsoft.com/office/powerpoint/2010/main" val="30801211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Quindi</a:t>
            </a:r>
            <a:r>
              <a:rPr lang="en-US" altLang="de-DE" sz="2000" dirty="0">
                <a:solidFill>
                  <a:srgbClr val="004992"/>
                </a:solidFill>
              </a:rPr>
              <a:t> </a:t>
            </a:r>
            <a:r>
              <a:rPr lang="en-US" altLang="de-DE" sz="2000" dirty="0" err="1">
                <a:solidFill>
                  <a:srgbClr val="004992"/>
                </a:solidFill>
              </a:rPr>
              <a:t>cercate</a:t>
            </a:r>
            <a:r>
              <a:rPr lang="en-US" altLang="de-DE" sz="2000" dirty="0">
                <a:solidFill>
                  <a:srgbClr val="004992"/>
                </a:solidFill>
              </a:rPr>
              <a:t> </a:t>
            </a:r>
            <a:r>
              <a:rPr lang="en-US" altLang="de-DE" sz="2000" dirty="0" err="1">
                <a:solidFill>
                  <a:srgbClr val="004992"/>
                </a:solidFill>
              </a:rPr>
              <a:t>piu</a:t>
            </a:r>
            <a:r>
              <a:rPr lang="en-US" altLang="de-DE" sz="2000" dirty="0">
                <a:solidFill>
                  <a:srgbClr val="004992"/>
                </a:solidFill>
              </a:rPr>
              <a:t>’ </a:t>
            </a:r>
            <a:r>
              <a:rPr lang="en-US" altLang="de-DE" sz="2000" dirty="0" err="1">
                <a:solidFill>
                  <a:srgbClr val="004992"/>
                </a:solidFill>
              </a:rPr>
              <a:t>informazioni</a:t>
            </a:r>
            <a:r>
              <a:rPr lang="en-US" altLang="de-DE" sz="2000" dirty="0">
                <a:solidFill>
                  <a:srgbClr val="004992"/>
                </a:solidFill>
              </a:rPr>
              <a:t> </a:t>
            </a:r>
            <a:r>
              <a:rPr lang="en-US" altLang="de-DE" sz="2000" dirty="0" err="1">
                <a:solidFill>
                  <a:srgbClr val="004992"/>
                </a:solidFill>
              </a:rPr>
              <a:t>possibili</a:t>
            </a:r>
            <a:r>
              <a:rPr lang="en-US" altLang="de-DE" sz="2000" dirty="0">
                <a:solidFill>
                  <a:srgbClr val="004992"/>
                </a:solidFill>
              </a:rPr>
              <a:t> e</a:t>
            </a:r>
            <a:r>
              <a:rPr lang="en-US" altLang="de-DE" sz="2000" dirty="0">
                <a:solidFill>
                  <a:srgbClr val="333333"/>
                </a:solidFill>
              </a:rPr>
              <a:t> </a:t>
            </a:r>
            <a:r>
              <a:rPr lang="en-US" altLang="de-DE" sz="2000" dirty="0" err="1">
                <a:solidFill>
                  <a:srgbClr val="333333"/>
                </a:solidFill>
              </a:rPr>
              <a:t>scambiate</a:t>
            </a:r>
            <a:r>
              <a:rPr lang="en-US" altLang="de-DE" sz="2000" dirty="0">
                <a:solidFill>
                  <a:srgbClr val="333333"/>
                </a:solidFill>
              </a:rPr>
              <a:t> le </a:t>
            </a:r>
            <a:r>
              <a:rPr lang="en-US" altLang="de-DE" sz="2000" dirty="0" err="1">
                <a:solidFill>
                  <a:srgbClr val="333333"/>
                </a:solidFill>
              </a:rPr>
              <a:t>idee</a:t>
            </a:r>
            <a:r>
              <a:rPr lang="en-US" altLang="de-DE" sz="2000" dirty="0">
                <a:solidFill>
                  <a:srgbClr val="333333"/>
                </a:solidFill>
              </a:rPr>
              <a:t> con </a:t>
            </a:r>
            <a:r>
              <a:rPr lang="en-US" altLang="de-DE" sz="2000" dirty="0" err="1">
                <a:solidFill>
                  <a:srgbClr val="333333"/>
                </a:solidFill>
              </a:rPr>
              <a:t>gli</a:t>
            </a:r>
            <a:r>
              <a:rPr lang="en-US" altLang="de-DE" sz="2000" dirty="0">
                <a:solidFill>
                  <a:srgbClr val="333333"/>
                </a:solidFill>
              </a:rPr>
              <a:t> </a:t>
            </a:r>
            <a:r>
              <a:rPr lang="en-US" altLang="de-DE" sz="2000" dirty="0" err="1">
                <a:solidFill>
                  <a:srgbClr val="333333"/>
                </a:solidFill>
              </a:rPr>
              <a:t>altri</a:t>
            </a:r>
            <a:r>
              <a:rPr lang="en-US" altLang="de-DE" sz="2000" dirty="0">
                <a:solidFill>
                  <a:srgbClr val="333333"/>
                </a:solidFill>
              </a:rPr>
              <a:t>, </a:t>
            </a:r>
            <a:r>
              <a:rPr lang="en-US" altLang="de-DE" sz="2000" dirty="0" err="1">
                <a:solidFill>
                  <a:srgbClr val="333333"/>
                </a:solidFill>
              </a:rPr>
              <a:t>specialmente</a:t>
            </a:r>
            <a:r>
              <a:rPr lang="en-US" altLang="de-DE" sz="2000" dirty="0">
                <a:solidFill>
                  <a:srgbClr val="333333"/>
                </a:solidFill>
              </a:rPr>
              <a:t> se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sono</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o </a:t>
            </a:r>
            <a:r>
              <a:rPr lang="en-US" altLang="de-DE" sz="2000" dirty="0" err="1">
                <a:solidFill>
                  <a:srgbClr val="333333"/>
                </a:solidFill>
              </a:rPr>
              <a:t>hanno</a:t>
            </a:r>
            <a:r>
              <a:rPr lang="en-US" altLang="de-DE" sz="2000" dirty="0">
                <a:solidFill>
                  <a:srgbClr val="333333"/>
                </a:solidFill>
              </a:rPr>
              <a:t> </a:t>
            </a:r>
            <a:r>
              <a:rPr lang="en-US" altLang="de-DE" sz="2000" dirty="0" err="1">
                <a:solidFill>
                  <a:srgbClr val="333333"/>
                </a:solidFill>
              </a:rPr>
              <a:t>delle</a:t>
            </a:r>
            <a:r>
              <a:rPr lang="en-US" altLang="de-DE" sz="2000" dirty="0">
                <a:solidFill>
                  <a:srgbClr val="333333"/>
                </a:solidFill>
              </a:rPr>
              <a:t> </a:t>
            </a:r>
            <a:r>
              <a:rPr lang="en-US" altLang="de-DE" sz="2000" dirty="0" err="1">
                <a:solidFill>
                  <a:srgbClr val="333333"/>
                </a:solidFill>
              </a:rPr>
              <a:t>implicazioni</a:t>
            </a:r>
            <a:r>
              <a:rPr lang="en-US" altLang="de-DE" sz="2000" dirty="0">
                <a:solidFill>
                  <a:srgbClr val="333333"/>
                </a:solidFill>
              </a:rPr>
              <a:t> </a:t>
            </a:r>
            <a:r>
              <a:rPr lang="en-US" altLang="de-DE" sz="2000" dirty="0" err="1">
                <a:solidFill>
                  <a:srgbClr val="333333"/>
                </a:solidFill>
              </a:rPr>
              <a:t>serie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Se </a:t>
            </a:r>
            <a:r>
              <a:rPr lang="en-US" altLang="de-DE" sz="2000" dirty="0" err="1">
                <a:solidFill>
                  <a:srgbClr val="333333"/>
                </a:solidFill>
              </a:rPr>
              <a:t>c’è</a:t>
            </a:r>
            <a:r>
              <a:rPr lang="en-US" altLang="de-DE" sz="2000" dirty="0">
                <a:solidFill>
                  <a:srgbClr val="333333"/>
                </a:solidFill>
              </a:rPr>
              <a:t> la </a:t>
            </a:r>
            <a:r>
              <a:rPr lang="en-US" altLang="de-DE" sz="2000" dirty="0" err="1">
                <a:solidFill>
                  <a:srgbClr val="333333"/>
                </a:solidFill>
              </a:rPr>
              <a:t>sensazione</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vicino</a:t>
            </a:r>
            <a:r>
              <a:rPr lang="en-US" altLang="de-DE" sz="2000" dirty="0">
                <a:solidFill>
                  <a:srgbClr val="333333"/>
                </a:solidFill>
              </a:rPr>
              <a:t> </a:t>
            </a:r>
            <a:r>
              <a:rPr lang="en-US" altLang="de-DE" sz="2000" dirty="0" err="1">
                <a:solidFill>
                  <a:srgbClr val="333333"/>
                </a:solidFill>
              </a:rPr>
              <a:t>ti</a:t>
            </a:r>
            <a:r>
              <a:rPr lang="en-US" altLang="de-DE" sz="2000" dirty="0">
                <a:solidFill>
                  <a:srgbClr val="333333"/>
                </a:solidFill>
              </a:rPr>
              <a:t> </a:t>
            </a:r>
            <a:r>
              <a:rPr lang="en-US" altLang="de-DE" sz="2000" dirty="0" err="1">
                <a:solidFill>
                  <a:srgbClr val="333333"/>
                </a:solidFill>
              </a:rPr>
              <a:t>dia</a:t>
            </a:r>
            <a:r>
              <a:rPr lang="en-US" altLang="de-DE" sz="2000" dirty="0">
                <a:solidFill>
                  <a:srgbClr val="333333"/>
                </a:solidFill>
              </a:rPr>
              <a:t> la </a:t>
            </a:r>
            <a:r>
              <a:rPr lang="en-US" altLang="de-DE" sz="2000" err="1">
                <a:solidFill>
                  <a:srgbClr val="333333"/>
                </a:solidFill>
              </a:rPr>
              <a:t>caccia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non </a:t>
            </a:r>
            <a:r>
              <a:rPr lang="en-US" altLang="de-DE" sz="2000" dirty="0" err="1">
                <a:solidFill>
                  <a:srgbClr val="333333"/>
                </a:solidFill>
              </a:rPr>
              <a:t>attaccare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presunto</a:t>
            </a:r>
            <a:r>
              <a:rPr lang="en-US" altLang="de-DE" sz="2000" dirty="0">
                <a:solidFill>
                  <a:srgbClr val="333333"/>
                </a:solidFill>
              </a:rPr>
              <a:t> </a:t>
            </a:r>
            <a:r>
              <a:rPr lang="en-US" altLang="de-DE" sz="2000" dirty="0" err="1">
                <a:solidFill>
                  <a:srgbClr val="333333"/>
                </a:solidFill>
              </a:rPr>
              <a:t>nemico</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Per </a:t>
            </a:r>
            <a:r>
              <a:rPr lang="en-US" altLang="de-DE" sz="2000" dirty="0" err="1">
                <a:solidFill>
                  <a:srgbClr val="333333"/>
                </a:solidFill>
              </a:rPr>
              <a:t>fatti</a:t>
            </a:r>
            <a:r>
              <a:rPr lang="en-US" altLang="de-DE" sz="2000" dirty="0">
                <a:solidFill>
                  <a:srgbClr val="333333"/>
                </a:solidFill>
              </a:rPr>
              <a:t> di </a:t>
            </a:r>
            <a:r>
              <a:rPr lang="en-US" altLang="de-DE" sz="2000" dirty="0" err="1">
                <a:solidFill>
                  <a:srgbClr val="333333"/>
                </a:solidFill>
              </a:rPr>
              <a:t>minore</a:t>
            </a:r>
            <a:r>
              <a:rPr lang="en-US" altLang="de-DE" sz="2000" dirty="0">
                <a:solidFill>
                  <a:srgbClr val="333333"/>
                </a:solidFill>
              </a:rPr>
              <a:t> </a:t>
            </a:r>
            <a:r>
              <a:rPr lang="en-US" altLang="de-DE" sz="2000" dirty="0" err="1">
                <a:solidFill>
                  <a:srgbClr val="333333"/>
                </a:solidFill>
              </a:rPr>
              <a:t>importanza</a:t>
            </a:r>
            <a:r>
              <a:rPr lang="en-US" altLang="de-DE" sz="2000" dirty="0">
                <a:solidFill>
                  <a:srgbClr val="333333"/>
                </a:solidFill>
              </a:rPr>
              <a:t>, </a:t>
            </a:r>
            <a:r>
              <a:rPr lang="en-US" altLang="de-DE" sz="2000" dirty="0" err="1">
                <a:solidFill>
                  <a:srgbClr val="333333"/>
                </a:solidFill>
              </a:rPr>
              <a:t>possiamo</a:t>
            </a:r>
            <a:r>
              <a:rPr lang="en-US" altLang="de-DE" sz="2000" dirty="0">
                <a:solidFill>
                  <a:srgbClr val="333333"/>
                </a:solidFill>
              </a:rPr>
              <a:t> </a:t>
            </a:r>
            <a:r>
              <a:rPr lang="en-US" altLang="de-DE" sz="2000" dirty="0" err="1">
                <a:solidFill>
                  <a:srgbClr val="333333"/>
                </a:solidFill>
              </a:rPr>
              <a:t>anche</a:t>
            </a:r>
            <a:r>
              <a:rPr lang="en-US" altLang="de-DE" sz="2000" dirty="0">
                <a:solidFill>
                  <a:srgbClr val="333333"/>
                </a:solidFill>
              </a:rPr>
              <a:t> </a:t>
            </a:r>
            <a:r>
              <a:rPr lang="en-US" altLang="de-DE" sz="2000" dirty="0" err="1">
                <a:solidFill>
                  <a:srgbClr val="333333"/>
                </a:solidFill>
              </a:rPr>
              <a:t>decidere</a:t>
            </a:r>
            <a:r>
              <a:rPr lang="en-US" altLang="de-DE" sz="2000" dirty="0">
                <a:solidFill>
                  <a:srgbClr val="333333"/>
                </a:solidFill>
              </a:rPr>
              <a:t> </a:t>
            </a:r>
            <a:r>
              <a:rPr lang="en-US" altLang="de-DE" sz="2000" dirty="0" err="1">
                <a:solidFill>
                  <a:srgbClr val="333333"/>
                </a:solidFill>
              </a:rPr>
              <a:t>velocemente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a:t>
            </a:r>
            <a:r>
              <a:rPr lang="en-US" altLang="de-DE" sz="2000" dirty="0" err="1">
                <a:solidFill>
                  <a:srgbClr val="333333"/>
                </a:solidFill>
              </a:rPr>
              <a:t>una</a:t>
            </a:r>
            <a:r>
              <a:rPr lang="en-US" altLang="de-DE" sz="2000" dirty="0">
                <a:solidFill>
                  <a:srgbClr val="333333"/>
                </a:solidFill>
              </a:rPr>
              <a:t> </a:t>
            </a:r>
            <a:r>
              <a:rPr lang="en-US" altLang="de-DE" sz="2000" dirty="0" err="1">
                <a:solidFill>
                  <a:srgbClr val="333333"/>
                </a:solidFill>
              </a:rPr>
              <a:t>marca</a:t>
            </a:r>
            <a:r>
              <a:rPr lang="en-US" altLang="de-DE" sz="2000" dirty="0">
                <a:solidFill>
                  <a:srgbClr val="333333"/>
                </a:solidFill>
              </a:rPr>
              <a:t> di yogurt o un </a:t>
            </a:r>
            <a:r>
              <a:rPr lang="en-US" altLang="de-DE" sz="2000" dirty="0" err="1">
                <a:solidFill>
                  <a:srgbClr val="333333"/>
                </a:solidFill>
              </a:rPr>
              <a:t>tipo</a:t>
            </a:r>
            <a:r>
              <a:rPr lang="en-US" altLang="de-DE" sz="2000" dirty="0">
                <a:solidFill>
                  <a:srgbClr val="333333"/>
                </a:solidFill>
              </a:rPr>
              <a:t> di dolce o la </a:t>
            </a:r>
            <a:r>
              <a:rPr lang="en-US" altLang="de-DE" sz="2000" dirty="0" err="1">
                <a:solidFill>
                  <a:srgbClr val="333333"/>
                </a:solidFill>
              </a:rPr>
              <a:t>scelta</a:t>
            </a:r>
            <a:r>
              <a:rPr lang="en-US" altLang="de-DE" sz="2000" dirty="0">
                <a:solidFill>
                  <a:srgbClr val="333333"/>
                </a:solidFill>
              </a:rPr>
              <a:t> </a:t>
            </a:r>
            <a:r>
              <a:rPr lang="en-US" altLang="de-DE" sz="2000" dirty="0" err="1">
                <a:solidFill>
                  <a:srgbClr val="333333"/>
                </a:solidFill>
              </a:rPr>
              <a:t>dei</a:t>
            </a:r>
            <a:r>
              <a:rPr lang="en-US" altLang="de-DE" sz="2000" dirty="0">
                <a:solidFill>
                  <a:srgbClr val="333333"/>
                </a:solidFill>
              </a:rPr>
              <a:t> numeri del lotto).</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Sbagliare</a:t>
            </a:r>
            <a:r>
              <a:rPr lang="en-US" altLang="de-DE" sz="2000" dirty="0">
                <a:solidFill>
                  <a:srgbClr val="333333"/>
                </a:solidFill>
              </a:rPr>
              <a:t> è </a:t>
            </a:r>
            <a:r>
              <a:rPr lang="en-US" altLang="de-DE" sz="2000" dirty="0" err="1">
                <a:solidFill>
                  <a:srgbClr val="333333"/>
                </a:solidFill>
              </a:rPr>
              <a:t>umano</a:t>
            </a:r>
            <a:r>
              <a:rPr lang="en-US" altLang="de-DE" sz="2000" dirty="0">
                <a:solidFill>
                  <a:srgbClr val="333333"/>
                </a:solidFill>
              </a:rPr>
              <a:t> – </a:t>
            </a:r>
            <a:r>
              <a:rPr lang="en-US" altLang="de-DE" sz="2000" dirty="0" err="1">
                <a:solidFill>
                  <a:srgbClr val="333333"/>
                </a:solidFill>
              </a:rPr>
              <a:t>siate</a:t>
            </a:r>
            <a:r>
              <a:rPr lang="en-US" altLang="de-DE" sz="2000" dirty="0">
                <a:solidFill>
                  <a:srgbClr val="333333"/>
                </a:solidFill>
              </a:rPr>
              <a:t> </a:t>
            </a:r>
            <a:r>
              <a:rPr lang="en-US" altLang="de-DE" sz="2000" dirty="0" err="1">
                <a:solidFill>
                  <a:srgbClr val="333333"/>
                </a:solidFill>
              </a:rPr>
              <a:t>preparate</a:t>
            </a:r>
            <a:r>
              <a:rPr lang="en-US" altLang="de-DE" sz="2000" dirty="0">
                <a:solidFill>
                  <a:srgbClr val="333333"/>
                </a:solidFill>
              </a:rPr>
              <a:t> </a:t>
            </a:r>
            <a:r>
              <a:rPr lang="en-US" altLang="de-DE" sz="2000" dirty="0" err="1">
                <a:solidFill>
                  <a:srgbClr val="333333"/>
                </a:solidFill>
              </a:rPr>
              <a:t>alla</a:t>
            </a:r>
            <a:r>
              <a:rPr lang="en-US" altLang="de-DE" sz="2000" dirty="0">
                <a:solidFill>
                  <a:srgbClr val="333333"/>
                </a:solidFill>
              </a:rPr>
              <a:t> </a:t>
            </a:r>
            <a:r>
              <a:rPr lang="en-US" altLang="de-DE" sz="2000" dirty="0" err="1">
                <a:solidFill>
                  <a:srgbClr val="333333"/>
                </a:solidFill>
              </a:rPr>
              <a:t>possibilità</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siete</a:t>
            </a:r>
            <a:r>
              <a:rPr lang="en-US" altLang="de-DE" sz="2000" dirty="0">
                <a:solidFill>
                  <a:srgbClr val="333333"/>
                </a:solidFill>
              </a:rPr>
              <a:t> in </a:t>
            </a:r>
            <a:r>
              <a:rPr lang="en-US" altLang="de-DE" sz="2000" err="1">
                <a:solidFill>
                  <a:srgbClr val="333333"/>
                </a:solidFill>
              </a:rPr>
              <a:t>errore</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140</a:t>
            </a:fld>
            <a:endParaRPr lang="de-DE" altLang="de-DE"/>
          </a:p>
        </p:txBody>
      </p:sp>
    </p:spTree>
    <p:extLst>
      <p:ext uri="{BB962C8B-B14F-4D97-AF65-F5344CB8AC3E}">
        <p14:creationId xmlns:p14="http://schemas.microsoft.com/office/powerpoint/2010/main" val="75295804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Quindi</a:t>
            </a:r>
            <a:r>
              <a:rPr lang="en-US" altLang="de-DE" sz="2000" dirty="0">
                <a:solidFill>
                  <a:srgbClr val="004992"/>
                </a:solidFill>
              </a:rPr>
              <a:t> </a:t>
            </a:r>
            <a:r>
              <a:rPr lang="en-US" altLang="de-DE" sz="2000" dirty="0" err="1">
                <a:solidFill>
                  <a:srgbClr val="004992"/>
                </a:solidFill>
              </a:rPr>
              <a:t>cercate</a:t>
            </a:r>
            <a:r>
              <a:rPr lang="en-US" altLang="de-DE" sz="2000" dirty="0">
                <a:solidFill>
                  <a:srgbClr val="004992"/>
                </a:solidFill>
              </a:rPr>
              <a:t> </a:t>
            </a:r>
            <a:r>
              <a:rPr lang="en-US" altLang="de-DE" sz="2000" dirty="0" err="1">
                <a:solidFill>
                  <a:srgbClr val="004992"/>
                </a:solidFill>
              </a:rPr>
              <a:t>piu</a:t>
            </a:r>
            <a:r>
              <a:rPr lang="en-US" altLang="de-DE" sz="2000" dirty="0">
                <a:solidFill>
                  <a:srgbClr val="004992"/>
                </a:solidFill>
              </a:rPr>
              <a:t>’ </a:t>
            </a:r>
            <a:r>
              <a:rPr lang="en-US" altLang="de-DE" sz="2000" dirty="0" err="1">
                <a:solidFill>
                  <a:srgbClr val="004992"/>
                </a:solidFill>
              </a:rPr>
              <a:t>informazioni</a:t>
            </a:r>
            <a:r>
              <a:rPr lang="en-US" altLang="de-DE" sz="2000" dirty="0">
                <a:solidFill>
                  <a:srgbClr val="004992"/>
                </a:solidFill>
              </a:rPr>
              <a:t> </a:t>
            </a:r>
            <a:r>
              <a:rPr lang="en-US" altLang="de-DE" sz="2000" dirty="0" err="1">
                <a:solidFill>
                  <a:srgbClr val="004992"/>
                </a:solidFill>
              </a:rPr>
              <a:t>possibili</a:t>
            </a:r>
            <a:r>
              <a:rPr lang="en-US" altLang="de-DE" sz="2000" dirty="0">
                <a:solidFill>
                  <a:srgbClr val="004992"/>
                </a:solidFill>
              </a:rPr>
              <a:t> e</a:t>
            </a:r>
            <a:r>
              <a:rPr lang="en-US" altLang="de-DE" sz="2000" dirty="0">
                <a:solidFill>
                  <a:srgbClr val="333333"/>
                </a:solidFill>
              </a:rPr>
              <a:t> </a:t>
            </a:r>
            <a:r>
              <a:rPr lang="en-US" altLang="de-DE" sz="2000" dirty="0" err="1">
                <a:solidFill>
                  <a:srgbClr val="333333"/>
                </a:solidFill>
              </a:rPr>
              <a:t>scambiate</a:t>
            </a:r>
            <a:r>
              <a:rPr lang="en-US" altLang="de-DE" sz="2000" dirty="0">
                <a:solidFill>
                  <a:srgbClr val="333333"/>
                </a:solidFill>
              </a:rPr>
              <a:t> le </a:t>
            </a:r>
            <a:r>
              <a:rPr lang="en-US" altLang="de-DE" sz="2000" dirty="0" err="1">
                <a:solidFill>
                  <a:srgbClr val="333333"/>
                </a:solidFill>
              </a:rPr>
              <a:t>idee</a:t>
            </a:r>
            <a:r>
              <a:rPr lang="en-US" altLang="de-DE" sz="2000" dirty="0">
                <a:solidFill>
                  <a:srgbClr val="333333"/>
                </a:solidFill>
              </a:rPr>
              <a:t> con </a:t>
            </a:r>
            <a:r>
              <a:rPr lang="en-US" altLang="de-DE" sz="2000" dirty="0" err="1">
                <a:solidFill>
                  <a:srgbClr val="333333"/>
                </a:solidFill>
              </a:rPr>
              <a:t>gli</a:t>
            </a:r>
            <a:r>
              <a:rPr lang="en-US" altLang="de-DE" sz="2000" dirty="0">
                <a:solidFill>
                  <a:srgbClr val="333333"/>
                </a:solidFill>
              </a:rPr>
              <a:t> </a:t>
            </a:r>
            <a:r>
              <a:rPr lang="en-US" altLang="de-DE" sz="2000" dirty="0" err="1">
                <a:solidFill>
                  <a:srgbClr val="333333"/>
                </a:solidFill>
              </a:rPr>
              <a:t>altri</a:t>
            </a:r>
            <a:r>
              <a:rPr lang="en-US" altLang="de-DE" sz="2000" dirty="0">
                <a:solidFill>
                  <a:srgbClr val="333333"/>
                </a:solidFill>
              </a:rPr>
              <a:t>, </a:t>
            </a:r>
            <a:r>
              <a:rPr lang="en-US" altLang="de-DE" sz="2000" dirty="0" err="1">
                <a:solidFill>
                  <a:srgbClr val="333333"/>
                </a:solidFill>
              </a:rPr>
              <a:t>specialmente</a:t>
            </a:r>
            <a:r>
              <a:rPr lang="en-US" altLang="de-DE" sz="2000" dirty="0">
                <a:solidFill>
                  <a:srgbClr val="333333"/>
                </a:solidFill>
              </a:rPr>
              <a:t> se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sono</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o </a:t>
            </a:r>
            <a:r>
              <a:rPr lang="en-US" altLang="de-DE" sz="2000" dirty="0" err="1">
                <a:solidFill>
                  <a:srgbClr val="333333"/>
                </a:solidFill>
              </a:rPr>
              <a:t>hanno</a:t>
            </a:r>
            <a:r>
              <a:rPr lang="en-US" altLang="de-DE" sz="2000" dirty="0">
                <a:solidFill>
                  <a:srgbClr val="333333"/>
                </a:solidFill>
              </a:rPr>
              <a:t> </a:t>
            </a:r>
            <a:r>
              <a:rPr lang="en-US" altLang="de-DE" sz="2000" dirty="0" err="1">
                <a:solidFill>
                  <a:srgbClr val="333333"/>
                </a:solidFill>
              </a:rPr>
              <a:t>delle</a:t>
            </a:r>
            <a:r>
              <a:rPr lang="en-US" altLang="de-DE" sz="2000" dirty="0">
                <a:solidFill>
                  <a:srgbClr val="333333"/>
                </a:solidFill>
              </a:rPr>
              <a:t> </a:t>
            </a:r>
            <a:r>
              <a:rPr lang="en-US" altLang="de-DE" sz="2000" dirty="0" err="1">
                <a:solidFill>
                  <a:srgbClr val="333333"/>
                </a:solidFill>
              </a:rPr>
              <a:t>implicazioni</a:t>
            </a:r>
            <a:r>
              <a:rPr lang="en-US" altLang="de-DE" sz="2000" dirty="0">
                <a:solidFill>
                  <a:srgbClr val="333333"/>
                </a:solidFill>
              </a:rPr>
              <a:t> </a:t>
            </a:r>
            <a:r>
              <a:rPr lang="en-US" altLang="de-DE" sz="2000" dirty="0" err="1">
                <a:solidFill>
                  <a:srgbClr val="333333"/>
                </a:solidFill>
              </a:rPr>
              <a:t>serie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Se </a:t>
            </a:r>
            <a:r>
              <a:rPr lang="en-US" altLang="de-DE" sz="2000" dirty="0" err="1">
                <a:solidFill>
                  <a:srgbClr val="333333"/>
                </a:solidFill>
              </a:rPr>
              <a:t>c’è</a:t>
            </a:r>
            <a:r>
              <a:rPr lang="en-US" altLang="de-DE" sz="2000" dirty="0">
                <a:solidFill>
                  <a:srgbClr val="333333"/>
                </a:solidFill>
              </a:rPr>
              <a:t> la </a:t>
            </a:r>
            <a:r>
              <a:rPr lang="en-US" altLang="de-DE" sz="2000" dirty="0" err="1">
                <a:solidFill>
                  <a:srgbClr val="333333"/>
                </a:solidFill>
              </a:rPr>
              <a:t>sensazione</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vicino</a:t>
            </a:r>
            <a:r>
              <a:rPr lang="en-US" altLang="de-DE" sz="2000" dirty="0">
                <a:solidFill>
                  <a:srgbClr val="333333"/>
                </a:solidFill>
              </a:rPr>
              <a:t> </a:t>
            </a:r>
            <a:r>
              <a:rPr lang="en-US" altLang="de-DE" sz="2000" dirty="0" err="1">
                <a:solidFill>
                  <a:srgbClr val="333333"/>
                </a:solidFill>
              </a:rPr>
              <a:t>ti</a:t>
            </a:r>
            <a:r>
              <a:rPr lang="en-US" altLang="de-DE" sz="2000" dirty="0">
                <a:solidFill>
                  <a:srgbClr val="333333"/>
                </a:solidFill>
              </a:rPr>
              <a:t> </a:t>
            </a:r>
            <a:r>
              <a:rPr lang="en-US" altLang="de-DE" sz="2000" dirty="0" err="1">
                <a:solidFill>
                  <a:srgbClr val="333333"/>
                </a:solidFill>
              </a:rPr>
              <a:t>dia</a:t>
            </a:r>
            <a:r>
              <a:rPr lang="en-US" altLang="de-DE" sz="2000" dirty="0">
                <a:solidFill>
                  <a:srgbClr val="333333"/>
                </a:solidFill>
              </a:rPr>
              <a:t> la </a:t>
            </a:r>
            <a:r>
              <a:rPr lang="en-US" altLang="de-DE" sz="2000" err="1">
                <a:solidFill>
                  <a:srgbClr val="333333"/>
                </a:solidFill>
              </a:rPr>
              <a:t>caccia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non </a:t>
            </a:r>
            <a:r>
              <a:rPr lang="en-US" altLang="de-DE" sz="2000" dirty="0" err="1">
                <a:solidFill>
                  <a:srgbClr val="333333"/>
                </a:solidFill>
              </a:rPr>
              <a:t>attaccare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presunto</a:t>
            </a:r>
            <a:r>
              <a:rPr lang="en-US" altLang="de-DE" sz="2000" dirty="0">
                <a:solidFill>
                  <a:srgbClr val="333333"/>
                </a:solidFill>
              </a:rPr>
              <a:t> </a:t>
            </a:r>
            <a:r>
              <a:rPr lang="en-US" altLang="de-DE" sz="2000" dirty="0" err="1">
                <a:solidFill>
                  <a:srgbClr val="333333"/>
                </a:solidFill>
              </a:rPr>
              <a:t>nemico</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Per </a:t>
            </a:r>
            <a:r>
              <a:rPr lang="en-US" altLang="de-DE" sz="2000" dirty="0" err="1">
                <a:solidFill>
                  <a:srgbClr val="333333"/>
                </a:solidFill>
              </a:rPr>
              <a:t>fatti</a:t>
            </a:r>
            <a:r>
              <a:rPr lang="en-US" altLang="de-DE" sz="2000" dirty="0">
                <a:solidFill>
                  <a:srgbClr val="333333"/>
                </a:solidFill>
              </a:rPr>
              <a:t> di </a:t>
            </a:r>
            <a:r>
              <a:rPr lang="en-US" altLang="de-DE" sz="2000" dirty="0" err="1">
                <a:solidFill>
                  <a:srgbClr val="333333"/>
                </a:solidFill>
              </a:rPr>
              <a:t>minore</a:t>
            </a:r>
            <a:r>
              <a:rPr lang="en-US" altLang="de-DE" sz="2000" dirty="0">
                <a:solidFill>
                  <a:srgbClr val="333333"/>
                </a:solidFill>
              </a:rPr>
              <a:t> </a:t>
            </a:r>
            <a:r>
              <a:rPr lang="en-US" altLang="de-DE" sz="2000" dirty="0" err="1">
                <a:solidFill>
                  <a:srgbClr val="333333"/>
                </a:solidFill>
              </a:rPr>
              <a:t>importanza</a:t>
            </a:r>
            <a:r>
              <a:rPr lang="en-US" altLang="de-DE" sz="2000" dirty="0">
                <a:solidFill>
                  <a:srgbClr val="333333"/>
                </a:solidFill>
              </a:rPr>
              <a:t>, </a:t>
            </a:r>
            <a:r>
              <a:rPr lang="en-US" altLang="de-DE" sz="2000" dirty="0" err="1">
                <a:solidFill>
                  <a:srgbClr val="333333"/>
                </a:solidFill>
              </a:rPr>
              <a:t>possiamo</a:t>
            </a:r>
            <a:r>
              <a:rPr lang="en-US" altLang="de-DE" sz="2000" dirty="0">
                <a:solidFill>
                  <a:srgbClr val="333333"/>
                </a:solidFill>
              </a:rPr>
              <a:t> </a:t>
            </a:r>
            <a:r>
              <a:rPr lang="en-US" altLang="de-DE" sz="2000" dirty="0" err="1">
                <a:solidFill>
                  <a:srgbClr val="333333"/>
                </a:solidFill>
              </a:rPr>
              <a:t>anche</a:t>
            </a:r>
            <a:r>
              <a:rPr lang="en-US" altLang="de-DE" sz="2000" dirty="0">
                <a:solidFill>
                  <a:srgbClr val="333333"/>
                </a:solidFill>
              </a:rPr>
              <a:t> </a:t>
            </a:r>
            <a:r>
              <a:rPr lang="en-US" altLang="de-DE" sz="2000" dirty="0" err="1">
                <a:solidFill>
                  <a:srgbClr val="333333"/>
                </a:solidFill>
              </a:rPr>
              <a:t>decidere</a:t>
            </a:r>
            <a:r>
              <a:rPr lang="en-US" altLang="de-DE" sz="2000" dirty="0">
                <a:solidFill>
                  <a:srgbClr val="333333"/>
                </a:solidFill>
              </a:rPr>
              <a:t> </a:t>
            </a:r>
            <a:r>
              <a:rPr lang="en-US" altLang="de-DE" sz="2000" dirty="0" err="1">
                <a:solidFill>
                  <a:srgbClr val="333333"/>
                </a:solidFill>
              </a:rPr>
              <a:t>velocemente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a:t>
            </a:r>
            <a:r>
              <a:rPr lang="en-US" altLang="de-DE" sz="2000" dirty="0" err="1">
                <a:solidFill>
                  <a:srgbClr val="333333"/>
                </a:solidFill>
              </a:rPr>
              <a:t>una</a:t>
            </a:r>
            <a:r>
              <a:rPr lang="en-US" altLang="de-DE" sz="2000" dirty="0">
                <a:solidFill>
                  <a:srgbClr val="333333"/>
                </a:solidFill>
              </a:rPr>
              <a:t> </a:t>
            </a:r>
            <a:r>
              <a:rPr lang="en-US" altLang="de-DE" sz="2000" dirty="0" err="1">
                <a:solidFill>
                  <a:srgbClr val="333333"/>
                </a:solidFill>
              </a:rPr>
              <a:t>marca</a:t>
            </a:r>
            <a:r>
              <a:rPr lang="en-US" altLang="de-DE" sz="2000" dirty="0">
                <a:solidFill>
                  <a:srgbClr val="333333"/>
                </a:solidFill>
              </a:rPr>
              <a:t> di yogurt o un </a:t>
            </a:r>
            <a:r>
              <a:rPr lang="en-US" altLang="de-DE" sz="2000" dirty="0" err="1">
                <a:solidFill>
                  <a:srgbClr val="333333"/>
                </a:solidFill>
              </a:rPr>
              <a:t>tipo</a:t>
            </a:r>
            <a:r>
              <a:rPr lang="en-US" altLang="de-DE" sz="2000" dirty="0">
                <a:solidFill>
                  <a:srgbClr val="333333"/>
                </a:solidFill>
              </a:rPr>
              <a:t> di dolce o la </a:t>
            </a:r>
            <a:r>
              <a:rPr lang="en-US" altLang="de-DE" sz="2000" dirty="0" err="1">
                <a:solidFill>
                  <a:srgbClr val="333333"/>
                </a:solidFill>
              </a:rPr>
              <a:t>scelta</a:t>
            </a:r>
            <a:r>
              <a:rPr lang="en-US" altLang="de-DE" sz="2000" dirty="0">
                <a:solidFill>
                  <a:srgbClr val="333333"/>
                </a:solidFill>
              </a:rPr>
              <a:t> </a:t>
            </a:r>
            <a:r>
              <a:rPr lang="en-US" altLang="de-DE" sz="2000" dirty="0" err="1">
                <a:solidFill>
                  <a:srgbClr val="333333"/>
                </a:solidFill>
              </a:rPr>
              <a:t>dei</a:t>
            </a:r>
            <a:r>
              <a:rPr lang="en-US" altLang="de-DE" sz="2000" dirty="0">
                <a:solidFill>
                  <a:srgbClr val="333333"/>
                </a:solidFill>
              </a:rPr>
              <a:t> numeri del lotto).</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Sbagliare</a:t>
            </a:r>
            <a:r>
              <a:rPr lang="en-US" altLang="de-DE" sz="2000" dirty="0">
                <a:solidFill>
                  <a:srgbClr val="333333"/>
                </a:solidFill>
              </a:rPr>
              <a:t> è </a:t>
            </a:r>
            <a:r>
              <a:rPr lang="en-US" altLang="de-DE" sz="2000" dirty="0" err="1">
                <a:solidFill>
                  <a:srgbClr val="333333"/>
                </a:solidFill>
              </a:rPr>
              <a:t>umano</a:t>
            </a:r>
            <a:r>
              <a:rPr lang="en-US" altLang="de-DE" sz="2000" dirty="0">
                <a:solidFill>
                  <a:srgbClr val="333333"/>
                </a:solidFill>
              </a:rPr>
              <a:t> – </a:t>
            </a:r>
            <a:r>
              <a:rPr lang="en-US" altLang="de-DE" sz="2000" dirty="0" err="1">
                <a:solidFill>
                  <a:srgbClr val="333333"/>
                </a:solidFill>
              </a:rPr>
              <a:t>siate</a:t>
            </a:r>
            <a:r>
              <a:rPr lang="en-US" altLang="de-DE" sz="2000" dirty="0">
                <a:solidFill>
                  <a:srgbClr val="333333"/>
                </a:solidFill>
              </a:rPr>
              <a:t> </a:t>
            </a:r>
            <a:r>
              <a:rPr lang="en-US" altLang="de-DE" sz="2000" dirty="0" err="1">
                <a:solidFill>
                  <a:srgbClr val="333333"/>
                </a:solidFill>
              </a:rPr>
              <a:t>preparate</a:t>
            </a:r>
            <a:r>
              <a:rPr lang="en-US" altLang="de-DE" sz="2000" dirty="0">
                <a:solidFill>
                  <a:srgbClr val="333333"/>
                </a:solidFill>
              </a:rPr>
              <a:t> </a:t>
            </a:r>
            <a:r>
              <a:rPr lang="en-US" altLang="de-DE" sz="2000" dirty="0" err="1">
                <a:solidFill>
                  <a:srgbClr val="333333"/>
                </a:solidFill>
              </a:rPr>
              <a:t>alla</a:t>
            </a:r>
            <a:r>
              <a:rPr lang="en-US" altLang="de-DE" sz="2000" dirty="0">
                <a:solidFill>
                  <a:srgbClr val="333333"/>
                </a:solidFill>
              </a:rPr>
              <a:t> </a:t>
            </a:r>
            <a:r>
              <a:rPr lang="en-US" altLang="de-DE" sz="2000" dirty="0" err="1">
                <a:solidFill>
                  <a:srgbClr val="333333"/>
                </a:solidFill>
              </a:rPr>
              <a:t>possibilità</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siete</a:t>
            </a:r>
            <a:r>
              <a:rPr lang="en-US" altLang="de-DE" sz="2000" dirty="0">
                <a:solidFill>
                  <a:srgbClr val="333333"/>
                </a:solidFill>
              </a:rPr>
              <a:t> in </a:t>
            </a:r>
            <a:r>
              <a:rPr lang="en-US" altLang="de-DE" sz="2000" dirty="0" err="1">
                <a:solidFill>
                  <a:srgbClr val="333333"/>
                </a:solidFill>
              </a:rPr>
              <a:t>errore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Basate</a:t>
            </a:r>
            <a:r>
              <a:rPr lang="en-US" altLang="de-DE" sz="2000" dirty="0">
                <a:solidFill>
                  <a:srgbClr val="333333"/>
                </a:solidFill>
              </a:rPr>
              <a:t>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en-US" altLang="de-DE" sz="2000" dirty="0" err="1">
                <a:solidFill>
                  <a:srgbClr val="333333"/>
                </a:solidFill>
              </a:rPr>
              <a:t>su</a:t>
            </a:r>
            <a:r>
              <a:rPr lang="en-US" altLang="de-DE" sz="2000" dirty="0">
                <a:solidFill>
                  <a:srgbClr val="333333"/>
                </a:solidFill>
              </a:rPr>
              <a:t> </a:t>
            </a:r>
            <a:r>
              <a:rPr lang="en-US" altLang="de-DE" sz="2000" dirty="0" err="1">
                <a:solidFill>
                  <a:srgbClr val="333333"/>
                </a:solidFill>
              </a:rPr>
              <a:t>fatti</a:t>
            </a:r>
            <a:r>
              <a:rPr lang="en-US" altLang="de-DE" sz="2000" dirty="0">
                <a:solidFill>
                  <a:srgbClr val="333333"/>
                </a:solidFill>
              </a:rPr>
              <a:t> solidi. Le mere </a:t>
            </a:r>
            <a:r>
              <a:rPr lang="en-US" altLang="de-DE" sz="2000" dirty="0" err="1">
                <a:solidFill>
                  <a:srgbClr val="333333"/>
                </a:solidFill>
              </a:rPr>
              <a:t>congetture</a:t>
            </a:r>
            <a:r>
              <a:rPr lang="en-US" altLang="de-DE" sz="2000" dirty="0">
                <a:solidFill>
                  <a:srgbClr val="333333"/>
                </a:solidFill>
              </a:rPr>
              <a:t> </a:t>
            </a:r>
            <a:r>
              <a:rPr lang="en-US" altLang="de-DE" sz="2000" err="1">
                <a:solidFill>
                  <a:srgbClr val="333333"/>
                </a:solidFill>
              </a:rPr>
              <a:t>sono</a:t>
            </a:r>
            <a:r>
              <a:rPr lang="en-US" altLang="de-DE" sz="2000">
                <a:solidFill>
                  <a:srgbClr val="333333"/>
                </a:solidFill>
              </a:rPr>
              <a:t> </a:t>
            </a:r>
            <a:r>
              <a:rPr lang="ja-JP" altLang="en-US" sz="2000">
                <a:solidFill>
                  <a:srgbClr val="333333"/>
                </a:solidFill>
              </a:rPr>
              <a:t>“</a:t>
            </a:r>
            <a:r>
              <a:rPr lang="en-US" altLang="ja-JP" sz="2000">
                <a:solidFill>
                  <a:srgbClr val="333333"/>
                </a:solidFill>
              </a:rPr>
              <a:t>cattivi consiglieri</a:t>
            </a:r>
            <a:r>
              <a:rPr lang="ja-JP" altLang="en-US" sz="2000">
                <a:solidFill>
                  <a:srgbClr val="333333"/>
                </a:solidFill>
              </a:rPr>
              <a:t>”</a:t>
            </a:r>
            <a:r>
              <a:rPr lang="en-US" altLang="ja-JP" sz="2000">
                <a:solidFill>
                  <a:srgbClr val="333333"/>
                </a:solidFill>
              </a:rPr>
              <a:t>. </a:t>
            </a:r>
            <a:r>
              <a:rPr lang="en-US" altLang="ja-JP" sz="2000" dirty="0" err="1">
                <a:solidFill>
                  <a:srgbClr val="333333"/>
                </a:solidFill>
              </a:rPr>
              <a:t>Tieni</a:t>
            </a:r>
            <a:r>
              <a:rPr lang="en-US" altLang="ja-JP" sz="2000" dirty="0">
                <a:solidFill>
                  <a:srgbClr val="333333"/>
                </a:solidFill>
              </a:rPr>
              <a:t> </a:t>
            </a:r>
            <a:r>
              <a:rPr lang="en-US" altLang="ja-JP" sz="2000" dirty="0" err="1">
                <a:solidFill>
                  <a:srgbClr val="333333"/>
                </a:solidFill>
              </a:rPr>
              <a:t>sempre</a:t>
            </a:r>
            <a:r>
              <a:rPr lang="en-US" altLang="ja-JP" sz="2000" dirty="0">
                <a:solidFill>
                  <a:srgbClr val="333333"/>
                </a:solidFill>
              </a:rPr>
              <a:t> in </a:t>
            </a:r>
            <a:r>
              <a:rPr lang="en-US" altLang="ja-JP" sz="2000" dirty="0" err="1">
                <a:solidFill>
                  <a:srgbClr val="333333"/>
                </a:solidFill>
              </a:rPr>
              <a:t>considerazione</a:t>
            </a:r>
            <a:r>
              <a:rPr lang="en-US" altLang="ja-JP" sz="2000" dirty="0">
                <a:solidFill>
                  <a:srgbClr val="333333"/>
                </a:solidFill>
              </a:rPr>
              <a:t> le </a:t>
            </a:r>
            <a:r>
              <a:rPr lang="en-US" altLang="ja-JP" sz="2000" dirty="0" err="1">
                <a:solidFill>
                  <a:srgbClr val="333333"/>
                </a:solidFill>
              </a:rPr>
              <a:t>conseguenze</a:t>
            </a:r>
            <a:r>
              <a:rPr lang="en-US" altLang="ja-JP" sz="2000" dirty="0">
                <a:solidFill>
                  <a:srgbClr val="333333"/>
                </a:solidFill>
              </a:rPr>
              <a:t> di </a:t>
            </a:r>
            <a:r>
              <a:rPr lang="en-US" altLang="ja-JP" sz="2000" dirty="0" err="1">
                <a:solidFill>
                  <a:srgbClr val="333333"/>
                </a:solidFill>
              </a:rPr>
              <a:t>una</a:t>
            </a:r>
            <a:r>
              <a:rPr lang="en-US" altLang="ja-JP" sz="2000" dirty="0">
                <a:solidFill>
                  <a:srgbClr val="333333"/>
                </a:solidFill>
              </a:rPr>
              <a:t> </a:t>
            </a:r>
            <a:r>
              <a:rPr lang="en-US" altLang="ja-JP" sz="2000" dirty="0" err="1">
                <a:solidFill>
                  <a:srgbClr val="333333"/>
                </a:solidFill>
              </a:rPr>
              <a:t>decisione</a:t>
            </a:r>
            <a:r>
              <a:rPr lang="en-US" altLang="ja-JP" sz="2000" dirty="0">
                <a:solidFill>
                  <a:srgbClr val="333333"/>
                </a:solidFill>
              </a:rPr>
              <a:t> </a:t>
            </a:r>
            <a:r>
              <a:rPr lang="en-US" altLang="ja-JP" sz="2000" dirty="0" err="1">
                <a:solidFill>
                  <a:srgbClr val="333333"/>
                </a:solidFill>
              </a:rPr>
              <a:t>sbagliata</a:t>
            </a:r>
            <a:r>
              <a:rPr lang="en-US" altLang="ja-JP"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141</a:t>
            </a:fld>
            <a:endParaRPr lang="de-DE" altLang="de-DE"/>
          </a:p>
        </p:txBody>
      </p:sp>
    </p:spTree>
    <p:extLst>
      <p:ext uri="{BB962C8B-B14F-4D97-AF65-F5344CB8AC3E}">
        <p14:creationId xmlns:p14="http://schemas.microsoft.com/office/powerpoint/2010/main" val="391133441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(ma non </a:t>
            </a:r>
            <a:r>
              <a:rPr lang="en-AU" altLang="de-DE" sz="2400" dirty="0" err="1">
                <a:solidFill>
                  <a:srgbClr val="333333"/>
                </a:solidFill>
              </a:rPr>
              <a:t>tutte</a:t>
            </a:r>
            <a:r>
              <a:rPr lang="en-AU" altLang="de-DE" sz="2400" dirty="0">
                <a:solidFill>
                  <a:srgbClr val="333333"/>
                </a:solidFill>
              </a:rPr>
              <a:t>!) le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formarsi</a:t>
            </a:r>
            <a:r>
              <a:rPr lang="en-AU" altLang="de-DE" sz="2400" dirty="0">
                <a:solidFill>
                  <a:srgbClr val="333333"/>
                </a:solidFill>
              </a:rPr>
              <a:t> </a:t>
            </a:r>
            <a:r>
              <a:rPr lang="en-AU" altLang="de-DE" sz="2400" dirty="0" err="1">
                <a:solidFill>
                  <a:srgbClr val="333333"/>
                </a:solidFill>
              </a:rPr>
              <a:t>opinioni</a:t>
            </a:r>
            <a:r>
              <a:rPr lang="en-AU" altLang="de-DE" sz="2400" dirty="0">
                <a:solidFill>
                  <a:srgbClr val="333333"/>
                </a:solidFill>
              </a:rPr>
              <a:t> </a:t>
            </a:r>
            <a:r>
              <a:rPr lang="en-AU" altLang="de-DE" sz="2400" dirty="0" err="1">
                <a:solidFill>
                  <a:srgbClr val="333333"/>
                </a:solidFill>
              </a:rPr>
              <a:t>radicali</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(ma non </a:t>
            </a:r>
            <a:r>
              <a:rPr lang="en-AU" altLang="de-DE" sz="2400" dirty="0" err="1">
                <a:solidFill>
                  <a:srgbClr val="333333"/>
                </a:solidFill>
              </a:rPr>
              <a:t>tutte</a:t>
            </a:r>
            <a:r>
              <a:rPr lang="en-AU" altLang="de-DE" sz="2400" dirty="0">
                <a:solidFill>
                  <a:srgbClr val="333333"/>
                </a:solidFill>
              </a:rPr>
              <a:t>!) le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formarsi</a:t>
            </a:r>
            <a:r>
              <a:rPr lang="en-AU" altLang="de-DE" sz="2400" dirty="0">
                <a:solidFill>
                  <a:srgbClr val="333333"/>
                </a:solidFill>
              </a:rPr>
              <a:t> </a:t>
            </a:r>
            <a:r>
              <a:rPr lang="en-AU" altLang="de-DE" sz="2400" dirty="0" err="1">
                <a:solidFill>
                  <a:srgbClr val="333333"/>
                </a:solidFill>
              </a:rPr>
              <a:t>opinioni</a:t>
            </a:r>
            <a:r>
              <a:rPr lang="en-AU" altLang="de-DE" sz="2400" dirty="0">
                <a:solidFill>
                  <a:srgbClr val="333333"/>
                </a:solidFill>
              </a:rPr>
              <a:t> </a:t>
            </a:r>
            <a:r>
              <a:rPr lang="en-AU" altLang="de-DE" sz="2400" dirty="0" err="1">
                <a:solidFill>
                  <a:srgbClr val="333333"/>
                </a:solidFill>
              </a:rPr>
              <a:t>radicali</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Nel corso di una manifestazione pubblica sociale, Carl sostiene di essere il prossimo re di Germania.</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Carl ha trovato l’immagine di un re con la corona in un uovo a sorpresa.</a:t>
            </a:r>
          </a:p>
          <a:p>
            <a:pPr lvl="0" defTabSz="914400" fontAlgn="base">
              <a:lnSpc>
                <a:spcPct val="100000"/>
              </a:lnSpc>
              <a:spcBef>
                <a:spcPts val="1200"/>
              </a:spcBef>
            </a:pPr>
            <a:r>
              <a:rPr lang="it-IT" altLang="de-DE" sz="2400" dirty="0">
                <a:solidFill>
                  <a:srgbClr val="004992"/>
                </a:solidFill>
              </a:rPr>
              <a:t>Ma: </a:t>
            </a:r>
            <a:r>
              <a:rPr lang="it-IT" altLang="de-DE" sz="2400" dirty="0">
                <a:solidFill>
                  <a:srgbClr val="333333"/>
                </a:solidFill>
              </a:rPr>
              <a:t>Non ha sangue reale, la monarchia è stata abolita in Germania tanto tempo fa, ma soprattutto: il contenuto dell'uovo a sorpresa non puo’ essere considerata una prova definitiva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143</a:t>
            </a:fld>
            <a:endParaRPr lang="de-DE" altLang="de-DE"/>
          </a:p>
        </p:txBody>
      </p:sp>
    </p:spTree>
    <p:extLst>
      <p:ext uri="{BB962C8B-B14F-4D97-AF65-F5344CB8AC3E}">
        <p14:creationId xmlns:p14="http://schemas.microsoft.com/office/powerpoint/2010/main" val="65731027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(ma non </a:t>
            </a:r>
            <a:r>
              <a:rPr lang="en-AU" altLang="de-DE" sz="2400" dirty="0" err="1">
                <a:solidFill>
                  <a:srgbClr val="333333"/>
                </a:solidFill>
              </a:rPr>
              <a:t>tutte</a:t>
            </a:r>
            <a:r>
              <a:rPr lang="en-AU" altLang="de-DE" sz="2400" dirty="0">
                <a:solidFill>
                  <a:srgbClr val="333333"/>
                </a:solidFill>
              </a:rPr>
              <a:t>!) le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formarsi</a:t>
            </a:r>
            <a:r>
              <a:rPr lang="en-AU" altLang="de-DE" sz="2400" dirty="0">
                <a:solidFill>
                  <a:srgbClr val="333333"/>
                </a:solidFill>
              </a:rPr>
              <a:t> </a:t>
            </a:r>
            <a:r>
              <a:rPr lang="en-AU" altLang="de-DE" sz="2400" dirty="0" err="1">
                <a:solidFill>
                  <a:srgbClr val="333333"/>
                </a:solidFill>
              </a:rPr>
              <a:t>opinioni</a:t>
            </a:r>
            <a:r>
              <a:rPr lang="en-AU" altLang="de-DE" sz="2400" dirty="0">
                <a:solidFill>
                  <a:srgbClr val="333333"/>
                </a:solidFill>
              </a:rPr>
              <a:t> </a:t>
            </a:r>
            <a:r>
              <a:rPr lang="en-AU" altLang="de-DE" sz="2400" dirty="0" err="1">
                <a:solidFill>
                  <a:srgbClr val="333333"/>
                </a:solidFill>
              </a:rPr>
              <a:t>radicali</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Nel corso di una manifestazione pubblica sociale, Carl sostiene di essere il prossimo re di Germania.</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Carl ha trovato l’immagine di un re con la corona in un uovo a sorpresa.</a:t>
            </a:r>
          </a:p>
          <a:p>
            <a:pPr lvl="0" defTabSz="914400" fontAlgn="base">
              <a:lnSpc>
                <a:spcPct val="100000"/>
              </a:lnSpc>
              <a:spcBef>
                <a:spcPts val="1200"/>
              </a:spcBef>
            </a:pPr>
            <a:r>
              <a:rPr lang="it-IT" altLang="de-DE" sz="2400" dirty="0">
                <a:solidFill>
                  <a:srgbClr val="004992"/>
                </a:solidFill>
              </a:rPr>
              <a:t>Ma: </a:t>
            </a:r>
            <a:r>
              <a:rPr lang="it-IT" altLang="de-DE" sz="2400" dirty="0">
                <a:solidFill>
                  <a:srgbClr val="333333"/>
                </a:solidFill>
              </a:rPr>
              <a:t>Non ha sangue reale, la monarchia è stata abolita in Germania tanto tempo fa, ma soprattutto: il contenuto dell'uovo a sorpresa non puo’ essere considerata una prova definitiva</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333333"/>
                </a:solidFill>
              </a:rPr>
              <a:t>Dovrebbero essere considerati molti frammenti di informazioni. Discutete le opinioni e una serie di possibili spiegazioni con persone di fiducia.</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144</a:t>
            </a:fld>
            <a:endParaRPr lang="de-DE" altLang="de-DE"/>
          </a:p>
        </p:txBody>
      </p:sp>
    </p:spTree>
    <p:extLst>
      <p:ext uri="{BB962C8B-B14F-4D97-AF65-F5344CB8AC3E}">
        <p14:creationId xmlns:p14="http://schemas.microsoft.com/office/powerpoint/2010/main" val="35946607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50DA7021-B8F4-4271-80C9-40BAC0D5F91E}" type="slidenum">
              <a:rPr lang="de-DE" altLang="de-DE" smtClean="0"/>
              <a:pPr/>
              <a:t>145</a:t>
            </a:fld>
            <a:endParaRPr lang="de-DE" altLang="de-DE"/>
          </a:p>
        </p:txBody>
      </p:sp>
    </p:spTree>
    <p:extLst>
      <p:ext uri="{BB962C8B-B14F-4D97-AF65-F5344CB8AC3E}">
        <p14:creationId xmlns:p14="http://schemas.microsoft.com/office/powerpoint/2010/main" val="30983140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49825687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5524F818-1DE8-42AD-B0DF-14D1CD828B12}"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402694679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Argomenti a favore?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6843534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2000" b="0" i="0" u="none" dirty="0">
                          <a:solidFill>
                            <a:srgbClr val="333333"/>
                          </a:solidFill>
                          <a:latin typeface="Calibri Light"/>
                        </a:rPr>
                        <a:t>Motivazioni presunte degli USA:</a:t>
                      </a:r>
                    </a:p>
                    <a:p>
                      <a:pPr marL="457200" indent="-457200">
                        <a:lnSpc>
                          <a:spcPct val="100000"/>
                        </a:lnSpc>
                        <a:spcBef>
                          <a:spcPts val="1200"/>
                        </a:spcBef>
                        <a:buFont typeface="+mj-lt"/>
                        <a:buAutoNum type="arabicPeriod"/>
                      </a:pPr>
                      <a:r>
                        <a:rPr lang="it-IT" sz="2000" b="0" i="0" u="none">
                          <a:solidFill>
                            <a:srgbClr val="333333"/>
                          </a:solidFill>
                          <a:latin typeface="Calibri Light"/>
                        </a:rPr>
                        <a:t>“Una vittoria tecnologica” </a:t>
                      </a:r>
                      <a:r>
                        <a:rPr lang="it-IT" sz="2000" b="0" i="0" u="none" dirty="0">
                          <a:solidFill>
                            <a:srgbClr val="333333"/>
                          </a:solidFill>
                          <a:latin typeface="Calibri Light"/>
                        </a:rPr>
                        <a:t>nella competizione sui viaggi nello spazio ingaggiata con l’Unione Sovietica, che in precedenza aveva lanciato con successo un satellite nello spazio</a:t>
                      </a:r>
                    </a:p>
                    <a:p>
                      <a:pPr marL="457200" indent="-457200">
                        <a:lnSpc>
                          <a:spcPct val="100000"/>
                        </a:lnSpc>
                        <a:spcBef>
                          <a:spcPts val="1200"/>
                        </a:spcBef>
                        <a:buFont typeface="+mj-lt"/>
                        <a:buAutoNum type="arabicPeriod"/>
                      </a:pPr>
                      <a:r>
                        <a:rPr lang="it-IT" sz="2000" b="0" i="0" u="none" dirty="0">
                          <a:solidFill>
                            <a:srgbClr val="333333"/>
                          </a:solidFill>
                          <a:latin typeface="Calibri Light"/>
                        </a:rPr>
                        <a:t>Distrazione dalla guerra del Vietnam</a:t>
                      </a:r>
                    </a:p>
                    <a:p>
                      <a:pPr marL="457200" indent="-457200">
                        <a:lnSpc>
                          <a:spcPct val="100000"/>
                        </a:lnSpc>
                        <a:spcBef>
                          <a:spcPts val="1200"/>
                        </a:spcBef>
                        <a:buFont typeface="+mj-lt"/>
                        <a:buAutoNum type="arabicPeriod"/>
                      </a:pPr>
                      <a:r>
                        <a:rPr lang="it-IT" sz="2000" b="0" i="0" u="none" dirty="0">
                          <a:solidFill>
                            <a:srgbClr val="333333"/>
                          </a:solidFill>
                          <a:latin typeface="Calibri Light"/>
                        </a:rPr>
                        <a:t>La NASA stessa ha falsificato l’allunaggio per paura di riduzioni del budget governativo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398794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9760801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it-IT"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a:ln>
                            <a:noFill/>
                          </a:ln>
                          <a:solidFill>
                            <a:srgbClr val="333333"/>
                          </a:solidFill>
                          <a:effectLst/>
                          <a:latin typeface="Calibri Light"/>
                          <a:cs typeface="Times New Roman" pitchFamily="18" charset="0"/>
                        </a:rPr>
                        <a:t>“Bandiera che sventola”: </a:t>
                      </a:r>
                      <a:r>
                        <a:rPr kumimoji="0" lang="it-IT" sz="1800" b="0" i="0" u="none" strike="noStrike" cap="none" normalizeH="0" baseline="0" dirty="0">
                          <a:ln>
                            <a:noFill/>
                          </a:ln>
                          <a:solidFill>
                            <a:srgbClr val="333333"/>
                          </a:solidFill>
                          <a:effectLst/>
                          <a:latin typeface="Calibri Light"/>
                          <a:cs typeface="Times New Roman" pitchFamily="18" charset="0"/>
                        </a:rPr>
                        <a:t>impossibile perchè non c’è atmosfera/perturbazioni sulla luna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Le immagini di un cielo senza stelle e diverse ombre indicano una produzione in uno studio cinematografico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Messaggio radio dell'astronauta Armstrong: Egli risponde troppo velocemente all’ultima frase del presidente Nixon. I segnali radio hanno bisogno di più tempo per essere trasmessi sulla terra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338019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5621530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1800" b="1" i="0" u="none" dirty="0">
                          <a:solidFill>
                            <a:srgbClr val="333333"/>
                          </a:solidFill>
                          <a:latin typeface="Calibri Light"/>
                        </a:rPr>
                        <a:t>Contro:</a:t>
                      </a:r>
                    </a:p>
                    <a:p>
                      <a:pPr marL="342900" indent="-342900">
                        <a:lnSpc>
                          <a:spcPct val="100000"/>
                        </a:lnSpc>
                        <a:spcBef>
                          <a:spcPts val="1200"/>
                        </a:spcBef>
                        <a:buFont typeface="+mj-lt"/>
                        <a:buAutoNum type="arabicPeriod"/>
                      </a:pPr>
                      <a:r>
                        <a:rPr lang="it-IT" sz="1800" b="0" i="0" u="none">
                          <a:solidFill>
                            <a:srgbClr val="333333"/>
                          </a:solidFill>
                          <a:latin typeface="Calibri Light"/>
                        </a:rPr>
                        <a:t>Lo “sventolio della bandiera” </a:t>
                      </a:r>
                      <a:r>
                        <a:rPr lang="it-IT" sz="1800" b="0" i="0" u="none" dirty="0">
                          <a:solidFill>
                            <a:srgbClr val="333333"/>
                          </a:solidFill>
                          <a:latin typeface="Calibri Light"/>
                        </a:rPr>
                        <a:t>era causato dal posizionamento dell‘asta della bandiera e da una traversa di supporto </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fotografie notturne non possono catturare la debole luce della sorgente a causa dei brevi tempi di </a:t>
                      </a:r>
                      <a:r>
                        <a:rPr lang="it-IT" sz="1800" b="0" i="0" u="none">
                          <a:solidFill>
                            <a:srgbClr val="333333"/>
                          </a:solidFill>
                          <a:latin typeface="Calibri Light"/>
                        </a:rPr>
                        <a:t>esposizione </a:t>
                      </a:r>
                      <a:r>
                        <a:rPr lang="it-IT" sz="1800" b="0" i="0" u="none">
                          <a:solidFill>
                            <a:srgbClr val="333333"/>
                          </a:solidFill>
                          <a:latin typeface="Times New Roman"/>
                          <a:sym typeface="Wingdings" panose="05000000000000000000" pitchFamily="2" charset="2"/>
                        </a:rPr>
                        <a:t>→</a:t>
                      </a:r>
                      <a:r>
                        <a:rPr lang="it-IT" sz="1800" b="0" i="0" u="none">
                          <a:solidFill>
                            <a:srgbClr val="333333"/>
                          </a:solidFill>
                          <a:latin typeface="Calibri Light"/>
                        </a:rPr>
                        <a:t> </a:t>
                      </a:r>
                      <a:r>
                        <a:rPr lang="it-IT" sz="1800" b="0" i="0" u="none" dirty="0">
                          <a:solidFill>
                            <a:srgbClr val="333333"/>
                          </a:solidFill>
                          <a:latin typeface="Calibri Light"/>
                        </a:rPr>
                        <a:t>no stelle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ombre variabili erano causate dalla superficie irregolare del suolo lunare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L'intervista era stata modificata in modo da coprire l'originale ritardo del dialogo tra Nixon e Armstrong</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it-IT" sz="2200">
                <a:solidFill>
                  <a:srgbClr val="000000"/>
                </a:solidFill>
                <a:latin typeface="Calibri Light"/>
                <a:ea typeface="ＭＳ Ｐゴシック" panose="020B0600070205080204" pitchFamily="34" charset="-128"/>
              </a:rPr>
              <a:t>L‘allunaggio è stato falsificato dal Governo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err="1">
                <a:latin typeface="+mj-lt"/>
              </a:rPr>
              <a:t>Fonte</a:t>
            </a:r>
            <a:r>
              <a:rPr lang="de-DE" altLang="de-DE" sz="1200" dirty="0">
                <a:latin typeface="+mj-lt"/>
              </a:rPr>
              <a:t>: </a:t>
            </a:r>
            <a:r>
              <a:rPr lang="de-DE" altLang="de-DE" sz="1200" dirty="0" err="1">
                <a:latin typeface="+mj-lt"/>
              </a:rPr>
              <a:t>Emittente</a:t>
            </a:r>
            <a:r>
              <a:rPr lang="de-DE" altLang="de-DE" sz="1200" dirty="0">
                <a:latin typeface="+mj-lt"/>
              </a:rPr>
              <a:t> </a:t>
            </a:r>
            <a:r>
              <a:rPr lang="de-DE" altLang="de-DE" sz="1200" dirty="0" err="1">
                <a:latin typeface="+mj-lt"/>
              </a:rPr>
              <a:t>televisiva</a:t>
            </a:r>
            <a:r>
              <a:rPr lang="de-DE" altLang="de-DE" sz="1200" dirty="0">
                <a:latin typeface="+mj-lt"/>
              </a:rPr>
              <a:t> Tedesca ZDF: “Vorsicht Verschwörung” (</a:t>
            </a:r>
            <a:r>
              <a:rPr lang="de-DE" altLang="de-DE" sz="1200" dirty="0" err="1">
                <a:latin typeface="+mj-lt"/>
              </a:rPr>
              <a:t>Beware</a:t>
            </a:r>
            <a:r>
              <a:rPr lang="de-DE" altLang="de-DE" sz="1200" dirty="0">
                <a:latin typeface="+mj-lt"/>
              </a:rPr>
              <a:t> </a:t>
            </a:r>
            <a:r>
              <a:rPr lang="de-DE" altLang="de-DE" sz="1200" dirty="0" err="1">
                <a:latin typeface="+mj-lt"/>
              </a:rPr>
              <a:t>conspiracy</a:t>
            </a:r>
            <a:r>
              <a:rPr lang="de-DE" altLang="de-DE" sz="120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it-IT" altLang="de-DE" sz="2400">
                <a:latin typeface="Calibri Light"/>
              </a:rPr>
              <a:t>Direttore Roland Emmerich (Independence Day):</a:t>
            </a:r>
            <a:br>
              <a:rPr lang="it-IT" altLang="de-DE" sz="2400">
                <a:latin typeface="Calibri Light"/>
              </a:rPr>
            </a:br>
            <a:r>
              <a:rPr lang="it-IT" altLang="de-DE" sz="2400">
                <a:latin typeface="Calibri Light"/>
              </a:rPr>
              <a:t>“L’allunaggio (…) era troppo perfetto. Una cosa del genere era impossibile negli anni 60. Perfino con gli equipaggiamenti odierni sarebbe un grosso problema.”</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it-IT" sz="2400">
                <a:solidFill>
                  <a:srgbClr val="333333"/>
                </a:solidFill>
              </a:rPr>
              <a:t>Sono spesso piu’ interessanti della realtà. </a:t>
            </a:r>
          </a:p>
          <a:p>
            <a:pPr marL="342900" indent="-342900">
              <a:buClr>
                <a:srgbClr val="333333"/>
              </a:buClr>
              <a:buFont typeface="WingDings"/>
              <a:buChar char=""/>
            </a:pPr>
            <a:r>
              <a:rPr lang="it-IT" sz="2400">
                <a:solidFill>
                  <a:srgbClr val="333333"/>
                </a:solidFill>
              </a:rPr>
              <a:t>Sono basate su fatti difficili da verificare a cui le persone credono facilmente (es. la bandiera sventolante suggerisce che l’immagine sia stata presa sulla terra).</a:t>
            </a:r>
          </a:p>
          <a:p>
            <a:pPr marL="342900" indent="-342900">
              <a:buClr>
                <a:srgbClr val="333333"/>
              </a:buClr>
              <a:buFont typeface="WingDings"/>
              <a:buChar char=""/>
            </a:pPr>
            <a:r>
              <a:rPr lang="it-IT" sz="2400">
                <a:solidFill>
                  <a:srgbClr val="333333"/>
                </a:solidFill>
              </a:rPr>
              <a:t>Nascondono spiegazioni alternative (ad esempio, il cielo senza stelle può essere spiegato con le limitazioni tecniche della fotografia notturna).</a:t>
            </a:r>
          </a:p>
          <a:p>
            <a:pPr marL="342900" indent="-342900">
              <a:buClr>
                <a:srgbClr val="333333"/>
              </a:buClr>
              <a:buFont typeface="WingDings"/>
              <a:buChar char=""/>
            </a:pPr>
            <a:r>
              <a:rPr lang="it-IT" sz="2400">
                <a:solidFill>
                  <a:srgbClr val="333333"/>
                </a:solidFill>
              </a:rPr>
              <a:t>Le leggende metropolitane estrapolano i fatti da un contesto e li forzano al limite. </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155</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7561</Words>
  <Application>Microsoft Office PowerPoint</Application>
  <PresentationFormat>Benutzerdefiniert</PresentationFormat>
  <Paragraphs>1311</Paragraphs>
  <Slides>155</Slides>
  <Notes>155</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155</vt:i4>
      </vt:variant>
    </vt:vector>
  </HeadingPairs>
  <TitlesOfParts>
    <vt:vector size="162" baseType="lpstr">
      <vt:lpstr>Arial</vt:lpstr>
      <vt:lpstr>Calibri Light</vt:lpstr>
      <vt:lpstr>Symbol</vt:lpstr>
      <vt:lpstr>Times New Roman</vt:lpstr>
      <vt:lpstr>WingDings</vt:lpstr>
      <vt:lpstr>UKE_PPT-Vorlage_16zu9</vt:lpstr>
      <vt:lpstr>1_UKE_PPT-Vorlage_16zu9</vt:lpstr>
      <vt:lpstr>MCT 2 A – Saltare alle conclusioni I</vt:lpstr>
      <vt:lpstr>Saltare alle conclusioni</vt:lpstr>
      <vt:lpstr>Saltare alle conclusioni</vt:lpstr>
      <vt:lpstr>Saltare alle conclusioni</vt:lpstr>
      <vt:lpstr>Saltare alle conclusioni</vt:lpstr>
      <vt:lpstr>Saltare alle conclusioni</vt:lpstr>
      <vt:lpstr>Inferenze prive di certezza al 100%</vt:lpstr>
      <vt:lpstr>Inferenze prive di certezza al 100%</vt:lpstr>
      <vt:lpstr>Inferenze prive di certezza al 100%</vt:lpstr>
      <vt:lpstr>Saltare alle conclusioni “in azione”</vt:lpstr>
      <vt:lpstr>Saltare alle conclusioni “in azione”</vt:lpstr>
      <vt:lpstr>Saltare alle conclusioni “in azione”</vt:lpstr>
      <vt:lpstr>Saltare alle conclusioni “in azione” - Leggende metropolitane – (per un esercizio alternativo vedi alla fine della presentazione)</vt:lpstr>
      <vt:lpstr>Saltare alle conclusioni “in azione” - Leggende metropolitane -</vt:lpstr>
      <vt:lpstr>Saltare alle conclusioni “in azione” - Leggende metropolitane -</vt:lpstr>
      <vt:lpstr>Saltare alle conclusioni “in azione” - Leggende metropolitane -</vt:lpstr>
      <vt:lpstr>Come sono nate queste leggende metropolitane e le altre teorie cospirative?</vt:lpstr>
      <vt:lpstr>Come sono nate queste leggende metropolitane e le altre teorie cospirative?</vt:lpstr>
      <vt:lpstr>Come sono nate queste leggende metropolitane e le altre teorie cospirative?</vt:lpstr>
      <vt:lpstr>Perchè lo stiamo facendo?</vt:lpstr>
      <vt:lpstr>Perchè lo stiamo facendo?</vt:lpstr>
      <vt:lpstr>Come il saltare alle conclusioni promuove dei fraintendimenti in corso di psicosi - esempi</vt:lpstr>
      <vt:lpstr>Compito (1)</vt:lpstr>
      <vt:lpstr>Compito (1)</vt:lpstr>
      <vt:lpstr>Compito (1)</vt:lpstr>
      <vt:lpstr>Immagine 1</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2</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3</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4</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5</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opzionale: Video Clip</vt:lpstr>
      <vt:lpstr>Immagine 6</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7</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8</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9</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10</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Esercizio 2:</vt:lpstr>
      <vt:lpstr>Che cosa vedi?</vt:lpstr>
      <vt:lpstr>Che cosa vedi adesso?</vt:lpstr>
      <vt:lpstr>Che cosa vedi?</vt:lpstr>
      <vt:lpstr>Che cosa vedi?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Che cosa vedi?</vt:lpstr>
      <vt:lpstr>Cerca di scoprire tutti i dettagli!</vt:lpstr>
      <vt:lpstr>PowerPoint-Präsentation</vt:lpstr>
      <vt:lpstr>Trasferire alla vita di tutti i giorni</vt:lpstr>
      <vt:lpstr>Trasferire alla vita di tutti i giorni</vt:lpstr>
      <vt:lpstr>Trasferire alla vita di tutti i giorni</vt:lpstr>
      <vt:lpstr>Trasferire alla vita di tutti i giorni</vt:lpstr>
      <vt:lpstr>Trasferire alla vita di tutti i giorni</vt:lpstr>
      <vt:lpstr>Che cosa ha a che fare questo con la psicosi?</vt:lpstr>
      <vt:lpstr>Che cosa ha a che fare questo con la psicosi?</vt:lpstr>
      <vt:lpstr>Che cosa ha a che fare questo con la psicosi?</vt:lpstr>
      <vt:lpstr>Grazie per l‘attenzione!</vt:lpstr>
      <vt:lpstr>PowerPoint-Präsentation</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Come sono insorte queste leggende metropolitane e le altre teorie cospiratoire?</vt:lpstr>
      <vt:lpstr>Come sono insorte queste leggende metropolitane e le altre teorie cospiratoire?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383</cp:revision>
  <dcterms:created xsi:type="dcterms:W3CDTF">2002-10-15T10:55:06Z</dcterms:created>
  <dcterms:modified xsi:type="dcterms:W3CDTF">2022-07-26T11:09:57Z</dcterms:modified>
</cp:coreProperties>
</file>