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1"/>
    <p:sldMasterId id="2147483742" r:id="rId2"/>
  </p:sldMasterIdLst>
  <p:notesMasterIdLst>
    <p:notesMasterId r:id="rId158"/>
  </p:notesMasterIdLst>
  <p:handoutMasterIdLst>
    <p:handoutMasterId r:id="rId159"/>
  </p:handoutMasterIdLst>
  <p:sldIdLst>
    <p:sldId id="825" r:id="rId3"/>
    <p:sldId id="581" r:id="rId4"/>
    <p:sldId id="829" r:id="rId5"/>
    <p:sldId id="826" r:id="rId6"/>
    <p:sldId id="827" r:id="rId7"/>
    <p:sldId id="828" r:id="rId8"/>
    <p:sldId id="796" r:id="rId9"/>
    <p:sldId id="691" r:id="rId10"/>
    <p:sldId id="830" r:id="rId11"/>
    <p:sldId id="857" r:id="rId12"/>
    <p:sldId id="846" r:id="rId13"/>
    <p:sldId id="856" r:id="rId14"/>
    <p:sldId id="650" r:id="rId15"/>
    <p:sldId id="833" r:id="rId16"/>
    <p:sldId id="832" r:id="rId17"/>
    <p:sldId id="699" r:id="rId18"/>
    <p:sldId id="816" r:id="rId19"/>
    <p:sldId id="723" r:id="rId20"/>
    <p:sldId id="780" r:id="rId21"/>
    <p:sldId id="590" r:id="rId22"/>
    <p:sldId id="834" r:id="rId23"/>
    <p:sldId id="769" r:id="rId24"/>
    <p:sldId id="799" r:id="rId25"/>
    <p:sldId id="835" r:id="rId26"/>
    <p:sldId id="836" r:id="rId27"/>
    <p:sldId id="803" r:id="rId28"/>
    <p:sldId id="425" r:id="rId29"/>
    <p:sldId id="426" r:id="rId30"/>
    <p:sldId id="427" r:id="rId31"/>
    <p:sldId id="428" r:id="rId32"/>
    <p:sldId id="429" r:id="rId33"/>
    <p:sldId id="430" r:id="rId34"/>
    <p:sldId id="431" r:id="rId35"/>
    <p:sldId id="432" r:id="rId36"/>
    <p:sldId id="804" r:id="rId37"/>
    <p:sldId id="595" r:id="rId38"/>
    <p:sldId id="854" r:id="rId39"/>
    <p:sldId id="853" r:id="rId40"/>
    <p:sldId id="852" r:id="rId41"/>
    <p:sldId id="851" r:id="rId42"/>
    <p:sldId id="850" r:id="rId43"/>
    <p:sldId id="849" r:id="rId44"/>
    <p:sldId id="848" r:id="rId45"/>
    <p:sldId id="855" r:id="rId46"/>
    <p:sldId id="847" r:id="rId47"/>
    <p:sldId id="596" r:id="rId48"/>
    <p:sldId id="597" r:id="rId49"/>
    <p:sldId id="598" r:id="rId50"/>
    <p:sldId id="599" r:id="rId51"/>
    <p:sldId id="600" r:id="rId52"/>
    <p:sldId id="601" r:id="rId53"/>
    <p:sldId id="602" r:id="rId54"/>
    <p:sldId id="776" r:id="rId55"/>
    <p:sldId id="441" r:id="rId56"/>
    <p:sldId id="700" r:id="rId57"/>
    <p:sldId id="701" r:id="rId58"/>
    <p:sldId id="702" r:id="rId59"/>
    <p:sldId id="703" r:id="rId60"/>
    <p:sldId id="704" r:id="rId61"/>
    <p:sldId id="705" r:id="rId62"/>
    <p:sldId id="706" r:id="rId63"/>
    <p:sldId id="450" r:id="rId64"/>
    <p:sldId id="754" r:id="rId65"/>
    <p:sldId id="755" r:id="rId66"/>
    <p:sldId id="756" r:id="rId67"/>
    <p:sldId id="757" r:id="rId68"/>
    <p:sldId id="758" r:id="rId69"/>
    <p:sldId id="759" r:id="rId70"/>
    <p:sldId id="760" r:id="rId71"/>
    <p:sldId id="761" r:id="rId72"/>
    <p:sldId id="837" r:id="rId73"/>
    <p:sldId id="708" r:id="rId74"/>
    <p:sldId id="709" r:id="rId75"/>
    <p:sldId id="711" r:id="rId76"/>
    <p:sldId id="712" r:id="rId77"/>
    <p:sldId id="713" r:id="rId78"/>
    <p:sldId id="714" r:id="rId79"/>
    <p:sldId id="715" r:id="rId80"/>
    <p:sldId id="710" r:id="rId81"/>
    <p:sldId id="716" r:id="rId82"/>
    <p:sldId id="651" r:id="rId83"/>
    <p:sldId id="652" r:id="rId84"/>
    <p:sldId id="653" r:id="rId85"/>
    <p:sldId id="654" r:id="rId86"/>
    <p:sldId id="655" r:id="rId87"/>
    <p:sldId id="656" r:id="rId88"/>
    <p:sldId id="657" r:id="rId89"/>
    <p:sldId id="658" r:id="rId90"/>
    <p:sldId id="667" r:id="rId91"/>
    <p:sldId id="618" r:id="rId92"/>
    <p:sldId id="619" r:id="rId93"/>
    <p:sldId id="620" r:id="rId94"/>
    <p:sldId id="621" r:id="rId95"/>
    <p:sldId id="622" r:id="rId96"/>
    <p:sldId id="623" r:id="rId97"/>
    <p:sldId id="624" r:id="rId98"/>
    <p:sldId id="625" r:id="rId99"/>
    <p:sldId id="468" r:id="rId100"/>
    <p:sldId id="626" r:id="rId101"/>
    <p:sldId id="627" r:id="rId102"/>
    <p:sldId id="628" r:id="rId103"/>
    <p:sldId id="629" r:id="rId104"/>
    <p:sldId id="630" r:id="rId105"/>
    <p:sldId id="631" r:id="rId106"/>
    <p:sldId id="632" r:id="rId107"/>
    <p:sldId id="633" r:id="rId108"/>
    <p:sldId id="742" r:id="rId109"/>
    <p:sldId id="734" r:id="rId110"/>
    <p:sldId id="735" r:id="rId111"/>
    <p:sldId id="736" r:id="rId112"/>
    <p:sldId id="737" r:id="rId113"/>
    <p:sldId id="738" r:id="rId114"/>
    <p:sldId id="739" r:id="rId115"/>
    <p:sldId id="740" r:id="rId116"/>
    <p:sldId id="741" r:id="rId117"/>
    <p:sldId id="556" r:id="rId118"/>
    <p:sldId id="557" r:id="rId119"/>
    <p:sldId id="558" r:id="rId120"/>
    <p:sldId id="669" r:id="rId121"/>
    <p:sldId id="668" r:id="rId122"/>
    <p:sldId id="695" r:id="rId123"/>
    <p:sldId id="787" r:id="rId124"/>
    <p:sldId id="670" r:id="rId125"/>
    <p:sldId id="671" r:id="rId126"/>
    <p:sldId id="763" r:id="rId127"/>
    <p:sldId id="764" r:id="rId128"/>
    <p:sldId id="677" r:id="rId129"/>
    <p:sldId id="678" r:id="rId130"/>
    <p:sldId id="679" r:id="rId131"/>
    <p:sldId id="680" r:id="rId132"/>
    <p:sldId id="681" r:id="rId133"/>
    <p:sldId id="765" r:id="rId134"/>
    <p:sldId id="766" r:id="rId135"/>
    <p:sldId id="767" r:id="rId136"/>
    <p:sldId id="721" r:id="rId137"/>
    <p:sldId id="768" r:id="rId138"/>
    <p:sldId id="779" r:id="rId139"/>
    <p:sldId id="838" r:id="rId140"/>
    <p:sldId id="839" r:id="rId141"/>
    <p:sldId id="840" r:id="rId142"/>
    <p:sldId id="841" r:id="rId143"/>
    <p:sldId id="817" r:id="rId144"/>
    <p:sldId id="842" r:id="rId145"/>
    <p:sldId id="843" r:id="rId146"/>
    <p:sldId id="844" r:id="rId147"/>
    <p:sldId id="802" r:id="rId148"/>
    <p:sldId id="805" r:id="rId149"/>
    <p:sldId id="806" r:id="rId150"/>
    <p:sldId id="807" r:id="rId151"/>
    <p:sldId id="808" r:id="rId152"/>
    <p:sldId id="809" r:id="rId153"/>
    <p:sldId id="810" r:id="rId154"/>
    <p:sldId id="811" r:id="rId155"/>
    <p:sldId id="812" r:id="rId156"/>
    <p:sldId id="813" r:id="rId157"/>
  </p:sldIdLst>
  <p:sldSz cx="12195175" cy="6858000"/>
  <p:notesSz cx="6781800" cy="9926638"/>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0066"/>
    <a:srgbClr val="CCECFF"/>
    <a:srgbClr val="8DC6FF"/>
    <a:srgbClr val="3399FF"/>
    <a:srgbClr val="66CCFF"/>
    <a:srgbClr val="00FF00"/>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93" autoAdjust="0"/>
    <p:restoredTop sz="91297" autoAdjust="0"/>
  </p:normalViewPr>
  <p:slideViewPr>
    <p:cSldViewPr>
      <p:cViewPr varScale="1">
        <p:scale>
          <a:sx n="67" d="100"/>
          <a:sy n="67" d="100"/>
        </p:scale>
        <p:origin x="688" y="52"/>
      </p:cViewPr>
      <p:guideLst>
        <p:guide orient="horz" pos="3339"/>
        <p:guide pos="240"/>
        <p:guide pos="320"/>
      </p:guideLst>
    </p:cSldViewPr>
  </p:slideViewPr>
  <p:outlineViewPr>
    <p:cViewPr>
      <p:scale>
        <a:sx n="33" d="100"/>
        <a:sy n="33" d="100"/>
      </p:scale>
      <p:origin x="0" y="0"/>
    </p:cViewPr>
    <p:sldLst>
      <p:sld r:id="rId1" collapse="1"/>
      <p:sld r:id="rId2" collapse="1"/>
      <p:sld r:id="rId3" collapse="1"/>
      <p:sld r:id="rId4" collapse="1"/>
    </p:sldLst>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slide" Target="slides/slide152.xml"/><Relationship Id="rId159" Type="http://schemas.openxmlformats.org/officeDocument/2006/relationships/handoutMaster" Target="handoutMasters/handoutMaster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presProps" Target="pres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slide" Target="slides/slide15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slide" Target="slides/slide146.xml"/><Relationship Id="rId151" Type="http://schemas.openxmlformats.org/officeDocument/2006/relationships/slide" Target="slides/slide149.xml"/><Relationship Id="rId156" Type="http://schemas.openxmlformats.org/officeDocument/2006/relationships/slide" Target="slides/slide15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tableStyles" Target="tableStyle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s>
</file>

<file path=ppt/_rels/viewProps.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slide" Target="slides/slide24.xml"/><Relationship Id="rId1" Type="http://schemas.openxmlformats.org/officeDocument/2006/relationships/slide" Target="slides/slide23.xml"/><Relationship Id="rId4" Type="http://schemas.openxmlformats.org/officeDocument/2006/relationships/slide" Target="slides/slide12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7D6D6DC6-1B3A-4169-8BE5-FE677B58A6F7}" type="slidenum">
              <a:rPr lang="en-GB" altLang="de-DE"/>
              <a:pPr/>
              <a:t>‹Nr.›</a:t>
            </a:fld>
            <a:endParaRPr lang="en-GB" altLang="de-DE"/>
          </a:p>
        </p:txBody>
      </p:sp>
    </p:spTree>
    <p:extLst>
      <p:ext uri="{BB962C8B-B14F-4D97-AF65-F5344CB8AC3E}">
        <p14:creationId xmlns:p14="http://schemas.microsoft.com/office/powerpoint/2010/main" val="20176893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de-DE"/>
          </a:p>
        </p:txBody>
      </p:sp>
      <p:sp>
        <p:nvSpPr>
          <p:cNvPr id="153604"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F6EE846D-2CC5-4ECB-8DD7-AB0D5ED0840A}" type="slidenum">
              <a:rPr lang="de-DE" altLang="de-DE"/>
              <a:pPr/>
              <a:t>‹Nr.›</a:t>
            </a:fld>
            <a:endParaRPr lang="de-DE" altLang="de-DE"/>
          </a:p>
        </p:txBody>
      </p:sp>
    </p:spTree>
    <p:extLst>
      <p:ext uri="{BB962C8B-B14F-4D97-AF65-F5344CB8AC3E}">
        <p14:creationId xmlns:p14="http://schemas.microsoft.com/office/powerpoint/2010/main" val="8948505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759127-DD2D-49E6-AB79-9F32D088BAD5}" type="slidenum">
              <a:rPr lang="ja-JP" altLang="de-DE" sz="1300"/>
              <a:pPr eaLnBrk="1" hangingPunct="1">
                <a:spcBef>
                  <a:spcPct val="0"/>
                </a:spcBef>
              </a:pPr>
              <a:t>2</a:t>
            </a:fld>
            <a:endParaRPr lang="de-DE" altLang="ja-JP"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57094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759127-DD2D-49E6-AB79-9F32D088BAD5}" type="slidenum">
              <a:rPr lang="ja-JP" altLang="de-DE" sz="1300"/>
              <a:pPr eaLnBrk="1" hangingPunct="1">
                <a:spcBef>
                  <a:spcPct val="0"/>
                </a:spcBef>
              </a:pPr>
              <a:t>3</a:t>
            </a:fld>
            <a:endParaRPr lang="de-DE" altLang="ja-JP"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57094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759127-DD2D-49E6-AB79-9F32D088BAD5}" type="slidenum">
              <a:rPr lang="ja-JP" altLang="de-DE" sz="1300"/>
              <a:pPr eaLnBrk="1" hangingPunct="1">
                <a:spcBef>
                  <a:spcPct val="0"/>
                </a:spcBef>
              </a:pPr>
              <a:t>4</a:t>
            </a:fld>
            <a:endParaRPr lang="de-DE" altLang="ja-JP"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57094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759127-DD2D-49E6-AB79-9F32D088BAD5}" type="slidenum">
              <a:rPr lang="ja-JP" altLang="de-DE" sz="1300"/>
              <a:pPr eaLnBrk="1" hangingPunct="1">
                <a:spcBef>
                  <a:spcPct val="0"/>
                </a:spcBef>
              </a:pPr>
              <a:t>5</a:t>
            </a:fld>
            <a:endParaRPr lang="de-DE" altLang="ja-JP"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57094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759127-DD2D-49E6-AB79-9F32D088BAD5}" type="slidenum">
              <a:rPr lang="ja-JP" altLang="de-DE" sz="1300"/>
              <a:pPr eaLnBrk="1" hangingPunct="1">
                <a:spcBef>
                  <a:spcPct val="0"/>
                </a:spcBef>
              </a:pPr>
              <a:t>6</a:t>
            </a:fld>
            <a:endParaRPr lang="de-DE" altLang="ja-JP"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57094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2FCA16E-ED17-45D5-824B-FFC6DB76FA1B}" type="slidenum">
              <a:rPr lang="ja-JP" altLang="de-DE" sz="1300"/>
              <a:pPr algn="r" eaLnBrk="1" hangingPunct="1">
                <a:spcBef>
                  <a:spcPct val="0"/>
                </a:spcBef>
              </a:pPr>
              <a:t>7</a:t>
            </a:fld>
            <a:endParaRPr lang="de-DE" altLang="ja-JP"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910066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845B88-E861-4DFC-A91F-A09218EA12E0}" type="slidenum">
              <a:rPr lang="ja-JP" altLang="de-DE" sz="1300"/>
              <a:pPr eaLnBrk="1" hangingPunct="1">
                <a:spcBef>
                  <a:spcPct val="0"/>
                </a:spcBef>
              </a:pPr>
              <a:t>8</a:t>
            </a:fld>
            <a:endParaRPr lang="de-DE" altLang="ja-JP" sz="1300"/>
          </a:p>
        </p:txBody>
      </p:sp>
      <p:sp>
        <p:nvSpPr>
          <p:cNvPr id="16281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714710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845B88-E861-4DFC-A91F-A09218EA12E0}" type="slidenum">
              <a:rPr lang="ja-JP" altLang="de-DE" sz="1300"/>
              <a:pPr eaLnBrk="1" hangingPunct="1">
                <a:spcBef>
                  <a:spcPct val="0"/>
                </a:spcBef>
              </a:pPr>
              <a:t>9</a:t>
            </a:fld>
            <a:endParaRPr lang="de-DE" altLang="ja-JP" sz="1300"/>
          </a:p>
        </p:txBody>
      </p:sp>
      <p:sp>
        <p:nvSpPr>
          <p:cNvPr id="16281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714710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481E77-77BA-47B1-AA02-FA4F9A05EF71}" type="slidenum">
              <a:rPr lang="ja-JP" altLang="de-DE" sz="1300"/>
              <a:pPr eaLnBrk="1" hangingPunct="1">
                <a:spcBef>
                  <a:spcPct val="0"/>
                </a:spcBef>
              </a:pPr>
              <a:t>10</a:t>
            </a:fld>
            <a:endParaRPr lang="de-DE" altLang="ja-JP"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598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481E77-77BA-47B1-AA02-FA4F9A05EF71}" type="slidenum">
              <a:rPr lang="ja-JP" altLang="de-DE" sz="1300"/>
              <a:pPr eaLnBrk="1" hangingPunct="1">
                <a:spcBef>
                  <a:spcPct val="0"/>
                </a:spcBef>
              </a:pPr>
              <a:t>11</a:t>
            </a:fld>
            <a:endParaRPr lang="de-DE" altLang="ja-JP"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90611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481E77-77BA-47B1-AA02-FA4F9A05EF71}" type="slidenum">
              <a:rPr lang="ja-JP" altLang="de-DE" sz="1300"/>
              <a:pPr eaLnBrk="1" hangingPunct="1">
                <a:spcBef>
                  <a:spcPct val="0"/>
                </a:spcBef>
              </a:pPr>
              <a:t>12</a:t>
            </a:fld>
            <a:endParaRPr lang="de-DE" altLang="ja-JP"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5406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195FBC-D2D0-4A17-A3FB-EF1034AC9680}" type="slidenum">
              <a:rPr lang="ja-JP" altLang="de-DE" sz="1300"/>
              <a:pPr eaLnBrk="1" hangingPunct="1">
                <a:spcBef>
                  <a:spcPct val="0"/>
                </a:spcBef>
              </a:pPr>
              <a:t>13</a:t>
            </a:fld>
            <a:endParaRPr lang="de-DE" altLang="ja-JP"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3051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195FBC-D2D0-4A17-A3FB-EF1034AC9680}" type="slidenum">
              <a:rPr lang="ja-JP" altLang="de-DE" sz="1300"/>
              <a:pPr eaLnBrk="1" hangingPunct="1">
                <a:spcBef>
                  <a:spcPct val="0"/>
                </a:spcBef>
              </a:pPr>
              <a:t>14</a:t>
            </a:fld>
            <a:endParaRPr lang="de-DE" altLang="ja-JP"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3051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195FBC-D2D0-4A17-A3FB-EF1034AC9680}" type="slidenum">
              <a:rPr lang="ja-JP" altLang="de-DE" sz="1300"/>
              <a:pPr eaLnBrk="1" hangingPunct="1">
                <a:spcBef>
                  <a:spcPct val="0"/>
                </a:spcBef>
              </a:pPr>
              <a:t>15</a:t>
            </a:fld>
            <a:endParaRPr lang="de-DE" altLang="ja-JP"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30514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6B375B-5D4C-468E-9B50-D00525EB6087}" type="slidenum">
              <a:rPr lang="ja-JP" altLang="de-DE" sz="1300"/>
              <a:pPr eaLnBrk="1" hangingPunct="1">
                <a:spcBef>
                  <a:spcPct val="0"/>
                </a:spcBef>
              </a:pPr>
              <a:t>16</a:t>
            </a:fld>
            <a:endParaRPr lang="de-DE" altLang="ja-JP"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5465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7D7C4C-34F5-4785-A5E8-E5BED5F27B43}" type="slidenum">
              <a:rPr lang="ja-JP" altLang="de-DE" sz="1300"/>
              <a:pPr eaLnBrk="1" hangingPunct="1">
                <a:spcBef>
                  <a:spcPct val="0"/>
                </a:spcBef>
              </a:pPr>
              <a:t>17</a:t>
            </a:fld>
            <a:endParaRPr lang="de-DE" altLang="ja-JP" sz="1300"/>
          </a:p>
        </p:txBody>
      </p:sp>
      <p:sp>
        <p:nvSpPr>
          <p:cNvPr id="171011" name="Rectangle 2"/>
          <p:cNvSpPr>
            <a:spLocks noGrp="1" noRot="1" noChangeAspect="1" noChangeArrowheads="1" noTextEdit="1"/>
          </p:cNvSpPr>
          <p:nvPr>
            <p:ph type="sldImg"/>
          </p:nvPr>
        </p:nvSpPr>
        <p:spPr>
          <a:xfrm>
            <a:off x="84138" y="744538"/>
            <a:ext cx="6618287"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62792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E436BD-B668-4246-B4FD-BB95116F9704}" type="slidenum">
              <a:rPr lang="ja-JP" altLang="de-DE" sz="1300"/>
              <a:pPr eaLnBrk="1" hangingPunct="1">
                <a:spcBef>
                  <a:spcPct val="0"/>
                </a:spcBef>
              </a:pPr>
              <a:t>18</a:t>
            </a:fld>
            <a:endParaRPr lang="de-DE" altLang="ja-JP" sz="1300"/>
          </a:p>
        </p:txBody>
      </p:sp>
      <p:sp>
        <p:nvSpPr>
          <p:cNvPr id="172035" name="Rectangle 2"/>
          <p:cNvSpPr>
            <a:spLocks noGrp="1" noRot="1" noChangeAspect="1" noChangeArrowheads="1" noTextEdit="1"/>
          </p:cNvSpPr>
          <p:nvPr>
            <p:ph type="sldImg"/>
          </p:nvPr>
        </p:nvSpPr>
        <p:spPr>
          <a:xfrm>
            <a:off x="84138" y="744538"/>
            <a:ext cx="6618287"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74651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C38E7F-8A88-4821-8770-5B5871738610}" type="slidenum">
              <a:rPr lang="ja-JP" altLang="de-DE" sz="1300"/>
              <a:pPr eaLnBrk="1" hangingPunct="1">
                <a:spcBef>
                  <a:spcPct val="0"/>
                </a:spcBef>
              </a:pPr>
              <a:t>19</a:t>
            </a:fld>
            <a:endParaRPr lang="de-DE" altLang="ja-JP" sz="1300"/>
          </a:p>
        </p:txBody>
      </p:sp>
      <p:sp>
        <p:nvSpPr>
          <p:cNvPr id="173059" name="Rectangle 2"/>
          <p:cNvSpPr>
            <a:spLocks noGrp="1" noRot="1" noChangeAspect="1" noChangeArrowheads="1" noTextEdit="1"/>
          </p:cNvSpPr>
          <p:nvPr>
            <p:ph type="sldImg"/>
          </p:nvPr>
        </p:nvSpPr>
        <p:spPr>
          <a:xfrm>
            <a:off x="84138" y="744538"/>
            <a:ext cx="6618287"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52613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0BBDF2-991E-4946-BB0F-79BB249C8A96}" type="slidenum">
              <a:rPr lang="ja-JP" altLang="de-DE" sz="1300"/>
              <a:pPr eaLnBrk="1" hangingPunct="1">
                <a:spcBef>
                  <a:spcPct val="0"/>
                </a:spcBef>
              </a:pPr>
              <a:t>20</a:t>
            </a:fld>
            <a:endParaRPr lang="de-DE" altLang="ja-JP"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44222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0BBDF2-991E-4946-BB0F-79BB249C8A96}" type="slidenum">
              <a:rPr lang="ja-JP" altLang="de-DE" sz="1300"/>
              <a:pPr eaLnBrk="1" hangingPunct="1">
                <a:spcBef>
                  <a:spcPct val="0"/>
                </a:spcBef>
              </a:pPr>
              <a:t>21</a:t>
            </a:fld>
            <a:endParaRPr lang="de-DE" altLang="ja-JP"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44222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0D78F5-7DC9-4EE6-98DD-C848C27D0B06}" type="slidenum">
              <a:rPr lang="ja-JP" altLang="de-DE" sz="1300"/>
              <a:pPr eaLnBrk="1" hangingPunct="1">
                <a:spcBef>
                  <a:spcPct val="0"/>
                </a:spcBef>
              </a:pPr>
              <a:t>22</a:t>
            </a:fld>
            <a:endParaRPr lang="de-DE" altLang="ja-JP"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82321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52F3C11-31E0-4E86-ABCE-2DB3AA5FB3DD}" type="slidenum">
              <a:rPr lang="ja-JP" altLang="de-DE" sz="1300"/>
              <a:pPr algn="r" eaLnBrk="1" hangingPunct="1">
                <a:spcBef>
                  <a:spcPct val="0"/>
                </a:spcBef>
              </a:pPr>
              <a:t>23</a:t>
            </a:fld>
            <a:endParaRPr lang="de-DE" altLang="ja-JP"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27625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52F3C11-31E0-4E86-ABCE-2DB3AA5FB3DD}" type="slidenum">
              <a:rPr lang="ja-JP" altLang="de-DE" sz="1300"/>
              <a:pPr algn="r" eaLnBrk="1" hangingPunct="1">
                <a:spcBef>
                  <a:spcPct val="0"/>
                </a:spcBef>
              </a:pPr>
              <a:t>24</a:t>
            </a:fld>
            <a:endParaRPr lang="de-DE" altLang="ja-JP"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27625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52F3C11-31E0-4E86-ABCE-2DB3AA5FB3DD}" type="slidenum">
              <a:rPr lang="ja-JP" altLang="de-DE" sz="1300"/>
              <a:pPr algn="r" eaLnBrk="1" hangingPunct="1">
                <a:spcBef>
                  <a:spcPct val="0"/>
                </a:spcBef>
              </a:pPr>
              <a:t>25</a:t>
            </a:fld>
            <a:endParaRPr lang="de-DE" altLang="ja-JP"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27625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txBox="1">
            <a:spLocks noGrp="1" noChangeArrowheads="1"/>
          </p:cNvSpPr>
          <p:nvPr/>
        </p:nvSpPr>
        <p:spPr bwMode="auto">
          <a:xfrm>
            <a:off x="3841750" y="9431338"/>
            <a:ext cx="294005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8" tIns="47729" rIns="95458" bIns="47729"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856EC16-CF2B-4400-9258-9C5D455C1B44}" type="slidenum">
              <a:rPr lang="ja-JP" altLang="de-DE" sz="1300"/>
              <a:pPr algn="r" eaLnBrk="1" hangingPunct="1">
                <a:spcBef>
                  <a:spcPct val="0"/>
                </a:spcBef>
              </a:pPr>
              <a:t>26</a:t>
            </a:fld>
            <a:endParaRPr lang="de-DE" altLang="ja-JP" sz="1300"/>
          </a:p>
        </p:txBody>
      </p:sp>
      <p:sp>
        <p:nvSpPr>
          <p:cNvPr id="180227" name="Rectangle 2"/>
          <p:cNvSpPr>
            <a:spLocks noGrp="1" noRot="1" noChangeAspect="1" noChangeArrowheads="1" noTextEdit="1"/>
          </p:cNvSpPr>
          <p:nvPr>
            <p:ph type="sldImg"/>
          </p:nvPr>
        </p:nvSpPr>
        <p:spPr>
          <a:xfrm>
            <a:off x="85725" y="746125"/>
            <a:ext cx="6615113" cy="3721100"/>
          </a:xfrm>
          <a:ln/>
        </p:spPr>
      </p:sp>
      <p:sp>
        <p:nvSpPr>
          <p:cNvPr id="180228" name="Rectangle 3"/>
          <p:cNvSpPr>
            <a:spLocks noGrp="1" noChangeArrowheads="1"/>
          </p:cNvSpPr>
          <p:nvPr>
            <p:ph type="body" idx="1"/>
          </p:nvPr>
        </p:nvSpPr>
        <p:spPr>
          <a:xfrm>
            <a:off x="903288" y="4714875"/>
            <a:ext cx="4975225" cy="44656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8" tIns="47729" rIns="95458" bIns="47729"/>
          <a:lstStyle/>
          <a:p>
            <a:pPr eaLnBrk="1" hangingPunct="1"/>
            <a:endParaRPr lang="en-US" altLang="ja-JP"/>
          </a:p>
        </p:txBody>
      </p:sp>
    </p:spTree>
    <p:extLst>
      <p:ext uri="{BB962C8B-B14F-4D97-AF65-F5344CB8AC3E}">
        <p14:creationId xmlns:p14="http://schemas.microsoft.com/office/powerpoint/2010/main" val="31920370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5F9D4E-6A18-4B79-8655-1570C7D6CCD7}" type="slidenum">
              <a:rPr lang="ja-JP" altLang="de-DE" sz="1300"/>
              <a:pPr eaLnBrk="1" hangingPunct="1">
                <a:spcBef>
                  <a:spcPct val="0"/>
                </a:spcBef>
              </a:pPr>
              <a:t>27</a:t>
            </a:fld>
            <a:endParaRPr lang="de-DE" altLang="ja-JP"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59679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26B00C-A919-4195-87CF-A14768049DA2}" type="slidenum">
              <a:rPr lang="ja-JP" altLang="de-DE" sz="1300"/>
              <a:pPr eaLnBrk="1" hangingPunct="1">
                <a:spcBef>
                  <a:spcPct val="0"/>
                </a:spcBef>
              </a:pPr>
              <a:t>28</a:t>
            </a:fld>
            <a:endParaRPr lang="de-DE" altLang="ja-JP"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88688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B06895-6E21-46F9-9AE4-9B3DBB9467E5}" type="slidenum">
              <a:rPr lang="ja-JP" altLang="de-DE" sz="1300"/>
              <a:pPr eaLnBrk="1" hangingPunct="1">
                <a:spcBef>
                  <a:spcPct val="0"/>
                </a:spcBef>
              </a:pPr>
              <a:t>29</a:t>
            </a:fld>
            <a:endParaRPr lang="de-DE" altLang="ja-JP"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99603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05B353-EA52-416C-9C04-AA7292AF4DBB}" type="slidenum">
              <a:rPr lang="ja-JP" altLang="de-DE" sz="1300"/>
              <a:pPr eaLnBrk="1" hangingPunct="1">
                <a:spcBef>
                  <a:spcPct val="0"/>
                </a:spcBef>
              </a:pPr>
              <a:t>30</a:t>
            </a:fld>
            <a:endParaRPr lang="de-DE" altLang="ja-JP"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06053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74700D-AE8E-4B77-8A47-4B11D383A8B0}" type="slidenum">
              <a:rPr lang="ja-JP" altLang="de-DE" sz="1300"/>
              <a:pPr eaLnBrk="1" hangingPunct="1">
                <a:spcBef>
                  <a:spcPct val="0"/>
                </a:spcBef>
              </a:pPr>
              <a:t>31</a:t>
            </a:fld>
            <a:endParaRPr lang="de-DE" altLang="ja-JP"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5707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2EFA5E-0193-4B37-B5FB-E2B013237390}" type="slidenum">
              <a:rPr lang="ja-JP" altLang="de-DE" sz="1300"/>
              <a:pPr eaLnBrk="1" hangingPunct="1">
                <a:spcBef>
                  <a:spcPct val="0"/>
                </a:spcBef>
              </a:pPr>
              <a:t>32</a:t>
            </a:fld>
            <a:endParaRPr lang="de-DE" altLang="ja-JP"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61795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7C951D-CB1F-446E-8B12-92CC3C7FF255}" type="slidenum">
              <a:rPr lang="ja-JP" altLang="de-DE" sz="1300"/>
              <a:pPr eaLnBrk="1" hangingPunct="1">
                <a:spcBef>
                  <a:spcPct val="0"/>
                </a:spcBef>
              </a:pPr>
              <a:t>33</a:t>
            </a:fld>
            <a:endParaRPr lang="de-DE" altLang="ja-JP"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05147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E8E055-150C-4E48-A0D2-979D2592849C}" type="slidenum">
              <a:rPr lang="ja-JP" altLang="de-DE" sz="1300"/>
              <a:pPr eaLnBrk="1" hangingPunct="1">
                <a:spcBef>
                  <a:spcPct val="0"/>
                </a:spcBef>
              </a:pPr>
              <a:t>34</a:t>
            </a:fld>
            <a:endParaRPr lang="de-DE" altLang="ja-JP"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74368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txBox="1">
            <a:spLocks noGrp="1" noChangeArrowheads="1"/>
          </p:cNvSpPr>
          <p:nvPr/>
        </p:nvSpPr>
        <p:spPr bwMode="auto">
          <a:xfrm>
            <a:off x="3841750" y="9431338"/>
            <a:ext cx="294005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8" tIns="47729" rIns="95458" bIns="47729"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33F11CE-108B-42AD-95AF-2748EF8A9298}" type="slidenum">
              <a:rPr lang="ja-JP" altLang="de-DE" sz="1300"/>
              <a:pPr algn="r" eaLnBrk="1" hangingPunct="1">
                <a:spcBef>
                  <a:spcPct val="0"/>
                </a:spcBef>
              </a:pPr>
              <a:t>35</a:t>
            </a:fld>
            <a:endParaRPr lang="de-DE" altLang="ja-JP" sz="1300"/>
          </a:p>
        </p:txBody>
      </p:sp>
      <p:sp>
        <p:nvSpPr>
          <p:cNvPr id="189443" name="Rectangle 2"/>
          <p:cNvSpPr>
            <a:spLocks noGrp="1" noRot="1" noChangeAspect="1" noChangeArrowheads="1" noTextEdit="1"/>
          </p:cNvSpPr>
          <p:nvPr>
            <p:ph type="sldImg"/>
          </p:nvPr>
        </p:nvSpPr>
        <p:spPr>
          <a:xfrm>
            <a:off x="85725" y="746125"/>
            <a:ext cx="6615113" cy="3721100"/>
          </a:xfrm>
          <a:ln/>
        </p:spPr>
      </p:sp>
      <p:sp>
        <p:nvSpPr>
          <p:cNvPr id="189444" name="Rectangle 3"/>
          <p:cNvSpPr>
            <a:spLocks noGrp="1" noChangeArrowheads="1"/>
          </p:cNvSpPr>
          <p:nvPr>
            <p:ph type="body" idx="1"/>
          </p:nvPr>
        </p:nvSpPr>
        <p:spPr>
          <a:xfrm>
            <a:off x="903288" y="4714875"/>
            <a:ext cx="4975225" cy="44656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8" tIns="47729" rIns="95458" bIns="47729"/>
          <a:lstStyle/>
          <a:p>
            <a:pPr eaLnBrk="1" hangingPunct="1"/>
            <a:endParaRPr lang="en-US" altLang="ja-JP"/>
          </a:p>
        </p:txBody>
      </p:sp>
    </p:spTree>
    <p:extLst>
      <p:ext uri="{BB962C8B-B14F-4D97-AF65-F5344CB8AC3E}">
        <p14:creationId xmlns:p14="http://schemas.microsoft.com/office/powerpoint/2010/main" val="6029485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36</a:t>
            </a:fld>
            <a:endParaRPr lang="de-DE" altLang="ja-JP"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06955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37</a:t>
            </a:fld>
            <a:endParaRPr lang="de-DE" altLang="ja-JP"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74590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38</a:t>
            </a:fld>
            <a:endParaRPr lang="de-DE" altLang="ja-JP"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98514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39</a:t>
            </a:fld>
            <a:endParaRPr lang="de-DE" altLang="ja-JP"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04672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40</a:t>
            </a:fld>
            <a:endParaRPr lang="de-DE" altLang="ja-JP"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55671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41</a:t>
            </a:fld>
            <a:endParaRPr lang="de-DE" altLang="ja-JP"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83065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42</a:t>
            </a:fld>
            <a:endParaRPr lang="de-DE" altLang="ja-JP"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11964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43</a:t>
            </a:fld>
            <a:endParaRPr lang="de-DE" altLang="ja-JP"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57159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FD56494A-9669-4241-A95C-141496B6F4B5}" type="slidenum">
              <a:rPr kumimoji="0" lang="ja-JP" altLang="de-DE" sz="13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54088" rtl="0" eaLnBrk="1" fontAlgn="base" latinLnBrk="0" hangingPunct="1">
                <a:lnSpc>
                  <a:spcPct val="100000"/>
                </a:lnSpc>
                <a:spcBef>
                  <a:spcPct val="0"/>
                </a:spcBef>
                <a:spcAft>
                  <a:spcPct val="0"/>
                </a:spcAft>
                <a:buClrTx/>
                <a:buSzTx/>
                <a:buFontTx/>
                <a:buNone/>
                <a:tabLst/>
                <a:defRPr/>
              </a:pPr>
              <a:t>44</a:t>
            </a:fld>
            <a:endParaRPr kumimoji="0" lang="de-DE" altLang="ja-JP" sz="13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41781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45</a:t>
            </a:fld>
            <a:endParaRPr lang="de-DE" altLang="ja-JP"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48950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2AA60CD-2293-4AED-B2F4-C2EF82FB3EB2}" type="slidenum">
              <a:rPr lang="ja-JP" altLang="de-DE" sz="1300"/>
              <a:pPr eaLnBrk="1" hangingPunct="1">
                <a:spcBef>
                  <a:spcPct val="0"/>
                </a:spcBef>
              </a:pPr>
              <a:t>46</a:t>
            </a:fld>
            <a:endParaRPr lang="de-DE" altLang="ja-JP"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21302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D3A296-26E2-4BCA-9F8F-C24B43AAEDBC}" type="slidenum">
              <a:rPr lang="ja-JP" altLang="de-DE" sz="1300"/>
              <a:pPr eaLnBrk="1" hangingPunct="1">
                <a:spcBef>
                  <a:spcPct val="0"/>
                </a:spcBef>
              </a:pPr>
              <a:t>47</a:t>
            </a:fld>
            <a:endParaRPr lang="de-DE" altLang="ja-JP"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98193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3C07E0-579C-463B-9FE2-3E7A80E8F210}" type="slidenum">
              <a:rPr lang="ja-JP" altLang="de-DE" sz="1300"/>
              <a:pPr eaLnBrk="1" hangingPunct="1">
                <a:spcBef>
                  <a:spcPct val="0"/>
                </a:spcBef>
              </a:pPr>
              <a:t>48</a:t>
            </a:fld>
            <a:endParaRPr lang="de-DE" altLang="ja-JP"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56357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21DBCE-4068-4BDD-A234-B4DD84463397}" type="slidenum">
              <a:rPr lang="ja-JP" altLang="de-DE" sz="1300"/>
              <a:pPr eaLnBrk="1" hangingPunct="1">
                <a:spcBef>
                  <a:spcPct val="0"/>
                </a:spcBef>
              </a:pPr>
              <a:t>49</a:t>
            </a:fld>
            <a:endParaRPr lang="de-DE" altLang="ja-JP"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63005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598707-C983-48F1-BF9E-E050F9FD614B}" type="slidenum">
              <a:rPr lang="ja-JP" altLang="de-DE" sz="1300"/>
              <a:pPr eaLnBrk="1" hangingPunct="1">
                <a:spcBef>
                  <a:spcPct val="0"/>
                </a:spcBef>
              </a:pPr>
              <a:t>50</a:t>
            </a:fld>
            <a:endParaRPr lang="de-DE" altLang="ja-JP"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40513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7D2C26-EF55-47F6-996C-4E9607F3A447}" type="slidenum">
              <a:rPr lang="ja-JP" altLang="de-DE" sz="1300"/>
              <a:pPr eaLnBrk="1" hangingPunct="1">
                <a:spcBef>
                  <a:spcPct val="0"/>
                </a:spcBef>
              </a:pPr>
              <a:t>51</a:t>
            </a:fld>
            <a:endParaRPr lang="de-DE" altLang="ja-JP"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42837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D2CBE8-713D-443C-8A39-D0892BE4D515}" type="slidenum">
              <a:rPr lang="ja-JP" altLang="de-DE" sz="1300"/>
              <a:pPr eaLnBrk="1" hangingPunct="1">
                <a:spcBef>
                  <a:spcPct val="0"/>
                </a:spcBef>
              </a:pPr>
              <a:t>52</a:t>
            </a:fld>
            <a:endParaRPr lang="de-DE" altLang="ja-JP"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175837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56494A-9669-4241-A95C-141496B6F4B5}" type="slidenum">
              <a:rPr lang="ja-JP" altLang="de-DE" sz="1300"/>
              <a:pPr eaLnBrk="1" hangingPunct="1">
                <a:spcBef>
                  <a:spcPct val="0"/>
                </a:spcBef>
              </a:pPr>
              <a:t>53</a:t>
            </a:fld>
            <a:endParaRPr lang="de-DE" altLang="ja-JP"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43311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07CA4C-1A06-421E-9289-0CC855D88C04}" type="slidenum">
              <a:rPr lang="ja-JP" altLang="de-DE" sz="1300"/>
              <a:pPr eaLnBrk="1" hangingPunct="1">
                <a:spcBef>
                  <a:spcPct val="0"/>
                </a:spcBef>
              </a:pPr>
              <a:t>54</a:t>
            </a:fld>
            <a:endParaRPr lang="de-DE" altLang="ja-JP"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58887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4ADE22-97FB-4D71-B6A9-527ECFF86822}" type="slidenum">
              <a:rPr lang="ja-JP" altLang="de-DE" sz="1300"/>
              <a:pPr eaLnBrk="1" hangingPunct="1">
                <a:spcBef>
                  <a:spcPct val="0"/>
                </a:spcBef>
              </a:pPr>
              <a:t>55</a:t>
            </a:fld>
            <a:endParaRPr lang="de-DE" altLang="ja-JP"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94184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5284E7-AB63-4A02-B0B0-40F27040F242}" type="slidenum">
              <a:rPr lang="ja-JP" altLang="de-DE" sz="1300"/>
              <a:pPr eaLnBrk="1" hangingPunct="1">
                <a:spcBef>
                  <a:spcPct val="0"/>
                </a:spcBef>
              </a:pPr>
              <a:t>56</a:t>
            </a:fld>
            <a:endParaRPr lang="de-DE" altLang="ja-JP"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19704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BF0A3E-4E30-4A01-92C9-A99232B4A290}" type="slidenum">
              <a:rPr lang="ja-JP" altLang="de-DE" sz="1300"/>
              <a:pPr eaLnBrk="1" hangingPunct="1">
                <a:spcBef>
                  <a:spcPct val="0"/>
                </a:spcBef>
              </a:pPr>
              <a:t>57</a:t>
            </a:fld>
            <a:endParaRPr lang="de-DE" altLang="ja-JP"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47257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88F7391-B8E8-4231-A98E-A3BAF369D700}" type="slidenum">
              <a:rPr lang="ja-JP" altLang="de-DE" sz="1300"/>
              <a:pPr eaLnBrk="1" hangingPunct="1">
                <a:spcBef>
                  <a:spcPct val="0"/>
                </a:spcBef>
              </a:pPr>
              <a:t>58</a:t>
            </a:fld>
            <a:endParaRPr lang="de-DE" altLang="ja-JP"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199018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CA3ACB-21E6-4ED9-B216-9BBDC28AF6BE}" type="slidenum">
              <a:rPr lang="ja-JP" altLang="de-DE" sz="1300"/>
              <a:pPr eaLnBrk="1" hangingPunct="1">
                <a:spcBef>
                  <a:spcPct val="0"/>
                </a:spcBef>
              </a:pPr>
              <a:t>59</a:t>
            </a:fld>
            <a:endParaRPr lang="de-DE" altLang="ja-JP"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82507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CA0645-8060-4463-A3AC-46C6E458BF32}" type="slidenum">
              <a:rPr lang="ja-JP" altLang="de-DE" sz="1300"/>
              <a:pPr eaLnBrk="1" hangingPunct="1">
                <a:spcBef>
                  <a:spcPct val="0"/>
                </a:spcBef>
              </a:pPr>
              <a:t>60</a:t>
            </a:fld>
            <a:endParaRPr lang="de-DE" altLang="ja-JP"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27267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2873FA-203B-4846-9D3B-ABA48CDD2102}" type="slidenum">
              <a:rPr lang="ja-JP" altLang="de-DE" sz="1300"/>
              <a:pPr eaLnBrk="1" hangingPunct="1">
                <a:spcBef>
                  <a:spcPct val="0"/>
                </a:spcBef>
              </a:pPr>
              <a:t>61</a:t>
            </a:fld>
            <a:endParaRPr lang="de-DE" altLang="ja-JP"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28029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E028AE-C3A1-492C-9952-9860413F8622}" type="slidenum">
              <a:rPr lang="ja-JP" altLang="de-DE" sz="1300"/>
              <a:pPr eaLnBrk="1" hangingPunct="1">
                <a:spcBef>
                  <a:spcPct val="0"/>
                </a:spcBef>
              </a:pPr>
              <a:t>62</a:t>
            </a:fld>
            <a:endParaRPr lang="de-DE" altLang="ja-JP"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51185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4BE1CA-2C1B-4400-886E-3373F22634DF}" type="slidenum">
              <a:rPr lang="ja-JP" altLang="de-DE" sz="1300"/>
              <a:pPr eaLnBrk="1" hangingPunct="1">
                <a:spcBef>
                  <a:spcPct val="0"/>
                </a:spcBef>
              </a:pPr>
              <a:t>63</a:t>
            </a:fld>
            <a:endParaRPr lang="de-DE" altLang="ja-JP"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01935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D587F5-9849-4DDF-BE7A-6A4E5A077330}" type="slidenum">
              <a:rPr lang="ja-JP" altLang="de-DE" sz="1300"/>
              <a:pPr eaLnBrk="1" hangingPunct="1">
                <a:spcBef>
                  <a:spcPct val="0"/>
                </a:spcBef>
              </a:pPr>
              <a:t>64</a:t>
            </a:fld>
            <a:endParaRPr lang="de-DE" altLang="ja-JP"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951893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D4BEA9-4E4E-4328-BB00-F790D0176B4F}" type="slidenum">
              <a:rPr lang="ja-JP" altLang="de-DE" sz="1300"/>
              <a:pPr eaLnBrk="1" hangingPunct="1">
                <a:spcBef>
                  <a:spcPct val="0"/>
                </a:spcBef>
              </a:pPr>
              <a:t>65</a:t>
            </a:fld>
            <a:endParaRPr lang="de-DE" altLang="ja-JP"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264286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FB1857-9499-40E9-9FC0-887A1173C2F6}" type="slidenum">
              <a:rPr lang="ja-JP" altLang="de-DE" sz="1300"/>
              <a:pPr eaLnBrk="1" hangingPunct="1">
                <a:spcBef>
                  <a:spcPct val="0"/>
                </a:spcBef>
              </a:pPr>
              <a:t>66</a:t>
            </a:fld>
            <a:endParaRPr lang="de-DE" altLang="ja-JP"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86096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735FF9-448B-4544-B31E-9021B3E7F173}" type="slidenum">
              <a:rPr lang="ja-JP" altLang="de-DE" sz="1300"/>
              <a:pPr eaLnBrk="1" hangingPunct="1">
                <a:spcBef>
                  <a:spcPct val="0"/>
                </a:spcBef>
              </a:pPr>
              <a:t>67</a:t>
            </a:fld>
            <a:endParaRPr lang="de-DE" altLang="ja-JP"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251204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A39C68-60F4-4B57-9CD3-51816F9CE532}" type="slidenum">
              <a:rPr lang="ja-JP" altLang="de-DE" sz="1300"/>
              <a:pPr eaLnBrk="1" hangingPunct="1">
                <a:spcBef>
                  <a:spcPct val="0"/>
                </a:spcBef>
              </a:pPr>
              <a:t>68</a:t>
            </a:fld>
            <a:endParaRPr lang="de-DE" altLang="ja-JP"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575902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2C3E88-3C5F-4B7D-9EF9-9460AAED2045}" type="slidenum">
              <a:rPr lang="ja-JP" altLang="de-DE" sz="1300"/>
              <a:pPr eaLnBrk="1" hangingPunct="1">
                <a:spcBef>
                  <a:spcPct val="0"/>
                </a:spcBef>
              </a:pPr>
              <a:t>69</a:t>
            </a:fld>
            <a:endParaRPr lang="de-DE" altLang="ja-JP"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796278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4EA4CC-D693-40C0-9D30-F6EC8F35985C}" type="slidenum">
              <a:rPr lang="ja-JP" altLang="de-DE" sz="1300"/>
              <a:pPr eaLnBrk="1" hangingPunct="1">
                <a:spcBef>
                  <a:spcPct val="0"/>
                </a:spcBef>
              </a:pPr>
              <a:t>70</a:t>
            </a:fld>
            <a:endParaRPr lang="de-DE" altLang="ja-JP"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45879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3E5BC8-45E1-4E9C-B79E-F48951E58D9C}" type="slidenum">
              <a:rPr lang="ja-JP" altLang="de-DE" sz="1300"/>
              <a:pPr eaLnBrk="1" hangingPunct="1">
                <a:spcBef>
                  <a:spcPct val="0"/>
                </a:spcBef>
              </a:pPr>
              <a:t>72</a:t>
            </a:fld>
            <a:endParaRPr lang="de-DE" altLang="ja-JP"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29005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5B4121-5785-45C4-82BF-DFAE17DB3278}" type="slidenum">
              <a:rPr lang="ja-JP" altLang="de-DE" sz="1300"/>
              <a:pPr eaLnBrk="1" hangingPunct="1">
                <a:spcBef>
                  <a:spcPct val="0"/>
                </a:spcBef>
              </a:pPr>
              <a:t>73</a:t>
            </a:fld>
            <a:endParaRPr lang="de-DE" altLang="ja-JP"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973842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CD3C48-5BB3-4AE5-A1E9-04238313CFF2}" type="slidenum">
              <a:rPr lang="ja-JP" altLang="de-DE" sz="1300"/>
              <a:pPr eaLnBrk="1" hangingPunct="1">
                <a:spcBef>
                  <a:spcPct val="0"/>
                </a:spcBef>
              </a:pPr>
              <a:t>74</a:t>
            </a:fld>
            <a:endParaRPr lang="de-DE" altLang="ja-JP"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931850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CC00C1-05BE-44FF-A4C4-E9CB496279EA}" type="slidenum">
              <a:rPr lang="ja-JP" altLang="de-DE" sz="1300"/>
              <a:pPr eaLnBrk="1" hangingPunct="1">
                <a:spcBef>
                  <a:spcPct val="0"/>
                </a:spcBef>
              </a:pPr>
              <a:t>75</a:t>
            </a:fld>
            <a:endParaRPr lang="de-DE" altLang="ja-JP"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010415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8B8E4-EA3A-435B-BD54-4023E8F770E1}" type="slidenum">
              <a:rPr lang="ja-JP" altLang="de-DE" sz="1300"/>
              <a:pPr eaLnBrk="1" hangingPunct="1">
                <a:spcBef>
                  <a:spcPct val="0"/>
                </a:spcBef>
              </a:pPr>
              <a:t>76</a:t>
            </a:fld>
            <a:endParaRPr lang="de-DE" altLang="ja-JP"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513783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00405E2-679A-4B3A-AE76-61BD95139BA8}" type="slidenum">
              <a:rPr lang="ja-JP" altLang="de-DE" sz="1300"/>
              <a:pPr eaLnBrk="1" hangingPunct="1">
                <a:spcBef>
                  <a:spcPct val="0"/>
                </a:spcBef>
              </a:pPr>
              <a:t>77</a:t>
            </a:fld>
            <a:endParaRPr lang="de-DE" altLang="ja-JP"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320375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1C20DA2-42B7-4D8B-9B43-B1BEA75D4EED}" type="slidenum">
              <a:rPr lang="ja-JP" altLang="de-DE" sz="1300"/>
              <a:pPr eaLnBrk="1" hangingPunct="1">
                <a:spcBef>
                  <a:spcPct val="0"/>
                </a:spcBef>
              </a:pPr>
              <a:t>78</a:t>
            </a:fld>
            <a:endParaRPr lang="de-DE" altLang="ja-JP"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354919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D97ADC-8DB4-44E0-9766-9E1307796EAA}" type="slidenum">
              <a:rPr lang="ja-JP" altLang="de-DE" sz="1300"/>
              <a:pPr eaLnBrk="1" hangingPunct="1">
                <a:spcBef>
                  <a:spcPct val="0"/>
                </a:spcBef>
              </a:pPr>
              <a:t>79</a:t>
            </a:fld>
            <a:endParaRPr lang="de-DE" altLang="ja-JP"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874068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DAC32F-AF43-4020-8C7C-409118C44B9C}" type="slidenum">
              <a:rPr lang="ja-JP" altLang="de-DE" sz="1300"/>
              <a:pPr eaLnBrk="1" hangingPunct="1">
                <a:spcBef>
                  <a:spcPct val="0"/>
                </a:spcBef>
              </a:pPr>
              <a:t>80</a:t>
            </a:fld>
            <a:endParaRPr lang="de-DE" altLang="ja-JP"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670963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AB7213-07E2-46C6-9154-6D98ED26E703}" type="slidenum">
              <a:rPr lang="ja-JP" altLang="de-DE" sz="1300"/>
              <a:pPr eaLnBrk="1" hangingPunct="1">
                <a:spcBef>
                  <a:spcPct val="0"/>
                </a:spcBef>
              </a:pPr>
              <a:t>81</a:t>
            </a:fld>
            <a:endParaRPr lang="de-DE" altLang="ja-JP"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90335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3B81FB-5775-48FC-A3F4-21D79F87D896}" type="slidenum">
              <a:rPr lang="ja-JP" altLang="de-DE" sz="1300"/>
              <a:pPr eaLnBrk="1" hangingPunct="1">
                <a:spcBef>
                  <a:spcPct val="0"/>
                </a:spcBef>
              </a:pPr>
              <a:t>82</a:t>
            </a:fld>
            <a:endParaRPr lang="de-DE" altLang="ja-JP"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189575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5F36E3-226F-4CFC-97EF-54CB227AEFB3}" type="slidenum">
              <a:rPr lang="ja-JP" altLang="de-DE" sz="1300"/>
              <a:pPr eaLnBrk="1" hangingPunct="1">
                <a:spcBef>
                  <a:spcPct val="0"/>
                </a:spcBef>
              </a:pPr>
              <a:t>83</a:t>
            </a:fld>
            <a:endParaRPr lang="de-DE" altLang="ja-JP"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194498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3DB7C2-56FC-4BD8-8793-ED5C64442630}" type="slidenum">
              <a:rPr lang="ja-JP" altLang="de-DE" sz="1300"/>
              <a:pPr eaLnBrk="1" hangingPunct="1">
                <a:spcBef>
                  <a:spcPct val="0"/>
                </a:spcBef>
              </a:pPr>
              <a:t>84</a:t>
            </a:fld>
            <a:endParaRPr lang="de-DE" altLang="ja-JP"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876158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023FBA-2B06-4576-ACC1-97FAA914E851}" type="slidenum">
              <a:rPr lang="ja-JP" altLang="de-DE" sz="1300"/>
              <a:pPr eaLnBrk="1" hangingPunct="1">
                <a:spcBef>
                  <a:spcPct val="0"/>
                </a:spcBef>
              </a:pPr>
              <a:t>85</a:t>
            </a:fld>
            <a:endParaRPr lang="de-DE" altLang="ja-JP"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252200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1622BF-5B9E-4ABC-8A90-3A799A0E2387}" type="slidenum">
              <a:rPr lang="ja-JP" altLang="de-DE" sz="1300"/>
              <a:pPr eaLnBrk="1" hangingPunct="1">
                <a:spcBef>
                  <a:spcPct val="0"/>
                </a:spcBef>
              </a:pPr>
              <a:t>86</a:t>
            </a:fld>
            <a:endParaRPr lang="de-DE" altLang="ja-JP"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626243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072269-28DD-4865-B9EF-F266E38692F9}" type="slidenum">
              <a:rPr lang="ja-JP" altLang="de-DE" sz="1300"/>
              <a:pPr eaLnBrk="1" hangingPunct="1">
                <a:spcBef>
                  <a:spcPct val="0"/>
                </a:spcBef>
              </a:pPr>
              <a:t>87</a:t>
            </a:fld>
            <a:endParaRPr lang="de-DE" altLang="ja-JP"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639181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89EA65-00FD-4C19-87B9-4E8D8534BE64}" type="slidenum">
              <a:rPr lang="ja-JP" altLang="de-DE" sz="1300"/>
              <a:pPr eaLnBrk="1" hangingPunct="1">
                <a:spcBef>
                  <a:spcPct val="0"/>
                </a:spcBef>
              </a:pPr>
              <a:t>88</a:t>
            </a:fld>
            <a:endParaRPr lang="de-DE" altLang="ja-JP" sz="1300"/>
          </a:p>
        </p:txBody>
      </p:sp>
      <p:sp>
        <p:nvSpPr>
          <p:cNvPr id="23347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347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54725574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8D98D0-ED45-43C4-A31D-4EFF8DDCB59E}" type="slidenum">
              <a:rPr lang="ja-JP" altLang="de-DE" sz="1300"/>
              <a:pPr eaLnBrk="1" hangingPunct="1">
                <a:spcBef>
                  <a:spcPct val="0"/>
                </a:spcBef>
              </a:pPr>
              <a:t>89</a:t>
            </a:fld>
            <a:endParaRPr lang="de-DE" altLang="ja-JP"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426529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8AC436-1D0C-495B-AB48-B9A92EAD16FD}" type="slidenum">
              <a:rPr lang="ja-JP" altLang="de-DE" sz="1300"/>
              <a:pPr eaLnBrk="1" hangingPunct="1">
                <a:spcBef>
                  <a:spcPct val="0"/>
                </a:spcBef>
              </a:pPr>
              <a:t>90</a:t>
            </a:fld>
            <a:endParaRPr lang="de-DE" altLang="ja-JP"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359119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F17292-A036-40D1-9B2B-6A575A0AFD20}" type="slidenum">
              <a:rPr lang="ja-JP" altLang="de-DE" sz="1300"/>
              <a:pPr eaLnBrk="1" hangingPunct="1">
                <a:spcBef>
                  <a:spcPct val="0"/>
                </a:spcBef>
              </a:pPr>
              <a:t>91</a:t>
            </a:fld>
            <a:endParaRPr lang="de-DE" altLang="ja-JP"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112055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E17E7C-5517-4254-A7A5-944325A88475}" type="slidenum">
              <a:rPr lang="ja-JP" altLang="de-DE" sz="1300"/>
              <a:pPr eaLnBrk="1" hangingPunct="1">
                <a:spcBef>
                  <a:spcPct val="0"/>
                </a:spcBef>
              </a:pPr>
              <a:t>92</a:t>
            </a:fld>
            <a:endParaRPr lang="de-DE" altLang="ja-JP"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522945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CC37B7-11A9-4C11-BBF1-085EE9C38446}" type="slidenum">
              <a:rPr lang="ja-JP" altLang="de-DE" sz="1300"/>
              <a:pPr eaLnBrk="1" hangingPunct="1">
                <a:spcBef>
                  <a:spcPct val="0"/>
                </a:spcBef>
              </a:pPr>
              <a:t>93</a:t>
            </a:fld>
            <a:endParaRPr lang="de-DE" altLang="ja-JP"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237755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01A79D-BF83-478D-9FF1-6E0A0B684A61}" type="slidenum">
              <a:rPr lang="ja-JP" altLang="de-DE" sz="1300"/>
              <a:pPr eaLnBrk="1" hangingPunct="1">
                <a:spcBef>
                  <a:spcPct val="0"/>
                </a:spcBef>
              </a:pPr>
              <a:t>94</a:t>
            </a:fld>
            <a:endParaRPr lang="de-DE" altLang="ja-JP"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47425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28AA74-603B-4185-A241-7F41B844ED18}" type="slidenum">
              <a:rPr lang="ja-JP" altLang="de-DE" sz="1300"/>
              <a:pPr eaLnBrk="1" hangingPunct="1">
                <a:spcBef>
                  <a:spcPct val="0"/>
                </a:spcBef>
              </a:pPr>
              <a:t>95</a:t>
            </a:fld>
            <a:endParaRPr lang="de-DE" altLang="ja-JP"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6817120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34DDB2A-4D33-43D7-A30D-3AE469975204}" type="slidenum">
              <a:rPr lang="ja-JP" altLang="de-DE" sz="1300"/>
              <a:pPr eaLnBrk="1" hangingPunct="1">
                <a:spcBef>
                  <a:spcPct val="0"/>
                </a:spcBef>
              </a:pPr>
              <a:t>96</a:t>
            </a:fld>
            <a:endParaRPr lang="de-DE" altLang="ja-JP"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600979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391869-59EF-4E48-9018-561AA3A938F7}" type="slidenum">
              <a:rPr lang="ja-JP" altLang="de-DE" sz="1300"/>
              <a:pPr eaLnBrk="1" hangingPunct="1">
                <a:spcBef>
                  <a:spcPct val="0"/>
                </a:spcBef>
              </a:pPr>
              <a:t>97</a:t>
            </a:fld>
            <a:endParaRPr lang="de-DE" altLang="ja-JP"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536772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2DFDBE-2DAC-45C4-8901-DC9BB6979A90}" type="slidenum">
              <a:rPr lang="ja-JP" altLang="de-DE" sz="1300"/>
              <a:pPr eaLnBrk="1" hangingPunct="1">
                <a:spcBef>
                  <a:spcPct val="0"/>
                </a:spcBef>
              </a:pPr>
              <a:t>98</a:t>
            </a:fld>
            <a:endParaRPr lang="de-DE" altLang="ja-JP"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944839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10B184F-7E2E-4849-84B9-77EE53D75546}" type="slidenum">
              <a:rPr lang="ja-JP" altLang="de-DE" sz="1300"/>
              <a:pPr eaLnBrk="1" hangingPunct="1">
                <a:spcBef>
                  <a:spcPct val="0"/>
                </a:spcBef>
              </a:pPr>
              <a:t>99</a:t>
            </a:fld>
            <a:endParaRPr lang="de-DE" altLang="ja-JP"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641240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33B7EC-5509-40F0-8143-721C2C706D8F}" type="slidenum">
              <a:rPr lang="ja-JP" altLang="de-DE" sz="1300"/>
              <a:pPr eaLnBrk="1" hangingPunct="1">
                <a:spcBef>
                  <a:spcPct val="0"/>
                </a:spcBef>
              </a:pPr>
              <a:t>100</a:t>
            </a:fld>
            <a:endParaRPr lang="de-DE" altLang="ja-JP"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197383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EB78E5-DFF3-4E9B-A5BD-F76CF28320B6}" type="slidenum">
              <a:rPr lang="ja-JP" altLang="de-DE" sz="1300"/>
              <a:pPr eaLnBrk="1" hangingPunct="1">
                <a:spcBef>
                  <a:spcPct val="0"/>
                </a:spcBef>
              </a:pPr>
              <a:t>101</a:t>
            </a:fld>
            <a:endParaRPr lang="de-DE" altLang="ja-JP"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196721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B48031-E5FE-4F1E-B93A-00CA594420E9}" type="slidenum">
              <a:rPr lang="ja-JP" altLang="de-DE" sz="1300"/>
              <a:pPr eaLnBrk="1" hangingPunct="1">
                <a:spcBef>
                  <a:spcPct val="0"/>
                </a:spcBef>
              </a:pPr>
              <a:t>102</a:t>
            </a:fld>
            <a:endParaRPr lang="de-DE" altLang="ja-JP"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679085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5242C3-1F19-4E83-8576-27127282A2F0}" type="slidenum">
              <a:rPr lang="ja-JP" altLang="de-DE" sz="1300"/>
              <a:pPr eaLnBrk="1" hangingPunct="1">
                <a:spcBef>
                  <a:spcPct val="0"/>
                </a:spcBef>
              </a:pPr>
              <a:t>103</a:t>
            </a:fld>
            <a:endParaRPr lang="de-DE" altLang="ja-JP"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332244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F85CF9-13C5-4A4A-AB25-726F3902E1BB}" type="slidenum">
              <a:rPr lang="ja-JP" altLang="de-DE" sz="1300"/>
              <a:pPr eaLnBrk="1" hangingPunct="1">
                <a:spcBef>
                  <a:spcPct val="0"/>
                </a:spcBef>
              </a:pPr>
              <a:t>104</a:t>
            </a:fld>
            <a:endParaRPr lang="de-DE" altLang="ja-JP"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461678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5DD2BA-088F-41A5-86C8-F61B8F69406D}" type="slidenum">
              <a:rPr lang="ja-JP" altLang="de-DE" sz="1300"/>
              <a:pPr eaLnBrk="1" hangingPunct="1">
                <a:spcBef>
                  <a:spcPct val="0"/>
                </a:spcBef>
              </a:pPr>
              <a:t>105</a:t>
            </a:fld>
            <a:endParaRPr lang="de-DE" altLang="ja-JP"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326218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7383DB-2E36-49E6-B962-5BED6B6CA245}" type="slidenum">
              <a:rPr lang="ja-JP" altLang="de-DE" sz="1300"/>
              <a:pPr eaLnBrk="1" hangingPunct="1">
                <a:spcBef>
                  <a:spcPct val="0"/>
                </a:spcBef>
              </a:pPr>
              <a:t>106</a:t>
            </a:fld>
            <a:endParaRPr lang="de-DE" altLang="ja-JP"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419054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F880D5-5AC6-4411-91C7-6A034806496A}" type="slidenum">
              <a:rPr lang="ja-JP" altLang="de-DE" sz="1300"/>
              <a:pPr eaLnBrk="1" hangingPunct="1">
                <a:spcBef>
                  <a:spcPct val="0"/>
                </a:spcBef>
              </a:pPr>
              <a:t>107</a:t>
            </a:fld>
            <a:endParaRPr lang="de-DE" altLang="ja-JP"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389717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136E58-4786-4693-991D-DA05D6867B22}" type="slidenum">
              <a:rPr lang="ja-JP" altLang="de-DE" sz="1300"/>
              <a:pPr eaLnBrk="1" hangingPunct="1">
                <a:spcBef>
                  <a:spcPct val="0"/>
                </a:spcBef>
              </a:pPr>
              <a:t>108</a:t>
            </a:fld>
            <a:endParaRPr lang="de-DE" altLang="ja-JP"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199243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9B7F37-FEE0-4089-94CE-CBBD1D8A7AC6}" type="slidenum">
              <a:rPr lang="ja-JP" altLang="de-DE" sz="1300"/>
              <a:pPr eaLnBrk="1" hangingPunct="1">
                <a:spcBef>
                  <a:spcPct val="0"/>
                </a:spcBef>
              </a:pPr>
              <a:t>109</a:t>
            </a:fld>
            <a:endParaRPr lang="de-DE" altLang="ja-JP"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986547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C1C177-CED6-4A75-8670-9019F6340699}" type="slidenum">
              <a:rPr lang="ja-JP" altLang="de-DE" sz="1300"/>
              <a:pPr eaLnBrk="1" hangingPunct="1">
                <a:spcBef>
                  <a:spcPct val="0"/>
                </a:spcBef>
              </a:pPr>
              <a:t>110</a:t>
            </a:fld>
            <a:endParaRPr lang="de-DE" altLang="ja-JP"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486062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754A6C-DECC-42DF-8870-F54D7F0148DA}" type="slidenum">
              <a:rPr lang="ja-JP" altLang="de-DE" sz="1300"/>
              <a:pPr eaLnBrk="1" hangingPunct="1">
                <a:spcBef>
                  <a:spcPct val="0"/>
                </a:spcBef>
              </a:pPr>
              <a:t>111</a:t>
            </a:fld>
            <a:endParaRPr lang="de-DE" altLang="ja-JP"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403154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A37271-8FEA-4084-894A-5CF3FE3FA8BD}" type="slidenum">
              <a:rPr lang="ja-JP" altLang="de-DE" sz="1300"/>
              <a:pPr eaLnBrk="1" hangingPunct="1">
                <a:spcBef>
                  <a:spcPct val="0"/>
                </a:spcBef>
              </a:pPr>
              <a:t>112</a:t>
            </a:fld>
            <a:endParaRPr lang="de-DE" altLang="ja-JP"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676521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F2CFEF-1FCA-4872-B357-B7C2FB627C23}" type="slidenum">
              <a:rPr lang="ja-JP" altLang="de-DE" sz="1300"/>
              <a:pPr eaLnBrk="1" hangingPunct="1">
                <a:spcBef>
                  <a:spcPct val="0"/>
                </a:spcBef>
              </a:pPr>
              <a:t>113</a:t>
            </a:fld>
            <a:endParaRPr lang="de-DE" altLang="ja-JP"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980115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D3486F-7B9A-4CFA-848D-DB46429A66B6}" type="slidenum">
              <a:rPr lang="ja-JP" altLang="de-DE" sz="1300"/>
              <a:pPr eaLnBrk="1" hangingPunct="1">
                <a:spcBef>
                  <a:spcPct val="0"/>
                </a:spcBef>
              </a:pPr>
              <a:t>114</a:t>
            </a:fld>
            <a:endParaRPr lang="de-DE" altLang="ja-JP"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970682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25DCF5-2BAB-42EE-B947-BFF29D39E9FA}" type="slidenum">
              <a:rPr lang="ja-JP" altLang="de-DE" sz="1300"/>
              <a:pPr eaLnBrk="1" hangingPunct="1">
                <a:spcBef>
                  <a:spcPct val="0"/>
                </a:spcBef>
              </a:pPr>
              <a:t>115</a:t>
            </a:fld>
            <a:endParaRPr lang="de-DE" altLang="ja-JP"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216362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F62678-36FE-4CAA-9F8B-612ECFD85F69}" type="slidenum">
              <a:rPr lang="ja-JP" altLang="de-DE" sz="1300"/>
              <a:pPr eaLnBrk="1" hangingPunct="1">
                <a:spcBef>
                  <a:spcPct val="0"/>
                </a:spcBef>
              </a:pPr>
              <a:t>116</a:t>
            </a:fld>
            <a:endParaRPr lang="de-DE" altLang="ja-JP"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257286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7A0059-9E9D-4207-B098-D042279C4FD1}" type="slidenum">
              <a:rPr lang="ja-JP" altLang="de-DE" sz="1300"/>
              <a:pPr eaLnBrk="1" hangingPunct="1">
                <a:spcBef>
                  <a:spcPct val="0"/>
                </a:spcBef>
              </a:pPr>
              <a:t>117</a:t>
            </a:fld>
            <a:endParaRPr lang="de-DE" altLang="ja-JP"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989603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20F65D-C386-4B1B-9C5F-F6A71370C885}" type="slidenum">
              <a:rPr lang="ja-JP" altLang="de-DE" sz="1300"/>
              <a:pPr eaLnBrk="1" hangingPunct="1">
                <a:spcBef>
                  <a:spcPct val="0"/>
                </a:spcBef>
              </a:pPr>
              <a:t>118</a:t>
            </a:fld>
            <a:endParaRPr lang="de-DE" altLang="ja-JP"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848642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9AC931-F456-4890-991A-F18F0A72BD12}" type="slidenum">
              <a:rPr lang="ja-JP" altLang="de-DE" sz="1300"/>
              <a:pPr eaLnBrk="1" hangingPunct="1">
                <a:spcBef>
                  <a:spcPct val="0"/>
                </a:spcBef>
              </a:pPr>
              <a:t>119</a:t>
            </a:fld>
            <a:endParaRPr lang="de-DE" altLang="ja-JP"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308320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D698A9-9670-46AA-9F5C-D232A15A54D2}" type="slidenum">
              <a:rPr lang="ja-JP" altLang="de-DE" sz="1300"/>
              <a:pPr eaLnBrk="1" hangingPunct="1">
                <a:spcBef>
                  <a:spcPct val="0"/>
                </a:spcBef>
              </a:pPr>
              <a:t>120</a:t>
            </a:fld>
            <a:endParaRPr lang="de-DE" altLang="ja-JP"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397643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301F26-A20B-4BB0-9B1A-CC3FA0B3CCBB}" type="slidenum">
              <a:rPr lang="ja-JP" altLang="de-DE" sz="1300"/>
              <a:pPr eaLnBrk="1" hangingPunct="1">
                <a:spcBef>
                  <a:spcPct val="0"/>
                </a:spcBef>
              </a:pPr>
              <a:t>121</a:t>
            </a:fld>
            <a:endParaRPr lang="de-DE" altLang="ja-JP"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257312430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863336-DC77-47B6-8E2F-F6A141E74522}" type="slidenum">
              <a:rPr lang="ja-JP" altLang="de-DE" sz="1300"/>
              <a:pPr eaLnBrk="1" hangingPunct="1">
                <a:spcBef>
                  <a:spcPct val="0"/>
                </a:spcBef>
              </a:pPr>
              <a:t>122</a:t>
            </a:fld>
            <a:endParaRPr lang="de-DE" altLang="ja-JP"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92742100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5985757-8A18-4604-AD55-ECB52B8EED2C}" type="slidenum">
              <a:rPr lang="ja-JP" altLang="de-DE" sz="1300"/>
              <a:pPr eaLnBrk="1" hangingPunct="1">
                <a:spcBef>
                  <a:spcPct val="0"/>
                </a:spcBef>
              </a:pPr>
              <a:t>123</a:t>
            </a:fld>
            <a:endParaRPr lang="de-DE" altLang="ja-JP"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533627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2D979C-3BDB-459E-BEC0-1528571B6EE4}" type="slidenum">
              <a:rPr lang="ja-JP" altLang="de-DE" sz="1300"/>
              <a:pPr eaLnBrk="1" hangingPunct="1">
                <a:spcBef>
                  <a:spcPct val="0"/>
                </a:spcBef>
              </a:pPr>
              <a:t>124</a:t>
            </a:fld>
            <a:endParaRPr lang="de-DE" altLang="ja-JP"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08897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E0AE62-95DB-42CA-ABBD-504EBE4D4BA1}" type="slidenum">
              <a:rPr lang="ja-JP" altLang="de-DE" sz="1300"/>
              <a:pPr eaLnBrk="1" hangingPunct="1">
                <a:spcBef>
                  <a:spcPct val="0"/>
                </a:spcBef>
              </a:pPr>
              <a:t>125</a:t>
            </a:fld>
            <a:endParaRPr lang="de-DE" altLang="ja-JP"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127859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145C00-D212-46AE-9001-6DF454ACD69F}" type="slidenum">
              <a:rPr lang="ja-JP" altLang="de-DE" sz="1300"/>
              <a:pPr eaLnBrk="1" hangingPunct="1">
                <a:spcBef>
                  <a:spcPct val="0"/>
                </a:spcBef>
              </a:pPr>
              <a:t>126</a:t>
            </a:fld>
            <a:endParaRPr lang="de-DE" altLang="ja-JP"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315626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924925-4C41-4074-B7A6-A1C683DF4A5C}" type="slidenum">
              <a:rPr lang="ja-JP" altLang="de-DE" sz="1300"/>
              <a:pPr eaLnBrk="1" hangingPunct="1">
                <a:spcBef>
                  <a:spcPct val="0"/>
                </a:spcBef>
              </a:pPr>
              <a:t>127</a:t>
            </a:fld>
            <a:endParaRPr lang="de-DE" altLang="ja-JP"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59170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BB0FB84-7653-4700-918A-EE08CA71B2C3}" type="slidenum">
              <a:rPr lang="ja-JP" altLang="de-DE" sz="1300"/>
              <a:pPr eaLnBrk="1" hangingPunct="1">
                <a:spcBef>
                  <a:spcPct val="0"/>
                </a:spcBef>
              </a:pPr>
              <a:t>128</a:t>
            </a:fld>
            <a:endParaRPr lang="de-DE" altLang="ja-JP"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454288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1F034A-8398-4B4C-B7B9-9D0FA37476D9}" type="slidenum">
              <a:rPr lang="ja-JP" altLang="de-DE" sz="1300"/>
              <a:pPr eaLnBrk="1" hangingPunct="1">
                <a:spcBef>
                  <a:spcPct val="0"/>
                </a:spcBef>
              </a:pPr>
              <a:t>129</a:t>
            </a:fld>
            <a:endParaRPr lang="de-DE" altLang="ja-JP"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593698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62A882-92E4-4856-BCB9-7D6D3FDECFAA}" type="slidenum">
              <a:rPr lang="ja-JP" altLang="de-DE" sz="1300"/>
              <a:pPr eaLnBrk="1" hangingPunct="1">
                <a:spcBef>
                  <a:spcPct val="0"/>
                </a:spcBef>
              </a:pPr>
              <a:t>130</a:t>
            </a:fld>
            <a:endParaRPr lang="de-DE" altLang="ja-JP"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337219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BC0679-4700-4C12-98B3-B1F6102A25AA}" type="slidenum">
              <a:rPr lang="ja-JP" altLang="de-DE" sz="1300"/>
              <a:pPr eaLnBrk="1" hangingPunct="1">
                <a:spcBef>
                  <a:spcPct val="0"/>
                </a:spcBef>
              </a:pPr>
              <a:t>131</a:t>
            </a:fld>
            <a:endParaRPr lang="de-DE" altLang="ja-JP"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272389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88BC6C-4538-4B19-B39F-CE9FEBF2BCAA}" type="slidenum">
              <a:rPr lang="ja-JP" altLang="de-DE" sz="1300"/>
              <a:pPr eaLnBrk="1" hangingPunct="1">
                <a:spcBef>
                  <a:spcPct val="0"/>
                </a:spcBef>
              </a:pPr>
              <a:t>132</a:t>
            </a:fld>
            <a:endParaRPr lang="de-DE" altLang="ja-JP"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442549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F66B69-178F-41CC-8308-91B597FB4BA0}" type="slidenum">
              <a:rPr lang="ja-JP" altLang="de-DE" sz="1300"/>
              <a:pPr eaLnBrk="1" hangingPunct="1">
                <a:spcBef>
                  <a:spcPct val="0"/>
                </a:spcBef>
              </a:pPr>
              <a:t>133</a:t>
            </a:fld>
            <a:endParaRPr lang="de-DE" altLang="ja-JP"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012190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B1D1E3-BBD3-4998-B669-8452B0B4E354}" type="slidenum">
              <a:rPr lang="ja-JP" altLang="de-DE" sz="1300"/>
              <a:pPr eaLnBrk="1" hangingPunct="1">
                <a:spcBef>
                  <a:spcPct val="0"/>
                </a:spcBef>
              </a:pPr>
              <a:t>134</a:t>
            </a:fld>
            <a:endParaRPr lang="de-DE" altLang="ja-JP"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454291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CEE5C2-E231-485B-861E-0A8F8EAA786B}" type="slidenum">
              <a:rPr lang="ja-JP" altLang="de-DE" sz="1300"/>
              <a:pPr eaLnBrk="1" hangingPunct="1">
                <a:spcBef>
                  <a:spcPct val="0"/>
                </a:spcBef>
              </a:pPr>
              <a:t>135</a:t>
            </a:fld>
            <a:endParaRPr lang="de-DE" altLang="ja-JP"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2345477"/>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E57F69-F5C7-4946-8998-9BAE96CC490E}" type="slidenum">
              <a:rPr lang="ja-JP" altLang="de-DE" sz="1300"/>
              <a:pPr eaLnBrk="1" hangingPunct="1">
                <a:spcBef>
                  <a:spcPct val="0"/>
                </a:spcBef>
              </a:pPr>
              <a:t>136</a:t>
            </a:fld>
            <a:endParaRPr lang="de-DE" altLang="ja-JP"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467399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FBCB4-C258-45FA-A62F-94C98F8C0C38}" type="slidenum">
              <a:rPr lang="ja-JP" altLang="de-DE" sz="1300"/>
              <a:pPr eaLnBrk="1" hangingPunct="1">
                <a:spcBef>
                  <a:spcPct val="0"/>
                </a:spcBef>
              </a:pPr>
              <a:t>137</a:t>
            </a:fld>
            <a:endParaRPr lang="de-DE" altLang="ja-JP"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3412979"/>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FBCB4-C258-45FA-A62F-94C98F8C0C38}" type="slidenum">
              <a:rPr lang="ja-JP" altLang="de-DE" sz="1300"/>
              <a:pPr eaLnBrk="1" hangingPunct="1">
                <a:spcBef>
                  <a:spcPct val="0"/>
                </a:spcBef>
              </a:pPr>
              <a:t>138</a:t>
            </a:fld>
            <a:endParaRPr lang="de-DE" altLang="ja-JP"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341297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FBCB4-C258-45FA-A62F-94C98F8C0C38}" type="slidenum">
              <a:rPr lang="ja-JP" altLang="de-DE" sz="1300"/>
              <a:pPr eaLnBrk="1" hangingPunct="1">
                <a:spcBef>
                  <a:spcPct val="0"/>
                </a:spcBef>
              </a:pPr>
              <a:t>139</a:t>
            </a:fld>
            <a:endParaRPr lang="de-DE" altLang="ja-JP"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3412979"/>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FBCB4-C258-45FA-A62F-94C98F8C0C38}" type="slidenum">
              <a:rPr lang="ja-JP" altLang="de-DE" sz="1300"/>
              <a:pPr eaLnBrk="1" hangingPunct="1">
                <a:spcBef>
                  <a:spcPct val="0"/>
                </a:spcBef>
              </a:pPr>
              <a:t>140</a:t>
            </a:fld>
            <a:endParaRPr lang="de-DE" altLang="ja-JP"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341297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FBCB4-C258-45FA-A62F-94C98F8C0C38}" type="slidenum">
              <a:rPr lang="ja-JP" altLang="de-DE" sz="1300"/>
              <a:pPr eaLnBrk="1" hangingPunct="1">
                <a:spcBef>
                  <a:spcPct val="0"/>
                </a:spcBef>
              </a:pPr>
              <a:t>141</a:t>
            </a:fld>
            <a:endParaRPr lang="de-DE" altLang="ja-JP"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3412979"/>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74C73D-2C34-4C96-A5A1-1E1752B5FE10}" type="slidenum">
              <a:rPr lang="ja-JP" altLang="de-DE" sz="1300"/>
              <a:pPr eaLnBrk="1" hangingPunct="1">
                <a:spcBef>
                  <a:spcPct val="0"/>
                </a:spcBef>
              </a:pPr>
              <a:t>142</a:t>
            </a:fld>
            <a:endParaRPr lang="de-DE" altLang="ja-JP"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0701022"/>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74C73D-2C34-4C96-A5A1-1E1752B5FE10}" type="slidenum">
              <a:rPr lang="ja-JP" altLang="de-DE" sz="1300"/>
              <a:pPr eaLnBrk="1" hangingPunct="1">
                <a:spcBef>
                  <a:spcPct val="0"/>
                </a:spcBef>
              </a:pPr>
              <a:t>143</a:t>
            </a:fld>
            <a:endParaRPr lang="de-DE" altLang="ja-JP"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0701022"/>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74C73D-2C34-4C96-A5A1-1E1752B5FE10}" type="slidenum">
              <a:rPr lang="ja-JP" altLang="de-DE" sz="1300"/>
              <a:pPr eaLnBrk="1" hangingPunct="1">
                <a:spcBef>
                  <a:spcPct val="0"/>
                </a:spcBef>
              </a:pPr>
              <a:t>144</a:t>
            </a:fld>
            <a:endParaRPr lang="de-DE" altLang="ja-JP"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0701022"/>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B9DA2DC-02B0-4AB0-BA49-FF70E9DC694A}" type="slidenum">
              <a:rPr lang="de-DE" altLang="de-DE" sz="1300"/>
              <a:pPr algn="r" eaLnBrk="1" hangingPunct="1">
                <a:spcBef>
                  <a:spcPct val="0"/>
                </a:spcBef>
              </a:pPr>
              <a:t>146</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611695"/>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EB59D7-D124-453B-9B03-8DC02D46F6B3}" type="slidenum">
              <a:rPr lang="de-DE" altLang="ja-JP" sz="1300">
                <a:solidFill>
                  <a:srgbClr val="000000"/>
                </a:solidFill>
              </a:rPr>
              <a:pPr eaLnBrk="1" hangingPunct="1">
                <a:spcBef>
                  <a:spcPct val="0"/>
                </a:spcBef>
              </a:pPr>
              <a:t>147</a:t>
            </a:fld>
            <a:endParaRPr lang="de-DE" altLang="ja-JP" sz="1300">
              <a:solidFill>
                <a:srgbClr val="000000"/>
              </a:solidFill>
            </a:endParaRPr>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323708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2D4C66-2B3A-49A4-A021-D0FD689B5F49}" type="slidenum">
              <a:rPr lang="de-DE" altLang="ja-JP" sz="1300">
                <a:solidFill>
                  <a:srgbClr val="000000"/>
                </a:solidFill>
              </a:rPr>
              <a:pPr eaLnBrk="1" hangingPunct="1">
                <a:spcBef>
                  <a:spcPct val="0"/>
                </a:spcBef>
              </a:pPr>
              <a:t>148</a:t>
            </a:fld>
            <a:endParaRPr lang="de-DE" altLang="ja-JP" sz="1300">
              <a:solidFill>
                <a:srgbClr val="000000"/>
              </a:solidFill>
            </a:endParaRPr>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83237968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932B9D-EA5E-4F7E-96D2-794A46E79B62}" type="slidenum">
              <a:rPr lang="de-DE" altLang="ja-JP" sz="1300">
                <a:solidFill>
                  <a:srgbClr val="000000"/>
                </a:solidFill>
              </a:rPr>
              <a:pPr eaLnBrk="1" hangingPunct="1">
                <a:spcBef>
                  <a:spcPct val="0"/>
                </a:spcBef>
              </a:pPr>
              <a:t>149</a:t>
            </a:fld>
            <a:endParaRPr lang="de-DE" altLang="ja-JP" sz="1300">
              <a:solidFill>
                <a:srgbClr val="000000"/>
              </a:solidFill>
            </a:endParaRPr>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11475285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DAB340-7C9C-4D93-AC31-9FBDE660DDDE}" type="slidenum">
              <a:rPr lang="de-DE" altLang="ja-JP" sz="1300">
                <a:solidFill>
                  <a:srgbClr val="000000"/>
                </a:solidFill>
              </a:rPr>
              <a:pPr eaLnBrk="1" hangingPunct="1">
                <a:spcBef>
                  <a:spcPct val="0"/>
                </a:spcBef>
              </a:pPr>
              <a:t>150</a:t>
            </a:fld>
            <a:endParaRPr lang="de-DE" altLang="ja-JP" sz="1300">
              <a:solidFill>
                <a:srgbClr val="000000"/>
              </a:solidFill>
            </a:endParaRPr>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966082502"/>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051926-1D04-4208-AAFC-241F48BD30E6}" type="slidenum">
              <a:rPr lang="de-DE" altLang="ja-JP" sz="1300">
                <a:solidFill>
                  <a:srgbClr val="000000"/>
                </a:solidFill>
              </a:rPr>
              <a:pPr eaLnBrk="1" hangingPunct="1">
                <a:spcBef>
                  <a:spcPct val="0"/>
                </a:spcBef>
              </a:pPr>
              <a:t>151</a:t>
            </a:fld>
            <a:endParaRPr lang="de-DE" altLang="ja-JP" sz="1300">
              <a:solidFill>
                <a:srgbClr val="000000"/>
              </a:solidFill>
            </a:endParaRPr>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215034013"/>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015E10-98D6-4A5E-9F67-01F606C4AF6C}" type="slidenum">
              <a:rPr lang="de-DE" altLang="ja-JP" sz="1300">
                <a:solidFill>
                  <a:srgbClr val="000000"/>
                </a:solidFill>
              </a:rPr>
              <a:pPr eaLnBrk="1" hangingPunct="1">
                <a:spcBef>
                  <a:spcPct val="0"/>
                </a:spcBef>
              </a:pPr>
              <a:t>152</a:t>
            </a:fld>
            <a:endParaRPr lang="de-DE" altLang="ja-JP" sz="1300">
              <a:solidFill>
                <a:srgbClr val="000000"/>
              </a:solidFill>
            </a:endParaRPr>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268060957"/>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0DBD23-EB14-476B-8E31-2E4985A838C8}" type="slidenum">
              <a:rPr lang="de-DE" altLang="ja-JP" sz="1300">
                <a:solidFill>
                  <a:srgbClr val="000000"/>
                </a:solidFill>
              </a:rPr>
              <a:pPr eaLnBrk="1" hangingPunct="1">
                <a:spcBef>
                  <a:spcPct val="0"/>
                </a:spcBef>
              </a:pPr>
              <a:t>153</a:t>
            </a:fld>
            <a:endParaRPr lang="de-DE" altLang="ja-JP" sz="1300">
              <a:solidFill>
                <a:srgbClr val="000000"/>
              </a:solidFill>
            </a:endParaRPr>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945051638"/>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EE846D-2CC5-4ECB-8DD7-AB0D5ED0840A}" type="slidenum">
              <a:rPr lang="de-DE" altLang="de-DE" smtClean="0"/>
              <a:pPr/>
              <a:t>154</a:t>
            </a:fld>
            <a:endParaRPr lang="de-DE" altLang="de-DE"/>
          </a:p>
        </p:txBody>
      </p:sp>
    </p:spTree>
    <p:extLst>
      <p:ext uri="{BB962C8B-B14F-4D97-AF65-F5344CB8AC3E}">
        <p14:creationId xmlns:p14="http://schemas.microsoft.com/office/powerpoint/2010/main" val="96500362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EE846D-2CC5-4ECB-8DD7-AB0D5ED0840A}" type="slidenum">
              <a:rPr lang="de-DE" altLang="de-DE" smtClean="0"/>
              <a:pPr/>
              <a:t>155</a:t>
            </a:fld>
            <a:endParaRPr lang="de-DE" altLang="de-DE"/>
          </a:p>
        </p:txBody>
      </p:sp>
    </p:spTree>
    <p:extLst>
      <p:ext uri="{BB962C8B-B14F-4D97-AF65-F5344CB8AC3E}">
        <p14:creationId xmlns:p14="http://schemas.microsoft.com/office/powerpoint/2010/main" val="27479451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de-DE"/>
          </a:p>
        </p:txBody>
      </p:sp>
      <p:sp>
        <p:nvSpPr>
          <p:cNvPr id="4" name="Slide Number Placeholder 3"/>
          <p:cNvSpPr>
            <a:spLocks noGrp="1"/>
          </p:cNvSpPr>
          <p:nvPr>
            <p:ph type="sldNum" sz="quarter" idx="12"/>
          </p:nvPr>
        </p:nvSpPr>
        <p:spPr bwMode="gray"/>
        <p:txBody>
          <a:bodyPr/>
          <a:lstStyle>
            <a:lvl1pPr>
              <a:defRPr b="0"/>
            </a:lvl1pPr>
          </a:lstStyle>
          <a:p>
            <a:fld id="{B8194A4E-A8FF-4E8E-AD42-BEE2A60E553D}"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65BBB7C0-67DB-4F1C-B44B-AFB63EC2BBA7}"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de-DE"/>
          </a:p>
        </p:txBody>
      </p:sp>
      <p:sp>
        <p:nvSpPr>
          <p:cNvPr id="7" name="Slide Number Placeholder 6"/>
          <p:cNvSpPr>
            <a:spLocks noGrp="1"/>
          </p:cNvSpPr>
          <p:nvPr>
            <p:ph type="sldNum" sz="quarter" idx="12"/>
          </p:nvPr>
        </p:nvSpPr>
        <p:spPr bwMode="gray"/>
        <p:txBody>
          <a:bodyPr/>
          <a:lstStyle>
            <a:lvl1pPr>
              <a:defRPr b="0"/>
            </a:lvl1pPr>
          </a:lstStyle>
          <a:p>
            <a:fld id="{AD0F4DE7-7C1A-44E4-AF16-86A38769A7CA}"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de-DE"/>
          </a:p>
        </p:txBody>
      </p:sp>
      <p:sp>
        <p:nvSpPr>
          <p:cNvPr id="7" name="Slide Number Placeholder 6"/>
          <p:cNvSpPr>
            <a:spLocks noGrp="1"/>
          </p:cNvSpPr>
          <p:nvPr>
            <p:ph type="sldNum" sz="quarter" idx="12"/>
          </p:nvPr>
        </p:nvSpPr>
        <p:spPr bwMode="gray"/>
        <p:txBody>
          <a:bodyPr/>
          <a:lstStyle>
            <a:lvl1pPr>
              <a:defRPr b="0"/>
            </a:lvl1pPr>
          </a:lstStyle>
          <a:p>
            <a:fld id="{B8194A4E-A8FF-4E8E-AD42-BEE2A60E553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de-DE"/>
          </a:p>
        </p:txBody>
      </p:sp>
      <p:sp>
        <p:nvSpPr>
          <p:cNvPr id="7" name="Slide Number Placeholder 6"/>
          <p:cNvSpPr>
            <a:spLocks noGrp="1"/>
          </p:cNvSpPr>
          <p:nvPr>
            <p:ph type="sldNum" sz="quarter" idx="12"/>
          </p:nvPr>
        </p:nvSpPr>
        <p:spPr bwMode="gray"/>
        <p:txBody>
          <a:bodyPr/>
          <a:lstStyle>
            <a:lvl1pPr>
              <a:defRPr b="0"/>
            </a:lvl1pPr>
          </a:lstStyle>
          <a:p>
            <a:fld id="{B8194A4E-A8FF-4E8E-AD42-BEE2A60E553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de-DE"/>
          </a:p>
        </p:txBody>
      </p:sp>
      <p:sp>
        <p:nvSpPr>
          <p:cNvPr id="5" name="Slide Number Placeholder 4"/>
          <p:cNvSpPr>
            <a:spLocks noGrp="1"/>
          </p:cNvSpPr>
          <p:nvPr>
            <p:ph type="sldNum" sz="quarter" idx="12"/>
          </p:nvPr>
        </p:nvSpPr>
        <p:spPr bwMode="gray"/>
        <p:txBody>
          <a:bodyPr/>
          <a:lstStyle>
            <a:lvl1pPr>
              <a:defRPr b="0"/>
            </a:lvl1pPr>
          </a:lstStyle>
          <a:p>
            <a:fld id="{CCD8C368-6D81-4C6B-9B37-81017CBD25A0}"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de-DE"/>
          </a:p>
        </p:txBody>
      </p:sp>
      <p:sp>
        <p:nvSpPr>
          <p:cNvPr id="4" name="Slide Number Placeholder 3"/>
          <p:cNvSpPr>
            <a:spLocks noGrp="1"/>
          </p:cNvSpPr>
          <p:nvPr>
            <p:ph type="sldNum" sz="quarter" idx="12"/>
          </p:nvPr>
        </p:nvSpPr>
        <p:spPr bwMode="gray"/>
        <p:txBody>
          <a:bodyPr/>
          <a:lstStyle>
            <a:lvl1pPr>
              <a:defRPr b="0"/>
            </a:lvl1pPr>
          </a:lstStyle>
          <a:p>
            <a:fld id="{135C8534-3F99-44B0-8435-348065E4C4C3}"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3834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1243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latin typeface="Calibri Light"/>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ja-JP" altLang="en-US" sz="1000" dirty="0">
                <a:solidFill>
                  <a:srgbClr val="333333"/>
                </a:solidFill>
                <a:latin typeface="Calibri Light"/>
              </a:rPr>
              <a:t>このモジュールでの画像の使用は作者や著作権者によってそれぞれ、快く使用許可を得ています。詳細 </a:t>
            </a:r>
            <a:r>
              <a:rPr lang="en-US" altLang="ja-JP" sz="1000" dirty="0">
                <a:solidFill>
                  <a:srgbClr val="333333"/>
                </a:solidFill>
                <a:latin typeface="Calibri Light"/>
              </a:rPr>
              <a:t>(</a:t>
            </a:r>
            <a:r>
              <a:rPr lang="ja-JP" altLang="en-US" sz="1000" dirty="0">
                <a:solidFill>
                  <a:srgbClr val="333333"/>
                </a:solidFill>
                <a:latin typeface="Calibri Light"/>
              </a:rPr>
              <a:t>作者、タイトル</a:t>
            </a:r>
            <a:r>
              <a:rPr lang="en-US" altLang="ja-JP" sz="1000" dirty="0">
                <a:solidFill>
                  <a:srgbClr val="333333"/>
                </a:solidFill>
                <a:latin typeface="Calibri Light"/>
              </a:rPr>
              <a:t>) </a:t>
            </a:r>
            <a:r>
              <a:rPr lang="ja-JP" altLang="en-US" sz="1000" dirty="0">
                <a:solidFill>
                  <a:srgbClr val="333333"/>
                </a:solidFill>
                <a:latin typeface="Calibri Light"/>
              </a:rPr>
              <a:t>についてはこの発表用のスライドの最後を参照してください。</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2941026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ja-JP" altLang="en-US">
                <a:solidFill>
                  <a:srgbClr val="333333"/>
                </a:solidFill>
              </a:rPr>
              <a:t>トレーニング・モジュール </a:t>
            </a:r>
            <a:r>
              <a:rPr lang="en-US" altLang="ja-JP">
                <a:solidFill>
                  <a:srgbClr val="333333"/>
                </a:solidFill>
              </a:rPr>
              <a:t>2 – </a:t>
            </a:r>
            <a:r>
              <a:rPr lang="ja-JP" altLang="en-US">
                <a:solidFill>
                  <a:srgbClr val="333333"/>
                </a:solidFill>
              </a:rPr>
              <a:t>結論への飛躍 </a:t>
            </a:r>
            <a:r>
              <a:rPr lang="en-US" altLang="ja-JP">
                <a:solidFill>
                  <a:srgbClr val="333333"/>
                </a:solidFill>
              </a:rPr>
              <a:t>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94838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lvl1pPr>
              <a:defRPr b="0"/>
            </a:lvl1pPr>
          </a:lstStyle>
          <a:p>
            <a:r>
              <a:rPr lang="ja-JP" altLang="en-US">
                <a:solidFill>
                  <a:srgbClr val="333333"/>
                </a:solidFill>
              </a:rPr>
              <a:t>トレーニング・モジュール </a:t>
            </a:r>
            <a:r>
              <a:rPr lang="en-US" altLang="ja-JP">
                <a:solidFill>
                  <a:srgbClr val="333333"/>
                </a:solidFill>
              </a:rPr>
              <a:t>2 – </a:t>
            </a:r>
            <a:r>
              <a:rPr lang="ja-JP" altLang="en-US">
                <a:solidFill>
                  <a:srgbClr val="333333"/>
                </a:solidFill>
              </a:rPr>
              <a:t>結論への飛躍 </a:t>
            </a:r>
            <a:r>
              <a:rPr lang="en-US" altLang="ja-JP">
                <a:solidFill>
                  <a:srgbClr val="333333"/>
                </a:solidFill>
              </a:rPr>
              <a:t>I</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527976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7782485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ja-JP" altLang="en-US">
                <a:solidFill>
                  <a:srgbClr val="333333"/>
                </a:solidFill>
              </a:rPr>
              <a:t>トレーニング・モジュール </a:t>
            </a:r>
            <a:r>
              <a:rPr lang="en-US" altLang="ja-JP">
                <a:solidFill>
                  <a:srgbClr val="333333"/>
                </a:solidFill>
              </a:rPr>
              <a:t>2 – </a:t>
            </a:r>
            <a:r>
              <a:rPr lang="ja-JP" altLang="en-US">
                <a:solidFill>
                  <a:srgbClr val="333333"/>
                </a:solidFill>
              </a:rPr>
              <a:t>結論への飛躍 </a:t>
            </a:r>
            <a:r>
              <a:rPr lang="en-US" altLang="ja-JP">
                <a:solidFill>
                  <a:srgbClr val="333333"/>
                </a:solidFill>
              </a:rPr>
              <a:t>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057677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ja-JP" altLang="en-US">
                <a:solidFill>
                  <a:srgbClr val="333333"/>
                </a:solidFill>
              </a:rPr>
              <a:t>トレーニング・モジュール </a:t>
            </a:r>
            <a:r>
              <a:rPr lang="en-US" altLang="ja-JP">
                <a:solidFill>
                  <a:srgbClr val="333333"/>
                </a:solidFill>
              </a:rPr>
              <a:t>2 – </a:t>
            </a:r>
            <a:r>
              <a:rPr lang="ja-JP" altLang="en-US">
                <a:solidFill>
                  <a:srgbClr val="333333"/>
                </a:solidFill>
              </a:rPr>
              <a:t>結論への飛躍 </a:t>
            </a:r>
            <a:r>
              <a:rPr lang="en-US" altLang="ja-JP">
                <a:solidFill>
                  <a:srgbClr val="333333"/>
                </a:solidFill>
              </a:rPr>
              <a:t>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5820658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ja-JP" altLang="en-US">
                <a:solidFill>
                  <a:srgbClr val="333333"/>
                </a:solidFill>
              </a:rPr>
              <a:t>トレーニング・モジュール </a:t>
            </a:r>
            <a:r>
              <a:rPr lang="en-US" altLang="ja-JP">
                <a:solidFill>
                  <a:srgbClr val="333333"/>
                </a:solidFill>
              </a:rPr>
              <a:t>2 – </a:t>
            </a:r>
            <a:r>
              <a:rPr lang="ja-JP" altLang="en-US">
                <a:solidFill>
                  <a:srgbClr val="333333"/>
                </a:solidFill>
              </a:rPr>
              <a:t>結論への飛躍 </a:t>
            </a:r>
            <a:r>
              <a:rPr lang="en-US" altLang="ja-JP">
                <a:solidFill>
                  <a:srgbClr val="333333"/>
                </a:solidFill>
              </a:rPr>
              <a:t>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7642553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lvl1pPr>
              <a:defRPr b="0"/>
            </a:lvl1pPr>
          </a:lstStyle>
          <a:p>
            <a:r>
              <a:rPr lang="ja-JP" altLang="en-US">
                <a:solidFill>
                  <a:srgbClr val="333333"/>
                </a:solidFill>
              </a:rPr>
              <a:t>トレーニング・モジュール </a:t>
            </a:r>
            <a:r>
              <a:rPr lang="en-US" altLang="ja-JP">
                <a:solidFill>
                  <a:srgbClr val="333333"/>
                </a:solidFill>
              </a:rPr>
              <a:t>2 – </a:t>
            </a:r>
            <a:r>
              <a:rPr lang="ja-JP" altLang="en-US">
                <a:solidFill>
                  <a:srgbClr val="333333"/>
                </a:solidFill>
              </a:rPr>
              <a:t>結論への飛躍 </a:t>
            </a:r>
            <a:r>
              <a:rPr lang="en-US" altLang="ja-JP">
                <a:solidFill>
                  <a:srgbClr val="333333"/>
                </a:solidFill>
              </a:rPr>
              <a:t>I</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2449624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ja-JP" altLang="en-US">
                <a:solidFill>
                  <a:srgbClr val="333333"/>
                </a:solidFill>
              </a:rPr>
              <a:t>トレーニング・モジュール </a:t>
            </a:r>
            <a:r>
              <a:rPr lang="en-US" altLang="ja-JP">
                <a:solidFill>
                  <a:srgbClr val="333333"/>
                </a:solidFill>
              </a:rPr>
              <a:t>2 – </a:t>
            </a:r>
            <a:r>
              <a:rPr lang="ja-JP" altLang="en-US">
                <a:solidFill>
                  <a:srgbClr val="333333"/>
                </a:solidFill>
              </a:rPr>
              <a:t>結論への飛躍 </a:t>
            </a:r>
            <a:r>
              <a:rPr lang="en-US" altLang="ja-JP">
                <a:solidFill>
                  <a:srgbClr val="333333"/>
                </a:solidFill>
              </a:rPr>
              <a:t>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548914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8095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ja-JP" altLang="en-US"/>
              <a:t>トレーニング・モジュール </a:t>
            </a:r>
            <a:r>
              <a:rPr lang="en-US" altLang="ja-JP"/>
              <a:t>2 – </a:t>
            </a:r>
            <a:r>
              <a:rPr lang="ja-JP" altLang="en-US"/>
              <a:t>結論への飛躍 </a:t>
            </a:r>
            <a:r>
              <a:rPr lang="en-US" altLang="ja-JP"/>
              <a:t>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8194A4E-A8FF-4E8E-AD42-BEE2A60E553D}"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r>
              <a:rPr lang="ja-JP" altLang="en-US">
                <a:solidFill>
                  <a:srgbClr val="333333"/>
                </a:solidFill>
              </a:rPr>
              <a:t>トレーニング・モジュール </a:t>
            </a:r>
            <a:r>
              <a:rPr lang="en-US" altLang="ja-JP">
                <a:solidFill>
                  <a:srgbClr val="333333"/>
                </a:solidFill>
              </a:rPr>
              <a:t>2 – </a:t>
            </a:r>
            <a:r>
              <a:rPr lang="ja-JP" altLang="en-US">
                <a:solidFill>
                  <a:srgbClr val="333333"/>
                </a:solidFill>
              </a:rPr>
              <a:t>結論への飛躍 </a:t>
            </a:r>
            <a:r>
              <a:rPr lang="en-US" altLang="ja-JP">
                <a:solidFill>
                  <a:srgbClr val="333333"/>
                </a:solidFill>
              </a:rPr>
              <a:t>I</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449407467"/>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7.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2 A – </a:t>
            </a:r>
            <a:r>
              <a:rPr lang="ja-JP" altLang="en-US" dirty="0">
                <a:latin typeface="+mn-lt"/>
                <a:ea typeface="+mn-ea"/>
                <a:cs typeface="+mn-cs"/>
              </a:rPr>
              <a:t>結論への飛躍 </a:t>
            </a:r>
            <a:r>
              <a:rPr lang="en-US" altLang="ja-JP" dirty="0">
                <a:latin typeface="+mn-lt"/>
                <a:ea typeface="+mn-ea"/>
                <a:cs typeface="+mn-cs"/>
              </a:rPr>
              <a:t>I</a:t>
            </a:r>
            <a:endParaRPr lang="en-US" dirty="0">
              <a:latin typeface="+mn-lt"/>
              <a:ea typeface="+mn-ea"/>
              <a:cs typeface="+mn-cs"/>
            </a:endParaRPr>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 Moritz &amp; Woodward</a:t>
            </a:r>
            <a:r>
              <a:rPr lang="nl-NL" sz="1600" dirty="0">
                <a:solidFill>
                  <a:srgbClr val="004992"/>
                </a:solidFill>
                <a:latin typeface="Calibri Light" panose="020F0302020204030204" pitchFamily="34" charset="0"/>
                <a:cs typeface="Calibri Light" panose="020F0302020204030204" pitchFamily="34" charset="0"/>
              </a:rPr>
              <a:t> (8|22)</a:t>
            </a:r>
            <a:endParaRPr lang="pt-BR" sz="1600" dirty="0">
              <a:solidFill>
                <a:srgbClr val="004992"/>
              </a:solidFill>
              <a:latin typeface="Calibri Light" panose="020F0302020204030204" pitchFamily="34" charset="0"/>
              <a:cs typeface="Calibri Light" panose="020F0302020204030204" pitchFamily="34" charset="0"/>
            </a:endParaRPr>
          </a:p>
          <a:p>
            <a:pPr fontAlgn="auto">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www.uke.de/mct</a:t>
            </a:r>
          </a:p>
        </p:txBody>
      </p:sp>
    </p:spTree>
    <p:extLst>
      <p:ext uri="{BB962C8B-B14F-4D97-AF65-F5344CB8AC3E}">
        <p14:creationId xmlns:p14="http://schemas.microsoft.com/office/powerpoint/2010/main" val="3799326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ja-JP" altLang="en-US" sz="2400" dirty="0">
                <a:solidFill>
                  <a:srgbClr val="333333"/>
                </a:solidFill>
              </a:rPr>
              <a:t>我々は頻繁に、日常のとても複雑な情報に基づいて安易な判断をする。</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ja-JP" altLang="en-US" sz="2400" dirty="0">
                <a:solidFill>
                  <a:srgbClr val="333333"/>
                </a:solidFill>
              </a:rPr>
              <a:t>我々は頻繁に、日常のとても複雑な情報に基づいて安易な判断をする。</a:t>
            </a:r>
            <a:endParaRPr lang="en-US" sz="2400" dirty="0">
              <a:solidFill>
                <a:srgbClr val="333333"/>
              </a:solidFill>
            </a:endParaRPr>
          </a:p>
          <a:p>
            <a:pPr marL="342900" indent="-342900" algn="l" eaLnBrk="1" hangingPunct="1">
              <a:buClr>
                <a:srgbClr val="333333"/>
              </a:buClr>
              <a:buFont typeface="WingDings"/>
              <a:buChar char=""/>
              <a:defRPr/>
            </a:pPr>
            <a:r>
              <a:rPr lang="ja-JP" altLang="en-US" sz="2400" dirty="0">
                <a:solidFill>
                  <a:srgbClr val="333333"/>
                </a:solidFill>
              </a:rPr>
              <a:t>時折、我々は</a:t>
            </a:r>
            <a:r>
              <a:rPr lang="en-US" altLang="ja-JP" sz="2400" dirty="0">
                <a:solidFill>
                  <a:srgbClr val="333333"/>
                </a:solidFill>
              </a:rPr>
              <a:t>100</a:t>
            </a:r>
            <a:r>
              <a:rPr lang="ja-JP" altLang="en-US" sz="2400" dirty="0">
                <a:solidFill>
                  <a:srgbClr val="333333"/>
                </a:solidFill>
              </a:rPr>
              <a:t>％の証明なしに結論を下すことがある。</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1243937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ja-JP" altLang="en-US" sz="2400" dirty="0">
                <a:solidFill>
                  <a:srgbClr val="333333"/>
                </a:solidFill>
              </a:rPr>
              <a:t>我々は頻繁に、日常のとても複雑な情報に基づいて安易な判断をする。</a:t>
            </a:r>
            <a:endParaRPr lang="en-US" sz="2400" dirty="0">
              <a:solidFill>
                <a:srgbClr val="333333"/>
              </a:solidFill>
            </a:endParaRPr>
          </a:p>
          <a:p>
            <a:pPr marL="342900" indent="-342900" algn="l" eaLnBrk="1" hangingPunct="1">
              <a:buClr>
                <a:srgbClr val="333333"/>
              </a:buClr>
              <a:buFont typeface="WingDings"/>
              <a:buChar char=""/>
              <a:defRPr/>
            </a:pPr>
            <a:r>
              <a:rPr lang="ja-JP" altLang="en-US" sz="2400" dirty="0">
                <a:solidFill>
                  <a:srgbClr val="333333"/>
                </a:solidFill>
              </a:rPr>
              <a:t>時折、我々は</a:t>
            </a:r>
            <a:r>
              <a:rPr lang="en-US" altLang="ja-JP" sz="2400" dirty="0">
                <a:solidFill>
                  <a:srgbClr val="333333"/>
                </a:solidFill>
              </a:rPr>
              <a:t>100</a:t>
            </a:r>
            <a:r>
              <a:rPr lang="ja-JP" altLang="en-US" sz="2400" dirty="0">
                <a:solidFill>
                  <a:srgbClr val="333333"/>
                </a:solidFill>
              </a:rPr>
              <a:t>％の証明なしに結論を下すことがある。</a:t>
            </a:r>
            <a:endParaRPr lang="en-US" sz="2400" dirty="0">
              <a:solidFill>
                <a:srgbClr val="333333"/>
              </a:solidFill>
            </a:endParaRPr>
          </a:p>
          <a:p>
            <a:pPr marL="342900" indent="-342900" algn="l" eaLnBrk="1" hangingPunct="1">
              <a:buClr>
                <a:srgbClr val="333333"/>
              </a:buClr>
              <a:buFont typeface="WingDings"/>
              <a:buChar char=""/>
              <a:defRPr/>
            </a:pPr>
            <a:r>
              <a:rPr lang="ja-JP" altLang="en-US" sz="2400" dirty="0">
                <a:solidFill>
                  <a:srgbClr val="333333"/>
                </a:solidFill>
              </a:rPr>
              <a:t>以下の二点間にあるちょうどよい結論を見つけられるはず</a:t>
            </a:r>
            <a:r>
              <a:rPr lang="en-US" sz="2400" dirty="0">
                <a:solidFill>
                  <a:srgbClr val="333333"/>
                </a:solidFill>
              </a:rPr>
              <a:t>:</a:t>
            </a: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3160499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ja-JP" altLang="en-US" sz="2400" dirty="0">
                <a:solidFill>
                  <a:srgbClr val="333333"/>
                </a:solidFill>
              </a:rPr>
              <a:t>我々は頻繁に、日常のとても複雑な情報に基づいて安易な判断をする。</a:t>
            </a:r>
            <a:endParaRPr lang="en-US" sz="2400" dirty="0">
              <a:solidFill>
                <a:srgbClr val="333333"/>
              </a:solidFill>
            </a:endParaRPr>
          </a:p>
          <a:p>
            <a:pPr marL="342900" indent="-342900" algn="l" eaLnBrk="1" hangingPunct="1">
              <a:buClr>
                <a:srgbClr val="333333"/>
              </a:buClr>
              <a:buFont typeface="WingDings"/>
              <a:buChar char=""/>
              <a:defRPr/>
            </a:pPr>
            <a:r>
              <a:rPr lang="ja-JP" altLang="en-US" sz="2400" dirty="0">
                <a:solidFill>
                  <a:srgbClr val="333333"/>
                </a:solidFill>
              </a:rPr>
              <a:t>時折、我々は</a:t>
            </a:r>
            <a:r>
              <a:rPr lang="en-US" altLang="ja-JP" sz="2400" dirty="0">
                <a:solidFill>
                  <a:srgbClr val="333333"/>
                </a:solidFill>
              </a:rPr>
              <a:t>100</a:t>
            </a:r>
            <a:r>
              <a:rPr lang="ja-JP" altLang="en-US" sz="2400" dirty="0">
                <a:solidFill>
                  <a:srgbClr val="333333"/>
                </a:solidFill>
              </a:rPr>
              <a:t>％の証明なしに結論を下すことがある。</a:t>
            </a:r>
            <a:endParaRPr lang="en-US" sz="2400" dirty="0">
              <a:solidFill>
                <a:srgbClr val="333333"/>
              </a:solidFill>
            </a:endParaRPr>
          </a:p>
          <a:p>
            <a:pPr marL="342900" indent="-342900" algn="l" eaLnBrk="1" hangingPunct="1">
              <a:buClr>
                <a:srgbClr val="333333"/>
              </a:buClr>
              <a:buFont typeface="WingDings"/>
              <a:buChar char=""/>
              <a:defRPr/>
            </a:pPr>
            <a:r>
              <a:rPr lang="ja-JP" altLang="en-US" sz="2400" dirty="0">
                <a:solidFill>
                  <a:srgbClr val="333333"/>
                </a:solidFill>
              </a:rPr>
              <a:t>以下の二点間にあるちょうどよい結論を見つけられるはず</a:t>
            </a:r>
            <a:r>
              <a:rPr lang="en-US" sz="2400" dirty="0">
                <a:solidFill>
                  <a:srgbClr val="333333"/>
                </a:solidFill>
              </a:rPr>
              <a:t>:</a:t>
            </a:r>
          </a:p>
          <a:p>
            <a:pPr marL="774827" lvl="3" indent="-342900">
              <a:spcBef>
                <a:spcPts val="1999"/>
              </a:spcBef>
              <a:buClr>
                <a:srgbClr val="333333"/>
              </a:buClr>
              <a:buFont typeface="WingDings"/>
              <a:buChar char=""/>
              <a:defRPr/>
            </a:pPr>
            <a:r>
              <a:rPr lang="ja-JP" altLang="en-US" sz="2400" dirty="0">
                <a:solidFill>
                  <a:srgbClr val="333333"/>
                </a:solidFill>
                <a:latin typeface="+mn-lt"/>
              </a:rPr>
              <a:t>性急な意思決定をすること </a:t>
            </a:r>
            <a:r>
              <a:rPr lang="en-US" sz="2400" dirty="0">
                <a:solidFill>
                  <a:srgbClr val="333333"/>
                </a:solidFill>
                <a:latin typeface="+mn-lt"/>
              </a:rPr>
              <a:t>(</a:t>
            </a:r>
            <a:r>
              <a:rPr lang="ja-JP" altLang="en-US" sz="2400" dirty="0">
                <a:solidFill>
                  <a:srgbClr val="004992"/>
                </a:solidFill>
                <a:latin typeface="+mn-lt"/>
              </a:rPr>
              <a:t>リスク</a:t>
            </a:r>
            <a:r>
              <a:rPr lang="en-US" sz="2400" dirty="0">
                <a:solidFill>
                  <a:srgbClr val="004992"/>
                </a:solidFill>
                <a:latin typeface="+mn-lt"/>
              </a:rPr>
              <a:t>: </a:t>
            </a:r>
            <a:r>
              <a:rPr lang="ja-JP" altLang="en-US" sz="2400" dirty="0">
                <a:solidFill>
                  <a:srgbClr val="333333"/>
                </a:solidFill>
                <a:latin typeface="+mn-lt"/>
              </a:rPr>
              <a:t>下手な意思決定</a:t>
            </a:r>
            <a:r>
              <a:rPr lang="en-US" sz="2400" dirty="0">
                <a:solidFill>
                  <a:srgbClr val="333333"/>
                </a:solidFill>
                <a:latin typeface="+mn-lt"/>
              </a:rPr>
              <a:t>)</a:t>
            </a: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5</a:t>
            </a:fld>
            <a:endParaRPr lang="de-DE" altLang="de-DE">
              <a:latin typeface="+mn-lt"/>
            </a:endParaRPr>
          </a:p>
        </p:txBody>
      </p:sp>
    </p:spTree>
    <p:extLst>
      <p:ext uri="{BB962C8B-B14F-4D97-AF65-F5344CB8AC3E}">
        <p14:creationId xmlns:p14="http://schemas.microsoft.com/office/powerpoint/2010/main" val="3605625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ja-JP" altLang="en-US" sz="2400" dirty="0">
                <a:solidFill>
                  <a:srgbClr val="333333"/>
                </a:solidFill>
              </a:rPr>
              <a:t>我々は頻繁に、日常のとても複雑な情報に基づいて安易な判断をする。</a:t>
            </a:r>
            <a:endParaRPr lang="en-US" sz="2400" dirty="0">
              <a:solidFill>
                <a:srgbClr val="333333"/>
              </a:solidFill>
            </a:endParaRPr>
          </a:p>
          <a:p>
            <a:pPr marL="342900" indent="-342900" algn="l" eaLnBrk="1" hangingPunct="1">
              <a:buClr>
                <a:srgbClr val="333333"/>
              </a:buClr>
              <a:buFont typeface="WingDings"/>
              <a:buChar char=""/>
              <a:defRPr/>
            </a:pPr>
            <a:r>
              <a:rPr lang="ja-JP" altLang="en-US" sz="2400" dirty="0">
                <a:solidFill>
                  <a:srgbClr val="333333"/>
                </a:solidFill>
              </a:rPr>
              <a:t>時折、我々は</a:t>
            </a:r>
            <a:r>
              <a:rPr lang="en-US" altLang="ja-JP" sz="2400" dirty="0">
                <a:solidFill>
                  <a:srgbClr val="333333"/>
                </a:solidFill>
              </a:rPr>
              <a:t>100</a:t>
            </a:r>
            <a:r>
              <a:rPr lang="ja-JP" altLang="en-US" sz="2400" dirty="0">
                <a:solidFill>
                  <a:srgbClr val="333333"/>
                </a:solidFill>
              </a:rPr>
              <a:t>％の証明なしに結論を下すことがある。</a:t>
            </a:r>
            <a:endParaRPr lang="en-US" sz="2400" dirty="0">
              <a:solidFill>
                <a:srgbClr val="333333"/>
              </a:solidFill>
            </a:endParaRPr>
          </a:p>
          <a:p>
            <a:pPr marL="342900" indent="-342900" algn="l" eaLnBrk="1" hangingPunct="1">
              <a:buClr>
                <a:srgbClr val="333333"/>
              </a:buClr>
              <a:buFont typeface="WingDings"/>
              <a:buChar char=""/>
              <a:defRPr/>
            </a:pPr>
            <a:r>
              <a:rPr lang="ja-JP" altLang="en-US" sz="2400" dirty="0">
                <a:solidFill>
                  <a:srgbClr val="333333"/>
                </a:solidFill>
              </a:rPr>
              <a:t>以下の二点間にあるちょうどよい結論を見つけられるはず</a:t>
            </a:r>
            <a:r>
              <a:rPr lang="en-US" sz="2400" dirty="0">
                <a:solidFill>
                  <a:srgbClr val="333333"/>
                </a:solidFill>
              </a:rPr>
              <a:t>:</a:t>
            </a:r>
          </a:p>
          <a:p>
            <a:pPr marL="774827" lvl="3" indent="-342900">
              <a:spcBef>
                <a:spcPts val="1999"/>
              </a:spcBef>
              <a:buClr>
                <a:srgbClr val="333333"/>
              </a:buClr>
              <a:buFont typeface="WingDings"/>
              <a:buChar char=""/>
              <a:defRPr/>
            </a:pPr>
            <a:r>
              <a:rPr lang="ja-JP" altLang="en-US" sz="2400" dirty="0">
                <a:solidFill>
                  <a:srgbClr val="333333"/>
                </a:solidFill>
                <a:latin typeface="+mn-lt"/>
              </a:rPr>
              <a:t>性急な意思決定をすること </a:t>
            </a:r>
            <a:r>
              <a:rPr lang="en-US" sz="2400" dirty="0">
                <a:solidFill>
                  <a:srgbClr val="333333"/>
                </a:solidFill>
                <a:latin typeface="+mn-lt"/>
              </a:rPr>
              <a:t>(</a:t>
            </a:r>
            <a:r>
              <a:rPr lang="ja-JP" altLang="en-US" sz="2400" dirty="0">
                <a:solidFill>
                  <a:srgbClr val="004992"/>
                </a:solidFill>
                <a:latin typeface="+mn-lt"/>
              </a:rPr>
              <a:t>リスク</a:t>
            </a:r>
            <a:r>
              <a:rPr lang="en-US" sz="2400" dirty="0">
                <a:solidFill>
                  <a:srgbClr val="333333"/>
                </a:solidFill>
                <a:latin typeface="+mn-lt"/>
              </a:rPr>
              <a:t>: </a:t>
            </a:r>
            <a:r>
              <a:rPr lang="ja-JP" altLang="en-US" sz="2400" dirty="0">
                <a:solidFill>
                  <a:srgbClr val="333333"/>
                </a:solidFill>
                <a:latin typeface="+mn-lt"/>
              </a:rPr>
              <a:t>下手な意思決定</a:t>
            </a:r>
            <a:r>
              <a:rPr lang="en-US" sz="2400" dirty="0">
                <a:solidFill>
                  <a:srgbClr val="333333"/>
                </a:solidFill>
                <a:latin typeface="+mn-lt"/>
              </a:rPr>
              <a:t>)</a:t>
            </a:r>
          </a:p>
          <a:p>
            <a:pPr marL="774827" lvl="3" indent="-342900">
              <a:spcBef>
                <a:spcPts val="1999"/>
              </a:spcBef>
              <a:buClr>
                <a:srgbClr val="333333"/>
              </a:buClr>
              <a:buFont typeface="WingDings"/>
              <a:buChar char=""/>
              <a:defRPr/>
            </a:pPr>
            <a:r>
              <a:rPr lang="ja-JP" altLang="en-US" sz="2400" dirty="0">
                <a:solidFill>
                  <a:srgbClr val="333333"/>
                </a:solidFill>
                <a:latin typeface="+mn-lt"/>
              </a:rPr>
              <a:t>過度に正確であろうとすること </a:t>
            </a:r>
            <a:r>
              <a:rPr lang="en-US" sz="2400" dirty="0">
                <a:solidFill>
                  <a:srgbClr val="333333"/>
                </a:solidFill>
                <a:latin typeface="+mn-lt"/>
              </a:rPr>
              <a:t>(</a:t>
            </a:r>
            <a:r>
              <a:rPr lang="ja-JP" altLang="en-US" sz="2400" dirty="0">
                <a:solidFill>
                  <a:srgbClr val="004992"/>
                </a:solidFill>
                <a:latin typeface="+mn-lt"/>
              </a:rPr>
              <a:t>短所</a:t>
            </a:r>
            <a:r>
              <a:rPr lang="en-US" sz="2400" dirty="0">
                <a:solidFill>
                  <a:srgbClr val="004992"/>
                </a:solidFill>
                <a:latin typeface="+mn-lt"/>
              </a:rPr>
              <a:t>:</a:t>
            </a:r>
            <a:r>
              <a:rPr lang="en-US" sz="2400" dirty="0">
                <a:solidFill>
                  <a:srgbClr val="333333"/>
                </a:solidFill>
                <a:latin typeface="+mn-lt"/>
              </a:rPr>
              <a:t> </a:t>
            </a:r>
            <a:r>
              <a:rPr lang="ja-JP" altLang="en-US" sz="2400" dirty="0">
                <a:solidFill>
                  <a:srgbClr val="333333"/>
                </a:solidFill>
                <a:latin typeface="+mn-lt"/>
              </a:rPr>
              <a:t>時間がかかりすぎる</a:t>
            </a:r>
            <a:r>
              <a:rPr lang="en-US" sz="2400" dirty="0">
                <a:solidFill>
                  <a:srgbClr val="333333"/>
                </a:solidFill>
                <a:latin typeface="+mn-lt"/>
              </a:rPr>
              <a:t>)</a:t>
            </a:r>
            <a:r>
              <a:rPr lang="ja-JP" altLang="en-US" sz="2400" dirty="0">
                <a:solidFill>
                  <a:srgbClr val="333333"/>
                </a:solidFill>
                <a:latin typeface="+mn-lt"/>
              </a:rPr>
              <a:t>。</a:t>
            </a: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a:t>
            </a:fld>
            <a:endParaRPr lang="de-DE" altLang="de-DE">
              <a:latin typeface="+mn-lt"/>
            </a:endParaRPr>
          </a:p>
        </p:txBody>
      </p:sp>
    </p:spTree>
    <p:extLst>
      <p:ext uri="{BB962C8B-B14F-4D97-AF65-F5344CB8AC3E}">
        <p14:creationId xmlns:p14="http://schemas.microsoft.com/office/powerpoint/2010/main" val="4285287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z="3600">
                <a:solidFill>
                  <a:srgbClr val="004992"/>
                </a:solidFill>
                <a:latin typeface="+mn-lt"/>
                <a:ea typeface="+mn-ea"/>
                <a:cs typeface="+mn-cs"/>
              </a:rPr>
              <a:t>100</a:t>
            </a:r>
            <a:r>
              <a:rPr lang="ja-JP" altLang="en-US" sz="3600">
                <a:solidFill>
                  <a:srgbClr val="004992"/>
                </a:solidFill>
                <a:latin typeface="+mn-lt"/>
                <a:ea typeface="+mn-ea"/>
                <a:cs typeface="+mn-cs"/>
              </a:rPr>
              <a:t>％の証明なき推論</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135C8534-3F99-44B0-8435-348065E4C4C3}" type="slidenum">
              <a:rPr lang="de-DE" altLang="de-DE" smtClean="0">
                <a:latin typeface="+mn-lt"/>
              </a:rPr>
              <a:pPr/>
              <a:t>7</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179662196"/>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出来事</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a:ln>
                            <a:noFill/>
                          </a:ln>
                          <a:solidFill>
                            <a:srgbClr val="000000"/>
                          </a:solidFill>
                          <a:effectLst/>
                          <a:latin typeface="+mn-lt"/>
                          <a:ea typeface="+mn-ea"/>
                          <a:cs typeface="+mn-cs"/>
                        </a:rPr>
                        <a:t>説明</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もっともらしいですか</a:t>
                      </a:r>
                      <a:r>
                        <a:rPr kumimoji="0" lang="en-US" altLang="ja-JP" sz="2400" b="0" i="0" u="none" strike="noStrike" cap="none" normalizeH="0" baseline="0" dirty="0">
                          <a:ln>
                            <a:noFill/>
                          </a:ln>
                          <a:solidFill>
                            <a:srgbClr val="000000"/>
                          </a:solidFill>
                          <a:effectLst/>
                          <a:latin typeface="+mn-lt"/>
                          <a:ea typeface="+mn-ea"/>
                          <a:cs typeface="+mn-cs"/>
                        </a:rPr>
                        <a:t>?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窓の外から煙が入ってきた。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火事</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altLang="ja-JP" sz="2400" b="1" i="0" u="none" strike="noStrike" cap="none" normalizeH="0" baseline="0" dirty="0">
                          <a:ln>
                            <a:noFill/>
                          </a:ln>
                          <a:solidFill>
                            <a:srgbClr val="004992"/>
                          </a:solidFill>
                          <a:effectLst/>
                          <a:latin typeface="+mn-lt"/>
                          <a:ea typeface="+mn-ea"/>
                          <a:cs typeface="+mn-cs"/>
                        </a:rPr>
                        <a:t>??? – </a:t>
                      </a:r>
                      <a:r>
                        <a:rPr kumimoji="0" lang="ja-JP" altLang="en-US" sz="2400" b="1" i="0" u="none" strike="noStrike" cap="none" normalizeH="0" baseline="0" dirty="0">
                          <a:ln>
                            <a:noFill/>
                          </a:ln>
                          <a:solidFill>
                            <a:srgbClr val="004992"/>
                          </a:solidFill>
                          <a:effectLst/>
                          <a:latin typeface="+mn-lt"/>
                          <a:ea typeface="+mn-ea"/>
                          <a:cs typeface="+mn-cs"/>
                        </a:rPr>
                        <a:t>あなたは何をするだろうか</a:t>
                      </a:r>
                      <a:r>
                        <a:rPr kumimoji="0" lang="en-US" altLang="ja-JP"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男性が何かつぶやいている。</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酔っぱらった</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ja-JP" sz="3600">
                <a:latin typeface="+mn-lt"/>
                <a:ea typeface="+mn-ea"/>
                <a:cs typeface="+mn-cs"/>
              </a:rPr>
              <a:t>100</a:t>
            </a:r>
            <a:r>
              <a:rPr lang="ja-JP" altLang="en-US" sz="3600">
                <a:latin typeface="+mn-lt"/>
                <a:ea typeface="+mn-ea"/>
                <a:cs typeface="+mn-cs"/>
              </a:rPr>
              <a:t>％の証明なき推論</a:t>
            </a:r>
            <a:endParaRPr lang="ja-JP" altLang="de-DE" sz="3600">
              <a:latin typeface="+mn-lt"/>
              <a:ea typeface="+mn-ea"/>
              <a:cs typeface="+mn-cs"/>
            </a:endParaRP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65BBB7C0-67DB-4F1C-B44B-AFB63EC2BBA7}" type="slidenum">
              <a:rPr lang="de-DE" altLang="de-DE" smtClean="0">
                <a:latin typeface="+mn-lt"/>
              </a:rPr>
              <a:pPr/>
              <a:t>8</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580164645"/>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出来事</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000000"/>
                          </a:solidFill>
                          <a:effectLst/>
                          <a:latin typeface="+mn-lt"/>
                          <a:ea typeface="+mn-ea"/>
                          <a:cs typeface="+mn-cs"/>
                        </a:rPr>
                        <a:t>説明</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もっともらしいですか</a:t>
                      </a:r>
                      <a:r>
                        <a:rPr kumimoji="0" lang="en-US" altLang="ja-JP" sz="2400" b="0" i="0" u="none" strike="noStrike" cap="none" normalizeH="0" baseline="0" dirty="0">
                          <a:ln>
                            <a:noFill/>
                          </a:ln>
                          <a:solidFill>
                            <a:srgbClr val="000000"/>
                          </a:solidFill>
                          <a:effectLst/>
                          <a:latin typeface="+mn-lt"/>
                          <a:ea typeface="+mn-ea"/>
                          <a:cs typeface="+mn-cs"/>
                        </a:rPr>
                        <a:t>?</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窓の外から煙が入ってきた。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火事</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1" i="0" u="none" strike="noStrike" cap="none" normalizeH="0" baseline="0" dirty="0">
                          <a:ln>
                            <a:noFill/>
                          </a:ln>
                          <a:solidFill>
                            <a:srgbClr val="333333"/>
                          </a:solidFill>
                          <a:effectLst/>
                          <a:latin typeface="+mn-lt"/>
                          <a:ea typeface="+mn-ea"/>
                          <a:cs typeface="+mn-cs"/>
                        </a:rPr>
                        <a:t>十中八九は </a:t>
                      </a:r>
                      <a:r>
                        <a:rPr kumimoji="0" lang="en-US" altLang="ja-JP" sz="2400" b="0" i="0" u="none" strike="noStrike" cap="none" normalizeH="0" baseline="0" dirty="0">
                          <a:ln>
                            <a:noFill/>
                          </a:ln>
                          <a:solidFill>
                            <a:srgbClr val="333333"/>
                          </a:solidFill>
                          <a:effectLst/>
                          <a:latin typeface="+mn-lt"/>
                          <a:ea typeface="+mn-ea"/>
                          <a:cs typeface="+mn-cs"/>
                        </a:rPr>
                        <a:t>– </a:t>
                      </a:r>
                      <a:r>
                        <a:rPr kumimoji="0" lang="ja-JP" altLang="en-US" sz="2400" b="0" i="0" u="none" strike="noStrike" cap="none" normalizeH="0" baseline="0" dirty="0">
                          <a:ln>
                            <a:noFill/>
                          </a:ln>
                          <a:solidFill>
                            <a:srgbClr val="333333"/>
                          </a:solidFill>
                          <a:effectLst/>
                          <a:latin typeface="+mn-lt"/>
                          <a:ea typeface="+mn-ea"/>
                          <a:cs typeface="+mn-cs"/>
                        </a:rPr>
                        <a:t>「火のないところに煙は立たぬ」ということわざがあります。 </a:t>
                      </a:r>
                      <a:br>
                        <a:rPr kumimoji="0" lang="ja-JP" altLang="en-US" sz="2400" b="0" i="0" u="none" strike="noStrike" cap="none" normalizeH="0" baseline="0" dirty="0">
                          <a:ln>
                            <a:noFill/>
                          </a:ln>
                          <a:solidFill>
                            <a:srgbClr val="333333"/>
                          </a:solidFill>
                          <a:effectLst/>
                          <a:latin typeface="+mn-lt"/>
                          <a:ea typeface="+mn-ea"/>
                          <a:cs typeface="+mn-cs"/>
                        </a:rPr>
                      </a:br>
                      <a:r>
                        <a:rPr kumimoji="0" lang="ja-JP" altLang="en-US" sz="2400" b="0" i="0" u="none" strike="noStrike" cap="none" normalizeH="0" baseline="0" dirty="0">
                          <a:ln>
                            <a:noFill/>
                          </a:ln>
                          <a:solidFill>
                            <a:srgbClr val="333333"/>
                          </a:solidFill>
                          <a:effectLst/>
                          <a:latin typeface="+mn-lt"/>
                          <a:ea typeface="+mn-ea"/>
                          <a:cs typeface="+mn-cs"/>
                        </a:rPr>
                        <a:t>消防に電話しましょう。通報しないことは誤った通報をするりも良くないですから。</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男性が何かつぶやいている。</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酔っぱらった</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ja-JP" sz="3600">
                <a:latin typeface="+mn-lt"/>
                <a:ea typeface="+mn-ea"/>
                <a:cs typeface="+mn-cs"/>
              </a:rPr>
              <a:t>100</a:t>
            </a:r>
            <a:r>
              <a:rPr lang="ja-JP" altLang="en-US" sz="3600">
                <a:latin typeface="+mn-lt"/>
                <a:ea typeface="+mn-ea"/>
                <a:cs typeface="+mn-cs"/>
              </a:rPr>
              <a:t>％の証明なき推論</a:t>
            </a:r>
            <a:endParaRPr lang="ja-JP" altLang="de-DE" sz="3600">
              <a:latin typeface="+mn-lt"/>
              <a:ea typeface="+mn-ea"/>
              <a:cs typeface="+mn-cs"/>
            </a:endParaRP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65BBB7C0-67DB-4F1C-B44B-AFB63EC2BBA7}" type="slidenum">
              <a:rPr lang="de-DE" altLang="de-DE" smtClean="0">
                <a:latin typeface="+mn-lt"/>
              </a:rPr>
              <a:pPr/>
              <a:t>9</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4101602253"/>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出来事</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000000"/>
                          </a:solidFill>
                          <a:effectLst/>
                          <a:latin typeface="+mn-lt"/>
                          <a:ea typeface="+mn-ea"/>
                          <a:cs typeface="+mn-cs"/>
                        </a:rPr>
                        <a:t>説明</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もっともらしいですか</a:t>
                      </a:r>
                      <a:r>
                        <a:rPr kumimoji="0" lang="en-US" altLang="ja-JP" sz="2400" b="0" i="0" u="none" strike="noStrike" cap="none" normalizeH="0" baseline="0" dirty="0">
                          <a:ln>
                            <a:noFill/>
                          </a:ln>
                          <a:solidFill>
                            <a:srgbClr val="000000"/>
                          </a:solidFill>
                          <a:effectLst/>
                          <a:latin typeface="+mn-lt"/>
                          <a:ea typeface="+mn-ea"/>
                          <a:cs typeface="+mn-cs"/>
                        </a:rPr>
                        <a:t>?</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窓の外から煙が入ってきた。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火事</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1" i="0" u="none" strike="noStrike" cap="none" normalizeH="0" baseline="0" dirty="0">
                          <a:ln>
                            <a:noFill/>
                          </a:ln>
                          <a:solidFill>
                            <a:srgbClr val="333333"/>
                          </a:solidFill>
                          <a:effectLst/>
                          <a:latin typeface="+mn-lt"/>
                          <a:ea typeface="+mn-ea"/>
                          <a:cs typeface="+mn-cs"/>
                        </a:rPr>
                        <a:t>十中八九は </a:t>
                      </a:r>
                      <a:r>
                        <a:rPr kumimoji="0" lang="en-US" altLang="ja-JP" sz="2400" b="0" i="0" u="none" strike="noStrike" cap="none" normalizeH="0" baseline="0" dirty="0">
                          <a:ln>
                            <a:noFill/>
                          </a:ln>
                          <a:solidFill>
                            <a:srgbClr val="333333"/>
                          </a:solidFill>
                          <a:effectLst/>
                          <a:latin typeface="+mn-lt"/>
                          <a:ea typeface="+mn-ea"/>
                          <a:cs typeface="+mn-cs"/>
                        </a:rPr>
                        <a:t>– </a:t>
                      </a:r>
                      <a:r>
                        <a:rPr kumimoji="0" lang="ja-JP" altLang="en-US" sz="2400" b="0" i="0" u="none" strike="noStrike" cap="none" normalizeH="0" baseline="0" dirty="0">
                          <a:ln>
                            <a:noFill/>
                          </a:ln>
                          <a:solidFill>
                            <a:srgbClr val="333333"/>
                          </a:solidFill>
                          <a:effectLst/>
                          <a:latin typeface="+mn-lt"/>
                          <a:ea typeface="+mn-ea"/>
                          <a:cs typeface="+mn-cs"/>
                        </a:rPr>
                        <a:t>「火のないところに煙は立たぬ」ということわざがあります。 </a:t>
                      </a:r>
                      <a:br>
                        <a:rPr kumimoji="0" lang="ja-JP" altLang="en-US" sz="2400" b="0" i="0" u="none" strike="noStrike" cap="none" normalizeH="0" baseline="0" dirty="0">
                          <a:ln>
                            <a:noFill/>
                          </a:ln>
                          <a:solidFill>
                            <a:srgbClr val="333333"/>
                          </a:solidFill>
                          <a:effectLst/>
                          <a:latin typeface="+mn-lt"/>
                          <a:ea typeface="+mn-ea"/>
                          <a:cs typeface="+mn-cs"/>
                        </a:rPr>
                      </a:br>
                      <a:r>
                        <a:rPr kumimoji="0" lang="ja-JP" altLang="en-US" sz="2400" b="0" i="0" u="none" strike="noStrike" cap="none" normalizeH="0" baseline="0" dirty="0">
                          <a:ln>
                            <a:noFill/>
                          </a:ln>
                          <a:solidFill>
                            <a:srgbClr val="333333"/>
                          </a:solidFill>
                          <a:effectLst/>
                          <a:latin typeface="+mn-lt"/>
                          <a:ea typeface="+mn-ea"/>
                          <a:cs typeface="+mn-cs"/>
                        </a:rPr>
                        <a:t>消防に電話しましょう。通報しないことは誤った通報をするりも良くないですから。</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男性が何かつぶやいている。</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酔っぱらった</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1" i="0" u="none" strike="noStrike" cap="none" normalizeH="0" baseline="0" dirty="0">
                          <a:ln>
                            <a:noFill/>
                          </a:ln>
                          <a:solidFill>
                            <a:srgbClr val="333333"/>
                          </a:solidFill>
                          <a:effectLst/>
                          <a:latin typeface="+mn-lt"/>
                          <a:ea typeface="+mn-ea"/>
                          <a:cs typeface="+mn-cs"/>
                        </a:rPr>
                        <a:t>ありえる </a:t>
                      </a:r>
                      <a:r>
                        <a:rPr kumimoji="0" lang="en-US" altLang="ja-JP" sz="2400" b="0" i="0" u="none" strike="noStrike" cap="none" normalizeH="0" baseline="0" dirty="0">
                          <a:ln>
                            <a:noFill/>
                          </a:ln>
                          <a:solidFill>
                            <a:srgbClr val="333333"/>
                          </a:solidFill>
                          <a:effectLst/>
                          <a:latin typeface="+mn-lt"/>
                          <a:ea typeface="+mn-ea"/>
                          <a:cs typeface="+mn-cs"/>
                        </a:rPr>
                        <a:t>– </a:t>
                      </a:r>
                      <a:r>
                        <a:rPr kumimoji="0" lang="ja-JP" altLang="en-US" sz="2400" b="0" i="0" u="none" strike="noStrike" cap="none" normalizeH="0" baseline="0" dirty="0">
                          <a:ln>
                            <a:noFill/>
                          </a:ln>
                          <a:solidFill>
                            <a:srgbClr val="333333"/>
                          </a:solidFill>
                          <a:effectLst/>
                          <a:latin typeface="+mn-lt"/>
                          <a:ea typeface="+mn-ea"/>
                          <a:cs typeface="+mn-cs"/>
                        </a:rPr>
                        <a:t>でも、いくつかの他の説明もあります</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例：認知症、脳梗塞</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。もし他の説明を考えることができないなら、あなたは彼の気分を悪くさせるかもしれません</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例：不快を示す</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753423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結論への飛躍の「実例」</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a:t>
            </a:fld>
            <a:endParaRPr lang="de-DE" altLang="de-DE">
              <a:latin typeface="+mn-lt"/>
            </a:endParaRPr>
          </a:p>
        </p:txBody>
      </p:sp>
      <p:graphicFrame>
        <p:nvGraphicFramePr>
          <p:cNvPr id="7" name="Group 111"/>
          <p:cNvGraphicFramePr>
            <a:graphicFrameLocks noGrp="1"/>
          </p:cNvGraphicFramePr>
          <p:nvPr>
            <p:extLst>
              <p:ext uri="{D42A27DB-BD31-4B8C-83A1-F6EECF244321}">
                <p14:modId xmlns:p14="http://schemas.microsoft.com/office/powerpoint/2010/main" val="4089490980"/>
              </p:ext>
            </p:extLst>
          </p:nvPr>
        </p:nvGraphicFramePr>
        <p:xfrm>
          <a:off x="408955" y="1737352"/>
          <a:ext cx="11376000" cy="457200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000000"/>
                          </a:solidFill>
                          <a:effectLst/>
                          <a:latin typeface="+mn-lt"/>
                          <a:ea typeface="+mn-ea"/>
                          <a:cs typeface="+mn-cs"/>
                        </a:rPr>
                        <a:t>領域</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ja-JP" altLang="de-DE" sz="1800" b="0" kern="1200" dirty="0">
                          <a:solidFill>
                            <a:schemeClr val="dk1"/>
                          </a:solidFill>
                          <a:effectLst/>
                          <a:latin typeface="+mn-lt"/>
                          <a:ea typeface="+mn-ea"/>
                          <a:cs typeface="+mn-cs"/>
                        </a:rPr>
                        <a:t>政治的意見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de-DE" altLang="ja-JP" sz="1600" kern="1200" dirty="0">
                          <a:solidFill>
                            <a:schemeClr val="accent1"/>
                          </a:solidFill>
                          <a:effectLst/>
                          <a:latin typeface="+mn-lt"/>
                          <a:ea typeface="+mn-ea"/>
                          <a:cs typeface="+mn-cs"/>
                        </a:rPr>
                        <a:t>???</a:t>
                      </a:r>
                      <a:r>
                        <a:rPr lang="ja-JP" altLang="de-DE" sz="1600" kern="1200" dirty="0">
                          <a:solidFill>
                            <a:schemeClr val="accent1"/>
                          </a:solidFill>
                          <a:effectLst/>
                          <a:latin typeface="+mn-lt"/>
                          <a:ea typeface="+mn-ea"/>
                          <a:cs typeface="+mn-cs"/>
                        </a:rPr>
                        <a:t> </a:t>
                      </a:r>
                      <a:r>
                        <a:rPr kumimoji="0" lang="ja-JP" altLang="de-DE" sz="1600" b="0" i="0" u="none" strike="noStrike" kern="1200" cap="none" normalizeH="0" baseline="0" dirty="0">
                          <a:ln>
                            <a:noFill/>
                          </a:ln>
                          <a:solidFill>
                            <a:schemeClr val="bg1"/>
                          </a:solidFill>
                          <a:effectLst/>
                          <a:latin typeface="+mn-lt"/>
                          <a:ea typeface="+mn-ea"/>
                          <a:cs typeface="+mn-cs"/>
                        </a:rPr>
                        <a:t>論への飛躍は犯罪報道を目にすると起こりやすいと考えられています。人はその政治的意見に応じて、攻撃側（犯罪者）に特定の動機があるとすぐに考えます。</a:t>
                      </a:r>
                      <a:endParaRPr kumimoji="0" lang="de-DE" altLang="ja-JP" sz="1600" b="0" i="0" u="none" strike="noStrike" kern="1200" cap="none" normalizeH="0" baseline="0" dirty="0">
                        <a:ln>
                          <a:noFill/>
                        </a:ln>
                        <a:solidFill>
                          <a:schemeClr val="bg1"/>
                        </a:solidFill>
                        <a:effectLst/>
                        <a:latin typeface="+mn-lt"/>
                        <a:ea typeface="+mn-ea"/>
                        <a:cs typeface="+mn-cs"/>
                      </a:endParaRPr>
                    </a:p>
                    <a:p>
                      <a:pPr rtl="0"/>
                      <a:endParaRPr kumimoji="0" lang="ja-JP" altLang="de-DE" sz="1600" b="0" i="0" u="none" strike="noStrike" kern="1200" cap="none" normalizeH="0" baseline="0" dirty="0">
                        <a:ln>
                          <a:noFill/>
                        </a:ln>
                        <a:solidFill>
                          <a:schemeClr val="bg1"/>
                        </a:solidFill>
                        <a:effectLst/>
                        <a:latin typeface="+mn-lt"/>
                        <a:ea typeface="+mn-ea"/>
                        <a:cs typeface="+mn-cs"/>
                      </a:endParaRPr>
                    </a:p>
                    <a:p>
                      <a:pPr rtl="0"/>
                      <a:r>
                        <a:rPr kumimoji="0" lang="ja-JP" altLang="de-DE" sz="1600" b="0" i="0" u="none" strike="noStrike" kern="1200" cap="none" normalizeH="0" baseline="0" dirty="0">
                          <a:ln>
                            <a:noFill/>
                          </a:ln>
                          <a:solidFill>
                            <a:schemeClr val="bg1"/>
                          </a:solidFill>
                          <a:effectLst/>
                          <a:latin typeface="+mn-lt"/>
                          <a:ea typeface="+mn-ea"/>
                          <a:cs typeface="+mn-cs"/>
                        </a:rPr>
                        <a:t>例えば、実行犯と犯罪被害者が異なる人種だったり異なる宗教だったりすると、レイシズムや過激思想が犯罪の動機だと多くの人が信じます。</a:t>
                      </a:r>
                    </a:p>
                    <a:p>
                      <a:pPr rtl="0"/>
                      <a:r>
                        <a:rPr kumimoji="0" lang="ja-JP" altLang="de-DE" sz="1600" b="0" i="0" u="none" strike="noStrike" kern="1200" cap="none" normalizeH="0" baseline="0" dirty="0">
                          <a:ln>
                            <a:noFill/>
                          </a:ln>
                          <a:solidFill>
                            <a:schemeClr val="bg1"/>
                          </a:solidFill>
                          <a:effectLst/>
                          <a:latin typeface="+mn-lt"/>
                          <a:ea typeface="+mn-ea"/>
                          <a:cs typeface="+mn-cs"/>
                        </a:rPr>
                        <a:t> </a:t>
                      </a:r>
                    </a:p>
                    <a:p>
                      <a:pPr rtl="0"/>
                      <a:r>
                        <a:rPr kumimoji="0" lang="ja-JP" altLang="de-DE" sz="1600" b="0" i="0" u="none" strike="noStrike" kern="1200" cap="none" normalizeH="0" baseline="0" dirty="0">
                          <a:ln>
                            <a:noFill/>
                          </a:ln>
                          <a:solidFill>
                            <a:schemeClr val="bg1"/>
                          </a:solidFill>
                          <a:effectLst/>
                          <a:latin typeface="+mn-lt"/>
                          <a:ea typeface="+mn-ea"/>
                          <a:cs typeface="+mn-cs"/>
                        </a:rPr>
                        <a:t>これらの疑惑が事実のこともあります。しかし一般市民の間では、根拠のない意見がすぐに現れ、別の考えが検討されることはほとんどありません。</a:t>
                      </a:r>
                    </a:p>
                    <a:p>
                      <a:endParaRPr lang="de-DE" sz="160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医療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lang="de-DE" altLang="ja-JP" sz="1600" kern="1200" dirty="0">
                          <a:solidFill>
                            <a:schemeClr val="accent1"/>
                          </a:solidFill>
                          <a:effectLst/>
                          <a:latin typeface="+mn-lt"/>
                          <a:ea typeface="+mn-ea"/>
                          <a:cs typeface="+mn-cs"/>
                        </a:rPr>
                        <a:t>???</a:t>
                      </a:r>
                      <a:r>
                        <a:rPr lang="ja-JP" altLang="de-DE" sz="1600" kern="1200" dirty="0">
                          <a:solidFill>
                            <a:schemeClr val="accent1"/>
                          </a:solidFill>
                          <a:effectLst/>
                          <a:latin typeface="+mn-lt"/>
                          <a:ea typeface="+mn-ea"/>
                          <a:cs typeface="+mn-cs"/>
                        </a:rPr>
                        <a:t> </a:t>
                      </a:r>
                      <a:r>
                        <a:rPr kumimoji="0" lang="ja-JP" altLang="en-US" sz="1600" b="0" i="0" u="none" strike="noStrike" cap="none" normalizeH="0" baseline="0" dirty="0">
                          <a:ln>
                            <a:noFill/>
                          </a:ln>
                          <a:solidFill>
                            <a:srgbClr val="E3EFF8"/>
                          </a:solidFill>
                          <a:effectLst/>
                          <a:latin typeface="+mn-lt"/>
                          <a:ea typeface="+mn-ea"/>
                          <a:cs typeface="+mn-cs"/>
                        </a:rPr>
                        <a:t>った一つの症状 </a:t>
                      </a:r>
                      <a:r>
                        <a:rPr kumimoji="0" lang="en-US" altLang="ja-JP" sz="1600" b="0" i="0" u="none" strike="noStrike" cap="none" normalizeH="0" baseline="0" dirty="0">
                          <a:ln>
                            <a:noFill/>
                          </a:ln>
                          <a:solidFill>
                            <a:srgbClr val="E3EFF8"/>
                          </a:solidFill>
                          <a:effectLst/>
                          <a:latin typeface="Times New Roman" panose="02020603050405020304" pitchFamily="18" charset="0"/>
                          <a:ea typeface="+mn-ea"/>
                          <a:cs typeface="Times New Roman" panose="02020603050405020304" pitchFamily="18" charset="0"/>
                          <a:sym typeface="Wingdings" panose="05000000000000000000" pitchFamily="2" charset="2"/>
                        </a:rPr>
                        <a:t>→</a:t>
                      </a:r>
                      <a:r>
                        <a:rPr kumimoji="0" lang="ja-JP" altLang="en-US" sz="1600" b="0" i="0" u="none" strike="noStrike" cap="none" normalizeH="0" baseline="0" dirty="0">
                          <a:ln>
                            <a:noFill/>
                          </a:ln>
                          <a:solidFill>
                            <a:srgbClr val="E3EFF8"/>
                          </a:solidFill>
                          <a:effectLst/>
                          <a:latin typeface="+mn-lt"/>
                          <a:ea typeface="+mn-ea"/>
                          <a:cs typeface="+mn-cs"/>
                        </a:rPr>
                        <a:t> 診断</a:t>
                      </a:r>
                      <a:r>
                        <a:rPr kumimoji="0" lang="en-US" altLang="ja-JP" sz="1600" b="0" i="0" u="none" strike="noStrike" cap="none" normalizeH="0" baseline="0" dirty="0">
                          <a:ln>
                            <a:noFill/>
                          </a:ln>
                          <a:solidFill>
                            <a:srgbClr val="E3EFF8"/>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600" b="0" i="0" u="none" strike="noStrike" cap="none" normalizeH="0" baseline="0" dirty="0">
                          <a:ln>
                            <a:noFill/>
                          </a:ln>
                          <a:solidFill>
                            <a:srgbClr val="E3EFF8"/>
                          </a:solidFill>
                          <a:effectLst/>
                          <a:latin typeface="+mn-lt"/>
                          <a:ea typeface="+mn-ea"/>
                          <a:cs typeface="+mn-cs"/>
                        </a:rPr>
                        <a:t>一回の発作で時にてんかんと診断されることがある</a:t>
                      </a:r>
                      <a:r>
                        <a:rPr kumimoji="0" lang="en-US" altLang="ja-JP" sz="1600" b="0" i="0" u="none" strike="noStrike" cap="none" normalizeH="0" baseline="0" dirty="0">
                          <a:ln>
                            <a:noFill/>
                          </a:ln>
                          <a:solidFill>
                            <a:srgbClr val="E3EFF8"/>
                          </a:solidFill>
                          <a:effectLst/>
                          <a:latin typeface="+mn-lt"/>
                          <a:ea typeface="+mn-ea"/>
                          <a:cs typeface="+mn-cs"/>
                        </a:rPr>
                        <a:t>(</a:t>
                      </a:r>
                      <a:r>
                        <a:rPr kumimoji="0" lang="ja-JP" altLang="en-US" sz="1600" b="0" i="0" u="none" strike="noStrike" cap="none" normalizeH="0" baseline="0" dirty="0">
                          <a:ln>
                            <a:noFill/>
                          </a:ln>
                          <a:solidFill>
                            <a:srgbClr val="E3EFF8"/>
                          </a:solidFill>
                          <a:effectLst/>
                          <a:latin typeface="+mn-lt"/>
                          <a:ea typeface="+mn-ea"/>
                          <a:cs typeface="+mn-cs"/>
                        </a:rPr>
                        <a:t>同じ発作はアルコールの離脱症状でも高熱ででもおこることがある</a:t>
                      </a:r>
                      <a:r>
                        <a:rPr kumimoji="0" lang="en-US" altLang="ja-JP" sz="1600" b="0" i="0" u="none" strike="noStrike" cap="none" normalizeH="0" baseline="0" dirty="0">
                          <a:ln>
                            <a:noFill/>
                          </a:ln>
                          <a:solidFill>
                            <a:srgbClr val="E3EFF8"/>
                          </a:solidFill>
                          <a:effectLst/>
                          <a:latin typeface="+mn-lt"/>
                          <a:ea typeface="+mn-ea"/>
                          <a:cs typeface="+mn-cs"/>
                        </a:rPr>
                        <a:t>)</a:t>
                      </a:r>
                      <a:r>
                        <a:rPr kumimoji="0" lang="ja-JP" altLang="en-US" sz="1600" b="0" i="0" u="none" strike="noStrike" cap="none" normalizeH="0" baseline="0" dirty="0">
                          <a:ln>
                            <a:noFill/>
                          </a:ln>
                          <a:solidFill>
                            <a:srgbClr val="E3EFF8"/>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600" b="0" i="0" u="none" strike="noStrike" cap="none" normalizeH="0" baseline="0" dirty="0">
                          <a:ln>
                            <a:noFill/>
                          </a:ln>
                          <a:solidFill>
                            <a:srgbClr val="E3EFF8"/>
                          </a:solidFill>
                          <a:effectLst/>
                          <a:latin typeface="+mn-lt"/>
                          <a:ea typeface="+mn-ea"/>
                          <a:cs typeface="+mn-cs"/>
                        </a:rPr>
                        <a:t>一方で、診断の中には診断的評価を速く終わらせてしまうがゆえに見過ごされるものもある</a:t>
                      </a:r>
                      <a:r>
                        <a:rPr kumimoji="0" lang="en-US" altLang="ja-JP" sz="1600" b="0" i="0" u="none" strike="noStrike" cap="none" normalizeH="0" baseline="0" dirty="0">
                          <a:ln>
                            <a:noFill/>
                          </a:ln>
                          <a:solidFill>
                            <a:srgbClr val="E3EFF8"/>
                          </a:solidFill>
                          <a:effectLst/>
                          <a:latin typeface="+mn-lt"/>
                          <a:ea typeface="+mn-ea"/>
                          <a:cs typeface="+mn-cs"/>
                        </a:rPr>
                        <a:t>(</a:t>
                      </a:r>
                      <a:r>
                        <a:rPr kumimoji="0" lang="ja-JP" altLang="en-US" sz="1600" b="0" i="0" u="none" strike="noStrike" cap="none" normalizeH="0" baseline="0" dirty="0">
                          <a:ln>
                            <a:noFill/>
                          </a:ln>
                          <a:solidFill>
                            <a:srgbClr val="E3EFF8"/>
                          </a:solidFill>
                          <a:effectLst/>
                          <a:latin typeface="+mn-lt"/>
                          <a:ea typeface="+mn-ea"/>
                          <a:cs typeface="+mn-cs"/>
                        </a:rPr>
                        <a:t>例：がん</a:t>
                      </a:r>
                      <a:r>
                        <a:rPr kumimoji="0" lang="en-US" altLang="ja-JP" sz="1600" b="0" i="0" u="none" strike="noStrike" cap="none" normalizeH="0" baseline="0" dirty="0">
                          <a:ln>
                            <a:noFill/>
                          </a:ln>
                          <a:solidFill>
                            <a:srgbClr val="E3EFF8"/>
                          </a:solidFill>
                          <a:effectLst/>
                          <a:latin typeface="+mn-lt"/>
                          <a:ea typeface="+mn-ea"/>
                          <a:cs typeface="+mn-cs"/>
                        </a:rPr>
                        <a:t>)</a:t>
                      </a:r>
                      <a:r>
                        <a:rPr kumimoji="0" lang="ja-JP" altLang="en-US" sz="1600" b="0" i="0" u="none" strike="noStrike" cap="none" normalizeH="0" baseline="0" dirty="0">
                          <a:ln>
                            <a:noFill/>
                          </a:ln>
                          <a:solidFill>
                            <a:srgbClr val="E3EFF8"/>
                          </a:solidFill>
                          <a:effectLst/>
                          <a:latin typeface="+mn-lt"/>
                          <a:ea typeface="+mn-ea"/>
                          <a:cs typeface="+mn-cs"/>
                        </a:rPr>
                        <a:t>。</a:t>
                      </a:r>
                      <a:endParaRPr kumimoji="0" lang="de-DE" sz="1600" b="0" i="0" u="none" strike="noStrike" cap="none" normalizeH="0" baseline="0" dirty="0">
                        <a:ln>
                          <a:noFill/>
                        </a:ln>
                        <a:solidFill>
                          <a:srgbClr val="E3EFF8"/>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582846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結論への飛躍の「実例」</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a:t>
            </a:fld>
            <a:endParaRPr lang="de-DE" altLang="de-DE">
              <a:latin typeface="+mn-lt"/>
            </a:endParaRPr>
          </a:p>
        </p:txBody>
      </p:sp>
      <p:graphicFrame>
        <p:nvGraphicFramePr>
          <p:cNvPr id="7" name="Group 111"/>
          <p:cNvGraphicFramePr>
            <a:graphicFrameLocks noGrp="1"/>
          </p:cNvGraphicFramePr>
          <p:nvPr>
            <p:extLst>
              <p:ext uri="{D42A27DB-BD31-4B8C-83A1-F6EECF244321}">
                <p14:modId xmlns:p14="http://schemas.microsoft.com/office/powerpoint/2010/main" val="268938817"/>
              </p:ext>
            </p:extLst>
          </p:nvPr>
        </p:nvGraphicFramePr>
        <p:xfrm>
          <a:off x="408955" y="1737352"/>
          <a:ext cx="11376000" cy="457200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000000"/>
                          </a:solidFill>
                          <a:effectLst/>
                          <a:latin typeface="+mn-lt"/>
                          <a:ea typeface="+mn-ea"/>
                          <a:cs typeface="+mn-cs"/>
                        </a:rPr>
                        <a:t>領域</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ja-JP" altLang="de-DE" sz="1800" b="0" kern="1200" dirty="0">
                          <a:solidFill>
                            <a:schemeClr val="dk1"/>
                          </a:solidFill>
                          <a:effectLst/>
                          <a:latin typeface="+mn-lt"/>
                          <a:ea typeface="+mn-ea"/>
                          <a:cs typeface="+mn-cs"/>
                        </a:rPr>
                        <a:t>政治的意見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ja-JP" altLang="de-DE" sz="1600" b="0" i="0" u="none" strike="noStrike" kern="1200" cap="none" normalizeH="0" baseline="0" dirty="0">
                          <a:ln>
                            <a:noFill/>
                          </a:ln>
                          <a:solidFill>
                            <a:srgbClr val="333333"/>
                          </a:solidFill>
                          <a:effectLst/>
                          <a:latin typeface="+mn-lt"/>
                          <a:ea typeface="+mn-ea"/>
                          <a:cs typeface="+mn-cs"/>
                        </a:rPr>
                        <a:t>結論への飛躍は犯罪報道を目にすると起こりやすいと考えられています。人はその政治的意見に応じて、攻撃側（犯罪者）に特定の動機があるとすぐに考えます。</a:t>
                      </a:r>
                      <a:endParaRPr kumimoji="0" lang="de-DE" altLang="ja-JP" sz="1600" b="0" i="0" u="none" strike="noStrike" kern="1200" cap="none" normalizeH="0" baseline="0" dirty="0">
                        <a:ln>
                          <a:noFill/>
                        </a:ln>
                        <a:solidFill>
                          <a:srgbClr val="333333"/>
                        </a:solidFill>
                        <a:effectLst/>
                        <a:latin typeface="+mn-lt"/>
                        <a:ea typeface="+mn-ea"/>
                        <a:cs typeface="+mn-cs"/>
                      </a:endParaRPr>
                    </a:p>
                    <a:p>
                      <a:pPr rtl="0"/>
                      <a:endParaRPr kumimoji="0" lang="ja-JP" altLang="de-DE" sz="1600" b="0" i="0" u="none" strike="noStrike" kern="1200" cap="none" normalizeH="0" baseline="0" dirty="0">
                        <a:ln>
                          <a:noFill/>
                        </a:ln>
                        <a:solidFill>
                          <a:srgbClr val="333333"/>
                        </a:solidFill>
                        <a:effectLst/>
                        <a:latin typeface="+mn-lt"/>
                        <a:ea typeface="+mn-ea"/>
                        <a:cs typeface="+mn-cs"/>
                      </a:endParaRPr>
                    </a:p>
                    <a:p>
                      <a:pPr rtl="0"/>
                      <a:r>
                        <a:rPr kumimoji="0" lang="ja-JP" altLang="de-DE" sz="1600" b="0" i="0" u="none" strike="noStrike" kern="1200" cap="none" normalizeH="0" baseline="0" dirty="0">
                          <a:ln>
                            <a:noFill/>
                          </a:ln>
                          <a:solidFill>
                            <a:srgbClr val="333333"/>
                          </a:solidFill>
                          <a:effectLst/>
                          <a:latin typeface="+mn-lt"/>
                          <a:ea typeface="+mn-ea"/>
                          <a:cs typeface="+mn-cs"/>
                        </a:rPr>
                        <a:t>例えば、実行犯と犯罪被害者が異なる人種だったり異なる宗教だったりすると、レイシズムや過激思想が犯罪の動機だと多くの人が信じます。</a:t>
                      </a:r>
                    </a:p>
                    <a:p>
                      <a:pPr rtl="0"/>
                      <a:r>
                        <a:rPr kumimoji="0" lang="ja-JP" altLang="de-DE" sz="1600" b="0" i="0" u="none" strike="noStrike" kern="1200" cap="none" normalizeH="0" baseline="0" dirty="0">
                          <a:ln>
                            <a:noFill/>
                          </a:ln>
                          <a:solidFill>
                            <a:srgbClr val="333333"/>
                          </a:solidFill>
                          <a:effectLst/>
                          <a:latin typeface="+mn-lt"/>
                          <a:ea typeface="+mn-ea"/>
                          <a:cs typeface="+mn-cs"/>
                        </a:rPr>
                        <a:t> </a:t>
                      </a:r>
                    </a:p>
                    <a:p>
                      <a:pPr rtl="0"/>
                      <a:r>
                        <a:rPr kumimoji="0" lang="ja-JP" altLang="de-DE" sz="1600" b="0" i="0" u="none" strike="noStrike" kern="1200" cap="none" normalizeH="0" baseline="0" dirty="0">
                          <a:ln>
                            <a:noFill/>
                          </a:ln>
                          <a:solidFill>
                            <a:srgbClr val="333333"/>
                          </a:solidFill>
                          <a:effectLst/>
                          <a:latin typeface="+mn-lt"/>
                          <a:ea typeface="+mn-ea"/>
                          <a:cs typeface="+mn-cs"/>
                        </a:rPr>
                        <a:t>これらの疑惑が事実のこともあります。しかし一般市民の間では、根拠のない意見がすぐに現れ、別の考えが検討されることはほとんどありません。</a:t>
                      </a:r>
                    </a:p>
                    <a:p>
                      <a:endParaRPr lang="de-DE" sz="160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医療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altLang="ja-JP" sz="1600" b="0" i="0" u="none" strike="noStrike" cap="none" normalizeH="0" baseline="0" dirty="0">
                          <a:ln>
                            <a:noFill/>
                          </a:ln>
                          <a:solidFill>
                            <a:srgbClr val="004992"/>
                          </a:solidFill>
                          <a:effectLst/>
                          <a:latin typeface="+mn-lt"/>
                          <a:ea typeface="+mn-ea"/>
                          <a:cs typeface="+mn-cs"/>
                        </a:rPr>
                        <a:t>???</a:t>
                      </a:r>
                      <a:r>
                        <a:rPr kumimoji="0" lang="ja-JP" altLang="de-DE" sz="1600" b="0" i="0" u="none" strike="noStrike" cap="none" normalizeH="0" baseline="0" dirty="0">
                          <a:ln>
                            <a:noFill/>
                          </a:ln>
                          <a:solidFill>
                            <a:srgbClr val="004992"/>
                          </a:solidFill>
                          <a:effectLst/>
                          <a:latin typeface="+mn-lt"/>
                          <a:ea typeface="+mn-ea"/>
                          <a:cs typeface="+mn-cs"/>
                        </a:rPr>
                        <a:t> </a:t>
                      </a:r>
                      <a:r>
                        <a:rPr kumimoji="0" lang="ja-JP" altLang="en-US" sz="1600" b="0" i="0" u="none" strike="noStrike" cap="none" normalizeH="0" baseline="0" dirty="0">
                          <a:ln>
                            <a:noFill/>
                          </a:ln>
                          <a:solidFill>
                            <a:srgbClr val="E3EFF8"/>
                          </a:solidFill>
                          <a:effectLst/>
                          <a:latin typeface="+mn-lt"/>
                          <a:ea typeface="+mn-ea"/>
                          <a:cs typeface="+mn-cs"/>
                        </a:rPr>
                        <a:t>った一つの症状 </a:t>
                      </a:r>
                      <a:r>
                        <a:rPr kumimoji="0" lang="en-US" altLang="ja-JP" sz="1600" b="0" i="0" u="none" strike="noStrike" cap="none" normalizeH="0" baseline="0" dirty="0">
                          <a:ln>
                            <a:noFill/>
                          </a:ln>
                          <a:solidFill>
                            <a:srgbClr val="E3EFF8"/>
                          </a:solidFill>
                          <a:effectLst/>
                          <a:latin typeface="Times New Roman" panose="02020603050405020304" pitchFamily="18" charset="0"/>
                          <a:ea typeface="+mn-ea"/>
                          <a:cs typeface="Times New Roman" panose="02020603050405020304" pitchFamily="18" charset="0"/>
                          <a:sym typeface="Wingdings" panose="05000000000000000000" pitchFamily="2" charset="2"/>
                        </a:rPr>
                        <a:t>→</a:t>
                      </a:r>
                      <a:r>
                        <a:rPr kumimoji="0" lang="ja-JP" altLang="en-US" sz="1600" b="0" i="0" u="none" strike="noStrike" cap="none" normalizeH="0" baseline="0" dirty="0">
                          <a:ln>
                            <a:noFill/>
                          </a:ln>
                          <a:solidFill>
                            <a:srgbClr val="E3EFF8"/>
                          </a:solidFill>
                          <a:effectLst/>
                          <a:latin typeface="+mn-lt"/>
                          <a:ea typeface="+mn-ea"/>
                          <a:cs typeface="+mn-cs"/>
                        </a:rPr>
                        <a:t> 診断</a:t>
                      </a:r>
                      <a:r>
                        <a:rPr kumimoji="0" lang="en-US" altLang="ja-JP" sz="1600" b="0" i="0" u="none" strike="noStrike" cap="none" normalizeH="0" baseline="0" dirty="0">
                          <a:ln>
                            <a:noFill/>
                          </a:ln>
                          <a:solidFill>
                            <a:srgbClr val="E3EFF8"/>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600" b="0" i="0" u="none" strike="noStrike" cap="none" normalizeH="0" baseline="0" dirty="0">
                          <a:ln>
                            <a:noFill/>
                          </a:ln>
                          <a:solidFill>
                            <a:srgbClr val="E3EFF8"/>
                          </a:solidFill>
                          <a:effectLst/>
                          <a:latin typeface="+mn-lt"/>
                          <a:ea typeface="+mn-ea"/>
                          <a:cs typeface="+mn-cs"/>
                        </a:rPr>
                        <a:t>一回の発作で時にてんかんと診断されることがある</a:t>
                      </a:r>
                      <a:r>
                        <a:rPr kumimoji="0" lang="en-US" altLang="ja-JP" sz="1600" b="0" i="0" u="none" strike="noStrike" cap="none" normalizeH="0" baseline="0" dirty="0">
                          <a:ln>
                            <a:noFill/>
                          </a:ln>
                          <a:solidFill>
                            <a:srgbClr val="E3EFF8"/>
                          </a:solidFill>
                          <a:effectLst/>
                          <a:latin typeface="+mn-lt"/>
                          <a:ea typeface="+mn-ea"/>
                          <a:cs typeface="+mn-cs"/>
                        </a:rPr>
                        <a:t>(</a:t>
                      </a:r>
                      <a:r>
                        <a:rPr kumimoji="0" lang="ja-JP" altLang="en-US" sz="1600" b="0" i="0" u="none" strike="noStrike" cap="none" normalizeH="0" baseline="0" dirty="0">
                          <a:ln>
                            <a:noFill/>
                          </a:ln>
                          <a:solidFill>
                            <a:srgbClr val="E3EFF8"/>
                          </a:solidFill>
                          <a:effectLst/>
                          <a:latin typeface="+mn-lt"/>
                          <a:ea typeface="+mn-ea"/>
                          <a:cs typeface="+mn-cs"/>
                        </a:rPr>
                        <a:t>同じ発作はアルコールの離脱症状でも高熱ででもおこることがある</a:t>
                      </a:r>
                      <a:r>
                        <a:rPr kumimoji="0" lang="en-US" altLang="ja-JP" sz="1600" b="0" i="0" u="none" strike="noStrike" cap="none" normalizeH="0" baseline="0" dirty="0">
                          <a:ln>
                            <a:noFill/>
                          </a:ln>
                          <a:solidFill>
                            <a:srgbClr val="E3EFF8"/>
                          </a:solidFill>
                          <a:effectLst/>
                          <a:latin typeface="+mn-lt"/>
                          <a:ea typeface="+mn-ea"/>
                          <a:cs typeface="+mn-cs"/>
                        </a:rPr>
                        <a:t>)</a:t>
                      </a:r>
                      <a:r>
                        <a:rPr kumimoji="0" lang="ja-JP" altLang="en-US" sz="1600" b="0" i="0" u="none" strike="noStrike" cap="none" normalizeH="0" baseline="0" dirty="0">
                          <a:ln>
                            <a:noFill/>
                          </a:ln>
                          <a:solidFill>
                            <a:srgbClr val="E3EFF8"/>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600" b="0" i="0" u="none" strike="noStrike" cap="none" normalizeH="0" baseline="0" dirty="0">
                          <a:ln>
                            <a:noFill/>
                          </a:ln>
                          <a:solidFill>
                            <a:srgbClr val="E3EFF8"/>
                          </a:solidFill>
                          <a:effectLst/>
                          <a:latin typeface="+mn-lt"/>
                          <a:ea typeface="+mn-ea"/>
                          <a:cs typeface="+mn-cs"/>
                        </a:rPr>
                        <a:t>一方で、診断の中には診断的評価を速く終わらせてしまうがゆえに見過ごされるものもある</a:t>
                      </a:r>
                      <a:r>
                        <a:rPr kumimoji="0" lang="en-US" altLang="ja-JP" sz="1600" b="0" i="0" u="none" strike="noStrike" cap="none" normalizeH="0" baseline="0" dirty="0">
                          <a:ln>
                            <a:noFill/>
                          </a:ln>
                          <a:solidFill>
                            <a:srgbClr val="E3EFF8"/>
                          </a:solidFill>
                          <a:effectLst/>
                          <a:latin typeface="+mn-lt"/>
                          <a:ea typeface="+mn-ea"/>
                          <a:cs typeface="+mn-cs"/>
                        </a:rPr>
                        <a:t>(</a:t>
                      </a:r>
                      <a:r>
                        <a:rPr kumimoji="0" lang="ja-JP" altLang="en-US" sz="1600" b="0" i="0" u="none" strike="noStrike" cap="none" normalizeH="0" baseline="0" dirty="0">
                          <a:ln>
                            <a:noFill/>
                          </a:ln>
                          <a:solidFill>
                            <a:srgbClr val="E3EFF8"/>
                          </a:solidFill>
                          <a:effectLst/>
                          <a:latin typeface="+mn-lt"/>
                          <a:ea typeface="+mn-ea"/>
                          <a:cs typeface="+mn-cs"/>
                        </a:rPr>
                        <a:t>例：がん</a:t>
                      </a:r>
                      <a:r>
                        <a:rPr kumimoji="0" lang="en-US" altLang="ja-JP" sz="1600" b="0" i="0" u="none" strike="noStrike" cap="none" normalizeH="0" baseline="0" dirty="0">
                          <a:ln>
                            <a:noFill/>
                          </a:ln>
                          <a:solidFill>
                            <a:srgbClr val="E3EFF8"/>
                          </a:solidFill>
                          <a:effectLst/>
                          <a:latin typeface="+mn-lt"/>
                          <a:ea typeface="+mn-ea"/>
                          <a:cs typeface="+mn-cs"/>
                        </a:rPr>
                        <a:t>)</a:t>
                      </a:r>
                      <a:r>
                        <a:rPr kumimoji="0" lang="ja-JP" altLang="en-US" sz="1600" b="0" i="0" u="none" strike="noStrike" cap="none" normalizeH="0" baseline="0" dirty="0">
                          <a:ln>
                            <a:noFill/>
                          </a:ln>
                          <a:solidFill>
                            <a:srgbClr val="E3EFF8"/>
                          </a:solidFill>
                          <a:effectLst/>
                          <a:latin typeface="+mn-lt"/>
                          <a:ea typeface="+mn-ea"/>
                          <a:cs typeface="+mn-cs"/>
                        </a:rPr>
                        <a:t>。</a:t>
                      </a:r>
                      <a:endParaRPr kumimoji="0" lang="de-DE" sz="1600" b="0" i="0" u="none" strike="noStrike" cap="none" normalizeH="0" baseline="0" dirty="0">
                        <a:ln>
                          <a:noFill/>
                        </a:ln>
                        <a:solidFill>
                          <a:srgbClr val="E3EFF8"/>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86699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結論への飛躍の「実例」</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12</a:t>
            </a:fld>
            <a:endParaRPr lang="de-DE" altLang="de-DE">
              <a:latin typeface="+mn-lt"/>
            </a:endParaRPr>
          </a:p>
        </p:txBody>
      </p:sp>
      <p:graphicFrame>
        <p:nvGraphicFramePr>
          <p:cNvPr id="7" name="Group 111"/>
          <p:cNvGraphicFramePr>
            <a:graphicFrameLocks noGrp="1"/>
          </p:cNvGraphicFramePr>
          <p:nvPr/>
        </p:nvGraphicFramePr>
        <p:xfrm>
          <a:off x="408955" y="1737352"/>
          <a:ext cx="11376000" cy="457200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000000"/>
                          </a:solidFill>
                          <a:effectLst/>
                          <a:latin typeface="+mn-lt"/>
                          <a:ea typeface="+mn-ea"/>
                          <a:cs typeface="+mn-cs"/>
                        </a:rPr>
                        <a:t>領域</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ja-JP" altLang="de-DE" sz="1800" b="0" kern="1200" dirty="0">
                          <a:solidFill>
                            <a:schemeClr val="dk1"/>
                          </a:solidFill>
                          <a:effectLst/>
                          <a:latin typeface="+mn-lt"/>
                          <a:ea typeface="+mn-ea"/>
                          <a:cs typeface="+mn-cs"/>
                        </a:rPr>
                        <a:t>政治的意見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ja-JP" altLang="de-DE" sz="1600" b="0" i="0" u="none" strike="noStrike" kern="1200" cap="none" normalizeH="0" baseline="0" dirty="0">
                          <a:ln>
                            <a:noFill/>
                          </a:ln>
                          <a:solidFill>
                            <a:srgbClr val="333333"/>
                          </a:solidFill>
                          <a:effectLst/>
                          <a:latin typeface="+mn-lt"/>
                          <a:ea typeface="+mn-ea"/>
                          <a:cs typeface="+mn-cs"/>
                        </a:rPr>
                        <a:t>結論への飛躍は犯罪報道を目にすると起こりやすいと考えられています。人はその政治的意見に応じて、攻撃側（犯罪者）に特定の動機があるとすぐに考えます。</a:t>
                      </a:r>
                      <a:endParaRPr kumimoji="0" lang="de-DE" altLang="ja-JP" sz="1600" b="0" i="0" u="none" strike="noStrike" kern="1200" cap="none" normalizeH="0" baseline="0" dirty="0">
                        <a:ln>
                          <a:noFill/>
                        </a:ln>
                        <a:solidFill>
                          <a:srgbClr val="333333"/>
                        </a:solidFill>
                        <a:effectLst/>
                        <a:latin typeface="+mn-lt"/>
                        <a:ea typeface="+mn-ea"/>
                        <a:cs typeface="+mn-cs"/>
                      </a:endParaRPr>
                    </a:p>
                    <a:p>
                      <a:pPr rtl="0"/>
                      <a:endParaRPr kumimoji="0" lang="ja-JP" altLang="de-DE" sz="1600" b="0" i="0" u="none" strike="noStrike" kern="1200" cap="none" normalizeH="0" baseline="0" dirty="0">
                        <a:ln>
                          <a:noFill/>
                        </a:ln>
                        <a:solidFill>
                          <a:srgbClr val="333333"/>
                        </a:solidFill>
                        <a:effectLst/>
                        <a:latin typeface="+mn-lt"/>
                        <a:ea typeface="+mn-ea"/>
                        <a:cs typeface="+mn-cs"/>
                      </a:endParaRPr>
                    </a:p>
                    <a:p>
                      <a:pPr rtl="0"/>
                      <a:r>
                        <a:rPr kumimoji="0" lang="ja-JP" altLang="de-DE" sz="1600" b="0" i="0" u="none" strike="noStrike" kern="1200" cap="none" normalizeH="0" baseline="0" dirty="0">
                          <a:ln>
                            <a:noFill/>
                          </a:ln>
                          <a:solidFill>
                            <a:srgbClr val="333333"/>
                          </a:solidFill>
                          <a:effectLst/>
                          <a:latin typeface="+mn-lt"/>
                          <a:ea typeface="+mn-ea"/>
                          <a:cs typeface="+mn-cs"/>
                        </a:rPr>
                        <a:t>例えば、実行犯と犯罪被害者が異なる人種だったり異なる宗教だったりすると、レイシズムや過激思想が犯罪の動機だと多くの人が信じます。</a:t>
                      </a:r>
                    </a:p>
                    <a:p>
                      <a:pPr rtl="0"/>
                      <a:r>
                        <a:rPr kumimoji="0" lang="ja-JP" altLang="de-DE" sz="1600" b="0" i="0" u="none" strike="noStrike" kern="1200" cap="none" normalizeH="0" baseline="0" dirty="0">
                          <a:ln>
                            <a:noFill/>
                          </a:ln>
                          <a:solidFill>
                            <a:srgbClr val="333333"/>
                          </a:solidFill>
                          <a:effectLst/>
                          <a:latin typeface="+mn-lt"/>
                          <a:ea typeface="+mn-ea"/>
                          <a:cs typeface="+mn-cs"/>
                        </a:rPr>
                        <a:t> </a:t>
                      </a:r>
                    </a:p>
                    <a:p>
                      <a:pPr rtl="0"/>
                      <a:r>
                        <a:rPr kumimoji="0" lang="ja-JP" altLang="de-DE" sz="1600" b="0" i="0" u="none" strike="noStrike" kern="1200" cap="none" normalizeH="0" baseline="0" dirty="0">
                          <a:ln>
                            <a:noFill/>
                          </a:ln>
                          <a:solidFill>
                            <a:srgbClr val="333333"/>
                          </a:solidFill>
                          <a:effectLst/>
                          <a:latin typeface="+mn-lt"/>
                          <a:ea typeface="+mn-ea"/>
                          <a:cs typeface="+mn-cs"/>
                        </a:rPr>
                        <a:t>これらの疑惑が事実のこともあります。しかし一般市民の間では、根拠のない意見がすぐに現れ、別の考えが検討されることはほとんどありません。</a:t>
                      </a:r>
                    </a:p>
                    <a:p>
                      <a:endParaRPr lang="de-DE" sz="160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医療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600" b="0" i="0" u="none" strike="noStrike" cap="none" normalizeH="0" baseline="0" dirty="0">
                          <a:ln>
                            <a:noFill/>
                          </a:ln>
                          <a:solidFill>
                            <a:srgbClr val="004992"/>
                          </a:solidFill>
                          <a:effectLst/>
                          <a:latin typeface="+mn-lt"/>
                          <a:ea typeface="+mn-ea"/>
                          <a:cs typeface="+mn-cs"/>
                        </a:rPr>
                        <a:t>たった一つの症状 </a:t>
                      </a:r>
                      <a:r>
                        <a:rPr kumimoji="0" lang="en-US" altLang="ja-JP" sz="1600" b="0" i="0" u="none" strike="noStrike" cap="none" normalizeH="0" baseline="0" dirty="0">
                          <a:ln>
                            <a:noFill/>
                          </a:ln>
                          <a:solidFill>
                            <a:srgbClr val="004992"/>
                          </a:solidFill>
                          <a:effectLst/>
                          <a:latin typeface="Times New Roman" panose="02020603050405020304" pitchFamily="18" charset="0"/>
                          <a:ea typeface="+mn-ea"/>
                          <a:cs typeface="Times New Roman" panose="02020603050405020304" pitchFamily="18" charset="0"/>
                          <a:sym typeface="Wingdings" panose="05000000000000000000" pitchFamily="2" charset="2"/>
                        </a:rPr>
                        <a:t>→</a:t>
                      </a:r>
                      <a:r>
                        <a:rPr kumimoji="0" lang="ja-JP" altLang="en-US" sz="1600" b="0" i="0" u="none" strike="noStrike" cap="none" normalizeH="0" baseline="0" dirty="0">
                          <a:ln>
                            <a:noFill/>
                          </a:ln>
                          <a:solidFill>
                            <a:srgbClr val="004992"/>
                          </a:solidFill>
                          <a:effectLst/>
                          <a:latin typeface="+mn-lt"/>
                          <a:ea typeface="+mn-ea"/>
                          <a:cs typeface="+mn-cs"/>
                        </a:rPr>
                        <a:t> 診断</a:t>
                      </a:r>
                      <a:r>
                        <a:rPr kumimoji="0" lang="en-US" altLang="ja-JP" sz="16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600" b="0" i="0" u="none" strike="noStrike" cap="none" normalizeH="0" baseline="0" dirty="0">
                          <a:ln>
                            <a:noFill/>
                          </a:ln>
                          <a:solidFill>
                            <a:srgbClr val="333333"/>
                          </a:solidFill>
                          <a:effectLst/>
                          <a:latin typeface="+mn-lt"/>
                          <a:ea typeface="+mn-ea"/>
                          <a:cs typeface="+mn-cs"/>
                        </a:rPr>
                        <a:t>一回の発作で時にてんかんと診断されることがある</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同じ発作はアルコールの離脱症状でも高熱ででもおこることがある</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600" b="0" i="0" u="none" strike="noStrike" cap="none" normalizeH="0" baseline="0" dirty="0">
                          <a:ln>
                            <a:noFill/>
                          </a:ln>
                          <a:solidFill>
                            <a:srgbClr val="333333"/>
                          </a:solidFill>
                          <a:effectLst/>
                          <a:latin typeface="+mn-lt"/>
                          <a:ea typeface="+mn-ea"/>
                          <a:cs typeface="+mn-cs"/>
                        </a:rPr>
                        <a:t>一方で、診断の中には診断的評価を速く終わらせてしまうがゆえに見過ごされるものもある</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例：がん</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55355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18795"/>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結論への飛躍の「実例」</a:t>
            </a:r>
            <a:br>
              <a:rPr lang="ja-JP" altLang="en-US" sz="3600" dirty="0">
                <a:solidFill>
                  <a:srgbClr val="004992"/>
                </a:solidFill>
                <a:latin typeface="+mn-lt"/>
                <a:ea typeface="+mn-ea"/>
                <a:cs typeface="+mn-cs"/>
              </a:rPr>
            </a:b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　都市伝説　</a:t>
            </a:r>
            <a:r>
              <a:rPr lang="en-US" altLang="ja-JP" dirty="0">
                <a:solidFill>
                  <a:srgbClr val="004992"/>
                </a:solidFill>
                <a:latin typeface="+mn-lt"/>
                <a:ea typeface="+mn-ea"/>
                <a:cs typeface="+mn-cs"/>
              </a:rPr>
              <a:t>―</a:t>
            </a:r>
            <a:br>
              <a:rPr lang="en-US" altLang="ja-JP" dirty="0">
                <a:solidFill>
                  <a:srgbClr val="004992"/>
                </a:solidFill>
                <a:latin typeface="+mn-lt"/>
                <a:ea typeface="+mn-ea"/>
                <a:cs typeface="+mn-cs"/>
              </a:rPr>
            </a:br>
            <a:r>
              <a:rPr lang="en-US" altLang="ja-JP" sz="2400" dirty="0">
                <a:solidFill>
                  <a:srgbClr val="004992"/>
                </a:solidFill>
                <a:latin typeface="+mn-lt"/>
                <a:ea typeface="+mn-ea"/>
                <a:cs typeface="+mn-cs"/>
              </a:rPr>
              <a:t>(</a:t>
            </a:r>
            <a:r>
              <a:rPr lang="ja-JP" altLang="en-US" sz="2400" dirty="0">
                <a:solidFill>
                  <a:srgbClr val="004992"/>
                </a:solidFill>
                <a:latin typeface="+mn-lt"/>
                <a:ea typeface="+mn-ea"/>
                <a:cs typeface="+mn-cs"/>
              </a:rPr>
              <a:t>別の練習問題がスライドの最後にあります</a:t>
            </a:r>
            <a:r>
              <a:rPr lang="en-US" altLang="ja-JP" sz="2400"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3003306982"/>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根拠と反論</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ポール・マッカートニー</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ビートルズ</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は</a:t>
                      </a:r>
                      <a:r>
                        <a:rPr kumimoji="0" lang="en-US" altLang="ja-JP" sz="1800" b="0" i="0" u="none" strike="noStrike" cap="none" normalizeH="0" baseline="0">
                          <a:ln>
                            <a:noFill/>
                          </a:ln>
                          <a:solidFill>
                            <a:srgbClr val="333333"/>
                          </a:solidFill>
                          <a:effectLst/>
                          <a:latin typeface="+mn-lt"/>
                          <a:ea typeface="+mn-ea"/>
                          <a:cs typeface="+mn-cs"/>
                        </a:rPr>
                        <a:t>1966</a:t>
                      </a:r>
                      <a:r>
                        <a:rPr kumimoji="0" lang="ja-JP" altLang="en-US" sz="1800" b="0" i="0" u="none" strike="noStrike" cap="none" normalizeH="0" baseline="0">
                          <a:ln>
                            <a:noFill/>
                          </a:ln>
                          <a:solidFill>
                            <a:srgbClr val="333333"/>
                          </a:solidFill>
                          <a:effectLst/>
                          <a:latin typeface="+mn-lt"/>
                          <a:ea typeface="+mn-ea"/>
                          <a:cs typeface="+mn-cs"/>
                        </a:rPr>
                        <a:t>年に事故で死亡し、替え玉に入れ替わっている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anose="020B0604020202020204" pitchFamily="34" charset="0"/>
                        <a:buNone/>
                        <a:tabLst/>
                      </a:pPr>
                      <a:r>
                        <a:rPr kumimoji="0" lang="ja-JP" altLang="en-US" sz="1600" b="1" i="0" u="none" strike="noStrike" cap="none" normalizeH="0" baseline="0" dirty="0">
                          <a:ln>
                            <a:noFill/>
                          </a:ln>
                          <a:solidFill>
                            <a:srgbClr val="333333"/>
                          </a:solidFill>
                          <a:effectLst/>
                          <a:latin typeface="+mn-lt"/>
                          <a:ea typeface="+mn-ea"/>
                          <a:cs typeface="+mn-cs"/>
                        </a:rPr>
                        <a:t>根拠</a:t>
                      </a:r>
                      <a:r>
                        <a:rPr kumimoji="0" lang="en-US" altLang="ja-JP" sz="1600" b="1" i="0" u="none" strike="noStrike" cap="none" normalizeH="0" baseline="0" dirty="0">
                          <a:ln>
                            <a:noFill/>
                          </a:ln>
                          <a:solidFill>
                            <a:srgbClr val="333333"/>
                          </a:solidFill>
                          <a:effectLst/>
                          <a:latin typeface="+mn-lt"/>
                          <a:ea typeface="+mn-ea"/>
                          <a:cs typeface="+mn-cs"/>
                        </a:rPr>
                        <a:t>:</a:t>
                      </a:r>
                      <a:r>
                        <a:rPr kumimoji="0" lang="en-US" altLang="ja-JP" sz="1600" b="0" i="0" u="none" strike="noStrike" cap="none" normalizeH="0" baseline="0" dirty="0">
                          <a:ln>
                            <a:noFill/>
                          </a:ln>
                          <a:solidFill>
                            <a:srgbClr val="333333"/>
                          </a:solidFill>
                          <a:effectLst/>
                          <a:latin typeface="+mn-lt"/>
                          <a:ea typeface="+mn-ea"/>
                          <a:cs typeface="+mn-cs"/>
                        </a:rPr>
                        <a:t> </a:t>
                      </a:r>
                      <a:r>
                        <a:rPr kumimoji="0" lang="en-US" altLang="ja-JP" sz="1600" b="0" i="0" u="none" strike="noStrike" cap="none" normalizeH="0" baseline="0" dirty="0">
                          <a:ln>
                            <a:noFill/>
                          </a:ln>
                          <a:solidFill>
                            <a:srgbClr val="004992"/>
                          </a:solidFill>
                          <a:effectLst/>
                          <a:latin typeface="+mn-lt"/>
                          <a:ea typeface="+mn-ea"/>
                          <a:cs typeface="+mn-cs"/>
                        </a:rPr>
                        <a:t>???</a:t>
                      </a:r>
                      <a:r>
                        <a:rPr kumimoji="0" lang="en-US" altLang="ja-JP" sz="1600" b="0" i="0" u="none" strike="noStrike" cap="none" normalizeH="0" baseline="0" dirty="0">
                          <a:ln>
                            <a:noFill/>
                          </a:ln>
                          <a:solidFill>
                            <a:srgbClr val="333333"/>
                          </a:solidFill>
                          <a:effectLst/>
                          <a:latin typeface="+mn-lt"/>
                          <a:ea typeface="+mn-ea"/>
                          <a:cs typeface="+mn-cs"/>
                        </a:rPr>
                        <a:t> </a:t>
                      </a:r>
                      <a:r>
                        <a:rPr kumimoji="0" lang="ja-JP" altLang="en-US" sz="1600" b="0" i="0" u="none" strike="noStrike" cap="none" normalizeH="0" baseline="0" dirty="0">
                          <a:ln>
                            <a:noFill/>
                          </a:ln>
                          <a:solidFill>
                            <a:srgbClr val="FFFFFF"/>
                          </a:solidFill>
                          <a:effectLst/>
                          <a:latin typeface="+mn-lt"/>
                          <a:ea typeface="+mn-ea"/>
                          <a:cs typeface="+mn-cs"/>
                        </a:rPr>
                        <a:t>えられるところによると</a:t>
                      </a:r>
                      <a:r>
                        <a:rPr kumimoji="0" lang="en-US" altLang="ja-JP" sz="1600" b="0" i="0" u="none" strike="noStrike" cap="none" normalizeH="0" baseline="0" dirty="0">
                          <a:ln>
                            <a:noFill/>
                          </a:ln>
                          <a:solidFill>
                            <a:srgbClr val="FFFFFF"/>
                          </a:solidFill>
                          <a:effectLst/>
                          <a:latin typeface="+mn-lt"/>
                          <a:ea typeface="+mn-ea"/>
                          <a:cs typeface="+mn-cs"/>
                        </a:rPr>
                        <a:t>70</a:t>
                      </a:r>
                      <a:r>
                        <a:rPr kumimoji="0" lang="ja-JP" altLang="en-US" sz="1600" b="0" i="0" u="none" strike="noStrike" cap="none" normalizeH="0" baseline="0" dirty="0">
                          <a:ln>
                            <a:noFill/>
                          </a:ln>
                          <a:solidFill>
                            <a:srgbClr val="FFFFFF"/>
                          </a:solidFill>
                          <a:effectLst/>
                          <a:latin typeface="+mn-lt"/>
                          <a:ea typeface="+mn-ea"/>
                          <a:cs typeface="+mn-cs"/>
                        </a:rPr>
                        <a:t>以上の隠れた手がかりがある。その中で「</a:t>
                      </a:r>
                      <a:r>
                        <a:rPr kumimoji="0" lang="en-US" altLang="ja-JP" sz="1600" b="0" i="0" u="none" strike="noStrike" cap="none" normalizeH="0" baseline="0" dirty="0">
                          <a:ln>
                            <a:noFill/>
                          </a:ln>
                          <a:solidFill>
                            <a:srgbClr val="FFFFFF"/>
                          </a:solidFill>
                          <a:effectLst/>
                          <a:latin typeface="+mn-lt"/>
                          <a:ea typeface="+mn-ea"/>
                          <a:cs typeface="+mn-cs"/>
                        </a:rPr>
                        <a:t>Abbey Road</a:t>
                      </a:r>
                      <a:r>
                        <a:rPr kumimoji="0" lang="ja-JP" altLang="en-US" sz="1600" b="0" i="0" u="none" strike="noStrike" cap="none" normalizeH="0" baseline="0" dirty="0">
                          <a:ln>
                            <a:noFill/>
                          </a:ln>
                          <a:solidFill>
                            <a:srgbClr val="FFFFFF"/>
                          </a:solidFill>
                          <a:effectLst/>
                          <a:latin typeface="+mn-lt"/>
                          <a:ea typeface="+mn-ea"/>
                          <a:cs typeface="+mn-cs"/>
                        </a:rPr>
                        <a:t>」のカバー</a:t>
                      </a:r>
                      <a:r>
                        <a:rPr kumimoji="0" lang="en-US" altLang="ja-JP" sz="1600" b="0" i="0" u="none" strike="noStrike" cap="none" normalizeH="0" baseline="0" dirty="0">
                          <a:ln>
                            <a:noFill/>
                          </a:ln>
                          <a:solidFill>
                            <a:srgbClr val="FFFFFF"/>
                          </a:solidFill>
                          <a:effectLst/>
                          <a:latin typeface="+mn-lt"/>
                          <a:ea typeface="+mn-ea"/>
                          <a:cs typeface="+mn-cs"/>
                        </a:rPr>
                        <a:t>(</a:t>
                      </a:r>
                      <a:r>
                        <a:rPr kumimoji="0" lang="ja-JP" altLang="en-US" sz="1600" b="0" i="0" u="none" strike="noStrike" cap="none" normalizeH="0" baseline="0" dirty="0">
                          <a:ln>
                            <a:noFill/>
                          </a:ln>
                          <a:solidFill>
                            <a:srgbClr val="FFFFFF"/>
                          </a:solidFill>
                          <a:effectLst/>
                          <a:latin typeface="+mn-lt"/>
                          <a:ea typeface="+mn-ea"/>
                          <a:cs typeface="+mn-cs"/>
                        </a:rPr>
                        <a:t>右側</a:t>
                      </a:r>
                      <a:r>
                        <a:rPr kumimoji="0" lang="en-US" altLang="ja-JP" sz="1600" b="0" i="0" u="none" strike="noStrike" cap="none" normalizeH="0" baseline="0" dirty="0">
                          <a:ln>
                            <a:noFill/>
                          </a:ln>
                          <a:solidFill>
                            <a:srgbClr val="FFFFFF"/>
                          </a:solidFill>
                          <a:effectLst/>
                          <a:latin typeface="+mn-lt"/>
                          <a:ea typeface="+mn-ea"/>
                          <a:cs typeface="+mn-cs"/>
                        </a:rPr>
                        <a:t>)</a:t>
                      </a:r>
                      <a:r>
                        <a:rPr kumimoji="0" lang="ja-JP" altLang="en-US" sz="1600" b="0" i="0" u="none" strike="noStrike" cap="none" normalizeH="0" baseline="0" dirty="0">
                          <a:ln>
                            <a:noFill/>
                          </a:ln>
                          <a:solidFill>
                            <a:srgbClr val="FFFFFF"/>
                          </a:solidFill>
                          <a:effectLst/>
                          <a:latin typeface="+mn-lt"/>
                          <a:ea typeface="+mn-ea"/>
                          <a:cs typeface="+mn-cs"/>
                        </a:rPr>
                        <a:t>にあるとされるもの</a:t>
                      </a:r>
                      <a:r>
                        <a:rPr kumimoji="0" lang="en-US" altLang="ja-JP" sz="16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chemeClr val="bg1"/>
                        </a:buClr>
                        <a:buSzTx/>
                        <a:buFont typeface="Arial" panose="020B0604020202020204" pitchFamily="34" charset="0"/>
                        <a:buChar char="•"/>
                        <a:tabLst/>
                      </a:pPr>
                      <a:r>
                        <a:rPr kumimoji="0" lang="ja-JP" altLang="en-US" sz="1600" b="0" i="0" u="none" strike="noStrike" cap="none" normalizeH="0" baseline="0" dirty="0">
                          <a:ln>
                            <a:noFill/>
                          </a:ln>
                          <a:solidFill>
                            <a:srgbClr val="FFFFFF"/>
                          </a:solidFill>
                          <a:effectLst/>
                          <a:latin typeface="+mn-lt"/>
                          <a:ea typeface="+mn-ea"/>
                          <a:cs typeface="+mn-cs"/>
                        </a:rPr>
                        <a:t>ポールが裸足で青い顔をしている。</a:t>
                      </a:r>
                    </a:p>
                    <a:p>
                      <a:pPr marL="285750" marR="0" lvl="0" indent="-285750" algn="l" defTabSz="914400" rtl="0" eaLnBrk="1" fontAlgn="base" latinLnBrk="0" hangingPunct="1">
                        <a:lnSpc>
                          <a:spcPct val="100000"/>
                        </a:lnSpc>
                        <a:spcBef>
                          <a:spcPts val="0"/>
                        </a:spcBef>
                        <a:spcAft>
                          <a:spcPct val="0"/>
                        </a:spcAft>
                        <a:buClr>
                          <a:schemeClr val="bg1"/>
                        </a:buClr>
                        <a:buSzTx/>
                        <a:buFont typeface="Arial" panose="020B0604020202020204" pitchFamily="34" charset="0"/>
                        <a:buChar char="•"/>
                        <a:tabLst/>
                      </a:pPr>
                      <a:r>
                        <a:rPr kumimoji="0" lang="ja-JP" altLang="en-US" sz="1600" b="0" i="0" u="none" strike="noStrike" cap="none" normalizeH="0" baseline="0" dirty="0">
                          <a:ln>
                            <a:noFill/>
                          </a:ln>
                          <a:solidFill>
                            <a:srgbClr val="FFFFFF"/>
                          </a:solidFill>
                          <a:effectLst/>
                          <a:latin typeface="+mn-lt"/>
                          <a:ea typeface="+mn-ea"/>
                          <a:cs typeface="+mn-cs"/>
                        </a:rPr>
                        <a:t>ポールは左利きなのに、タバコを右手に持っている</a:t>
                      </a:r>
                      <a:r>
                        <a:rPr kumimoji="0" lang="en-US" altLang="ja-JP" sz="16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chemeClr val="bg1"/>
                        </a:buClr>
                        <a:buSzTx/>
                        <a:buFont typeface="Arial" panose="020B0604020202020204" pitchFamily="34" charset="0"/>
                        <a:buChar char="•"/>
                        <a:tabLst/>
                      </a:pPr>
                      <a:r>
                        <a:rPr kumimoji="0" lang="ja-JP" altLang="en-US" sz="1600" b="0" i="0" u="none" strike="noStrike" cap="none" normalizeH="0" baseline="0" dirty="0">
                          <a:ln>
                            <a:noFill/>
                          </a:ln>
                          <a:solidFill>
                            <a:srgbClr val="FFFFFF"/>
                          </a:solidFill>
                          <a:effectLst/>
                          <a:latin typeface="+mn-lt"/>
                          <a:ea typeface="+mn-ea"/>
                          <a:cs typeface="+mn-cs"/>
                        </a:rPr>
                        <a:t>自動車のナンバープレートの「</a:t>
                      </a:r>
                      <a:r>
                        <a:rPr kumimoji="0" lang="en-US" altLang="ja-JP" sz="1600" b="0" i="0" u="none" strike="noStrike" cap="none" normalizeH="0" baseline="0" dirty="0">
                          <a:ln>
                            <a:noFill/>
                          </a:ln>
                          <a:solidFill>
                            <a:srgbClr val="FFFFFF"/>
                          </a:solidFill>
                          <a:effectLst/>
                          <a:latin typeface="+mn-lt"/>
                          <a:ea typeface="+mn-ea"/>
                          <a:cs typeface="+mn-cs"/>
                        </a:rPr>
                        <a:t>LMW</a:t>
                      </a:r>
                      <a:r>
                        <a:rPr kumimoji="0" lang="ja-JP" altLang="en-US" sz="1600" b="0" i="0" u="none" strike="noStrike" cap="none" normalizeH="0" baseline="0" dirty="0">
                          <a:ln>
                            <a:noFill/>
                          </a:ln>
                          <a:solidFill>
                            <a:srgbClr val="FFFFFF"/>
                          </a:solidFill>
                          <a:effectLst/>
                          <a:latin typeface="+mn-lt"/>
                          <a:ea typeface="+mn-ea"/>
                          <a:cs typeface="+mn-cs"/>
                        </a:rPr>
                        <a:t>」</a:t>
                      </a:r>
                      <a:r>
                        <a:rPr kumimoji="0" lang="en-US" altLang="ja-JP" sz="1600" b="0" i="0" u="none" strike="noStrike" cap="none" normalizeH="0" baseline="0" dirty="0">
                          <a:ln>
                            <a:noFill/>
                          </a:ln>
                          <a:solidFill>
                            <a:srgbClr val="FFFFFF"/>
                          </a:solidFill>
                          <a:effectLst/>
                          <a:latin typeface="+mn-lt"/>
                          <a:ea typeface="+mn-ea"/>
                          <a:cs typeface="+mn-cs"/>
                        </a:rPr>
                        <a:t>(</a:t>
                      </a:r>
                      <a:r>
                        <a:rPr kumimoji="0" lang="ja-JP" altLang="en-US" sz="1600" b="0" i="0" u="none" strike="noStrike" cap="none" normalizeH="0" baseline="0" dirty="0">
                          <a:ln>
                            <a:noFill/>
                          </a:ln>
                          <a:solidFill>
                            <a:srgbClr val="FFFFFF"/>
                          </a:solidFill>
                          <a:effectLst/>
                          <a:latin typeface="+mn-lt"/>
                          <a:ea typeface="+mn-ea"/>
                          <a:cs typeface="+mn-cs"/>
                        </a:rPr>
                        <a:t>矢印参照</a:t>
                      </a:r>
                      <a:r>
                        <a:rPr kumimoji="0" lang="en-US" altLang="ja-JP" sz="1600" b="0" i="0" u="none" strike="noStrike" cap="none" normalizeH="0" baseline="0" dirty="0">
                          <a:ln>
                            <a:noFill/>
                          </a:ln>
                          <a:solidFill>
                            <a:srgbClr val="FFFFFF"/>
                          </a:solidFill>
                          <a:effectLst/>
                          <a:latin typeface="+mn-lt"/>
                          <a:ea typeface="+mn-ea"/>
                          <a:cs typeface="+mn-cs"/>
                        </a:rPr>
                        <a:t>): “Linda McCartney Weeping(</a:t>
                      </a:r>
                      <a:r>
                        <a:rPr kumimoji="0" lang="ja-JP" altLang="en-US" sz="1600" b="0" i="0" u="none" strike="noStrike" cap="none" normalizeH="0" baseline="0" dirty="0">
                          <a:ln>
                            <a:noFill/>
                          </a:ln>
                          <a:solidFill>
                            <a:srgbClr val="FFFFFF"/>
                          </a:solidFill>
                          <a:effectLst/>
                          <a:latin typeface="+mn-lt"/>
                          <a:ea typeface="+mn-ea"/>
                          <a:cs typeface="+mn-cs"/>
                        </a:rPr>
                        <a:t>リンダ・マッカートニー</a:t>
                      </a:r>
                      <a:r>
                        <a:rPr kumimoji="0" lang="en-US" altLang="ja-JP" sz="1600" b="0" i="0" u="none" strike="noStrike" cap="none" normalizeH="0" baseline="0" dirty="0">
                          <a:ln>
                            <a:noFill/>
                          </a:ln>
                          <a:solidFill>
                            <a:srgbClr val="FFFFFF"/>
                          </a:solidFill>
                          <a:effectLst/>
                          <a:latin typeface="+mn-lt"/>
                          <a:ea typeface="+mn-ea"/>
                          <a:cs typeface="+mn-cs"/>
                        </a:rPr>
                        <a:t>(</a:t>
                      </a:r>
                      <a:r>
                        <a:rPr kumimoji="0" lang="ja-JP" altLang="en-US" sz="1600" b="0" i="0" u="none" strike="noStrike" cap="none" normalizeH="0" baseline="0" dirty="0">
                          <a:ln>
                            <a:noFill/>
                          </a:ln>
                          <a:solidFill>
                            <a:srgbClr val="FFFFFF"/>
                          </a:solidFill>
                          <a:effectLst/>
                          <a:latin typeface="+mn-lt"/>
                          <a:ea typeface="+mn-ea"/>
                          <a:cs typeface="+mn-cs"/>
                        </a:rPr>
                        <a:t>妻</a:t>
                      </a:r>
                      <a:r>
                        <a:rPr kumimoji="0" lang="en-US" altLang="ja-JP" sz="1600" b="0" i="0" u="none" strike="noStrike" cap="none" normalizeH="0" baseline="0" dirty="0">
                          <a:ln>
                            <a:noFill/>
                          </a:ln>
                          <a:solidFill>
                            <a:srgbClr val="FFFFFF"/>
                          </a:solidFill>
                          <a:effectLst/>
                          <a:latin typeface="+mn-lt"/>
                          <a:ea typeface="+mn-ea"/>
                          <a:cs typeface="+mn-cs"/>
                        </a:rPr>
                        <a:t>)</a:t>
                      </a:r>
                      <a:r>
                        <a:rPr kumimoji="0" lang="ja-JP" altLang="en-US" sz="1600" b="0" i="0" u="none" strike="noStrike" cap="none" normalizeH="0" baseline="0" dirty="0">
                          <a:ln>
                            <a:noFill/>
                          </a:ln>
                          <a:solidFill>
                            <a:srgbClr val="FFFFFF"/>
                          </a:solidFill>
                          <a:effectLst/>
                          <a:latin typeface="+mn-lt"/>
                          <a:ea typeface="+mn-ea"/>
                          <a:cs typeface="+mn-cs"/>
                        </a:rPr>
                        <a:t>が泣いている</a:t>
                      </a:r>
                      <a:r>
                        <a:rPr kumimoji="0" lang="en-US" altLang="ja-JP" sz="1600" b="0" i="0" u="none" strike="noStrike" cap="none" normalizeH="0" baseline="0" dirty="0">
                          <a:ln>
                            <a:noFill/>
                          </a:ln>
                          <a:solidFill>
                            <a:srgbClr val="FFFFFF"/>
                          </a:solidFill>
                          <a:effectLst/>
                          <a:latin typeface="+mn-lt"/>
                          <a:ea typeface="+mn-ea"/>
                          <a:cs typeface="+mn-cs"/>
                        </a:rPr>
                        <a:t>)”</a:t>
                      </a:r>
                      <a:r>
                        <a:rPr kumimoji="0" lang="ja-JP" altLang="en-US" sz="1600" b="0" i="0" u="none" strike="noStrike" cap="none" normalizeH="0" baseline="0" dirty="0">
                          <a:ln>
                            <a:noFill/>
                          </a:ln>
                          <a:solidFill>
                            <a:srgbClr val="FFFFFF"/>
                          </a:solidFill>
                          <a:effectLst/>
                          <a:latin typeface="+mn-lt"/>
                          <a:ea typeface="+mn-ea"/>
                          <a:cs typeface="+mn-cs"/>
                        </a:rPr>
                        <a:t>の略</a:t>
                      </a:r>
                    </a:p>
                    <a:p>
                      <a:pPr marL="285750" marR="0" lvl="0" indent="-285750" algn="l" defTabSz="914400" rtl="0" eaLnBrk="1" fontAlgn="base" latinLnBrk="0" hangingPunct="1">
                        <a:lnSpc>
                          <a:spcPct val="100000"/>
                        </a:lnSpc>
                        <a:spcBef>
                          <a:spcPts val="0"/>
                        </a:spcBef>
                        <a:spcAft>
                          <a:spcPct val="0"/>
                        </a:spcAft>
                        <a:buClr>
                          <a:schemeClr val="bg1"/>
                        </a:buClr>
                        <a:buSzTx/>
                        <a:buFont typeface="Arial" panose="020B0604020202020204" pitchFamily="34" charset="0"/>
                        <a:buChar char="•"/>
                        <a:tabLst/>
                      </a:pPr>
                      <a:r>
                        <a:rPr kumimoji="0" lang="ja-JP" altLang="en-US" sz="1600" b="0" i="0" u="none" strike="noStrike" cap="none" normalizeH="0" baseline="0" dirty="0">
                          <a:ln>
                            <a:noFill/>
                          </a:ln>
                          <a:solidFill>
                            <a:srgbClr val="FFFFFF"/>
                          </a:solidFill>
                          <a:effectLst/>
                          <a:latin typeface="+mn-lt"/>
                          <a:ea typeface="+mn-ea"/>
                          <a:cs typeface="+mn-cs"/>
                        </a:rPr>
                        <a:t>また、彼のベースの演奏方法は</a:t>
                      </a:r>
                      <a:r>
                        <a:rPr kumimoji="0" lang="en-US" altLang="ja-JP" sz="1600" b="0" i="0" u="none" strike="noStrike" cap="none" normalizeH="0" baseline="0" dirty="0">
                          <a:ln>
                            <a:noFill/>
                          </a:ln>
                          <a:solidFill>
                            <a:srgbClr val="FFFFFF"/>
                          </a:solidFill>
                          <a:effectLst/>
                          <a:latin typeface="+mn-lt"/>
                          <a:ea typeface="+mn-ea"/>
                          <a:cs typeface="+mn-cs"/>
                        </a:rPr>
                        <a:t>1966</a:t>
                      </a:r>
                      <a:r>
                        <a:rPr kumimoji="0" lang="ja-JP" altLang="en-US" sz="1600" b="0" i="0" u="none" strike="noStrike" cap="none" normalizeH="0" baseline="0" dirty="0">
                          <a:ln>
                            <a:noFill/>
                          </a:ln>
                          <a:solidFill>
                            <a:srgbClr val="FFFFFF"/>
                          </a:solidFill>
                          <a:effectLst/>
                          <a:latin typeface="+mn-lt"/>
                          <a:ea typeface="+mn-ea"/>
                          <a:cs typeface="+mn-cs"/>
                        </a:rPr>
                        <a:t>年から変わったと言われている。</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600" b="1" i="0" u="none" strike="noStrike" cap="none" normalizeH="0" baseline="0" dirty="0">
                          <a:ln>
                            <a:noFill/>
                          </a:ln>
                          <a:solidFill>
                            <a:srgbClr val="333333"/>
                          </a:solidFill>
                          <a:effectLst/>
                          <a:latin typeface="+mn-lt"/>
                          <a:ea typeface="+mn-ea"/>
                          <a:cs typeface="+mn-cs"/>
                        </a:rPr>
                        <a:t>反論</a:t>
                      </a:r>
                      <a:r>
                        <a:rPr kumimoji="0" lang="en-US" altLang="ja-JP" sz="1600" b="1" i="0" u="none" strike="noStrike" cap="none" normalizeH="0" baseline="0" dirty="0">
                          <a:ln>
                            <a:noFill/>
                          </a:ln>
                          <a:solidFill>
                            <a:srgbClr val="333333"/>
                          </a:solidFill>
                          <a:effectLst/>
                          <a:latin typeface="+mn-lt"/>
                          <a:ea typeface="+mn-ea"/>
                          <a:cs typeface="+mn-cs"/>
                        </a:rPr>
                        <a:t>: </a:t>
                      </a:r>
                      <a:r>
                        <a:rPr kumimoji="0" lang="en-US" altLang="ja-JP" sz="16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600" b="0" i="0" u="none" strike="noStrike" cap="none" normalizeH="0" baseline="0" dirty="0">
                          <a:ln>
                            <a:noFill/>
                          </a:ln>
                          <a:solidFill>
                            <a:srgbClr val="FFFFFF"/>
                          </a:solidFill>
                          <a:effectLst/>
                          <a:latin typeface="+mn-lt"/>
                          <a:ea typeface="+mn-ea"/>
                          <a:cs typeface="+mn-cs"/>
                        </a:rPr>
                        <a:t>外見と声が同じだ。</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600" b="0" i="0" u="none" strike="noStrike" cap="none" normalizeH="0" baseline="0" dirty="0">
                          <a:ln>
                            <a:noFill/>
                          </a:ln>
                          <a:solidFill>
                            <a:srgbClr val="FFFFFF"/>
                          </a:solidFill>
                          <a:effectLst/>
                          <a:latin typeface="+mn-lt"/>
                          <a:ea typeface="+mn-ea"/>
                          <a:cs typeface="+mn-cs"/>
                        </a:rPr>
                        <a:t>証拠はでっちあげのようだ。</a:t>
                      </a:r>
                      <a:r>
                        <a:rPr kumimoji="0" lang="en-US" altLang="ja-JP" sz="1600" b="0" i="0" u="none" strike="noStrike" cap="none" normalizeH="0" baseline="0" dirty="0">
                          <a:ln>
                            <a:noFill/>
                          </a:ln>
                          <a:solidFill>
                            <a:srgbClr val="FFFFFF"/>
                          </a:solidFill>
                          <a:effectLst/>
                          <a:latin typeface="+mn-lt"/>
                          <a:ea typeface="+mn-ea"/>
                          <a:cs typeface="+mn-cs"/>
                        </a:rPr>
                        <a:t>LMW</a:t>
                      </a:r>
                      <a:r>
                        <a:rPr kumimoji="0" lang="ja-JP" altLang="en-US" sz="1600" b="0" i="0" u="none" strike="noStrike" cap="none" normalizeH="0" baseline="0" dirty="0">
                          <a:ln>
                            <a:noFill/>
                          </a:ln>
                          <a:solidFill>
                            <a:srgbClr val="FFFFFF"/>
                          </a:solidFill>
                          <a:effectLst/>
                          <a:latin typeface="+mn-lt"/>
                          <a:ea typeface="+mn-ea"/>
                          <a:cs typeface="+mn-cs"/>
                        </a:rPr>
                        <a:t>はどんな意味にでもなる。</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600" b="0" i="0" u="none" strike="noStrike" cap="none" normalizeH="0" baseline="0" dirty="0">
                          <a:ln>
                            <a:noFill/>
                          </a:ln>
                          <a:solidFill>
                            <a:srgbClr val="FFFFFF"/>
                          </a:solidFill>
                          <a:effectLst/>
                          <a:latin typeface="+mn-lt"/>
                          <a:ea typeface="+mn-ea"/>
                          <a:cs typeface="+mn-cs"/>
                        </a:rPr>
                        <a:t>起源</a:t>
                      </a:r>
                      <a:r>
                        <a:rPr kumimoji="0" lang="en-US" altLang="ja-JP" sz="1600" b="0" i="0" u="none" strike="noStrike" cap="none" normalizeH="0" baseline="0" dirty="0">
                          <a:ln>
                            <a:noFill/>
                          </a:ln>
                          <a:solidFill>
                            <a:srgbClr val="FFFFFF"/>
                          </a:solidFill>
                          <a:effectLst/>
                          <a:latin typeface="+mn-lt"/>
                          <a:ea typeface="+mn-ea"/>
                          <a:cs typeface="+mn-cs"/>
                        </a:rPr>
                        <a:t>: </a:t>
                      </a:r>
                      <a:r>
                        <a:rPr kumimoji="0" lang="ja-JP" altLang="en-US" sz="1600" b="0" i="0" u="none" strike="noStrike" cap="none" normalizeH="0" baseline="0" dirty="0">
                          <a:ln>
                            <a:noFill/>
                          </a:ln>
                          <a:solidFill>
                            <a:srgbClr val="FFFFFF"/>
                          </a:solidFill>
                          <a:effectLst/>
                          <a:latin typeface="+mn-lt"/>
                          <a:ea typeface="+mn-ea"/>
                          <a:cs typeface="+mn-cs"/>
                        </a:rPr>
                        <a:t>伝説は</a:t>
                      </a:r>
                      <a:r>
                        <a:rPr kumimoji="0" lang="en-US" altLang="ja-JP" sz="1600" b="0" i="0" u="none" strike="noStrike" cap="none" normalizeH="0" baseline="0" dirty="0">
                          <a:ln>
                            <a:noFill/>
                          </a:ln>
                          <a:solidFill>
                            <a:srgbClr val="FFFFFF"/>
                          </a:solidFill>
                          <a:effectLst/>
                          <a:latin typeface="+mn-lt"/>
                          <a:ea typeface="+mn-ea"/>
                          <a:cs typeface="+mn-cs"/>
                        </a:rPr>
                        <a:t>1969</a:t>
                      </a:r>
                      <a:r>
                        <a:rPr kumimoji="0" lang="ja-JP" altLang="en-US" sz="1600" b="0" i="0" u="none" strike="noStrike" cap="none" normalizeH="0" baseline="0" dirty="0">
                          <a:ln>
                            <a:noFill/>
                          </a:ln>
                          <a:solidFill>
                            <a:srgbClr val="FFFFFF"/>
                          </a:solidFill>
                          <a:effectLst/>
                          <a:latin typeface="+mn-lt"/>
                          <a:ea typeface="+mn-ea"/>
                          <a:cs typeface="+mn-cs"/>
                        </a:rPr>
                        <a:t>年に現れたが、うまく作られた新聞のデマからのものだ。</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結論への飛躍の「実例」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a:t>
            </a:r>
            <a:r>
              <a:rPr lang="ja-JP" altLang="en-US">
                <a:solidFill>
                  <a:srgbClr val="004992"/>
                </a:solidFill>
                <a:latin typeface="+mn-lt"/>
                <a:ea typeface="+mn-ea"/>
                <a:cs typeface="+mn-cs"/>
              </a:rPr>
              <a:t>　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14</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3170505486"/>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根拠と反論</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ポール・マッカートニー</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ビートルズ</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は</a:t>
                      </a:r>
                      <a:r>
                        <a:rPr kumimoji="0" lang="en-US" altLang="ja-JP" sz="1800" b="0" i="0" u="none" strike="noStrike" cap="none" normalizeH="0" baseline="0">
                          <a:ln>
                            <a:noFill/>
                          </a:ln>
                          <a:solidFill>
                            <a:srgbClr val="333333"/>
                          </a:solidFill>
                          <a:effectLst/>
                          <a:latin typeface="+mn-lt"/>
                          <a:ea typeface="+mn-ea"/>
                          <a:cs typeface="+mn-cs"/>
                        </a:rPr>
                        <a:t>1966</a:t>
                      </a:r>
                      <a:r>
                        <a:rPr kumimoji="0" lang="ja-JP" altLang="en-US" sz="1800" b="0" i="0" u="none" strike="noStrike" cap="none" normalizeH="0" baseline="0">
                          <a:ln>
                            <a:noFill/>
                          </a:ln>
                          <a:solidFill>
                            <a:srgbClr val="333333"/>
                          </a:solidFill>
                          <a:effectLst/>
                          <a:latin typeface="+mn-lt"/>
                          <a:ea typeface="+mn-ea"/>
                          <a:cs typeface="+mn-cs"/>
                        </a:rPr>
                        <a:t>年に事故で死亡し、替え玉に入れ替わっている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600" b="1" i="0" u="none" strike="noStrike" cap="none" normalizeH="0" baseline="0" dirty="0">
                          <a:ln>
                            <a:noFill/>
                          </a:ln>
                          <a:solidFill>
                            <a:srgbClr val="333333"/>
                          </a:solidFill>
                          <a:effectLst/>
                          <a:latin typeface="+mn-lt"/>
                          <a:ea typeface="+mn-ea"/>
                          <a:cs typeface="+mn-cs"/>
                        </a:rPr>
                        <a:t>根拠</a:t>
                      </a:r>
                      <a:r>
                        <a:rPr kumimoji="0" lang="en-US" altLang="ja-JP" sz="1600" b="1" i="0" u="none" strike="noStrike" cap="none" normalizeH="0" baseline="0" dirty="0">
                          <a:ln>
                            <a:noFill/>
                          </a:ln>
                          <a:solidFill>
                            <a:srgbClr val="333333"/>
                          </a:solidFill>
                          <a:effectLst/>
                          <a:latin typeface="+mn-lt"/>
                          <a:ea typeface="+mn-ea"/>
                          <a:cs typeface="+mn-cs"/>
                        </a:rPr>
                        <a:t>:</a:t>
                      </a:r>
                      <a:r>
                        <a:rPr kumimoji="0" lang="en-US" altLang="ja-JP" sz="1600" b="0" i="0" u="none" strike="noStrike" cap="none" normalizeH="0" baseline="0" dirty="0">
                          <a:ln>
                            <a:noFill/>
                          </a:ln>
                          <a:solidFill>
                            <a:srgbClr val="333333"/>
                          </a:solidFill>
                          <a:effectLst/>
                          <a:latin typeface="+mn-lt"/>
                          <a:ea typeface="+mn-ea"/>
                          <a:cs typeface="+mn-cs"/>
                        </a:rPr>
                        <a:t> </a:t>
                      </a:r>
                      <a:r>
                        <a:rPr kumimoji="0" lang="ja-JP" altLang="en-US" sz="1600" b="0" i="0" u="none" strike="noStrike" cap="none" normalizeH="0" baseline="0" dirty="0">
                          <a:ln>
                            <a:noFill/>
                          </a:ln>
                          <a:solidFill>
                            <a:srgbClr val="333333"/>
                          </a:solidFill>
                          <a:effectLst/>
                          <a:latin typeface="+mn-lt"/>
                          <a:ea typeface="+mn-ea"/>
                          <a:cs typeface="+mn-cs"/>
                        </a:rPr>
                        <a:t>伝えられるところによると</a:t>
                      </a:r>
                      <a:r>
                        <a:rPr kumimoji="0" lang="en-US" altLang="ja-JP" sz="1600" b="0" i="0" u="none" strike="noStrike" cap="none" normalizeH="0" baseline="0" dirty="0">
                          <a:ln>
                            <a:noFill/>
                          </a:ln>
                          <a:solidFill>
                            <a:srgbClr val="333333"/>
                          </a:solidFill>
                          <a:effectLst/>
                          <a:latin typeface="+mn-lt"/>
                          <a:ea typeface="+mn-ea"/>
                          <a:cs typeface="+mn-cs"/>
                        </a:rPr>
                        <a:t>70</a:t>
                      </a:r>
                      <a:r>
                        <a:rPr kumimoji="0" lang="ja-JP" altLang="en-US" sz="1600" b="0" i="0" u="none" strike="noStrike" cap="none" normalizeH="0" baseline="0" dirty="0">
                          <a:ln>
                            <a:noFill/>
                          </a:ln>
                          <a:solidFill>
                            <a:srgbClr val="333333"/>
                          </a:solidFill>
                          <a:effectLst/>
                          <a:latin typeface="+mn-lt"/>
                          <a:ea typeface="+mn-ea"/>
                          <a:cs typeface="+mn-cs"/>
                        </a:rPr>
                        <a:t>以上の隠れた手がかりがある。その中で「</a:t>
                      </a:r>
                      <a:r>
                        <a:rPr kumimoji="0" lang="en-US" altLang="ja-JP" sz="1600" b="0" i="0" u="none" strike="noStrike" cap="none" normalizeH="0" baseline="0" dirty="0">
                          <a:ln>
                            <a:noFill/>
                          </a:ln>
                          <a:solidFill>
                            <a:srgbClr val="333333"/>
                          </a:solidFill>
                          <a:effectLst/>
                          <a:latin typeface="+mn-lt"/>
                          <a:ea typeface="+mn-ea"/>
                          <a:cs typeface="+mn-cs"/>
                        </a:rPr>
                        <a:t>Abbey Road</a:t>
                      </a:r>
                      <a:r>
                        <a:rPr kumimoji="0" lang="ja-JP" altLang="en-US" sz="1600" b="0" i="0" u="none" strike="noStrike" cap="none" normalizeH="0" baseline="0" dirty="0">
                          <a:ln>
                            <a:noFill/>
                          </a:ln>
                          <a:solidFill>
                            <a:srgbClr val="333333"/>
                          </a:solidFill>
                          <a:effectLst/>
                          <a:latin typeface="+mn-lt"/>
                          <a:ea typeface="+mn-ea"/>
                          <a:cs typeface="+mn-cs"/>
                        </a:rPr>
                        <a:t>」のカバー</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右側</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にあるとされるもの</a:t>
                      </a:r>
                      <a:r>
                        <a:rPr kumimoji="0" lang="en-US" altLang="ja-JP"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600" b="0" i="0" u="none" strike="noStrike" cap="none" normalizeH="0" baseline="0" dirty="0">
                          <a:ln>
                            <a:noFill/>
                          </a:ln>
                          <a:solidFill>
                            <a:srgbClr val="333333"/>
                          </a:solidFill>
                          <a:effectLst/>
                          <a:latin typeface="+mn-lt"/>
                          <a:ea typeface="+mn-ea"/>
                          <a:cs typeface="+mn-cs"/>
                        </a:rPr>
                        <a:t>ポールが裸足で青い顔をしている。</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600" b="0" i="0" u="none" strike="noStrike" cap="none" normalizeH="0" baseline="0" dirty="0">
                          <a:ln>
                            <a:noFill/>
                          </a:ln>
                          <a:solidFill>
                            <a:srgbClr val="333333"/>
                          </a:solidFill>
                          <a:effectLst/>
                          <a:latin typeface="+mn-lt"/>
                          <a:ea typeface="+mn-ea"/>
                          <a:cs typeface="+mn-cs"/>
                        </a:rPr>
                        <a:t>ポールは左利きなのに、タバコを右手に持っている</a:t>
                      </a:r>
                      <a:r>
                        <a:rPr kumimoji="0" lang="en-US" altLang="ja-JP"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600" b="0" i="0" u="none" strike="noStrike" cap="none" normalizeH="0" baseline="0" dirty="0">
                          <a:ln>
                            <a:noFill/>
                          </a:ln>
                          <a:solidFill>
                            <a:srgbClr val="333333"/>
                          </a:solidFill>
                          <a:effectLst/>
                          <a:latin typeface="+mn-lt"/>
                          <a:ea typeface="+mn-ea"/>
                          <a:cs typeface="+mn-cs"/>
                        </a:rPr>
                        <a:t>自動車のナンバープレートの「</a:t>
                      </a:r>
                      <a:r>
                        <a:rPr kumimoji="0" lang="en-US" altLang="ja-JP" sz="1600" b="0" i="0" u="none" strike="noStrike" cap="none" normalizeH="0" baseline="0" dirty="0">
                          <a:ln>
                            <a:noFill/>
                          </a:ln>
                          <a:solidFill>
                            <a:srgbClr val="333333"/>
                          </a:solidFill>
                          <a:effectLst/>
                          <a:latin typeface="+mn-lt"/>
                          <a:ea typeface="+mn-ea"/>
                          <a:cs typeface="+mn-cs"/>
                        </a:rPr>
                        <a:t>LMW</a:t>
                      </a:r>
                      <a:r>
                        <a:rPr kumimoji="0" lang="ja-JP" altLang="en-US" sz="1600" b="0" i="0" u="none" strike="noStrike" cap="none" normalizeH="0" baseline="0" dirty="0">
                          <a:ln>
                            <a:noFill/>
                          </a:ln>
                          <a:solidFill>
                            <a:srgbClr val="333333"/>
                          </a:solidFill>
                          <a:effectLst/>
                          <a:latin typeface="+mn-lt"/>
                          <a:ea typeface="+mn-ea"/>
                          <a:cs typeface="+mn-cs"/>
                        </a:rPr>
                        <a:t>」</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矢印参照</a:t>
                      </a:r>
                      <a:r>
                        <a:rPr kumimoji="0" lang="en-US" altLang="ja-JP" sz="1600" b="0" i="0" u="none" strike="noStrike" cap="none" normalizeH="0" baseline="0" dirty="0">
                          <a:ln>
                            <a:noFill/>
                          </a:ln>
                          <a:solidFill>
                            <a:srgbClr val="333333"/>
                          </a:solidFill>
                          <a:effectLst/>
                          <a:latin typeface="+mn-lt"/>
                          <a:ea typeface="+mn-ea"/>
                          <a:cs typeface="+mn-cs"/>
                        </a:rPr>
                        <a:t>): “Linda McCartney Weeping(</a:t>
                      </a:r>
                      <a:r>
                        <a:rPr kumimoji="0" lang="ja-JP" altLang="en-US" sz="1600" b="0" i="0" u="none" strike="noStrike" cap="none" normalizeH="0" baseline="0" dirty="0">
                          <a:ln>
                            <a:noFill/>
                          </a:ln>
                          <a:solidFill>
                            <a:srgbClr val="333333"/>
                          </a:solidFill>
                          <a:effectLst/>
                          <a:latin typeface="+mn-lt"/>
                          <a:ea typeface="+mn-ea"/>
                          <a:cs typeface="+mn-cs"/>
                        </a:rPr>
                        <a:t>リンダ・マッカートニー</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妻</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が泣いている</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の略</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600" b="0" i="0" u="none" strike="noStrike" cap="none" normalizeH="0" baseline="0" dirty="0">
                          <a:ln>
                            <a:noFill/>
                          </a:ln>
                          <a:solidFill>
                            <a:srgbClr val="333333"/>
                          </a:solidFill>
                          <a:effectLst/>
                          <a:latin typeface="+mn-lt"/>
                          <a:ea typeface="+mn-ea"/>
                          <a:cs typeface="+mn-cs"/>
                        </a:rPr>
                        <a:t>また、彼のベースの演奏方法は</a:t>
                      </a:r>
                      <a:r>
                        <a:rPr kumimoji="0" lang="en-US" altLang="ja-JP" sz="1600" b="0" i="0" u="none" strike="noStrike" cap="none" normalizeH="0" baseline="0" dirty="0">
                          <a:ln>
                            <a:noFill/>
                          </a:ln>
                          <a:solidFill>
                            <a:srgbClr val="333333"/>
                          </a:solidFill>
                          <a:effectLst/>
                          <a:latin typeface="+mn-lt"/>
                          <a:ea typeface="+mn-ea"/>
                          <a:cs typeface="+mn-cs"/>
                        </a:rPr>
                        <a:t>1966</a:t>
                      </a:r>
                      <a:r>
                        <a:rPr kumimoji="0" lang="ja-JP" altLang="en-US" sz="1600" b="0" i="0" u="none" strike="noStrike" cap="none" normalizeH="0" baseline="0" dirty="0">
                          <a:ln>
                            <a:noFill/>
                          </a:ln>
                          <a:solidFill>
                            <a:srgbClr val="333333"/>
                          </a:solidFill>
                          <a:effectLst/>
                          <a:latin typeface="+mn-lt"/>
                          <a:ea typeface="+mn-ea"/>
                          <a:cs typeface="+mn-cs"/>
                        </a:rPr>
                        <a:t>年から変わったと言われている。</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600" b="1" i="0" u="none" strike="noStrike" cap="none" normalizeH="0" baseline="0" dirty="0">
                          <a:ln>
                            <a:noFill/>
                          </a:ln>
                          <a:solidFill>
                            <a:srgbClr val="333333"/>
                          </a:solidFill>
                          <a:effectLst/>
                          <a:latin typeface="+mn-lt"/>
                          <a:ea typeface="+mn-ea"/>
                          <a:cs typeface="+mn-cs"/>
                        </a:rPr>
                        <a:t>反論</a:t>
                      </a:r>
                      <a:r>
                        <a:rPr kumimoji="0" lang="en-US" altLang="ja-JP" sz="1600" b="1" i="0" u="none" strike="noStrike" cap="none" normalizeH="0" baseline="0" dirty="0">
                          <a:ln>
                            <a:noFill/>
                          </a:ln>
                          <a:solidFill>
                            <a:srgbClr val="333333"/>
                          </a:solidFill>
                          <a:effectLst/>
                          <a:latin typeface="+mn-lt"/>
                          <a:ea typeface="+mn-ea"/>
                          <a:cs typeface="+mn-cs"/>
                        </a:rPr>
                        <a:t>: </a:t>
                      </a:r>
                      <a:r>
                        <a:rPr kumimoji="0" lang="en-US" altLang="ja-JP" sz="16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600" b="0" i="0" u="none" strike="noStrike" cap="none" normalizeH="0" baseline="0" dirty="0">
                          <a:ln>
                            <a:noFill/>
                          </a:ln>
                          <a:solidFill>
                            <a:srgbClr val="FFFFFF"/>
                          </a:solidFill>
                          <a:effectLst/>
                          <a:latin typeface="+mn-lt"/>
                          <a:ea typeface="+mn-ea"/>
                          <a:cs typeface="+mn-cs"/>
                        </a:rPr>
                        <a:t>外見と声が同じだ。</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600" b="0" i="0" u="none" strike="noStrike" cap="none" normalizeH="0" baseline="0" dirty="0">
                          <a:ln>
                            <a:noFill/>
                          </a:ln>
                          <a:solidFill>
                            <a:srgbClr val="FFFFFF"/>
                          </a:solidFill>
                          <a:effectLst/>
                          <a:latin typeface="+mn-lt"/>
                          <a:ea typeface="+mn-ea"/>
                          <a:cs typeface="+mn-cs"/>
                        </a:rPr>
                        <a:t>証拠はでっちあげのようだ。</a:t>
                      </a:r>
                      <a:r>
                        <a:rPr kumimoji="0" lang="en-US" altLang="ja-JP" sz="1600" b="0" i="0" u="none" strike="noStrike" cap="none" normalizeH="0" baseline="0" dirty="0">
                          <a:ln>
                            <a:noFill/>
                          </a:ln>
                          <a:solidFill>
                            <a:srgbClr val="FFFFFF"/>
                          </a:solidFill>
                          <a:effectLst/>
                          <a:latin typeface="+mn-lt"/>
                          <a:ea typeface="+mn-ea"/>
                          <a:cs typeface="+mn-cs"/>
                        </a:rPr>
                        <a:t>LMW</a:t>
                      </a:r>
                      <a:r>
                        <a:rPr kumimoji="0" lang="ja-JP" altLang="en-US" sz="1600" b="0" i="0" u="none" strike="noStrike" cap="none" normalizeH="0" baseline="0" dirty="0">
                          <a:ln>
                            <a:noFill/>
                          </a:ln>
                          <a:solidFill>
                            <a:srgbClr val="FFFFFF"/>
                          </a:solidFill>
                          <a:effectLst/>
                          <a:latin typeface="+mn-lt"/>
                          <a:ea typeface="+mn-ea"/>
                          <a:cs typeface="+mn-cs"/>
                        </a:rPr>
                        <a:t>はどんな意味にでもなる。</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600" b="0" i="0" u="none" strike="noStrike" cap="none" normalizeH="0" baseline="0" dirty="0">
                          <a:ln>
                            <a:noFill/>
                          </a:ln>
                          <a:solidFill>
                            <a:srgbClr val="FFFFFF"/>
                          </a:solidFill>
                          <a:effectLst/>
                          <a:latin typeface="+mn-lt"/>
                          <a:ea typeface="+mn-ea"/>
                          <a:cs typeface="+mn-cs"/>
                        </a:rPr>
                        <a:t>起源</a:t>
                      </a:r>
                      <a:r>
                        <a:rPr kumimoji="0" lang="en-US" altLang="ja-JP" sz="1600" b="0" i="0" u="none" strike="noStrike" cap="none" normalizeH="0" baseline="0" dirty="0">
                          <a:ln>
                            <a:noFill/>
                          </a:ln>
                          <a:solidFill>
                            <a:srgbClr val="FFFFFF"/>
                          </a:solidFill>
                          <a:effectLst/>
                          <a:latin typeface="+mn-lt"/>
                          <a:ea typeface="+mn-ea"/>
                          <a:cs typeface="+mn-cs"/>
                        </a:rPr>
                        <a:t>: </a:t>
                      </a:r>
                      <a:r>
                        <a:rPr kumimoji="0" lang="ja-JP" altLang="en-US" sz="1600" b="0" i="0" u="none" strike="noStrike" cap="none" normalizeH="0" baseline="0" dirty="0">
                          <a:ln>
                            <a:noFill/>
                          </a:ln>
                          <a:solidFill>
                            <a:srgbClr val="FFFFFF"/>
                          </a:solidFill>
                          <a:effectLst/>
                          <a:latin typeface="+mn-lt"/>
                          <a:ea typeface="+mn-ea"/>
                          <a:cs typeface="+mn-cs"/>
                        </a:rPr>
                        <a:t>伝説は</a:t>
                      </a:r>
                      <a:r>
                        <a:rPr kumimoji="0" lang="en-US" altLang="ja-JP" sz="1600" b="0" i="0" u="none" strike="noStrike" cap="none" normalizeH="0" baseline="0" dirty="0">
                          <a:ln>
                            <a:noFill/>
                          </a:ln>
                          <a:solidFill>
                            <a:srgbClr val="FFFFFF"/>
                          </a:solidFill>
                          <a:effectLst/>
                          <a:latin typeface="+mn-lt"/>
                          <a:ea typeface="+mn-ea"/>
                          <a:cs typeface="+mn-cs"/>
                        </a:rPr>
                        <a:t>1969</a:t>
                      </a:r>
                      <a:r>
                        <a:rPr kumimoji="0" lang="ja-JP" altLang="en-US" sz="1600" b="0" i="0" u="none" strike="noStrike" cap="none" normalizeH="0" baseline="0" dirty="0">
                          <a:ln>
                            <a:noFill/>
                          </a:ln>
                          <a:solidFill>
                            <a:srgbClr val="FFFFFF"/>
                          </a:solidFill>
                          <a:effectLst/>
                          <a:latin typeface="+mn-lt"/>
                          <a:ea typeface="+mn-ea"/>
                          <a:cs typeface="+mn-cs"/>
                        </a:rPr>
                        <a:t>年に現れたが、うまく作られた新聞のデマからのものだ。</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7971756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結論への飛躍の「実例」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a:t>
            </a:r>
            <a:r>
              <a:rPr lang="ja-JP" altLang="en-US">
                <a:solidFill>
                  <a:srgbClr val="004992"/>
                </a:solidFill>
                <a:latin typeface="+mn-lt"/>
                <a:ea typeface="+mn-ea"/>
                <a:cs typeface="+mn-cs"/>
              </a:rPr>
              <a:t>　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15</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737480907"/>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根拠と反論</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ポール・マッカートニー</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ビートルズ</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は</a:t>
                      </a:r>
                      <a:r>
                        <a:rPr kumimoji="0" lang="en-US" altLang="ja-JP" sz="1800" b="0" i="0" u="none" strike="noStrike" cap="none" normalizeH="0" baseline="0">
                          <a:ln>
                            <a:noFill/>
                          </a:ln>
                          <a:solidFill>
                            <a:srgbClr val="333333"/>
                          </a:solidFill>
                          <a:effectLst/>
                          <a:latin typeface="+mn-lt"/>
                          <a:ea typeface="+mn-ea"/>
                          <a:cs typeface="+mn-cs"/>
                        </a:rPr>
                        <a:t>1966</a:t>
                      </a:r>
                      <a:r>
                        <a:rPr kumimoji="0" lang="ja-JP" altLang="en-US" sz="1800" b="0" i="0" u="none" strike="noStrike" cap="none" normalizeH="0" baseline="0">
                          <a:ln>
                            <a:noFill/>
                          </a:ln>
                          <a:solidFill>
                            <a:srgbClr val="333333"/>
                          </a:solidFill>
                          <a:effectLst/>
                          <a:latin typeface="+mn-lt"/>
                          <a:ea typeface="+mn-ea"/>
                          <a:cs typeface="+mn-cs"/>
                        </a:rPr>
                        <a:t>年に事故で死亡し、替え玉に入れ替わっている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600" b="1" i="0" u="none" strike="noStrike" cap="none" normalizeH="0" baseline="0" dirty="0">
                          <a:ln>
                            <a:noFill/>
                          </a:ln>
                          <a:solidFill>
                            <a:srgbClr val="333333"/>
                          </a:solidFill>
                          <a:effectLst/>
                          <a:latin typeface="+mn-lt"/>
                          <a:ea typeface="+mn-ea"/>
                          <a:cs typeface="+mn-cs"/>
                        </a:rPr>
                        <a:t>根拠</a:t>
                      </a:r>
                      <a:r>
                        <a:rPr kumimoji="0" lang="en-US" altLang="ja-JP" sz="1600" b="1" i="0" u="none" strike="noStrike" cap="none" normalizeH="0" baseline="0" dirty="0">
                          <a:ln>
                            <a:noFill/>
                          </a:ln>
                          <a:solidFill>
                            <a:srgbClr val="333333"/>
                          </a:solidFill>
                          <a:effectLst/>
                          <a:latin typeface="+mn-lt"/>
                          <a:ea typeface="+mn-ea"/>
                          <a:cs typeface="+mn-cs"/>
                        </a:rPr>
                        <a:t>:</a:t>
                      </a:r>
                      <a:r>
                        <a:rPr kumimoji="0" lang="en-US" altLang="ja-JP" sz="1600" b="0" i="0" u="none" strike="noStrike" cap="none" normalizeH="0" baseline="0" dirty="0">
                          <a:ln>
                            <a:noFill/>
                          </a:ln>
                          <a:solidFill>
                            <a:srgbClr val="333333"/>
                          </a:solidFill>
                          <a:effectLst/>
                          <a:latin typeface="+mn-lt"/>
                          <a:ea typeface="+mn-ea"/>
                          <a:cs typeface="+mn-cs"/>
                        </a:rPr>
                        <a:t> </a:t>
                      </a:r>
                      <a:r>
                        <a:rPr kumimoji="0" lang="ja-JP" altLang="en-US" sz="1600" b="0" i="0" u="none" strike="noStrike" cap="none" normalizeH="0" baseline="0" dirty="0">
                          <a:ln>
                            <a:noFill/>
                          </a:ln>
                          <a:solidFill>
                            <a:srgbClr val="333333"/>
                          </a:solidFill>
                          <a:effectLst/>
                          <a:latin typeface="+mn-lt"/>
                          <a:ea typeface="+mn-ea"/>
                          <a:cs typeface="+mn-cs"/>
                        </a:rPr>
                        <a:t>伝えられるところによると</a:t>
                      </a:r>
                      <a:r>
                        <a:rPr kumimoji="0" lang="en-US" altLang="ja-JP" sz="1600" b="0" i="0" u="none" strike="noStrike" cap="none" normalizeH="0" baseline="0" dirty="0">
                          <a:ln>
                            <a:noFill/>
                          </a:ln>
                          <a:solidFill>
                            <a:srgbClr val="333333"/>
                          </a:solidFill>
                          <a:effectLst/>
                          <a:latin typeface="+mn-lt"/>
                          <a:ea typeface="+mn-ea"/>
                          <a:cs typeface="+mn-cs"/>
                        </a:rPr>
                        <a:t>70</a:t>
                      </a:r>
                      <a:r>
                        <a:rPr kumimoji="0" lang="ja-JP" altLang="en-US" sz="1600" b="0" i="0" u="none" strike="noStrike" cap="none" normalizeH="0" baseline="0" dirty="0">
                          <a:ln>
                            <a:noFill/>
                          </a:ln>
                          <a:solidFill>
                            <a:srgbClr val="333333"/>
                          </a:solidFill>
                          <a:effectLst/>
                          <a:latin typeface="+mn-lt"/>
                          <a:ea typeface="+mn-ea"/>
                          <a:cs typeface="+mn-cs"/>
                        </a:rPr>
                        <a:t>以上の隠れた手がかりがある。その中で「</a:t>
                      </a:r>
                      <a:r>
                        <a:rPr kumimoji="0" lang="en-US" altLang="ja-JP" sz="1600" b="0" i="0" u="none" strike="noStrike" cap="none" normalizeH="0" baseline="0" dirty="0">
                          <a:ln>
                            <a:noFill/>
                          </a:ln>
                          <a:solidFill>
                            <a:srgbClr val="333333"/>
                          </a:solidFill>
                          <a:effectLst/>
                          <a:latin typeface="+mn-lt"/>
                          <a:ea typeface="+mn-ea"/>
                          <a:cs typeface="+mn-cs"/>
                        </a:rPr>
                        <a:t>Abbey Road</a:t>
                      </a:r>
                      <a:r>
                        <a:rPr kumimoji="0" lang="ja-JP" altLang="en-US" sz="1600" b="0" i="0" u="none" strike="noStrike" cap="none" normalizeH="0" baseline="0" dirty="0">
                          <a:ln>
                            <a:noFill/>
                          </a:ln>
                          <a:solidFill>
                            <a:srgbClr val="333333"/>
                          </a:solidFill>
                          <a:effectLst/>
                          <a:latin typeface="+mn-lt"/>
                          <a:ea typeface="+mn-ea"/>
                          <a:cs typeface="+mn-cs"/>
                        </a:rPr>
                        <a:t>」のカバー</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右側</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にあるとされるもの</a:t>
                      </a:r>
                      <a:r>
                        <a:rPr kumimoji="0" lang="en-US" altLang="ja-JP"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600" b="0" i="0" u="none" strike="noStrike" cap="none" normalizeH="0" baseline="0" dirty="0">
                          <a:ln>
                            <a:noFill/>
                          </a:ln>
                          <a:solidFill>
                            <a:srgbClr val="333333"/>
                          </a:solidFill>
                          <a:effectLst/>
                          <a:latin typeface="+mn-lt"/>
                          <a:ea typeface="+mn-ea"/>
                          <a:cs typeface="+mn-cs"/>
                        </a:rPr>
                        <a:t>ポールが裸足で青い顔をしている。</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600" b="0" i="0" u="none" strike="noStrike" cap="none" normalizeH="0" baseline="0" dirty="0">
                          <a:ln>
                            <a:noFill/>
                          </a:ln>
                          <a:solidFill>
                            <a:srgbClr val="333333"/>
                          </a:solidFill>
                          <a:effectLst/>
                          <a:latin typeface="+mn-lt"/>
                          <a:ea typeface="+mn-ea"/>
                          <a:cs typeface="+mn-cs"/>
                        </a:rPr>
                        <a:t>ポールは左利きなのに、タバコを右手に持っている</a:t>
                      </a:r>
                      <a:r>
                        <a:rPr kumimoji="0" lang="en-US" altLang="ja-JP"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600" b="0" i="0" u="none" strike="noStrike" cap="none" normalizeH="0" baseline="0" dirty="0">
                          <a:ln>
                            <a:noFill/>
                          </a:ln>
                          <a:solidFill>
                            <a:srgbClr val="333333"/>
                          </a:solidFill>
                          <a:effectLst/>
                          <a:latin typeface="+mn-lt"/>
                          <a:ea typeface="+mn-ea"/>
                          <a:cs typeface="+mn-cs"/>
                        </a:rPr>
                        <a:t>自動車のナンバープレートの「</a:t>
                      </a:r>
                      <a:r>
                        <a:rPr kumimoji="0" lang="en-US" altLang="ja-JP" sz="1600" b="0" i="0" u="none" strike="noStrike" cap="none" normalizeH="0" baseline="0" dirty="0">
                          <a:ln>
                            <a:noFill/>
                          </a:ln>
                          <a:solidFill>
                            <a:srgbClr val="333333"/>
                          </a:solidFill>
                          <a:effectLst/>
                          <a:latin typeface="+mn-lt"/>
                          <a:ea typeface="+mn-ea"/>
                          <a:cs typeface="+mn-cs"/>
                        </a:rPr>
                        <a:t>LMW</a:t>
                      </a:r>
                      <a:r>
                        <a:rPr kumimoji="0" lang="ja-JP" altLang="en-US" sz="1600" b="0" i="0" u="none" strike="noStrike" cap="none" normalizeH="0" baseline="0" dirty="0">
                          <a:ln>
                            <a:noFill/>
                          </a:ln>
                          <a:solidFill>
                            <a:srgbClr val="333333"/>
                          </a:solidFill>
                          <a:effectLst/>
                          <a:latin typeface="+mn-lt"/>
                          <a:ea typeface="+mn-ea"/>
                          <a:cs typeface="+mn-cs"/>
                        </a:rPr>
                        <a:t>」</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矢印参照</a:t>
                      </a:r>
                      <a:r>
                        <a:rPr kumimoji="0" lang="en-US" altLang="ja-JP" sz="1600" b="0" i="0" u="none" strike="noStrike" cap="none" normalizeH="0" baseline="0">
                          <a:ln>
                            <a:noFill/>
                          </a:ln>
                          <a:solidFill>
                            <a:srgbClr val="333333"/>
                          </a:solidFill>
                          <a:effectLst/>
                          <a:latin typeface="+mn-lt"/>
                          <a:ea typeface="+mn-ea"/>
                          <a:cs typeface="+mn-cs"/>
                        </a:rPr>
                        <a:t>): “Linda </a:t>
                      </a:r>
                      <a:r>
                        <a:rPr kumimoji="0" lang="en-US" altLang="ja-JP" sz="1600" b="0" i="0" u="none" strike="noStrike" cap="none" normalizeH="0" baseline="0" dirty="0">
                          <a:ln>
                            <a:noFill/>
                          </a:ln>
                          <a:solidFill>
                            <a:srgbClr val="333333"/>
                          </a:solidFill>
                          <a:effectLst/>
                          <a:latin typeface="+mn-lt"/>
                          <a:ea typeface="+mn-ea"/>
                          <a:cs typeface="+mn-cs"/>
                        </a:rPr>
                        <a:t>McCartney Weeping(</a:t>
                      </a:r>
                      <a:r>
                        <a:rPr kumimoji="0" lang="ja-JP" altLang="en-US" sz="1600" b="0" i="0" u="none" strike="noStrike" cap="none" normalizeH="0" baseline="0" dirty="0">
                          <a:ln>
                            <a:noFill/>
                          </a:ln>
                          <a:solidFill>
                            <a:srgbClr val="333333"/>
                          </a:solidFill>
                          <a:effectLst/>
                          <a:latin typeface="+mn-lt"/>
                          <a:ea typeface="+mn-ea"/>
                          <a:cs typeface="+mn-cs"/>
                        </a:rPr>
                        <a:t>リンダ・マッカートニー</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妻</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が泣いてい</a:t>
                      </a:r>
                      <a:r>
                        <a:rPr kumimoji="0" lang="ja-JP" altLang="en-US" sz="1600" b="0" i="0" u="none" strike="noStrike" cap="none" normalizeH="0" baseline="0">
                          <a:ln>
                            <a:noFill/>
                          </a:ln>
                          <a:solidFill>
                            <a:srgbClr val="333333"/>
                          </a:solidFill>
                          <a:effectLst/>
                          <a:latin typeface="+mn-lt"/>
                          <a:ea typeface="+mn-ea"/>
                          <a:cs typeface="+mn-cs"/>
                        </a:rPr>
                        <a:t>る</a:t>
                      </a:r>
                      <a:r>
                        <a:rPr kumimoji="0" lang="en-US" altLang="ja-JP" sz="1600" b="0" i="0" u="none" strike="noStrike" cap="none" normalizeH="0" baseline="0">
                          <a:ln>
                            <a:noFill/>
                          </a:ln>
                          <a:solidFill>
                            <a:srgbClr val="333333"/>
                          </a:solidFill>
                          <a:effectLst/>
                          <a:latin typeface="+mn-lt"/>
                          <a:ea typeface="+mn-ea"/>
                          <a:cs typeface="+mn-cs"/>
                        </a:rPr>
                        <a:t>)”</a:t>
                      </a:r>
                      <a:r>
                        <a:rPr kumimoji="0" lang="ja-JP" altLang="en-US" sz="1600" b="0" i="0" u="none" strike="noStrike" cap="none" normalizeH="0" baseline="0">
                          <a:ln>
                            <a:noFill/>
                          </a:ln>
                          <a:solidFill>
                            <a:srgbClr val="333333"/>
                          </a:solidFill>
                          <a:effectLst/>
                          <a:latin typeface="+mn-lt"/>
                          <a:ea typeface="+mn-ea"/>
                          <a:cs typeface="+mn-cs"/>
                        </a:rPr>
                        <a:t>の</a:t>
                      </a:r>
                      <a:r>
                        <a:rPr kumimoji="0" lang="ja-JP" altLang="en-US" sz="1600" b="0" i="0" u="none" strike="noStrike" cap="none" normalizeH="0" baseline="0" dirty="0">
                          <a:ln>
                            <a:noFill/>
                          </a:ln>
                          <a:solidFill>
                            <a:srgbClr val="333333"/>
                          </a:solidFill>
                          <a:effectLst/>
                          <a:latin typeface="+mn-lt"/>
                          <a:ea typeface="+mn-ea"/>
                          <a:cs typeface="+mn-cs"/>
                        </a:rPr>
                        <a:t>略</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600" b="0" i="0" u="none" strike="noStrike" cap="none" normalizeH="0" baseline="0" dirty="0">
                          <a:ln>
                            <a:noFill/>
                          </a:ln>
                          <a:solidFill>
                            <a:srgbClr val="333333"/>
                          </a:solidFill>
                          <a:effectLst/>
                          <a:latin typeface="+mn-lt"/>
                          <a:ea typeface="+mn-ea"/>
                          <a:cs typeface="+mn-cs"/>
                        </a:rPr>
                        <a:t>また、彼のベースの演奏方法は</a:t>
                      </a:r>
                      <a:r>
                        <a:rPr kumimoji="0" lang="en-US" altLang="ja-JP" sz="1600" b="0" i="0" u="none" strike="noStrike" cap="none" normalizeH="0" baseline="0" dirty="0">
                          <a:ln>
                            <a:noFill/>
                          </a:ln>
                          <a:solidFill>
                            <a:srgbClr val="333333"/>
                          </a:solidFill>
                          <a:effectLst/>
                          <a:latin typeface="+mn-lt"/>
                          <a:ea typeface="+mn-ea"/>
                          <a:cs typeface="+mn-cs"/>
                        </a:rPr>
                        <a:t>1966</a:t>
                      </a:r>
                      <a:r>
                        <a:rPr kumimoji="0" lang="ja-JP" altLang="en-US" sz="1600" b="0" i="0" u="none" strike="noStrike" cap="none" normalizeH="0" baseline="0" dirty="0">
                          <a:ln>
                            <a:noFill/>
                          </a:ln>
                          <a:solidFill>
                            <a:srgbClr val="333333"/>
                          </a:solidFill>
                          <a:effectLst/>
                          <a:latin typeface="+mn-lt"/>
                          <a:ea typeface="+mn-ea"/>
                          <a:cs typeface="+mn-cs"/>
                        </a:rPr>
                        <a:t>年から変わったと言われている。</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600" b="1" i="0" u="none" strike="noStrike" cap="none" normalizeH="0" baseline="0" dirty="0">
                          <a:ln>
                            <a:noFill/>
                          </a:ln>
                          <a:solidFill>
                            <a:srgbClr val="333333"/>
                          </a:solidFill>
                          <a:effectLst/>
                          <a:latin typeface="+mn-lt"/>
                          <a:ea typeface="+mn-ea"/>
                          <a:cs typeface="+mn-cs"/>
                        </a:rPr>
                        <a:t>反論</a:t>
                      </a:r>
                      <a:r>
                        <a:rPr kumimoji="0" lang="en-US" altLang="ja-JP" sz="1600" b="1"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altLang="ja-JP" sz="1600" b="0" i="0" u="none" strike="noStrike" cap="none" normalizeH="0" baseline="0" dirty="0">
                          <a:ln>
                            <a:noFill/>
                          </a:ln>
                          <a:solidFill>
                            <a:srgbClr val="333333"/>
                          </a:solidFill>
                          <a:effectLst/>
                          <a:latin typeface="+mn-lt"/>
                          <a:ea typeface="+mn-ea"/>
                          <a:cs typeface="+mn-cs"/>
                        </a:rPr>
                        <a:t> </a:t>
                      </a:r>
                      <a:r>
                        <a:rPr kumimoji="0" lang="ja-JP" altLang="en-US" sz="1600" b="0" i="0" u="none" strike="noStrike" cap="none" normalizeH="0" baseline="0" dirty="0">
                          <a:ln>
                            <a:noFill/>
                          </a:ln>
                          <a:solidFill>
                            <a:srgbClr val="333333"/>
                          </a:solidFill>
                          <a:effectLst/>
                          <a:latin typeface="+mn-lt"/>
                          <a:ea typeface="+mn-ea"/>
                          <a:cs typeface="+mn-cs"/>
                        </a:rPr>
                        <a:t>外見と声が同じだ。</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600" b="0" i="0" u="none" strike="noStrike" cap="none" normalizeH="0" baseline="0" dirty="0">
                          <a:ln>
                            <a:noFill/>
                          </a:ln>
                          <a:solidFill>
                            <a:srgbClr val="333333"/>
                          </a:solidFill>
                          <a:effectLst/>
                          <a:latin typeface="+mn-lt"/>
                          <a:ea typeface="+mn-ea"/>
                          <a:cs typeface="+mn-cs"/>
                        </a:rPr>
                        <a:t>証拠はでっちあげのようだ。</a:t>
                      </a:r>
                      <a:r>
                        <a:rPr kumimoji="0" lang="en-US" altLang="ja-JP" sz="1600" b="0" i="0" u="none" strike="noStrike" cap="none" normalizeH="0" baseline="0" dirty="0">
                          <a:ln>
                            <a:noFill/>
                          </a:ln>
                          <a:solidFill>
                            <a:srgbClr val="333333"/>
                          </a:solidFill>
                          <a:effectLst/>
                          <a:latin typeface="+mn-lt"/>
                          <a:ea typeface="+mn-ea"/>
                          <a:cs typeface="+mn-cs"/>
                        </a:rPr>
                        <a:t>LMW</a:t>
                      </a:r>
                      <a:r>
                        <a:rPr kumimoji="0" lang="ja-JP" altLang="en-US" sz="1600" b="0" i="0" u="none" strike="noStrike" cap="none" normalizeH="0" baseline="0" dirty="0">
                          <a:ln>
                            <a:noFill/>
                          </a:ln>
                          <a:solidFill>
                            <a:srgbClr val="333333"/>
                          </a:solidFill>
                          <a:effectLst/>
                          <a:latin typeface="+mn-lt"/>
                          <a:ea typeface="+mn-ea"/>
                          <a:cs typeface="+mn-cs"/>
                        </a:rPr>
                        <a:t>はどんな意味にでもなる。</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600" b="0" i="0" u="none" strike="noStrike" cap="none" normalizeH="0" baseline="0" dirty="0">
                          <a:ln>
                            <a:noFill/>
                          </a:ln>
                          <a:solidFill>
                            <a:srgbClr val="333333"/>
                          </a:solidFill>
                          <a:effectLst/>
                          <a:latin typeface="+mn-lt"/>
                          <a:ea typeface="+mn-ea"/>
                          <a:cs typeface="+mn-cs"/>
                        </a:rPr>
                        <a:t>起源</a:t>
                      </a:r>
                      <a:r>
                        <a:rPr kumimoji="0" lang="en-US" altLang="ja-JP" sz="1600" b="0" i="0" u="none" strike="noStrike" cap="none" normalizeH="0" baseline="0" dirty="0">
                          <a:ln>
                            <a:noFill/>
                          </a:ln>
                          <a:solidFill>
                            <a:srgbClr val="333333"/>
                          </a:solidFill>
                          <a:effectLst/>
                          <a:latin typeface="+mn-lt"/>
                          <a:ea typeface="+mn-ea"/>
                          <a:cs typeface="+mn-cs"/>
                        </a:rPr>
                        <a:t>: </a:t>
                      </a:r>
                      <a:r>
                        <a:rPr kumimoji="0" lang="ja-JP" altLang="en-US" sz="1600" b="0" i="0" u="none" strike="noStrike" cap="none" normalizeH="0" baseline="0" dirty="0">
                          <a:ln>
                            <a:noFill/>
                          </a:ln>
                          <a:solidFill>
                            <a:srgbClr val="333333"/>
                          </a:solidFill>
                          <a:effectLst/>
                          <a:latin typeface="+mn-lt"/>
                          <a:ea typeface="+mn-ea"/>
                          <a:cs typeface="+mn-cs"/>
                        </a:rPr>
                        <a:t>伝説は</a:t>
                      </a:r>
                      <a:r>
                        <a:rPr kumimoji="0" lang="en-US" altLang="ja-JP" sz="1600" b="0" i="0" u="none" strike="noStrike" cap="none" normalizeH="0" baseline="0" dirty="0">
                          <a:ln>
                            <a:noFill/>
                          </a:ln>
                          <a:solidFill>
                            <a:srgbClr val="333333"/>
                          </a:solidFill>
                          <a:effectLst/>
                          <a:latin typeface="+mn-lt"/>
                          <a:ea typeface="+mn-ea"/>
                          <a:cs typeface="+mn-cs"/>
                        </a:rPr>
                        <a:t>1969</a:t>
                      </a:r>
                      <a:r>
                        <a:rPr kumimoji="0" lang="ja-JP" altLang="en-US" sz="1600" b="0" i="0" u="none" strike="noStrike" cap="none" normalizeH="0" baseline="0" dirty="0">
                          <a:ln>
                            <a:noFill/>
                          </a:ln>
                          <a:solidFill>
                            <a:srgbClr val="333333"/>
                          </a:solidFill>
                          <a:effectLst/>
                          <a:latin typeface="+mn-lt"/>
                          <a:ea typeface="+mn-ea"/>
                          <a:cs typeface="+mn-cs"/>
                        </a:rPr>
                        <a:t>年に現れたが、うまく作られた新聞のデマからのものだ。</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002361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結論への飛躍の「実例」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a:t>
            </a:r>
            <a:r>
              <a:rPr lang="ja-JP" altLang="en-US">
                <a:solidFill>
                  <a:srgbClr val="004992"/>
                </a:solidFill>
                <a:latin typeface="+mn-lt"/>
                <a:ea typeface="+mn-ea"/>
                <a:cs typeface="+mn-cs"/>
              </a:rPr>
              <a:t>　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16</a:t>
            </a:fld>
            <a:endParaRPr lang="de-DE" altLang="de-DE">
              <a:latin typeface="+mn-l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ja-JP" altLang="en-US" sz="2400" dirty="0">
                <a:solidFill>
                  <a:srgbClr val="333333"/>
                </a:solidFill>
                <a:latin typeface="+mn-lt"/>
                <a:ea typeface="+mn-ea"/>
              </a:rPr>
              <a:t>ポール・マッカートニーは替え玉に入れ替わったのか</a:t>
            </a:r>
            <a:r>
              <a:rPr lang="en-US" altLang="ja-JP" sz="2400" dirty="0">
                <a:solidFill>
                  <a:srgbClr val="333333"/>
                </a:solidFill>
                <a:latin typeface="+mn-lt"/>
                <a:ea typeface="+mn-ea"/>
              </a:rPr>
              <a:t>?</a:t>
            </a:r>
            <a:endParaRPr lang="de-DE" altLang="de-DE" sz="2400" dirty="0">
              <a:solidFill>
                <a:srgbClr val="333333"/>
              </a:solidFill>
              <a:latin typeface="+mn-lt"/>
              <a:ea typeface="+mn-ea"/>
            </a:endParaRPr>
          </a:p>
        </p:txBody>
      </p:sp>
      <p:sp>
        <p:nvSpPr>
          <p:cNvPr id="18" name="Caption_18"/>
          <p:cNvSpPr txBox="1">
            <a:spLocks noChangeArrowheads="1"/>
          </p:cNvSpPr>
          <p:nvPr/>
        </p:nvSpPr>
        <p:spPr bwMode="auto">
          <a:xfrm>
            <a:off x="4945459" y="2865593"/>
            <a:ext cx="6529863" cy="2397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ja-JP" altLang="en-US" sz="2400" dirty="0">
                <a:solidFill>
                  <a:srgbClr val="333333"/>
                </a:solidFill>
                <a:latin typeface="+mn-lt"/>
              </a:rPr>
              <a:t>マッカートニーの、彼の死に関する噂へのユーモアのある回答は、ソロアルバムの「ポールは生きている」というタイトルに現れている。前のスライドで見たアビーロードに似たカバーにしているところに注目してください。</a:t>
            </a:r>
            <a:endParaRPr lang="de-DE" altLang="de-DE" sz="2400" dirty="0">
              <a:solidFill>
                <a:srgbClr val="333333"/>
              </a:solidFill>
              <a:latin typeface="+mn-lt"/>
            </a:endParaRPr>
          </a:p>
        </p:txBody>
      </p:sp>
      <p:sp>
        <p:nvSpPr>
          <p:cNvPr id="19" name="Text Box 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ja-JP" altLang="en-US" sz="4000">
                <a:solidFill>
                  <a:srgbClr val="FF0000"/>
                </a:solidFill>
                <a:latin typeface="+mn-lt"/>
              </a:rPr>
              <a:t>いいえ</a:t>
            </a:r>
            <a:r>
              <a:rPr lang="en-US" altLang="ja-JP" sz="4000">
                <a:solidFill>
                  <a:srgbClr val="FF0000"/>
                </a:solidFill>
                <a:latin typeface="+mn-lt"/>
              </a:rPr>
              <a:t>! </a:t>
            </a:r>
            <a:endParaRPr lang="de-DE" altLang="de-DE" sz="4000" dirty="0">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どのようにこのような都市伝説や</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陰謀論が生まれるのであろうか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Content Placeholder 2"/>
          <p:cNvSpPr>
            <a:spLocks noGrp="1"/>
          </p:cNvSpPr>
          <p:nvPr>
            <p:ph idx="1"/>
          </p:nvPr>
        </p:nvSpPr>
        <p:spPr/>
        <p:txBody>
          <a:bodyPr/>
          <a:lstStyle/>
          <a:p>
            <a:r>
              <a:rPr lang="en-US" sz="2400" dirty="0"/>
              <a:t>???</a:t>
            </a: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どのようにこのような都市伝説や</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陰謀論が生まれるのであろうか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ja-JP" altLang="en-US" sz="2400">
                <a:solidFill>
                  <a:srgbClr val="333333"/>
                </a:solidFill>
              </a:rPr>
              <a:t>都市伝説や陰謀論はしばしば現実よりも刺激的</a:t>
            </a:r>
            <a:r>
              <a:rPr lang="en-US" altLang="de-DE" sz="2400" dirty="0">
                <a:solidFill>
                  <a:srgbClr val="333333"/>
                </a:solidFill>
              </a:rPr>
              <a:t>!</a:t>
            </a:r>
          </a:p>
          <a:p>
            <a:pPr marL="342900" lvl="0" indent="-342900" defTabSz="914400" fontAlgn="base">
              <a:buClr>
                <a:srgbClr val="333333"/>
              </a:buClr>
              <a:buFont typeface="WingDings"/>
              <a:buChar char=""/>
            </a:pPr>
            <a:r>
              <a:rPr lang="ja-JP" altLang="en-US" sz="2400" dirty="0">
                <a:solidFill>
                  <a:srgbClr val="333333"/>
                </a:solidFill>
              </a:rPr>
              <a:t>都市伝説や陰謀論は確認したり証明するのが難しい供述に基づいている</a:t>
            </a:r>
            <a:r>
              <a:rPr lang="en-US" altLang="de-DE" sz="2400" dirty="0">
                <a:solidFill>
                  <a:srgbClr val="333333"/>
                </a:solidFill>
              </a:rPr>
              <a:t> (</a:t>
            </a:r>
            <a:r>
              <a:rPr lang="ja-JP" altLang="en-US" sz="2400" dirty="0">
                <a:solidFill>
                  <a:srgbClr val="333333"/>
                </a:solidFill>
              </a:rPr>
              <a:t>例：ポール・マッカートニーのベースの演奏スタイルの変化</a:t>
            </a:r>
            <a:r>
              <a:rPr lang="en-US" altLang="de-DE" sz="2400" dirty="0">
                <a:solidFill>
                  <a:srgbClr val="333333"/>
                </a:solidFill>
              </a:rPr>
              <a:t>)</a:t>
            </a:r>
            <a:r>
              <a:rPr lang="ja-JP" altLang="en-US" sz="2400" dirty="0">
                <a:solidFill>
                  <a:srgbClr val="333333"/>
                </a:solidFill>
              </a:rPr>
              <a:t>。</a:t>
            </a:r>
          </a:p>
          <a:p>
            <a:pPr marL="342900" lvl="0" indent="-342900" defTabSz="914400" fontAlgn="base">
              <a:buClr>
                <a:srgbClr val="333333"/>
              </a:buClr>
              <a:buFont typeface="WingDings"/>
              <a:buChar char=""/>
            </a:pPr>
            <a:r>
              <a:rPr lang="ja-JP" altLang="en-US" sz="2400" dirty="0">
                <a:solidFill>
                  <a:srgbClr val="333333"/>
                </a:solidFill>
              </a:rPr>
              <a:t>別の説明を覆い隠す。</a:t>
            </a:r>
            <a:r>
              <a:rPr lang="en-US" altLang="de-DE" sz="2400" dirty="0">
                <a:solidFill>
                  <a:srgbClr val="333333"/>
                </a:solidFill>
              </a:rPr>
              <a:t>(</a:t>
            </a:r>
            <a:r>
              <a:rPr lang="ja-JP" altLang="en-US" sz="2400" dirty="0">
                <a:solidFill>
                  <a:srgbClr val="333333"/>
                </a:solidFill>
              </a:rPr>
              <a:t>例：</a:t>
            </a:r>
            <a:r>
              <a:rPr lang="en-US" altLang="de-DE" sz="2400" dirty="0">
                <a:solidFill>
                  <a:srgbClr val="333333"/>
                </a:solidFill>
              </a:rPr>
              <a:t>LMW</a:t>
            </a:r>
            <a:r>
              <a:rPr lang="ja-JP" altLang="en-US" sz="2400" dirty="0">
                <a:solidFill>
                  <a:srgbClr val="333333"/>
                </a:solidFill>
              </a:rPr>
              <a:t>はどんな意味にでもなる</a:t>
            </a:r>
            <a:r>
              <a:rPr lang="en-US" altLang="de-DE" sz="2400" dirty="0">
                <a:solidFill>
                  <a:srgbClr val="333333"/>
                </a:solidFill>
              </a:rPr>
              <a:t>)</a:t>
            </a:r>
            <a:r>
              <a:rPr lang="ja-JP" altLang="en-US" sz="2400" dirty="0">
                <a:solidFill>
                  <a:srgbClr val="333333"/>
                </a:solidFill>
              </a:rPr>
              <a:t>。</a:t>
            </a:r>
          </a:p>
          <a:p>
            <a:pPr marL="342900" lvl="0" indent="-342900" defTabSz="914400" fontAlgn="base">
              <a:buClr>
                <a:srgbClr val="333333"/>
              </a:buClr>
              <a:buFont typeface="WingDings"/>
              <a:buChar char=""/>
            </a:pPr>
            <a:r>
              <a:rPr lang="ja-JP" altLang="en-US" sz="2400" dirty="0">
                <a:solidFill>
                  <a:srgbClr val="333333"/>
                </a:solidFill>
              </a:rPr>
              <a:t>伝説は時に、文脈から切り取られた事実に基づくことがある。細かい部分の重要性もまた、大きく誇張されたりする</a:t>
            </a:r>
            <a:r>
              <a:rPr lang="en-US" altLang="de-DE" sz="2400" dirty="0">
                <a:solidFill>
                  <a:srgbClr val="333333"/>
                </a:solidFill>
              </a:rPr>
              <a:t>(</a:t>
            </a:r>
            <a:r>
              <a:rPr lang="ja-JP" altLang="en-US" sz="2400" dirty="0">
                <a:solidFill>
                  <a:srgbClr val="333333"/>
                </a:solidFill>
              </a:rPr>
              <a:t>マッカートニーは実際に左利きだが、たとえばカメラマンに頼まれたりなどのために、タバコを右手で持つ可能性がないというわけではない</a:t>
            </a:r>
            <a:r>
              <a:rPr lang="en-US" altLang="de-DE" sz="2400" dirty="0">
                <a:solidFill>
                  <a:srgbClr val="333333"/>
                </a:solidFill>
              </a:rPr>
              <a:t>)</a:t>
            </a:r>
            <a:r>
              <a:rPr lang="ja-JP" altLang="en-US"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どのようにこのような都市伝説や</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陰謀論が生まれるのであろうか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ja-JP" altLang="en-US" sz="2400">
                <a:solidFill>
                  <a:srgbClr val="333333"/>
                </a:solidFill>
              </a:rPr>
              <a:t>どうしようもない破滅的な出来事がおこると、不当に少数民族や被差別民が責められるというのは、歴史上に数多くの例がある。例えば中世においては、不作のときには魔術あるいは宗教的少数派のせいにされた。</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このような単純な説明により、社会的緊張や恐怖が減り、統制可能であるという幻覚を与える。</a:t>
            </a:r>
            <a:endParaRPr lang="en-US" sz="2400" dirty="0"/>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solidFill>
                  <a:srgbClr val="004992"/>
                </a:solidFill>
                <a:latin typeface="+mn-lt"/>
                <a:ea typeface="+mn-ea"/>
                <a:cs typeface="+mn-cs"/>
              </a:rPr>
              <a:t>なぜ我々はそうするのか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ja-JP" altLang="en-US" sz="2400" dirty="0">
                <a:solidFill>
                  <a:srgbClr val="333333"/>
                </a:solidFill>
              </a:rPr>
              <a:t>精神病の多くの人々 </a:t>
            </a:r>
            <a:r>
              <a:rPr lang="en-US" altLang="ja-JP" sz="2400" dirty="0">
                <a:solidFill>
                  <a:srgbClr val="333333"/>
                </a:solidFill>
              </a:rPr>
              <a:t>(</a:t>
            </a:r>
            <a:r>
              <a:rPr lang="ja-JP" altLang="en-US" sz="2400" dirty="0">
                <a:solidFill>
                  <a:srgbClr val="333333"/>
                </a:solidFill>
              </a:rPr>
              <a:t>すべてではない！</a:t>
            </a:r>
            <a:r>
              <a:rPr lang="en-US" altLang="ja-JP" sz="2400" dirty="0">
                <a:solidFill>
                  <a:srgbClr val="333333"/>
                </a:solidFill>
              </a:rPr>
              <a:t>) </a:t>
            </a:r>
            <a:r>
              <a:rPr lang="ja-JP" altLang="en-US" sz="2400" dirty="0">
                <a:solidFill>
                  <a:srgbClr val="333333"/>
                </a:solidFill>
              </a:rPr>
              <a:t>は</a:t>
            </a:r>
            <a:r>
              <a:rPr lang="ja-JP" altLang="en-US" sz="2400" dirty="0">
                <a:solidFill>
                  <a:srgbClr val="004992"/>
                </a:solidFill>
              </a:rPr>
              <a:t>ほとんど情報がないのに意思決定してしまう</a:t>
            </a:r>
            <a:r>
              <a:rPr lang="ja-JP" altLang="en-US" sz="2400" dirty="0">
                <a:solidFill>
                  <a:srgbClr val="333333"/>
                </a:solidFill>
              </a:rPr>
              <a:t>ことが研究でしめされている。</a:t>
            </a:r>
            <a:endParaRPr lang="en-US" altLang="ja-JP" sz="2400" dirty="0">
              <a:solidFill>
                <a:srgbClr val="333333"/>
              </a:solidFill>
            </a:endParaRP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65BBB7C0-67DB-4F1C-B44B-AFB63EC2BBA7}" type="slidenum">
              <a:rPr lang="de-DE" altLang="de-DE" smtClean="0">
                <a:latin typeface="+mn-lt"/>
              </a: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solidFill>
                  <a:srgbClr val="004992"/>
                </a:solidFill>
                <a:latin typeface="+mn-lt"/>
                <a:ea typeface="+mn-ea"/>
                <a:cs typeface="+mn-cs"/>
              </a:rPr>
              <a:t>なぜ我々はそうするのか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ja-JP" altLang="en-US" sz="2400" dirty="0">
                <a:solidFill>
                  <a:srgbClr val="333333"/>
                </a:solidFill>
              </a:rPr>
              <a:t>精神病の多くの人々 </a:t>
            </a:r>
            <a:r>
              <a:rPr lang="en-US" altLang="ja-JP" sz="2400" dirty="0">
                <a:solidFill>
                  <a:srgbClr val="333333"/>
                </a:solidFill>
              </a:rPr>
              <a:t>(</a:t>
            </a:r>
            <a:r>
              <a:rPr lang="ja-JP" altLang="en-US" sz="2400" dirty="0">
                <a:solidFill>
                  <a:srgbClr val="333333"/>
                </a:solidFill>
              </a:rPr>
              <a:t>すべてではない！</a:t>
            </a:r>
            <a:r>
              <a:rPr lang="en-US" altLang="ja-JP" sz="2400" dirty="0">
                <a:solidFill>
                  <a:srgbClr val="333333"/>
                </a:solidFill>
              </a:rPr>
              <a:t>) </a:t>
            </a:r>
            <a:r>
              <a:rPr lang="ja-JP" altLang="en-US" sz="2400" dirty="0">
                <a:solidFill>
                  <a:srgbClr val="333333"/>
                </a:solidFill>
              </a:rPr>
              <a:t>は</a:t>
            </a:r>
            <a:r>
              <a:rPr lang="ja-JP" altLang="en-US" sz="2400" dirty="0">
                <a:solidFill>
                  <a:srgbClr val="004992"/>
                </a:solidFill>
              </a:rPr>
              <a:t>ほとんど情報がないのに意思決定してしまう</a:t>
            </a:r>
            <a:r>
              <a:rPr lang="ja-JP" altLang="en-US" sz="2400" dirty="0">
                <a:solidFill>
                  <a:srgbClr val="333333"/>
                </a:solidFill>
              </a:rPr>
              <a:t>ことが研究でしめされている。</a:t>
            </a:r>
            <a:endParaRPr lang="en-US" altLang="ja-JP" sz="2400" dirty="0">
              <a:solidFill>
                <a:srgbClr val="333333"/>
              </a:solidFill>
            </a:endParaRPr>
          </a:p>
          <a:p>
            <a:pPr marL="342900" lvl="0" indent="-342900" defTabSz="914377">
              <a:buClr>
                <a:srgbClr val="333333"/>
              </a:buClr>
              <a:buFont typeface="WingDings"/>
              <a:buChar char=""/>
            </a:pPr>
            <a:r>
              <a:rPr lang="ja-JP" altLang="en-US" sz="2400" dirty="0">
                <a:solidFill>
                  <a:srgbClr val="333333"/>
                </a:solidFill>
              </a:rPr>
              <a:t>この意思決定のスタイルは容易に誤りを導く可能性 がある。 </a:t>
            </a:r>
            <a:br>
              <a:rPr lang="ja-JP" altLang="en-US" sz="2400" dirty="0">
                <a:solidFill>
                  <a:srgbClr val="333333"/>
                </a:solidFill>
              </a:rPr>
            </a:br>
            <a:r>
              <a:rPr lang="ja-JP" altLang="en-US" sz="2400" dirty="0">
                <a:solidFill>
                  <a:srgbClr val="333333"/>
                </a:solidFill>
              </a:rPr>
              <a:t> したがって、 </a:t>
            </a:r>
            <a:r>
              <a:rPr lang="ja-JP" altLang="en-US" sz="2400" dirty="0">
                <a:solidFill>
                  <a:srgbClr val="004992"/>
                </a:solidFill>
              </a:rPr>
              <a:t>すべての利用可能な情報を考慮する</a:t>
            </a:r>
            <a:r>
              <a:rPr lang="ja-JP" altLang="en-US" sz="2400" dirty="0">
                <a:solidFill>
                  <a:srgbClr val="333333"/>
                </a:solidFill>
              </a:rPr>
              <a:t>意思決定スタイルを用いる方がよい。</a:t>
            </a:r>
            <a:endParaRPr lang="en-US" sz="2400" dirty="0">
              <a:solidFill>
                <a:srgbClr val="333333"/>
              </a:solidFill>
            </a:endParaRP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65BBB7C0-67DB-4F1C-B44B-AFB63EC2BBA7}" type="slidenum">
              <a:rPr lang="de-DE" altLang="de-DE" smtClean="0">
                <a:latin typeface="+mn-lt"/>
              </a:rPr>
              <a:pPr/>
              <a:t>21</a:t>
            </a:fld>
            <a:endParaRPr lang="de-DE" altLang="de-DE">
              <a:latin typeface="+mn-lt"/>
            </a:endParaRPr>
          </a:p>
        </p:txBody>
      </p:sp>
    </p:spTree>
    <p:extLst>
      <p:ext uri="{BB962C8B-B14F-4D97-AF65-F5344CB8AC3E}">
        <p14:creationId xmlns:p14="http://schemas.microsoft.com/office/powerpoint/2010/main" val="34069450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どのように結論への飛躍が精神病期の</a:t>
            </a:r>
            <a:br>
              <a:rPr lang="ja-JP" altLang="en-US" sz="3600">
                <a:solidFill>
                  <a:srgbClr val="004992"/>
                </a:solidFill>
                <a:latin typeface="+mn-lt"/>
                <a:ea typeface="+mn-ea"/>
                <a:cs typeface="+mn-cs"/>
              </a:rPr>
            </a:br>
            <a:r>
              <a:rPr lang="ja-JP" altLang="en-US">
                <a:solidFill>
                  <a:srgbClr val="004992"/>
                </a:solidFill>
                <a:latin typeface="+mn-lt"/>
                <a:ea typeface="+mn-ea"/>
                <a:cs typeface="+mn-cs"/>
              </a:rPr>
              <a:t>誤った解釈を促進するか</a:t>
            </a:r>
            <a:r>
              <a:rPr lang="en-US" altLang="ja-JP">
                <a:solidFill>
                  <a:srgbClr val="004992"/>
                </a:solidFill>
                <a:latin typeface="+mn-lt"/>
                <a:ea typeface="+mn-ea"/>
                <a:cs typeface="+mn-cs"/>
              </a:rPr>
              <a:t>― </a:t>
            </a:r>
            <a:r>
              <a:rPr lang="ja-JP" altLang="en-US">
                <a:solidFill>
                  <a:srgbClr val="004992"/>
                </a:solidFill>
                <a:latin typeface="+mn-lt"/>
                <a:ea typeface="+mn-ea"/>
                <a:cs typeface="+mn-cs"/>
              </a:rPr>
              <a:t>例</a:t>
            </a:r>
            <a:endParaRPr lang="en-US"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22</a:t>
            </a:fld>
            <a:endParaRPr lang="de-DE" altLang="de-DE">
              <a:latin typeface="+mn-lt"/>
            </a:endParaRPr>
          </a:p>
        </p:txBody>
      </p:sp>
      <p:sp>
        <p:nvSpPr>
          <p:cNvPr id="25625" name="Rechteck 1"/>
          <p:cNvSpPr>
            <a:spLocks noChangeArrowheads="1"/>
          </p:cNvSpPr>
          <p:nvPr/>
        </p:nvSpPr>
        <p:spPr bwMode="auto">
          <a:xfrm>
            <a:off x="408955" y="630932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ja-JP" altLang="en-US" sz="2000" dirty="0">
                <a:solidFill>
                  <a:srgbClr val="004992"/>
                </a:solidFill>
                <a:latin typeface="+mn-lt"/>
              </a:rPr>
              <a:t>どなたか、このような経験をした人はいませんか</a:t>
            </a:r>
            <a:r>
              <a:rPr lang="de-DE" altLang="ja-JP" sz="2000" dirty="0">
                <a:solidFill>
                  <a:srgbClr val="004992"/>
                </a:solidFill>
                <a:latin typeface="+mn-lt"/>
              </a:rPr>
              <a:t>?</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496693171"/>
              </p:ext>
            </p:extLst>
          </p:nvPr>
        </p:nvGraphicFramePr>
        <p:xfrm>
          <a:off x="408954" y="2295017"/>
          <a:ext cx="11376000" cy="3870732"/>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精神病発病中の説明</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別の説明</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電話線からパチパチ音が聞こえる。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ja-JP" sz="2000" b="0" i="0" u="none" strike="noStrike" cap="none" normalizeH="0" baseline="0" dirty="0">
                          <a:ln>
                            <a:noFill/>
                          </a:ln>
                          <a:solidFill>
                            <a:srgbClr val="333333"/>
                          </a:solidFill>
                          <a:effectLst/>
                          <a:latin typeface="+mn-lt"/>
                          <a:ea typeface="+mn-ea"/>
                          <a:cs typeface="+mn-cs"/>
                        </a:rPr>
                        <a:t>CIA</a:t>
                      </a:r>
                      <a:r>
                        <a:rPr kumimoji="0" lang="ja-JP" altLang="en-US" sz="2000" b="0" i="0" u="none" strike="noStrike" cap="none" normalizeH="0" baseline="0" dirty="0">
                          <a:ln>
                            <a:noFill/>
                          </a:ln>
                          <a:solidFill>
                            <a:srgbClr val="333333"/>
                          </a:solidFill>
                          <a:effectLst/>
                          <a:latin typeface="+mn-lt"/>
                          <a:ea typeface="+mn-ea"/>
                          <a:cs typeface="+mn-cs"/>
                        </a:rPr>
                        <a:t>があなたを盗聴している。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ワイヤーの破損、遠距離通話特有の音、携帯電話で通話中に通じない場所に入った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rgbClr val="333333"/>
                          </a:solidFill>
                          <a:effectLst/>
                          <a:latin typeface="+mn-lt"/>
                          <a:ea typeface="+mn-ea"/>
                          <a:cs typeface="+mn-cs"/>
                        </a:rPr>
                        <a:t>ラジオでブリトニー・スポアーズの「</a:t>
                      </a:r>
                      <a:r>
                        <a:rPr kumimoji="0" lang="en-US" altLang="ja-JP" sz="2000" b="0" i="0" u="none" strike="noStrike" cap="none" normalizeH="0" baseline="0">
                          <a:ln>
                            <a:noFill/>
                          </a:ln>
                          <a:solidFill>
                            <a:srgbClr val="333333"/>
                          </a:solidFill>
                          <a:effectLst/>
                          <a:latin typeface="+mn-lt"/>
                          <a:ea typeface="+mn-ea"/>
                          <a:cs typeface="+mn-cs"/>
                        </a:rPr>
                        <a:t>Toxic(</a:t>
                      </a:r>
                      <a:r>
                        <a:rPr kumimoji="0" lang="ja-JP" altLang="en-US" sz="2000" b="0" i="0" u="none" strike="noStrike" cap="none" normalizeH="0" baseline="0">
                          <a:ln>
                            <a:noFill/>
                          </a:ln>
                          <a:solidFill>
                            <a:srgbClr val="333333"/>
                          </a:solidFill>
                          <a:effectLst/>
                          <a:latin typeface="+mn-lt"/>
                          <a:ea typeface="+mn-ea"/>
                          <a:cs typeface="+mn-cs"/>
                        </a:rPr>
                        <a:t>中毒</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」が流れている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333333"/>
                          </a:solidFill>
                          <a:effectLst/>
                          <a:latin typeface="+mn-lt"/>
                          <a:ea typeface="+mn-ea"/>
                          <a:cs typeface="+mn-cs"/>
                        </a:rPr>
                        <a:t>近づきつつある有毒化学物質の攻撃の秘密のサインである。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ラジオ局はポップ・ミュージックをよく流す。</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rgbClr val="333333"/>
                          </a:solidFill>
                          <a:effectLst/>
                          <a:latin typeface="+mn-lt"/>
                          <a:ea typeface="+mn-ea"/>
                          <a:cs typeface="+mn-cs"/>
                        </a:rPr>
                        <a:t>前にはなかったのに、キッチンのテーブルに白い粉末がかかっている。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333333"/>
                          </a:solidFill>
                          <a:effectLst/>
                          <a:latin typeface="+mn-lt"/>
                          <a:ea typeface="+mn-ea"/>
                          <a:cs typeface="+mn-cs"/>
                        </a:rPr>
                        <a:t>あなたを炭疽菌に感染させようという試みがなされた。；警察があなたを陥れるために薬を仕込んだ。</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誰かがちょうどパンを焼いていて、しばらく誰も掃除をしていなかった。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課題 </a:t>
            </a:r>
            <a:r>
              <a:rPr lang="en-US" altLang="ja-JP" sz="3600">
                <a:latin typeface="+mn-lt"/>
                <a:ea typeface="+mn-ea"/>
                <a:cs typeface="+mn-cs"/>
              </a:rPr>
              <a:t>(1)</a:t>
            </a:r>
            <a:endParaRPr lang="en-US" sz="3600">
              <a:latin typeface="+mn-lt"/>
              <a:ea typeface="+mn-ea"/>
              <a:cs typeface="+mn-cs"/>
            </a:endParaRPr>
          </a:p>
        </p:txBody>
      </p:sp>
      <p:sp>
        <p:nvSpPr>
          <p:cNvPr id="28675" name="Rectangle 3"/>
          <p:cNvSpPr>
            <a:spLocks noGrp="1" noChangeArrowheads="1"/>
          </p:cNvSpPr>
          <p:nvPr>
            <p:ph idx="1"/>
          </p:nvPr>
        </p:nvSpPr>
        <p:spPr/>
        <p:txBody>
          <a:bodyPr>
            <a:noAutofit/>
          </a:bodyPr>
          <a:lstStyle/>
          <a:p>
            <a:pPr lvl="0">
              <a:buClr>
                <a:srgbClr val="333333"/>
              </a:buClr>
            </a:pPr>
            <a:r>
              <a:rPr lang="ja-JP" altLang="en-US" sz="2400" dirty="0">
                <a:solidFill>
                  <a:srgbClr val="333333"/>
                </a:solidFill>
              </a:rPr>
              <a:t>今から一連の絵を見せます。最初は絵のほんの一部しかありませんが、別の部分が少しずつ付け加えられていきます。それが絵の全体像があらわれるまで続きます。</a:t>
            </a:r>
            <a:endParaRPr lang="en-US" altLang="de-DE" sz="2400" dirty="0">
              <a:solidFill>
                <a:srgbClr val="004992"/>
              </a:solidFill>
            </a:endParaRPr>
          </a:p>
          <a:p>
            <a:pPr marL="342900" indent="-342900" eaLnBrk="1" hangingPunct="1">
              <a:buClr>
                <a:srgbClr val="333333"/>
              </a:buClr>
              <a:buFont typeface="WingDings"/>
              <a:buChar char=""/>
            </a:pPr>
            <a:r>
              <a:rPr lang="ja-JP" altLang="en-US" sz="2400" dirty="0">
                <a:solidFill>
                  <a:srgbClr val="004992"/>
                </a:solidFill>
              </a:rPr>
              <a:t>あなたの課題はそれが何であるかを言い当てること です。</a:t>
            </a:r>
            <a:endParaRPr lang="en-US" altLang="de-DE" sz="2400" dirty="0">
              <a:solidFill>
                <a:srgbClr val="004992"/>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課題 </a:t>
            </a:r>
            <a:r>
              <a:rPr lang="en-US" altLang="ja-JP" sz="3600">
                <a:latin typeface="+mn-lt"/>
                <a:ea typeface="+mn-ea"/>
                <a:cs typeface="+mn-cs"/>
              </a:rPr>
              <a:t>(1)</a:t>
            </a:r>
            <a:endParaRPr lang="en-US" sz="3600">
              <a:latin typeface="+mn-lt"/>
              <a:ea typeface="+mn-ea"/>
              <a:cs typeface="+mn-cs"/>
            </a:endParaRPr>
          </a:p>
        </p:txBody>
      </p:sp>
      <p:sp>
        <p:nvSpPr>
          <p:cNvPr id="28675" name="Rectangle 3"/>
          <p:cNvSpPr>
            <a:spLocks noGrp="1" noChangeArrowheads="1"/>
          </p:cNvSpPr>
          <p:nvPr>
            <p:ph idx="1"/>
          </p:nvPr>
        </p:nvSpPr>
        <p:spPr/>
        <p:txBody>
          <a:bodyPr>
            <a:noAutofit/>
          </a:bodyPr>
          <a:lstStyle/>
          <a:p>
            <a:pPr lvl="0">
              <a:buClr>
                <a:srgbClr val="333333"/>
              </a:buClr>
            </a:pPr>
            <a:r>
              <a:rPr lang="ja-JP" altLang="en-US" sz="2400" dirty="0">
                <a:solidFill>
                  <a:srgbClr val="333333"/>
                </a:solidFill>
              </a:rPr>
              <a:t>今から一連の絵を見せます。最初は絵のほんの一部しかありませんが、別の部分が少しずつ付け加えられていきます。それが絵の全体像があらわれるまで続きます。</a:t>
            </a:r>
            <a:endParaRPr lang="en-US" altLang="de-DE" sz="2400" dirty="0">
              <a:solidFill>
                <a:srgbClr val="004992"/>
              </a:solidFill>
            </a:endParaRPr>
          </a:p>
          <a:p>
            <a:pPr marL="342900" indent="-342900" eaLnBrk="1" hangingPunct="1">
              <a:buClr>
                <a:srgbClr val="333333"/>
              </a:buClr>
              <a:buFont typeface="WingDings"/>
              <a:buChar char=""/>
            </a:pPr>
            <a:r>
              <a:rPr lang="ja-JP" altLang="en-US" sz="2400" dirty="0">
                <a:solidFill>
                  <a:srgbClr val="004992"/>
                </a:solidFill>
              </a:rPr>
              <a:t>あなたの課題はそれが何であるかを言い当てること です。</a:t>
            </a:r>
            <a:endParaRPr lang="en-US" altLang="de-DE" sz="2400" dirty="0">
              <a:solidFill>
                <a:srgbClr val="004992"/>
              </a:solidFill>
            </a:endParaRPr>
          </a:p>
          <a:p>
            <a:pPr marL="342900" indent="-342900" eaLnBrk="1" hangingPunct="1">
              <a:buClr>
                <a:srgbClr val="333333"/>
              </a:buClr>
              <a:buFont typeface="WingDings"/>
              <a:buChar char=""/>
            </a:pPr>
            <a:r>
              <a:rPr lang="ja-JP" altLang="en-US" sz="2400" dirty="0">
                <a:solidFill>
                  <a:srgbClr val="004992"/>
                </a:solidFill>
              </a:rPr>
              <a:t>だらだらとかんがえるのもいけませんが、性急に決めるのも避けるようにしてください。</a:t>
            </a: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24</a:t>
            </a:fld>
            <a:endParaRPr lang="de-DE" altLang="de-DE">
              <a:latin typeface="+mn-lt"/>
            </a:endParaRPr>
          </a:p>
        </p:txBody>
      </p:sp>
    </p:spTree>
    <p:extLst>
      <p:ext uri="{BB962C8B-B14F-4D97-AF65-F5344CB8AC3E}">
        <p14:creationId xmlns:p14="http://schemas.microsoft.com/office/powerpoint/2010/main" val="2191015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課題 </a:t>
            </a:r>
            <a:r>
              <a:rPr lang="en-US" altLang="ja-JP" sz="3600">
                <a:latin typeface="+mn-lt"/>
                <a:ea typeface="+mn-ea"/>
                <a:cs typeface="+mn-cs"/>
              </a:rPr>
              <a:t>(1)</a:t>
            </a:r>
            <a:endParaRPr lang="en-US" sz="3600">
              <a:latin typeface="+mn-lt"/>
              <a:ea typeface="+mn-ea"/>
              <a:cs typeface="+mn-cs"/>
            </a:endParaRPr>
          </a:p>
        </p:txBody>
      </p:sp>
      <p:sp>
        <p:nvSpPr>
          <p:cNvPr id="28675" name="Rectangle 3"/>
          <p:cNvSpPr>
            <a:spLocks noGrp="1" noChangeArrowheads="1"/>
          </p:cNvSpPr>
          <p:nvPr>
            <p:ph idx="1"/>
          </p:nvPr>
        </p:nvSpPr>
        <p:spPr/>
        <p:txBody>
          <a:bodyPr>
            <a:noAutofit/>
          </a:bodyPr>
          <a:lstStyle/>
          <a:p>
            <a:pPr lvl="0">
              <a:buClr>
                <a:srgbClr val="333333"/>
              </a:buClr>
            </a:pPr>
            <a:r>
              <a:rPr lang="ja-JP" altLang="en-US" sz="2400" dirty="0">
                <a:solidFill>
                  <a:srgbClr val="333333"/>
                </a:solidFill>
              </a:rPr>
              <a:t>今から一連の絵を見せます。最初は絵のほんの一部しかありませんが、別の部分が少しずつ付け加えられていきます。それが絵の全体像があらわれるまで続きます。</a:t>
            </a:r>
            <a:endParaRPr lang="en-US" altLang="de-DE" sz="2400" dirty="0">
              <a:solidFill>
                <a:srgbClr val="004992"/>
              </a:solidFill>
            </a:endParaRPr>
          </a:p>
          <a:p>
            <a:pPr marL="342900" indent="-342900" eaLnBrk="1" hangingPunct="1">
              <a:buClr>
                <a:srgbClr val="333333"/>
              </a:buClr>
              <a:buFont typeface="WingDings"/>
              <a:buChar char=""/>
            </a:pPr>
            <a:r>
              <a:rPr lang="ja-JP" altLang="en-US" sz="2400" dirty="0">
                <a:solidFill>
                  <a:srgbClr val="004992"/>
                </a:solidFill>
              </a:rPr>
              <a:t>あなたの課題はそれが何であるかを言い当てること です。</a:t>
            </a:r>
            <a:endParaRPr lang="en-US" altLang="de-DE" sz="2400" dirty="0">
              <a:solidFill>
                <a:srgbClr val="004992"/>
              </a:solidFill>
            </a:endParaRPr>
          </a:p>
          <a:p>
            <a:pPr marL="342900" indent="-342900" eaLnBrk="1" hangingPunct="1">
              <a:buClr>
                <a:srgbClr val="333333"/>
              </a:buClr>
              <a:buFont typeface="WingDings"/>
              <a:buChar char=""/>
            </a:pPr>
            <a:r>
              <a:rPr lang="ja-JP" altLang="en-US" sz="2400" dirty="0">
                <a:solidFill>
                  <a:srgbClr val="004992"/>
                </a:solidFill>
              </a:rPr>
              <a:t>だらだらとかんがえるのもいけませんが、性急に決めるのも避けるようにしてください。</a:t>
            </a:r>
          </a:p>
          <a:p>
            <a:pPr marL="342900" indent="-342900" eaLnBrk="1" hangingPunct="1">
              <a:buClr>
                <a:srgbClr val="333333"/>
              </a:buClr>
              <a:buFont typeface="WingDings"/>
              <a:buChar char=""/>
            </a:pPr>
            <a:r>
              <a:rPr lang="ja-JP" altLang="en-US" sz="2400" dirty="0">
                <a:solidFill>
                  <a:srgbClr val="004992"/>
                </a:solidFill>
              </a:rPr>
              <a:t>何が回答の選択肢に合っているか、あるいは違っているかを相談してみてください。</a:t>
            </a: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25</a:t>
            </a:fld>
            <a:endParaRPr lang="de-DE" altLang="de-DE">
              <a:latin typeface="+mn-lt"/>
            </a:endParaRPr>
          </a:p>
        </p:txBody>
      </p:sp>
    </p:spTree>
    <p:extLst>
      <p:ext uri="{BB962C8B-B14F-4D97-AF65-F5344CB8AC3E}">
        <p14:creationId xmlns:p14="http://schemas.microsoft.com/office/powerpoint/2010/main" val="3618229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1</a:t>
            </a:r>
            <a:endParaRPr lang="en-US" sz="3600">
              <a:latin typeface="+mn-lt"/>
              <a:ea typeface="+mn-ea"/>
              <a:cs typeface="+mn-cs"/>
            </a:endParaRPr>
          </a:p>
        </p:txBody>
      </p:sp>
      <p:sp>
        <p:nvSpPr>
          <p:cNvPr id="3" name="Content Placeholder 2"/>
          <p:cNvSpPr>
            <a:spLocks noGrp="1"/>
          </p:cNvSpPr>
          <p:nvPr>
            <p:ph idx="1"/>
          </p:nvPr>
        </p:nvSpPr>
        <p:spPr/>
        <p:txBody>
          <a:bodyPr/>
          <a:lstStyle/>
          <a:p>
            <a:pPr lvl="0" defTabSz="914400" fontAlgn="base"/>
            <a:r>
              <a:rPr lang="ja-JP" altLang="de-DE" sz="2400">
                <a:solidFill>
                  <a:srgbClr val="333333"/>
                </a:solidFill>
              </a:rPr>
              <a:t>いくつかの</a:t>
            </a:r>
            <a:r>
              <a:rPr lang="ja-JP" altLang="en-US" sz="2400">
                <a:solidFill>
                  <a:srgbClr val="333333"/>
                </a:solidFill>
              </a:rPr>
              <a:t>選択肢</a:t>
            </a:r>
            <a:r>
              <a:rPr lang="ja-JP" altLang="de-DE" sz="2400">
                <a:solidFill>
                  <a:srgbClr val="333333"/>
                </a:solidFill>
              </a:rPr>
              <a:t>が</a:t>
            </a:r>
            <a:r>
              <a:rPr lang="ja-JP" altLang="en-US" sz="2400">
                <a:solidFill>
                  <a:srgbClr val="333333"/>
                </a:solidFill>
              </a:rPr>
              <a:t>あります。</a:t>
            </a:r>
            <a:endParaRPr lang="de-DE" altLang="ja-JP" sz="2400" dirty="0">
              <a:solidFill>
                <a:srgbClr val="333333"/>
              </a:solidFill>
            </a:endParaRPr>
          </a:p>
          <a:p>
            <a:pPr lvl="0" defTabSz="914400" fontAlgn="base"/>
            <a:r>
              <a:rPr lang="ja-JP" altLang="ja-JP" sz="2400" dirty="0">
                <a:solidFill>
                  <a:srgbClr val="333333"/>
                </a:solidFill>
              </a:rPr>
              <a:t>それぞれの意見をどの程度検討したか、決定に十分自信があるか、についてグループで話し合ってください。</a:t>
            </a:r>
            <a:endParaRPr lang="en-US" sz="2400" dirty="0"/>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27</a:t>
            </a:fld>
            <a:endParaRPr lang="de-DE" altLang="de-DE">
              <a:latin typeface="+mn-lt"/>
            </a:endParaRPr>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2"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ほほ笑んだ顔</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ボウル</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ボート</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そり</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揺り椅子</a:t>
            </a:r>
          </a:p>
          <a:p>
            <a:pPr marL="342900" indent="-342900" eaLnBrk="1" hangingPunct="1">
              <a:spcBef>
                <a:spcPts val="1200"/>
              </a:spcBef>
              <a:spcAft>
                <a:spcPts val="0"/>
              </a:spcAft>
              <a:buClr>
                <a:srgbClr val="333333"/>
              </a:buClr>
              <a:buFont typeface="WingDings"/>
              <a:buChar char=""/>
            </a:pPr>
            <a:r>
              <a:rPr lang="ja-JP" altLang="en-CA" sz="2000" dirty="0">
                <a:solidFill>
                  <a:srgbClr val="333333"/>
                </a:solidFill>
                <a:latin typeface="+mn-lt"/>
              </a:rPr>
              <a:t>ゾウの頭</a:t>
            </a:r>
            <a:endParaRPr lang="de-DE" altLang="ja-JP" sz="2000" dirty="0">
              <a:solidFill>
                <a:srgbClr val="333333"/>
              </a:solidFill>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28</a:t>
            </a:fld>
            <a:endParaRPr lang="de-DE" altLang="de-DE">
              <a:latin typeface="+mn-lt"/>
            </a:endParaRPr>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ほほ笑んだ顔</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ボウル</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ボート</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そり</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揺り椅子</a:t>
            </a:r>
          </a:p>
          <a:p>
            <a:pPr marL="342900" indent="-342900" eaLnBrk="1" hangingPunct="1">
              <a:spcBef>
                <a:spcPts val="1200"/>
              </a:spcBef>
              <a:spcAft>
                <a:spcPts val="0"/>
              </a:spcAft>
              <a:buClr>
                <a:srgbClr val="333333"/>
              </a:buClr>
              <a:buFont typeface="WingDings"/>
              <a:buChar char=""/>
            </a:pPr>
            <a:r>
              <a:rPr lang="ja-JP" altLang="en-CA" sz="2000" dirty="0">
                <a:solidFill>
                  <a:srgbClr val="333333"/>
                </a:solidFill>
                <a:latin typeface="+mn-lt"/>
              </a:rPr>
              <a:t>ゾウの頭</a:t>
            </a:r>
            <a:endParaRPr lang="de-DE" altLang="ja-JP" sz="2000" dirty="0">
              <a:solidFill>
                <a:srgbClr val="333333"/>
              </a:solidFill>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29</a:t>
            </a:fld>
            <a:endParaRPr lang="de-DE" altLang="de-DE">
              <a:latin typeface="+mn-lt"/>
            </a:endParaRP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ほほ笑んだ顔</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ボウル</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ボート</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そり</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揺り椅子</a:t>
            </a:r>
          </a:p>
          <a:p>
            <a:pPr marL="342900" indent="-342900" eaLnBrk="1" hangingPunct="1">
              <a:spcBef>
                <a:spcPts val="1200"/>
              </a:spcBef>
              <a:spcAft>
                <a:spcPts val="0"/>
              </a:spcAft>
              <a:buClr>
                <a:srgbClr val="333333"/>
              </a:buClr>
              <a:buFont typeface="WingDings"/>
              <a:buChar char=""/>
            </a:pPr>
            <a:r>
              <a:rPr lang="ja-JP" altLang="en-CA" sz="2000" dirty="0">
                <a:solidFill>
                  <a:srgbClr val="333333"/>
                </a:solidFill>
                <a:latin typeface="+mn-lt"/>
              </a:rPr>
              <a:t>ゾウの頭</a:t>
            </a:r>
            <a:endParaRPr lang="de-DE" altLang="ja-JP" sz="2000" dirty="0">
              <a:solidFill>
                <a:srgbClr val="333333"/>
              </a:solidFill>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30</a:t>
            </a:fld>
            <a:endParaRPr lang="de-DE" altLang="de-DE">
              <a:latin typeface="+mn-lt"/>
            </a:endParaRPr>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ほほ笑んだ顔</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ボウル</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ボート</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そり</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揺り椅子</a:t>
            </a:r>
          </a:p>
          <a:p>
            <a:pPr marL="342900" indent="-342900" eaLnBrk="1" hangingPunct="1">
              <a:spcBef>
                <a:spcPts val="1200"/>
              </a:spcBef>
              <a:spcAft>
                <a:spcPts val="0"/>
              </a:spcAft>
              <a:buClr>
                <a:srgbClr val="333333"/>
              </a:buClr>
              <a:buFont typeface="WingDings"/>
              <a:buChar char=""/>
            </a:pPr>
            <a:r>
              <a:rPr lang="ja-JP" altLang="en-CA" sz="2000" dirty="0">
                <a:solidFill>
                  <a:srgbClr val="333333"/>
                </a:solidFill>
                <a:latin typeface="+mn-lt"/>
              </a:rPr>
              <a:t>ゾウの頭</a:t>
            </a:r>
            <a:endParaRPr lang="de-DE" altLang="ja-JP" sz="2000" dirty="0">
              <a:solidFill>
                <a:srgbClr val="333333"/>
              </a:solidFill>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31</a:t>
            </a:fld>
            <a:endParaRPr lang="de-DE" altLang="de-DE">
              <a:latin typeface="+mn-lt"/>
            </a:endParaRPr>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ほほ笑んだ顔</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ボウル</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ボート</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そり</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揺り椅子</a:t>
            </a:r>
          </a:p>
          <a:p>
            <a:pPr marL="342900" indent="-342900" eaLnBrk="1" hangingPunct="1">
              <a:spcBef>
                <a:spcPts val="1200"/>
              </a:spcBef>
              <a:spcAft>
                <a:spcPts val="0"/>
              </a:spcAft>
              <a:buClr>
                <a:srgbClr val="333333"/>
              </a:buClr>
              <a:buFont typeface="WingDings"/>
              <a:buChar char=""/>
            </a:pPr>
            <a:r>
              <a:rPr lang="ja-JP" altLang="en-CA" sz="2000" dirty="0">
                <a:solidFill>
                  <a:srgbClr val="333333"/>
                </a:solidFill>
                <a:latin typeface="+mn-lt"/>
              </a:rPr>
              <a:t>ゾウの頭</a:t>
            </a:r>
            <a:endParaRPr lang="de-DE" altLang="ja-JP" sz="2000" dirty="0">
              <a:solidFill>
                <a:srgbClr val="333333"/>
              </a:solidFill>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32</a:t>
            </a:fld>
            <a:endParaRPr lang="de-DE" altLang="de-DE">
              <a:latin typeface="+mn-lt"/>
            </a:endParaRPr>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ほほ笑んだ顔</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ボウル</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ボート</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そり</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揺り椅子</a:t>
            </a:r>
          </a:p>
          <a:p>
            <a:pPr marL="342900" indent="-342900" eaLnBrk="1" hangingPunct="1">
              <a:spcBef>
                <a:spcPts val="1200"/>
              </a:spcBef>
              <a:spcAft>
                <a:spcPts val="0"/>
              </a:spcAft>
              <a:buClr>
                <a:srgbClr val="333333"/>
              </a:buClr>
              <a:buFont typeface="WingDings"/>
              <a:buChar char=""/>
            </a:pPr>
            <a:r>
              <a:rPr lang="ja-JP" altLang="en-CA" sz="2000" dirty="0">
                <a:solidFill>
                  <a:srgbClr val="333333"/>
                </a:solidFill>
                <a:latin typeface="+mn-lt"/>
              </a:rPr>
              <a:t>ゾウの頭</a:t>
            </a:r>
            <a:endParaRPr lang="de-DE" altLang="ja-JP" sz="2000" dirty="0">
              <a:solidFill>
                <a:srgbClr val="333333"/>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33</a:t>
            </a:fld>
            <a:endParaRPr lang="de-DE" altLang="de-DE">
              <a:latin typeface="+mn-lt"/>
            </a:endParaRPr>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ほほ笑んだ顔</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ボウル</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ボート</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そり</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揺り椅子</a:t>
            </a:r>
          </a:p>
          <a:p>
            <a:pPr marL="342900" indent="-342900" eaLnBrk="1" hangingPunct="1">
              <a:spcBef>
                <a:spcPts val="1200"/>
              </a:spcBef>
              <a:spcAft>
                <a:spcPts val="0"/>
              </a:spcAft>
              <a:buClr>
                <a:srgbClr val="333333"/>
              </a:buClr>
              <a:buFont typeface="WingDings"/>
              <a:buChar char=""/>
            </a:pPr>
            <a:r>
              <a:rPr lang="ja-JP" altLang="en-CA" sz="2000" dirty="0">
                <a:solidFill>
                  <a:srgbClr val="333333"/>
                </a:solidFill>
                <a:latin typeface="+mn-lt"/>
              </a:rPr>
              <a:t>ゾウの頭</a:t>
            </a:r>
            <a:endParaRPr lang="de-DE" altLang="ja-JP" sz="2000" dirty="0">
              <a:solidFill>
                <a:srgbClr val="333333"/>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34</a:t>
            </a:fld>
            <a:endParaRPr lang="de-DE" altLang="de-DE">
              <a:latin typeface="+mn-lt"/>
            </a:endParaRPr>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ほほ笑んだ顔</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ボウル</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ボート</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そり</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揺り椅子</a:t>
            </a:r>
          </a:p>
          <a:p>
            <a:pPr marL="342900" indent="-342900" eaLnBrk="1" hangingPunct="1">
              <a:spcBef>
                <a:spcPts val="1200"/>
              </a:spcBef>
              <a:spcAft>
                <a:spcPts val="0"/>
              </a:spcAft>
              <a:buClr>
                <a:srgbClr val="333333"/>
              </a:buClr>
              <a:buFont typeface="WingDings"/>
              <a:buChar char=""/>
            </a:pPr>
            <a:r>
              <a:rPr lang="ja-JP" altLang="en-CA" sz="2000" dirty="0">
                <a:solidFill>
                  <a:srgbClr val="333333"/>
                </a:solidFill>
                <a:latin typeface="+mn-lt"/>
              </a:rPr>
              <a:t>ゾウの頭</a:t>
            </a:r>
            <a:endParaRPr lang="de-DE" altLang="ja-JP" sz="2000" dirty="0">
              <a:solidFill>
                <a:srgbClr val="333333"/>
              </a:solidFill>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2</a:t>
            </a:r>
            <a:endParaRPr lang="en-US" sz="3600">
              <a:latin typeface="+mn-lt"/>
              <a:ea typeface="+mn-ea"/>
              <a:cs typeface="+mn-cs"/>
            </a:endParaRPr>
          </a:p>
        </p:txBody>
      </p:sp>
      <p:sp>
        <p:nvSpPr>
          <p:cNvPr id="3" name="Content Placeholder 2"/>
          <p:cNvSpPr>
            <a:spLocks noGrp="1"/>
          </p:cNvSpPr>
          <p:nvPr>
            <p:ph idx="1"/>
          </p:nvPr>
        </p:nvSpPr>
        <p:spPr/>
        <p:txBody>
          <a:bodyPr/>
          <a:lstStyle/>
          <a:p>
            <a:pPr lvl="0" defTabSz="914400" fontAlgn="base"/>
            <a:r>
              <a:rPr lang="ja-JP" altLang="de-DE" sz="2400">
                <a:solidFill>
                  <a:srgbClr val="333333"/>
                </a:solidFill>
              </a:rPr>
              <a:t>これからは選択肢</a:t>
            </a:r>
            <a:r>
              <a:rPr lang="ja-JP" altLang="en-US" sz="2400">
                <a:solidFill>
                  <a:srgbClr val="333333"/>
                </a:solidFill>
              </a:rPr>
              <a:t>を</a:t>
            </a:r>
            <a:r>
              <a:rPr lang="ja-JP" altLang="de-DE" sz="2400">
                <a:solidFill>
                  <a:srgbClr val="333333"/>
                </a:solidFill>
              </a:rPr>
              <a:t>用意して</a:t>
            </a:r>
            <a:r>
              <a:rPr lang="ja-JP" altLang="en-US" sz="2400">
                <a:solidFill>
                  <a:srgbClr val="333333"/>
                </a:solidFill>
              </a:rPr>
              <a:t>いない問題もあります</a:t>
            </a:r>
            <a:r>
              <a:rPr lang="ja-JP" altLang="de-DE" sz="2400">
                <a:solidFill>
                  <a:srgbClr val="333333"/>
                </a:solidFill>
              </a:rPr>
              <a:t>。</a:t>
            </a:r>
            <a:r>
              <a:rPr lang="ja-JP" altLang="en-US" sz="2400">
                <a:solidFill>
                  <a:srgbClr val="333333"/>
                </a:solidFill>
              </a:rPr>
              <a:t>何の</a:t>
            </a:r>
            <a:r>
              <a:rPr lang="ja-JP" altLang="de-DE" sz="2400">
                <a:solidFill>
                  <a:srgbClr val="333333"/>
                </a:solidFill>
              </a:rPr>
              <a:t>絵</a:t>
            </a:r>
            <a:r>
              <a:rPr lang="ja-JP" altLang="en-US" sz="2400">
                <a:solidFill>
                  <a:srgbClr val="333333"/>
                </a:solidFill>
              </a:rPr>
              <a:t>か、あなた</a:t>
            </a:r>
            <a:r>
              <a:rPr lang="ja-JP" altLang="de-DE" sz="2400">
                <a:solidFill>
                  <a:srgbClr val="333333"/>
                </a:solidFill>
              </a:rPr>
              <a:t>の考えを</a:t>
            </a:r>
            <a:r>
              <a:rPr lang="ja-JP" altLang="en-US" sz="2400">
                <a:solidFill>
                  <a:srgbClr val="333333"/>
                </a:solidFill>
              </a:rPr>
              <a:t>述べてください。</a:t>
            </a:r>
            <a:r>
              <a:rPr lang="ja-JP" altLang="de-DE" sz="2400">
                <a:solidFill>
                  <a:srgbClr val="333333"/>
                </a:solidFill>
              </a:rPr>
              <a:t>あなたが下した評価についてグループで話し合ってみてください！</a:t>
            </a:r>
            <a:endParaRPr lang="en-US" sz="2400" dirty="0"/>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35</a:t>
            </a:fld>
            <a:endParaRPr lang="de-DE" alt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D3C778B3-0C80-43E0-B5C7-3CA2F48804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36</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3FC725CE-3770-47BE-B3C7-428AA0260A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37</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14917323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353DF228-835C-4DE8-AFBD-29A0766DEC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38</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34198788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5887D50F-E212-4B61-9144-53EB455B95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39</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37791644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F9584D21-A05A-47B0-B577-89CC7BB4AC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40</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13969613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67CE4BB9-6FCB-4CF6-B401-7108A1FB67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41</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20067448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74DF09D4-6B17-4C0A-A210-C4D21821F3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42</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26838268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nhaltsplatzhalter 3">
            <a:extLst>
              <a:ext uri="{FF2B5EF4-FFF2-40B4-BE49-F238E27FC236}">
                <a16:creationId xmlns:a16="http://schemas.microsoft.com/office/drawing/2014/main" id="{CD4DB29B-E211-4571-BA0C-CA0CD4B149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43</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42725776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3</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ja-JP" altLang="en-US" sz="1000" b="0" i="0" u="none" strike="noStrike" kern="1200" cap="none" spc="0" normalizeH="0" baseline="0" noProof="0">
                <a:ln>
                  <a:noFill/>
                </a:ln>
                <a:solidFill>
                  <a:srgbClr val="333333"/>
                </a:solidFill>
                <a:effectLst/>
                <a:uLnTx/>
                <a:uFillTx/>
                <a:latin typeface="Calibri Light"/>
                <a:cs typeface="Calibri Light"/>
              </a:rPr>
              <a:t>トレーニング・モジュール </a:t>
            </a:r>
            <a:r>
              <a:rPr kumimoji="0" lang="en-US" altLang="ja-JP" sz="1000" b="0" i="0" u="none" strike="noStrike" kern="1200" cap="none" spc="0" normalizeH="0" baseline="0" noProof="0">
                <a:ln>
                  <a:noFill/>
                </a:ln>
                <a:solidFill>
                  <a:srgbClr val="333333"/>
                </a:solidFill>
                <a:effectLst/>
                <a:uLnTx/>
                <a:uFillTx/>
                <a:latin typeface="Calibri Light"/>
                <a:cs typeface="Calibri Light"/>
              </a:rPr>
              <a:t>2 – </a:t>
            </a:r>
            <a:r>
              <a:rPr kumimoji="0" lang="ja-JP" altLang="en-US" sz="1000" b="0" i="0" u="none" strike="noStrike" kern="1200" cap="none" spc="0" normalizeH="0" baseline="0" noProof="0">
                <a:ln>
                  <a:noFill/>
                </a:ln>
                <a:solidFill>
                  <a:srgbClr val="333333"/>
                </a:solidFill>
                <a:effectLst/>
                <a:uLnTx/>
                <a:uFillTx/>
                <a:latin typeface="Calibri Light"/>
                <a:cs typeface="Calibri Light"/>
              </a:rPr>
              <a:t>結論への飛躍 </a:t>
            </a:r>
            <a:r>
              <a:rPr kumimoji="0" lang="en-US" altLang="ja-JP" sz="1000" b="0" i="0" u="none" strike="noStrike" kern="1200" cap="none" spc="0" normalizeH="0" baseline="0" noProof="0">
                <a:ln>
                  <a:noFill/>
                </a:ln>
                <a:solidFill>
                  <a:srgbClr val="333333"/>
                </a:solidFill>
                <a:effectLst/>
                <a:uLnTx/>
                <a:uFillTx/>
                <a:latin typeface="Calibri Light"/>
                <a:cs typeface="Calibri Light"/>
              </a:rPr>
              <a:t>I</a:t>
            </a:r>
            <a:endParaRPr kumimoji="0" lang="de-DE" sz="1000" b="0" i="0" u="none" strike="noStrike" kern="1200" cap="none" spc="0" normalizeH="0" baseline="0" noProof="0">
              <a:ln>
                <a:noFill/>
              </a:ln>
              <a:solidFill>
                <a:srgbClr val="333333"/>
              </a:solidFill>
              <a:effectLst/>
              <a:uLnTx/>
              <a:uFillTx/>
              <a:latin typeface="Calibri Light"/>
              <a:cs typeface="Calibri Light"/>
            </a:endParaRP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CD8C368-6D81-4C6B-9B37-81017CBD25A0}" type="slidenum">
              <a:rPr kumimoji="0" lang="de-DE" altLang="de-DE" sz="1000" b="0" i="0" u="none" strike="noStrike" kern="1200" cap="none" spc="0" normalizeH="0" baseline="0" noProof="0" smtClean="0">
                <a:ln>
                  <a:noFill/>
                </a:ln>
                <a:solidFill>
                  <a:srgbClr val="333333"/>
                </a:solidFill>
                <a:effectLst/>
                <a:uLnTx/>
                <a:uFillTx/>
                <a:latin typeface="Calibri Light"/>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de-DE" altLang="de-DE" sz="1000" b="0" i="0" u="none" strike="noStrike" kern="1200" cap="none" spc="0" normalizeH="0" baseline="0" noProof="0">
              <a:ln>
                <a:noFill/>
              </a:ln>
              <a:solidFill>
                <a:srgbClr val="333333"/>
              </a:solidFill>
              <a:effectLst/>
              <a:uLnTx/>
              <a:uFillTx/>
              <a:latin typeface="Calibri Light"/>
              <a:cs typeface="Calibri Light"/>
            </a:endParaRPr>
          </a:p>
        </p:txBody>
      </p:sp>
    </p:spTree>
    <p:extLst>
      <p:ext uri="{BB962C8B-B14F-4D97-AF65-F5344CB8AC3E}">
        <p14:creationId xmlns:p14="http://schemas.microsoft.com/office/powerpoint/2010/main" val="325360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45</a:t>
            </a:fld>
            <a:endParaRPr lang="de-DE" altLang="de-DE">
              <a:latin typeface="+mn-lt"/>
            </a:endParaRP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32876146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46</a:t>
            </a:fld>
            <a:endParaRPr lang="de-DE" altLang="de-DE">
              <a:latin typeface="+mn-lt"/>
            </a:endParaRP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47</a:t>
            </a:fld>
            <a:endParaRPr lang="de-DE" altLang="de-DE">
              <a:latin typeface="+mn-lt"/>
            </a:endParaRP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48</a:t>
            </a:fld>
            <a:endParaRPr lang="de-DE" altLang="de-DE">
              <a:latin typeface="+mn-lt"/>
            </a:endParaRP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49</a:t>
            </a:fld>
            <a:endParaRPr lang="de-DE" altLang="de-DE">
              <a:latin typeface="+mn-lt"/>
            </a:endParaRP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50</a:t>
            </a:fld>
            <a:endParaRPr lang="de-DE" altLang="de-DE">
              <a:latin typeface="+mn-lt"/>
            </a:endParaRP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51</a:t>
            </a:fld>
            <a:endParaRPr lang="de-DE" altLang="de-DE">
              <a:latin typeface="+mn-lt"/>
            </a:endParaRP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52</a:t>
            </a:fld>
            <a:endParaRPr lang="de-DE" altLang="de-DE">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問題 </a:t>
            </a:r>
            <a:r>
              <a:rPr lang="en-US" altLang="ja-JP" sz="3600" dirty="0">
                <a:latin typeface="+mn-lt"/>
                <a:ea typeface="+mn-ea"/>
                <a:cs typeface="+mn-cs"/>
              </a:rPr>
              <a:t>4</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54</a:t>
            </a:fld>
            <a:endParaRPr lang="de-DE" altLang="de-DE">
              <a:latin typeface="+mn-lt"/>
            </a:endParaRP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55</a:t>
            </a:fld>
            <a:endParaRPr lang="de-DE" altLang="de-DE">
              <a:latin typeface="+mn-lt"/>
            </a:endParaRP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56</a:t>
            </a:fld>
            <a:endParaRPr lang="de-DE" altLang="de-DE">
              <a:latin typeface="+mn-lt"/>
            </a:endParaRP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57</a:t>
            </a:fld>
            <a:endParaRPr lang="de-DE" altLang="de-DE">
              <a:latin typeface="+mn-lt"/>
            </a:endParaRP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58</a:t>
            </a:fld>
            <a:endParaRPr lang="de-DE" altLang="de-DE">
              <a:latin typeface="+mn-lt"/>
            </a:endParaRP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59</a:t>
            </a:fld>
            <a:endParaRPr lang="de-DE" altLang="de-DE">
              <a:latin typeface="+mn-lt"/>
            </a:endParaRP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60</a:t>
            </a:fld>
            <a:endParaRPr lang="de-DE" altLang="de-DE">
              <a:latin typeface="+mn-lt"/>
            </a:endParaRP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61</a:t>
            </a:fld>
            <a:endParaRPr lang="de-DE" altLang="de-DE">
              <a:latin typeface="+mn-lt"/>
            </a:endParaRP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問題 </a:t>
            </a:r>
            <a:r>
              <a:rPr lang="en-US" altLang="ja-JP" sz="3600" dirty="0">
                <a:latin typeface="+mn-lt"/>
                <a:ea typeface="+mn-ea"/>
                <a:cs typeface="+mn-cs"/>
              </a:rPr>
              <a:t>5</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62</a:t>
            </a:fld>
            <a:endParaRPr lang="de-DE" altLang="de-DE">
              <a:latin typeface="+mn-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63</a:t>
            </a:fld>
            <a:endParaRPr lang="de-DE" altLang="de-DE">
              <a:latin typeface="+mn-lt"/>
            </a:endParaRP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64</a:t>
            </a:fld>
            <a:endParaRPr lang="de-DE" altLang="de-DE">
              <a:latin typeface="+mn-lt"/>
            </a:endParaRP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65</a:t>
            </a:fld>
            <a:endParaRPr lang="de-DE" altLang="de-DE">
              <a:latin typeface="+mn-lt"/>
            </a:endParaRP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66</a:t>
            </a:fld>
            <a:endParaRPr lang="de-DE" altLang="de-DE">
              <a:latin typeface="+mn-lt"/>
            </a:endParaRP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67</a:t>
            </a:fld>
            <a:endParaRPr lang="de-DE" altLang="de-DE">
              <a:latin typeface="+mn-lt"/>
            </a:endParaRP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68</a:t>
            </a:fld>
            <a:endParaRPr lang="de-DE" altLang="de-DE">
              <a:latin typeface="+mn-lt"/>
            </a:endParaRP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69</a:t>
            </a:fld>
            <a:endParaRPr lang="de-DE" altLang="de-DE">
              <a:latin typeface="+mn-lt"/>
            </a:endParaRP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dirty="0">
                <a:latin typeface="+mn-lt"/>
              </a:rPr>
              <a:t>トレーニング・モジュール </a:t>
            </a:r>
            <a:r>
              <a:rPr lang="en-US" altLang="ja-JP" dirty="0">
                <a:latin typeface="+mn-lt"/>
              </a:rPr>
              <a:t>2 – </a:t>
            </a:r>
            <a:r>
              <a:rPr lang="ja-JP" altLang="en-US" dirty="0">
                <a:latin typeface="+mn-lt"/>
              </a:rPr>
              <a:t>結論への飛躍 </a:t>
            </a:r>
            <a:r>
              <a:rPr lang="en-US" altLang="ja-JP" dirty="0">
                <a:latin typeface="+mn-lt"/>
              </a:rPr>
              <a:t>I</a:t>
            </a:r>
            <a:endParaRPr lang="de-DE" dirty="0">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70</a:t>
            </a:fld>
            <a:endParaRPr lang="de-DE" altLang="de-DE">
              <a:latin typeface="+mn-lt"/>
            </a:endParaRP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ja-JP" altLang="en-US" sz="3600" spc="-5" dirty="0">
                <a:latin typeface="+mn-lt"/>
                <a:ea typeface="+mn-ea"/>
                <a:cs typeface="+mn-cs"/>
              </a:rPr>
              <a:t>オプション</a:t>
            </a:r>
            <a:r>
              <a:rPr lang="en-US" altLang="ja-JP" sz="3600" spc="-5" dirty="0">
                <a:latin typeface="+mn-lt"/>
                <a:ea typeface="+mn-ea"/>
                <a:cs typeface="+mn-cs"/>
              </a:rPr>
              <a:t>: </a:t>
            </a:r>
            <a:r>
              <a:rPr lang="ja-JP" altLang="en-US" sz="3600" spc="-5" dirty="0">
                <a:latin typeface="+mn-lt"/>
                <a:ea typeface="+mn-ea"/>
                <a:cs typeface="+mn-cs"/>
              </a:rPr>
              <a:t>ビデオクリップ</a:t>
            </a:r>
            <a:endParaRPr lang="de-DE" sz="3600" dirty="0">
              <a:latin typeface="+mn-lt"/>
              <a:ea typeface="+mn-ea"/>
              <a:cs typeface="+mn-cs"/>
            </a:endParaRPr>
          </a:p>
        </p:txBody>
      </p:sp>
      <p:sp>
        <p:nvSpPr>
          <p:cNvPr id="2" name="Content Placeholder 1"/>
          <p:cNvSpPr>
            <a:spLocks noGrp="1"/>
          </p:cNvSpPr>
          <p:nvPr>
            <p:ph idx="1"/>
          </p:nvPr>
        </p:nvSpPr>
        <p:spPr/>
        <p:txBody>
          <a:bodyPr/>
          <a:lstStyle/>
          <a:p>
            <a:pPr lvl="0" defTabSz="914400" eaLnBrk="0" fontAlgn="base" hangingPunct="0">
              <a:spcAft>
                <a:spcPct val="0"/>
              </a:spcAft>
            </a:pPr>
            <a:r>
              <a:rPr lang="ja-JP" altLang="en-US" sz="2400" dirty="0">
                <a:solidFill>
                  <a:srgbClr val="004992"/>
                </a:solidFill>
              </a:rPr>
              <a:t>オプション</a:t>
            </a:r>
            <a:r>
              <a:rPr lang="en-US" altLang="ja-JP" sz="2400" dirty="0">
                <a:solidFill>
                  <a:srgbClr val="004992"/>
                </a:solidFill>
              </a:rPr>
              <a:t>: </a:t>
            </a:r>
            <a:r>
              <a:rPr lang="ja-JP" altLang="en-US" sz="2400" dirty="0">
                <a:solidFill>
                  <a:srgbClr val="004992"/>
                </a:solidFill>
              </a:rPr>
              <a:t>このトピックで扱うビデオクリップは、次のウェブサイトで入手できます</a:t>
            </a:r>
            <a:r>
              <a:rPr lang="en-US"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ja-JP" altLang="en-US" sz="2400" dirty="0">
                <a:solidFill>
                  <a:srgbClr val="333333"/>
                </a:solidFill>
              </a:rPr>
              <a:t>ビデオを観た後で、それがこのトピックにどのように関連するか、ディスカッションしてください。</a:t>
            </a:r>
            <a:endParaRPr lang="de-DE" sz="2400" dirty="0">
              <a:solidFill>
                <a:srgbClr val="333333"/>
              </a:solidFill>
            </a:endParaRPr>
          </a:p>
          <a:p>
            <a:endParaRPr lang="en-US" sz="2400" dirty="0"/>
          </a:p>
        </p:txBody>
      </p:sp>
      <p:sp>
        <p:nvSpPr>
          <p:cNvPr id="7" name="Fußzeilenplatzhalter 6"/>
          <p:cNvSpPr>
            <a:spLocks noGrp="1"/>
          </p:cNvSpPr>
          <p:nvPr>
            <p:ph type="ftr" sz="quarter" idx="11"/>
          </p:nvPr>
        </p:nvSpPr>
        <p:spPr bwMode="gray"/>
        <p:txBody>
          <a:bodyPr/>
          <a:lstStyle/>
          <a:p>
            <a:r>
              <a:rPr lang="ja-JP" altLang="en-US" dirty="0">
                <a:latin typeface="+mn-lt"/>
              </a:rPr>
              <a:t>トレーニング・モジュール </a:t>
            </a:r>
            <a:r>
              <a:rPr lang="en-US" altLang="ja-JP" dirty="0">
                <a:latin typeface="+mn-lt"/>
              </a:rPr>
              <a:t>2 – </a:t>
            </a:r>
            <a:r>
              <a:rPr lang="ja-JP" altLang="en-US" dirty="0">
                <a:latin typeface="+mn-lt"/>
              </a:rPr>
              <a:t>結論への飛躍</a:t>
            </a:r>
            <a:endParaRPr lang="de-DE" dirty="0">
              <a:solidFill>
                <a:srgbClr val="333333"/>
              </a:solidFill>
              <a:latin typeface="+mn-lt"/>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latin typeface="+mn-lt"/>
              </a:rPr>
              <a:pPr/>
              <a:t>71</a:t>
            </a:fld>
            <a:endParaRPr lang="de-DE" dirty="0">
              <a:solidFill>
                <a:srgbClr val="333333"/>
              </a:solidFill>
              <a:latin typeface="+mn-lt"/>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mn-lt"/>
              </a:rPr>
              <a:t>[</a:t>
            </a:r>
            <a:r>
              <a:rPr lang="ja-JP" altLang="en-US" sz="1800" i="1" spc="-5" dirty="0">
                <a:solidFill>
                  <a:srgbClr val="333333"/>
                </a:solidFill>
                <a:latin typeface="+mn-lt"/>
              </a:rPr>
              <a:t>トレーナーの方へ</a:t>
            </a:r>
            <a:r>
              <a:rPr lang="en-US"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ja-JP" altLang="en-US" sz="1800" dirty="0">
                <a:solidFill>
                  <a:srgbClr val="333333"/>
                </a:solidFill>
                <a:latin typeface="+mn-lt"/>
              </a:rPr>
              <a:t>ビデオクリップのなかには、あなたの患者さん、あるいはあなたの文化にとって適切でないものも含まれています。 患者さんに提示する前に、慎重に確認してください</a:t>
            </a:r>
            <a:r>
              <a:rPr lang="de-DE" sz="1800" dirty="0">
                <a:solidFill>
                  <a:srgbClr val="333333"/>
                </a:solidFill>
                <a:latin typeface="+mn-lt"/>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grpSp>
    </p:spTree>
    <p:extLst>
      <p:ext uri="{BB962C8B-B14F-4D97-AF65-F5344CB8AC3E}">
        <p14:creationId xmlns:p14="http://schemas.microsoft.com/office/powerpoint/2010/main" val="29994894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問題 </a:t>
            </a:r>
            <a:r>
              <a:rPr lang="en-US" altLang="ja-JP" sz="3600" dirty="0">
                <a:latin typeface="+mn-lt"/>
                <a:ea typeface="+mn-ea"/>
                <a:cs typeface="+mn-cs"/>
              </a:rPr>
              <a:t>6</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72</a:t>
            </a:fld>
            <a:endParaRPr lang="de-DE" altLang="de-DE">
              <a:latin typeface="+mn-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のこぎり</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古い橋</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ハリネズミ</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草のしげみ</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竜</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フェンス</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やまなみの眺め</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ヤマアラシ</a:t>
            </a:r>
            <a:endParaRPr lang="ja-JP" altLang="en-US" sz="20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73</a:t>
            </a:fld>
            <a:endParaRPr lang="de-DE" altLang="de-DE">
              <a:latin typeface="+mn-lt"/>
            </a:endParaRPr>
          </a:p>
        </p:txBody>
      </p:sp>
      <p:pic>
        <p:nvPicPr>
          <p:cNvPr id="9" name="Picture 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のこぎり</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古い橋</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ハリネズミ</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草のしげみ</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竜</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フェンス</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やまなみの眺め</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ヤマアラシ</a:t>
            </a:r>
            <a:endParaRPr lang="ja-JP" altLang="en-US" sz="20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74</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の</a:t>
            </a:r>
            <a:r>
              <a:rPr lang="ja-JP" altLang="de-DE" sz="2000" dirty="0">
                <a:solidFill>
                  <a:srgbClr val="333333"/>
                </a:solidFill>
                <a:latin typeface="+mn-lt"/>
              </a:rPr>
              <a:t>こぎり</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古</a:t>
            </a:r>
            <a:r>
              <a:rPr lang="ja-JP" altLang="de-DE" sz="2000" dirty="0">
                <a:solidFill>
                  <a:srgbClr val="333333"/>
                </a:solidFill>
                <a:latin typeface="+mn-lt"/>
              </a:rPr>
              <a:t>い橋</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a:t>
            </a:r>
            <a:r>
              <a:rPr lang="ja-JP" altLang="de-DE" sz="2000" dirty="0">
                <a:solidFill>
                  <a:srgbClr val="333333"/>
                </a:solidFill>
                <a:latin typeface="+mn-lt"/>
              </a:rPr>
              <a:t>リネズミ</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草</a:t>
            </a:r>
            <a:r>
              <a:rPr lang="ja-JP" altLang="de-DE" sz="2000" dirty="0">
                <a:solidFill>
                  <a:srgbClr val="333333"/>
                </a:solidFill>
                <a:latin typeface="+mn-lt"/>
              </a:rPr>
              <a:t>のしげみ</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竜</a:t>
            </a:r>
            <a:endParaRPr lang="ja-JP"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フ</a:t>
            </a:r>
            <a:r>
              <a:rPr lang="ja-JP" altLang="de-DE" sz="2000" dirty="0">
                <a:solidFill>
                  <a:srgbClr val="333333"/>
                </a:solidFill>
                <a:latin typeface="+mn-lt"/>
              </a:rPr>
              <a:t>ェンス</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や</a:t>
            </a:r>
            <a:r>
              <a:rPr lang="ja-JP" altLang="de-DE" sz="2000" dirty="0">
                <a:solidFill>
                  <a:srgbClr val="333333"/>
                </a:solidFill>
                <a:latin typeface="+mn-lt"/>
              </a:rPr>
              <a:t>まなみの眺め</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ヤ</a:t>
            </a:r>
            <a:r>
              <a:rPr lang="ja-JP" altLang="de-DE" sz="2000" dirty="0">
                <a:solidFill>
                  <a:srgbClr val="333333"/>
                </a:solidFill>
                <a:latin typeface="+mn-lt"/>
              </a:rPr>
              <a:t>マア</a:t>
            </a:r>
            <a:r>
              <a:rPr lang="ja-JP" altLang="de-DE" sz="2000">
                <a:solidFill>
                  <a:srgbClr val="333333"/>
                </a:solidFill>
                <a:latin typeface="+mn-lt"/>
              </a:rPr>
              <a:t>ラシ</a:t>
            </a:r>
            <a:endParaRPr lang="ja-JP" altLang="en-US" sz="20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75</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の</a:t>
            </a:r>
            <a:r>
              <a:rPr lang="ja-JP" altLang="de-DE" sz="2000" dirty="0">
                <a:solidFill>
                  <a:srgbClr val="333333"/>
                </a:solidFill>
                <a:latin typeface="+mn-lt"/>
              </a:rPr>
              <a:t>こぎり</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古</a:t>
            </a:r>
            <a:r>
              <a:rPr lang="ja-JP" altLang="de-DE" sz="2000" dirty="0">
                <a:solidFill>
                  <a:srgbClr val="333333"/>
                </a:solidFill>
                <a:latin typeface="+mn-lt"/>
              </a:rPr>
              <a:t>い橋</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a:t>
            </a:r>
            <a:r>
              <a:rPr lang="ja-JP" altLang="de-DE" sz="2000" dirty="0">
                <a:solidFill>
                  <a:srgbClr val="333333"/>
                </a:solidFill>
                <a:latin typeface="+mn-lt"/>
              </a:rPr>
              <a:t>リネズミ</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草</a:t>
            </a:r>
            <a:r>
              <a:rPr lang="ja-JP" altLang="de-DE" sz="2000" dirty="0">
                <a:solidFill>
                  <a:srgbClr val="333333"/>
                </a:solidFill>
                <a:latin typeface="+mn-lt"/>
              </a:rPr>
              <a:t>のしげみ</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竜</a:t>
            </a:r>
            <a:endParaRPr lang="ja-JP"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フ</a:t>
            </a:r>
            <a:r>
              <a:rPr lang="ja-JP" altLang="de-DE" sz="2000" dirty="0">
                <a:solidFill>
                  <a:srgbClr val="333333"/>
                </a:solidFill>
                <a:latin typeface="+mn-lt"/>
              </a:rPr>
              <a:t>ェンス</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や</a:t>
            </a:r>
            <a:r>
              <a:rPr lang="ja-JP" altLang="de-DE" sz="2000" dirty="0">
                <a:solidFill>
                  <a:srgbClr val="333333"/>
                </a:solidFill>
                <a:latin typeface="+mn-lt"/>
              </a:rPr>
              <a:t>まなみの眺め</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ヤ</a:t>
            </a:r>
            <a:r>
              <a:rPr lang="ja-JP" altLang="de-DE" sz="2000" dirty="0">
                <a:solidFill>
                  <a:srgbClr val="333333"/>
                </a:solidFill>
                <a:latin typeface="+mn-lt"/>
              </a:rPr>
              <a:t>マア</a:t>
            </a:r>
            <a:r>
              <a:rPr lang="ja-JP" altLang="de-DE" sz="2000">
                <a:solidFill>
                  <a:srgbClr val="333333"/>
                </a:solidFill>
                <a:latin typeface="+mn-lt"/>
              </a:rPr>
              <a:t>ラシ</a:t>
            </a:r>
            <a:endParaRPr lang="ja-JP" altLang="en-US" sz="20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76</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の</a:t>
            </a:r>
            <a:r>
              <a:rPr lang="ja-JP" altLang="de-DE" sz="2000" dirty="0">
                <a:solidFill>
                  <a:srgbClr val="333333"/>
                </a:solidFill>
                <a:latin typeface="+mn-lt"/>
              </a:rPr>
              <a:t>こぎり</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古</a:t>
            </a:r>
            <a:r>
              <a:rPr lang="ja-JP" altLang="de-DE" sz="2000" dirty="0">
                <a:solidFill>
                  <a:srgbClr val="333333"/>
                </a:solidFill>
                <a:latin typeface="+mn-lt"/>
              </a:rPr>
              <a:t>い橋</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a:t>
            </a:r>
            <a:r>
              <a:rPr lang="ja-JP" altLang="de-DE" sz="2000" dirty="0">
                <a:solidFill>
                  <a:srgbClr val="333333"/>
                </a:solidFill>
                <a:latin typeface="+mn-lt"/>
              </a:rPr>
              <a:t>リネズミ</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草</a:t>
            </a:r>
            <a:r>
              <a:rPr lang="ja-JP" altLang="de-DE" sz="2000" dirty="0">
                <a:solidFill>
                  <a:srgbClr val="333333"/>
                </a:solidFill>
                <a:latin typeface="+mn-lt"/>
              </a:rPr>
              <a:t>のしげみ</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竜</a:t>
            </a:r>
            <a:endParaRPr lang="ja-JP"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フ</a:t>
            </a:r>
            <a:r>
              <a:rPr lang="ja-JP" altLang="de-DE" sz="2000" dirty="0">
                <a:solidFill>
                  <a:srgbClr val="333333"/>
                </a:solidFill>
                <a:latin typeface="+mn-lt"/>
              </a:rPr>
              <a:t>ェンス</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や</a:t>
            </a:r>
            <a:r>
              <a:rPr lang="ja-JP" altLang="de-DE" sz="2000" dirty="0">
                <a:solidFill>
                  <a:srgbClr val="333333"/>
                </a:solidFill>
                <a:latin typeface="+mn-lt"/>
              </a:rPr>
              <a:t>まなみの眺め</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ヤ</a:t>
            </a:r>
            <a:r>
              <a:rPr lang="ja-JP" altLang="de-DE" sz="2000" dirty="0">
                <a:solidFill>
                  <a:srgbClr val="333333"/>
                </a:solidFill>
                <a:latin typeface="+mn-lt"/>
              </a:rPr>
              <a:t>マア</a:t>
            </a:r>
            <a:r>
              <a:rPr lang="ja-JP" altLang="de-DE" sz="2000">
                <a:solidFill>
                  <a:srgbClr val="333333"/>
                </a:solidFill>
                <a:latin typeface="+mn-lt"/>
              </a:rPr>
              <a:t>ラシ</a:t>
            </a:r>
            <a:endParaRPr lang="ja-JP" altLang="en-US" sz="20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77</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の</a:t>
            </a:r>
            <a:r>
              <a:rPr lang="ja-JP" altLang="de-DE" sz="2000" dirty="0">
                <a:solidFill>
                  <a:srgbClr val="333333"/>
                </a:solidFill>
                <a:latin typeface="+mn-lt"/>
              </a:rPr>
              <a:t>こぎり</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古</a:t>
            </a:r>
            <a:r>
              <a:rPr lang="ja-JP" altLang="de-DE" sz="2000" dirty="0">
                <a:solidFill>
                  <a:srgbClr val="333333"/>
                </a:solidFill>
                <a:latin typeface="+mn-lt"/>
              </a:rPr>
              <a:t>い橋</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a:t>
            </a:r>
            <a:r>
              <a:rPr lang="ja-JP" altLang="de-DE" sz="2000" dirty="0">
                <a:solidFill>
                  <a:srgbClr val="333333"/>
                </a:solidFill>
                <a:latin typeface="+mn-lt"/>
              </a:rPr>
              <a:t>リネズミ</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草</a:t>
            </a:r>
            <a:r>
              <a:rPr lang="ja-JP" altLang="de-DE" sz="2000" dirty="0">
                <a:solidFill>
                  <a:srgbClr val="333333"/>
                </a:solidFill>
                <a:latin typeface="+mn-lt"/>
              </a:rPr>
              <a:t>のしげみ</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竜</a:t>
            </a:r>
            <a:endParaRPr lang="ja-JP"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フ</a:t>
            </a:r>
            <a:r>
              <a:rPr lang="ja-JP" altLang="de-DE" sz="2000" dirty="0">
                <a:solidFill>
                  <a:srgbClr val="333333"/>
                </a:solidFill>
                <a:latin typeface="+mn-lt"/>
              </a:rPr>
              <a:t>ェンス</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や</a:t>
            </a:r>
            <a:r>
              <a:rPr lang="ja-JP" altLang="de-DE" sz="2000" dirty="0">
                <a:solidFill>
                  <a:srgbClr val="333333"/>
                </a:solidFill>
                <a:latin typeface="+mn-lt"/>
              </a:rPr>
              <a:t>まなみの眺め</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ヤ</a:t>
            </a:r>
            <a:r>
              <a:rPr lang="ja-JP" altLang="de-DE" sz="2000" dirty="0">
                <a:solidFill>
                  <a:srgbClr val="333333"/>
                </a:solidFill>
                <a:latin typeface="+mn-lt"/>
              </a:rPr>
              <a:t>マア</a:t>
            </a:r>
            <a:r>
              <a:rPr lang="ja-JP" altLang="de-DE" sz="2000">
                <a:solidFill>
                  <a:srgbClr val="333333"/>
                </a:solidFill>
                <a:latin typeface="+mn-lt"/>
              </a:rPr>
              <a:t>ラシ</a:t>
            </a:r>
            <a:endParaRPr lang="ja-JP" altLang="en-US" sz="20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78</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の</a:t>
            </a:r>
            <a:r>
              <a:rPr lang="ja-JP" altLang="de-DE" sz="2000" dirty="0">
                <a:solidFill>
                  <a:srgbClr val="333333"/>
                </a:solidFill>
                <a:latin typeface="+mn-lt"/>
              </a:rPr>
              <a:t>こぎり</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古</a:t>
            </a:r>
            <a:r>
              <a:rPr lang="ja-JP" altLang="de-DE" sz="2000" dirty="0">
                <a:solidFill>
                  <a:srgbClr val="333333"/>
                </a:solidFill>
                <a:latin typeface="+mn-lt"/>
              </a:rPr>
              <a:t>い橋</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a:t>
            </a:r>
            <a:r>
              <a:rPr lang="ja-JP" altLang="de-DE" sz="2000" dirty="0">
                <a:solidFill>
                  <a:srgbClr val="333333"/>
                </a:solidFill>
                <a:latin typeface="+mn-lt"/>
              </a:rPr>
              <a:t>リネズミ</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草</a:t>
            </a:r>
            <a:r>
              <a:rPr lang="ja-JP" altLang="de-DE" sz="2000" dirty="0">
                <a:solidFill>
                  <a:srgbClr val="333333"/>
                </a:solidFill>
                <a:latin typeface="+mn-lt"/>
              </a:rPr>
              <a:t>のしげみ</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竜</a:t>
            </a:r>
            <a:endParaRPr lang="ja-JP"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フ</a:t>
            </a:r>
            <a:r>
              <a:rPr lang="ja-JP" altLang="de-DE" sz="2000" dirty="0">
                <a:solidFill>
                  <a:srgbClr val="333333"/>
                </a:solidFill>
                <a:latin typeface="+mn-lt"/>
              </a:rPr>
              <a:t>ェンス</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や</a:t>
            </a:r>
            <a:r>
              <a:rPr lang="ja-JP" altLang="de-DE" sz="2000" dirty="0">
                <a:solidFill>
                  <a:srgbClr val="333333"/>
                </a:solidFill>
                <a:latin typeface="+mn-lt"/>
              </a:rPr>
              <a:t>まなみの眺め</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ヤ</a:t>
            </a:r>
            <a:r>
              <a:rPr lang="ja-JP" altLang="de-DE" sz="2000" dirty="0">
                <a:solidFill>
                  <a:srgbClr val="333333"/>
                </a:solidFill>
                <a:latin typeface="+mn-lt"/>
              </a:rPr>
              <a:t>マア</a:t>
            </a:r>
            <a:r>
              <a:rPr lang="ja-JP" altLang="de-DE" sz="2000">
                <a:solidFill>
                  <a:srgbClr val="333333"/>
                </a:solidFill>
                <a:latin typeface="+mn-lt"/>
              </a:rPr>
              <a:t>ラシ</a:t>
            </a:r>
            <a:endParaRPr lang="ja-JP" altLang="en-US" sz="20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79</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問題 </a:t>
            </a:r>
            <a:r>
              <a:rPr lang="en-US" altLang="ja-JP" sz="3600" dirty="0">
                <a:latin typeface="+mn-lt"/>
                <a:ea typeface="+mn-ea"/>
                <a:cs typeface="+mn-cs"/>
              </a:rPr>
              <a:t>7</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81</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82</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83</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84</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85</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86</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87</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88</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問題 </a:t>
            </a:r>
            <a:r>
              <a:rPr lang="en-US" altLang="ja-JP" sz="3600" dirty="0">
                <a:latin typeface="+mn-lt"/>
                <a:ea typeface="+mn-ea"/>
                <a:cs typeface="+mn-cs"/>
              </a:rPr>
              <a:t>8</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89</a:t>
            </a:fld>
            <a:endParaRPr lang="de-DE" altLang="de-DE">
              <a:latin typeface="+mn-l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90</a:t>
            </a:fld>
            <a:endParaRPr lang="de-DE" altLang="de-DE">
              <a:latin typeface="+mn-lt"/>
            </a:endParaRPr>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ロープ</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錨</a:t>
            </a:r>
            <a:r>
              <a:rPr lang="de-DE" altLang="ja-JP" sz="2000" dirty="0">
                <a:solidFill>
                  <a:srgbClr val="333333"/>
                </a:solidFill>
                <a:latin typeface="+mn-lt"/>
              </a:rPr>
              <a:t>(</a:t>
            </a:r>
            <a:r>
              <a:rPr lang="ja-JP" altLang="de-DE" sz="2000" dirty="0">
                <a:solidFill>
                  <a:srgbClr val="333333"/>
                </a:solidFill>
                <a:latin typeface="+mn-lt"/>
              </a:rPr>
              <a:t>いかり</a:t>
            </a:r>
            <a:r>
              <a:rPr lang="de-DE" altLang="ja-JP" sz="2000" dirty="0">
                <a:solidFill>
                  <a:srgbClr val="333333"/>
                </a:solidFill>
                <a:latin typeface="+mn-lt"/>
              </a:rPr>
              <a:t>)</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ペンダント付きのネックレス</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ヘビ</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オウム</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スパゲッティ</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インゲン豆の茎</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花</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高速道路</a:t>
            </a:r>
            <a:endParaRPr lang="de-DE" altLang="ja-JP" sz="2000" dirty="0">
              <a:solidFill>
                <a:srgbClr val="333333"/>
              </a:solidFill>
              <a:latin typeface="+mn-lt"/>
            </a:endParaRPr>
          </a:p>
        </p:txBody>
      </p:sp>
      <p:sp>
        <p:nvSpPr>
          <p:cNvPr id="3" name="Textfeld 2">
            <a:extLst>
              <a:ext uri="{FF2B5EF4-FFF2-40B4-BE49-F238E27FC236}">
                <a16:creationId xmlns:a16="http://schemas.microsoft.com/office/drawing/2014/main" id="{00D8A79E-5EE7-41E2-B97C-38F763F05114}"/>
              </a:ext>
            </a:extLst>
          </p:cNvPr>
          <p:cNvSpPr txBox="1"/>
          <p:nvPr/>
        </p:nvSpPr>
        <p:spPr bwMode="gray">
          <a:xfrm>
            <a:off x="4729435" y="1988840"/>
            <a:ext cx="288032" cy="36004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87044"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91</a:t>
            </a:fld>
            <a:endParaRPr lang="de-DE" altLang="de-DE">
              <a:latin typeface="+mn-lt"/>
            </a:endParaRP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ロープ</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錨</a:t>
            </a:r>
            <a:r>
              <a:rPr lang="de-DE" altLang="ja-JP" sz="2000" dirty="0">
                <a:solidFill>
                  <a:srgbClr val="333333"/>
                </a:solidFill>
                <a:latin typeface="+mn-lt"/>
              </a:rPr>
              <a:t>(</a:t>
            </a:r>
            <a:r>
              <a:rPr lang="ja-JP" altLang="de-DE" sz="2000" dirty="0">
                <a:solidFill>
                  <a:srgbClr val="333333"/>
                </a:solidFill>
                <a:latin typeface="+mn-lt"/>
              </a:rPr>
              <a:t>いかり</a:t>
            </a:r>
            <a:r>
              <a:rPr lang="de-DE" altLang="ja-JP" sz="2000" dirty="0">
                <a:solidFill>
                  <a:srgbClr val="333333"/>
                </a:solidFill>
                <a:latin typeface="+mn-lt"/>
              </a:rPr>
              <a:t>)</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ペンダント付きのネックレス</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ヘビ</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オウム</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スパゲッティ</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インゲン豆の茎</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花</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高速道路</a:t>
            </a:r>
            <a:endParaRPr lang="de-DE" altLang="ja-JP" sz="2000" dirty="0">
              <a:solidFill>
                <a:srgbClr val="333333"/>
              </a:solidFill>
              <a:latin typeface="+mn-lt"/>
            </a:endParaRPr>
          </a:p>
        </p:txBody>
      </p:sp>
      <p:sp>
        <p:nvSpPr>
          <p:cNvPr id="10" name="Textfeld 9">
            <a:extLst>
              <a:ext uri="{FF2B5EF4-FFF2-40B4-BE49-F238E27FC236}">
                <a16:creationId xmlns:a16="http://schemas.microsoft.com/office/drawing/2014/main" id="{0BC6C440-75EE-4CE5-BAE8-22C8B649B89E}"/>
              </a:ext>
            </a:extLst>
          </p:cNvPr>
          <p:cNvSpPr txBox="1"/>
          <p:nvPr/>
        </p:nvSpPr>
        <p:spPr bwMode="gray">
          <a:xfrm>
            <a:off x="4729435" y="1988840"/>
            <a:ext cx="288032" cy="36004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5"/>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88067" name="Rectangle 6"/>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88068" name="Rectangle 7"/>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92</a:t>
            </a:fld>
            <a:endParaRPr lang="de-DE" altLang="de-DE">
              <a:latin typeface="+mn-lt"/>
            </a:endParaRP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ロープ</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錨</a:t>
            </a:r>
            <a:r>
              <a:rPr lang="de-DE" altLang="ja-JP" sz="2000" dirty="0">
                <a:solidFill>
                  <a:srgbClr val="333333"/>
                </a:solidFill>
                <a:latin typeface="+mn-lt"/>
              </a:rPr>
              <a:t>(</a:t>
            </a:r>
            <a:r>
              <a:rPr lang="ja-JP" altLang="de-DE" sz="2000" dirty="0">
                <a:solidFill>
                  <a:srgbClr val="333333"/>
                </a:solidFill>
                <a:latin typeface="+mn-lt"/>
              </a:rPr>
              <a:t>いかり</a:t>
            </a:r>
            <a:r>
              <a:rPr lang="de-DE" altLang="ja-JP" sz="2000" dirty="0">
                <a:solidFill>
                  <a:srgbClr val="333333"/>
                </a:solidFill>
                <a:latin typeface="+mn-lt"/>
              </a:rPr>
              <a:t>)</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ペンダント付きのネックレス</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ヘビ</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オウム</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スパゲッティ</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インゲン豆の茎</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花</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高速道路</a:t>
            </a:r>
            <a:endParaRPr lang="de-DE" altLang="ja-JP" sz="2000" dirty="0">
              <a:solidFill>
                <a:srgbClr val="333333"/>
              </a:solidFill>
              <a:latin typeface="+mn-lt"/>
            </a:endParaRPr>
          </a:p>
        </p:txBody>
      </p:sp>
      <p:sp>
        <p:nvSpPr>
          <p:cNvPr id="11" name="Textfeld 10">
            <a:extLst>
              <a:ext uri="{FF2B5EF4-FFF2-40B4-BE49-F238E27FC236}">
                <a16:creationId xmlns:a16="http://schemas.microsoft.com/office/drawing/2014/main" id="{AD860C3E-3DDF-44C4-B98D-7AE36C10C86E}"/>
              </a:ext>
            </a:extLst>
          </p:cNvPr>
          <p:cNvSpPr txBox="1"/>
          <p:nvPr/>
        </p:nvSpPr>
        <p:spPr bwMode="gray">
          <a:xfrm>
            <a:off x="4729435" y="1988840"/>
            <a:ext cx="288032" cy="36004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89092"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89093"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93</a:t>
            </a:fld>
            <a:endParaRPr lang="de-DE" altLang="de-DE">
              <a:latin typeface="+mn-lt"/>
            </a:endParaRP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ロープ</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錨</a:t>
            </a:r>
            <a:r>
              <a:rPr lang="de-DE" altLang="ja-JP" sz="2000" dirty="0">
                <a:solidFill>
                  <a:srgbClr val="333333"/>
                </a:solidFill>
                <a:latin typeface="+mn-lt"/>
              </a:rPr>
              <a:t>(</a:t>
            </a:r>
            <a:r>
              <a:rPr lang="ja-JP" altLang="de-DE" sz="2000" dirty="0">
                <a:solidFill>
                  <a:srgbClr val="333333"/>
                </a:solidFill>
                <a:latin typeface="+mn-lt"/>
              </a:rPr>
              <a:t>いかり</a:t>
            </a:r>
            <a:r>
              <a:rPr lang="de-DE" altLang="ja-JP" sz="2000" dirty="0">
                <a:solidFill>
                  <a:srgbClr val="333333"/>
                </a:solidFill>
                <a:latin typeface="+mn-lt"/>
              </a:rPr>
              <a:t>)</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ペンダント付きのネックレス</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ヘビ</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オウム</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スパゲッティ</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インゲン豆の茎</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花</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高速道路</a:t>
            </a:r>
            <a:endParaRPr lang="de-DE" altLang="ja-JP" sz="2000" dirty="0">
              <a:solidFill>
                <a:srgbClr val="333333"/>
              </a:solidFill>
              <a:latin typeface="+mn-lt"/>
            </a:endParaRPr>
          </a:p>
        </p:txBody>
      </p:sp>
      <p:sp>
        <p:nvSpPr>
          <p:cNvPr id="11" name="Textfeld 10">
            <a:extLst>
              <a:ext uri="{FF2B5EF4-FFF2-40B4-BE49-F238E27FC236}">
                <a16:creationId xmlns:a16="http://schemas.microsoft.com/office/drawing/2014/main" id="{101B2CF0-8D30-414D-90ED-950AF909C652}"/>
              </a:ext>
            </a:extLst>
          </p:cNvPr>
          <p:cNvSpPr txBox="1"/>
          <p:nvPr/>
        </p:nvSpPr>
        <p:spPr bwMode="gray">
          <a:xfrm>
            <a:off x="4729435" y="1988840"/>
            <a:ext cx="288032" cy="36004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90116"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90117"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94</a:t>
            </a:fld>
            <a:endParaRPr lang="de-DE" altLang="de-DE">
              <a:latin typeface="+mn-lt"/>
            </a:endParaRP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ロープ</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錨</a:t>
            </a:r>
            <a:r>
              <a:rPr lang="de-DE" altLang="ja-JP" sz="2000" dirty="0">
                <a:solidFill>
                  <a:srgbClr val="333333"/>
                </a:solidFill>
                <a:latin typeface="+mn-lt"/>
              </a:rPr>
              <a:t>(</a:t>
            </a:r>
            <a:r>
              <a:rPr lang="ja-JP" altLang="de-DE" sz="2000" dirty="0">
                <a:solidFill>
                  <a:srgbClr val="333333"/>
                </a:solidFill>
                <a:latin typeface="+mn-lt"/>
              </a:rPr>
              <a:t>いかり</a:t>
            </a:r>
            <a:r>
              <a:rPr lang="de-DE" altLang="ja-JP" sz="2000" dirty="0">
                <a:solidFill>
                  <a:srgbClr val="333333"/>
                </a:solidFill>
                <a:latin typeface="+mn-lt"/>
              </a:rPr>
              <a:t>)</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ペンダント付きのネックレス</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ヘビ</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オウム</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スパゲッティ</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インゲン豆の茎</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花</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高速道路</a:t>
            </a:r>
            <a:endParaRPr lang="de-DE" altLang="ja-JP" sz="2000" dirty="0">
              <a:solidFill>
                <a:srgbClr val="333333"/>
              </a:solidFill>
              <a:latin typeface="+mn-lt"/>
            </a:endParaRPr>
          </a:p>
        </p:txBody>
      </p:sp>
      <p:sp>
        <p:nvSpPr>
          <p:cNvPr id="11" name="Textfeld 10">
            <a:extLst>
              <a:ext uri="{FF2B5EF4-FFF2-40B4-BE49-F238E27FC236}">
                <a16:creationId xmlns:a16="http://schemas.microsoft.com/office/drawing/2014/main" id="{EEF9EFDB-2D6C-46F8-B217-AF1651A3FD49}"/>
              </a:ext>
            </a:extLst>
          </p:cNvPr>
          <p:cNvSpPr txBox="1"/>
          <p:nvPr/>
        </p:nvSpPr>
        <p:spPr bwMode="gray">
          <a:xfrm>
            <a:off x="4729435" y="1988840"/>
            <a:ext cx="288032" cy="36004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91140"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91141"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95</a:t>
            </a:fld>
            <a:endParaRPr lang="de-DE" altLang="de-DE">
              <a:latin typeface="+mn-lt"/>
            </a:endParaRP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ロープ</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錨</a:t>
            </a:r>
            <a:r>
              <a:rPr lang="de-DE" altLang="ja-JP" sz="2000" dirty="0">
                <a:solidFill>
                  <a:srgbClr val="333333"/>
                </a:solidFill>
                <a:latin typeface="+mn-lt"/>
              </a:rPr>
              <a:t>(</a:t>
            </a:r>
            <a:r>
              <a:rPr lang="ja-JP" altLang="de-DE" sz="2000" dirty="0">
                <a:solidFill>
                  <a:srgbClr val="333333"/>
                </a:solidFill>
                <a:latin typeface="+mn-lt"/>
              </a:rPr>
              <a:t>いかり</a:t>
            </a:r>
            <a:r>
              <a:rPr lang="de-DE" altLang="ja-JP" sz="2000" dirty="0">
                <a:solidFill>
                  <a:srgbClr val="333333"/>
                </a:solidFill>
                <a:latin typeface="+mn-lt"/>
              </a:rPr>
              <a:t>)</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ペンダント付きのネックレス</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ヘビ</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オウム</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スパゲッティ</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インゲン豆の茎</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花</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高速道路</a:t>
            </a:r>
            <a:endParaRPr lang="de-DE" altLang="ja-JP" sz="2000" dirty="0">
              <a:solidFill>
                <a:srgbClr val="333333"/>
              </a:solidFill>
              <a:latin typeface="+mn-lt"/>
            </a:endParaRPr>
          </a:p>
        </p:txBody>
      </p:sp>
      <p:sp>
        <p:nvSpPr>
          <p:cNvPr id="11" name="Textfeld 10">
            <a:extLst>
              <a:ext uri="{FF2B5EF4-FFF2-40B4-BE49-F238E27FC236}">
                <a16:creationId xmlns:a16="http://schemas.microsoft.com/office/drawing/2014/main" id="{9CC5E107-59B6-4F0E-9BE1-6ABAE1D5FBC1}"/>
              </a:ext>
            </a:extLst>
          </p:cNvPr>
          <p:cNvSpPr txBox="1"/>
          <p:nvPr/>
        </p:nvSpPr>
        <p:spPr bwMode="gray">
          <a:xfrm>
            <a:off x="4729435" y="1988840"/>
            <a:ext cx="288032" cy="36004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1030"/>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92164" name="Rectangle 1031"/>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96</a:t>
            </a:fld>
            <a:endParaRPr lang="de-DE" altLang="de-DE">
              <a:latin typeface="+mn-lt"/>
            </a:endParaRP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ロープ</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錨</a:t>
            </a:r>
            <a:r>
              <a:rPr lang="de-DE" altLang="ja-JP" sz="2000" dirty="0">
                <a:solidFill>
                  <a:srgbClr val="333333"/>
                </a:solidFill>
                <a:latin typeface="+mn-lt"/>
              </a:rPr>
              <a:t>(</a:t>
            </a:r>
            <a:r>
              <a:rPr lang="ja-JP" altLang="de-DE" sz="2000" dirty="0">
                <a:solidFill>
                  <a:srgbClr val="333333"/>
                </a:solidFill>
                <a:latin typeface="+mn-lt"/>
              </a:rPr>
              <a:t>いかり</a:t>
            </a:r>
            <a:r>
              <a:rPr lang="de-DE" altLang="ja-JP" sz="2000" dirty="0">
                <a:solidFill>
                  <a:srgbClr val="333333"/>
                </a:solidFill>
                <a:latin typeface="+mn-lt"/>
              </a:rPr>
              <a:t>)</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ペンダント付きのネックレス</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ヘビ</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オウム</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スパゲッティ</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インゲン豆の茎</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花</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高速道路</a:t>
            </a:r>
            <a:endParaRPr lang="de-DE" altLang="ja-JP" sz="2000" dirty="0">
              <a:solidFill>
                <a:srgbClr val="333333"/>
              </a:solidFill>
              <a:latin typeface="+mn-lt"/>
            </a:endParaRPr>
          </a:p>
        </p:txBody>
      </p:sp>
      <p:sp>
        <p:nvSpPr>
          <p:cNvPr id="10" name="Textfeld 9">
            <a:extLst>
              <a:ext uri="{FF2B5EF4-FFF2-40B4-BE49-F238E27FC236}">
                <a16:creationId xmlns:a16="http://schemas.microsoft.com/office/drawing/2014/main" id="{C5CC6ABF-4C68-4260-8721-53EC3A5FE47A}"/>
              </a:ext>
            </a:extLst>
          </p:cNvPr>
          <p:cNvSpPr txBox="1"/>
          <p:nvPr/>
        </p:nvSpPr>
        <p:spPr bwMode="gray">
          <a:xfrm>
            <a:off x="4729435" y="1988840"/>
            <a:ext cx="288032" cy="36004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93188"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97</a:t>
            </a:fld>
            <a:endParaRPr lang="de-DE" altLang="de-DE">
              <a:latin typeface="+mn-lt"/>
            </a:endParaRP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ロープ</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錨</a:t>
            </a:r>
            <a:r>
              <a:rPr lang="de-DE" altLang="ja-JP" sz="2000" dirty="0">
                <a:solidFill>
                  <a:srgbClr val="333333"/>
                </a:solidFill>
                <a:latin typeface="+mn-lt"/>
              </a:rPr>
              <a:t>(</a:t>
            </a:r>
            <a:r>
              <a:rPr lang="ja-JP" altLang="de-DE" sz="2000" dirty="0">
                <a:solidFill>
                  <a:srgbClr val="333333"/>
                </a:solidFill>
                <a:latin typeface="+mn-lt"/>
              </a:rPr>
              <a:t>いかり</a:t>
            </a:r>
            <a:r>
              <a:rPr lang="de-DE" altLang="ja-JP" sz="2000" dirty="0">
                <a:solidFill>
                  <a:srgbClr val="333333"/>
                </a:solidFill>
                <a:latin typeface="+mn-lt"/>
              </a:rPr>
              <a:t>)</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ペンダント付きのネックレス</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ヘビ</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オウム</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スパゲッティ</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インゲン豆の茎</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花</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高速道路</a:t>
            </a:r>
            <a:endParaRPr lang="de-DE" altLang="ja-JP" sz="2000" dirty="0">
              <a:solidFill>
                <a:srgbClr val="333333"/>
              </a:solidFill>
              <a:latin typeface="+mn-lt"/>
            </a:endParaRPr>
          </a:p>
        </p:txBody>
      </p:sp>
      <p:sp>
        <p:nvSpPr>
          <p:cNvPr id="10" name="Textfeld 9">
            <a:extLst>
              <a:ext uri="{FF2B5EF4-FFF2-40B4-BE49-F238E27FC236}">
                <a16:creationId xmlns:a16="http://schemas.microsoft.com/office/drawing/2014/main" id="{5CD8A7B8-E4F4-4114-A508-386179994E7E}"/>
              </a:ext>
            </a:extLst>
          </p:cNvPr>
          <p:cNvSpPr txBox="1"/>
          <p:nvPr/>
        </p:nvSpPr>
        <p:spPr bwMode="gray">
          <a:xfrm>
            <a:off x="4729435" y="1988840"/>
            <a:ext cx="288032" cy="36004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問題 </a:t>
            </a:r>
            <a:r>
              <a:rPr lang="en-US" altLang="ja-JP" sz="3600" dirty="0">
                <a:latin typeface="+mn-lt"/>
                <a:ea typeface="+mn-ea"/>
                <a:cs typeface="+mn-cs"/>
              </a:rPr>
              <a:t>9</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98</a:t>
            </a:fld>
            <a:endParaRPr lang="de-DE" altLang="de-DE">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99</a:t>
            </a:fld>
            <a:endParaRPr lang="de-DE" altLang="de-DE">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100</a:t>
            </a:fld>
            <a:endParaRPr lang="de-DE" altLang="de-DE">
              <a:latin typeface="+mn-lt"/>
            </a:endParaRP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101</a:t>
            </a:fld>
            <a:endParaRPr lang="de-DE" altLang="de-DE">
              <a:latin typeface="+mn-lt"/>
            </a:endParaRP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102</a:t>
            </a:fld>
            <a:endParaRPr lang="de-DE" altLang="de-DE">
              <a:latin typeface="+mn-lt"/>
            </a:endParaRP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103</a:t>
            </a:fld>
            <a:endParaRPr lang="de-DE" altLang="de-DE">
              <a:latin typeface="+mn-lt"/>
            </a:endParaRP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104</a:t>
            </a:fld>
            <a:endParaRPr lang="de-DE" altLang="de-DE">
              <a:latin typeface="+mn-lt"/>
            </a:endParaRP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105</a:t>
            </a:fld>
            <a:endParaRPr lang="de-DE" altLang="de-DE">
              <a:latin typeface="+mn-lt"/>
            </a:endParaRP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106</a:t>
            </a:fld>
            <a:endParaRPr lang="de-DE" altLang="de-DE">
              <a:latin typeface="+mn-lt"/>
            </a:endParaRP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問題 </a:t>
            </a:r>
            <a:r>
              <a:rPr lang="en-US" altLang="ja-JP" sz="3600" dirty="0">
                <a:latin typeface="+mn-lt"/>
                <a:ea typeface="+mn-ea"/>
                <a:cs typeface="+mn-cs"/>
              </a:rPr>
              <a:t>10</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107</a:t>
            </a:fld>
            <a:endParaRPr lang="de-DE" altLang="de-DE">
              <a:latin typeface="+mn-l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108</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2"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アザラシ</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冬服の男</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花</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川の風景</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人魚</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タコ</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ハープ</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二枚貝</a:t>
            </a:r>
            <a:endParaRPr lang="ja-JP" altLang="en-US" sz="2000" dirty="0">
              <a:solidFill>
                <a:srgbClr val="333333"/>
              </a:solidFill>
              <a:latin typeface="+mn-l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アザラシ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冬服の男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花</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川の風景</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人魚</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タコ</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ハープ</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二枚貝</a:t>
            </a:r>
            <a:endParaRPr lang="ja-JP" altLang="en-US" sz="20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109</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アザラシ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冬服の男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花</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川の風景</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人魚</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タコ</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ハープ</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二枚貝</a:t>
            </a:r>
            <a:endParaRPr lang="ja-JP" altLang="en-US" sz="20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110</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アザラシ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冬服の男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花</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川の風景</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人魚</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タコ</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ハープ</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二枚貝</a:t>
            </a:r>
            <a:endParaRPr lang="ja-JP" altLang="en-US" sz="20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111</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アザラシ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冬服の男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花</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川の風景</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人魚</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タコ</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ハープ</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二枚貝</a:t>
            </a:r>
            <a:endParaRPr lang="ja-JP" altLang="en-US" sz="20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112</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アザラシ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冬服の男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花</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川の風景</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人魚</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タコ</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ハープ</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二枚貝</a:t>
            </a:r>
            <a:endParaRPr lang="ja-JP" altLang="en-US" sz="20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113</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アザラシ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冬服の男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花</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川の風景</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人魚</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タコ</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ハープ</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二枚貝</a:t>
            </a:r>
            <a:endParaRPr lang="ja-JP" altLang="en-US" sz="20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114</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アザラシ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冬服の男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花</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川の風景</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人魚</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タコ</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ハープ</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二枚貝</a:t>
            </a:r>
            <a:endParaRPr lang="ja-JP" altLang="en-US" sz="20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115</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課題 </a:t>
            </a:r>
            <a:r>
              <a:rPr lang="en-US" altLang="ja-JP" sz="3600">
                <a:latin typeface="+mn-lt"/>
                <a:ea typeface="+mn-ea"/>
                <a:cs typeface="+mn-cs"/>
              </a:rPr>
              <a:t>2:</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116</a:t>
            </a:fld>
            <a:endParaRPr lang="de-DE" altLang="de-DE">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何に見えますか</a:t>
            </a:r>
            <a:r>
              <a:rPr lang="en-US"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117</a:t>
            </a:fld>
            <a:endParaRPr lang="de-DE" altLang="de-DE">
              <a:latin typeface="+mn-lt"/>
            </a:endParaRPr>
          </a:p>
        </p:txBody>
      </p:sp>
      <p:pic>
        <p:nvPicPr>
          <p:cNvPr id="8"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118</a:t>
            </a:fld>
            <a:endParaRPr lang="de-DE" altLang="de-DE">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ja-JP" altLang="en-US" sz="3600" dirty="0">
                <a:solidFill>
                  <a:srgbClr val="004992"/>
                </a:solidFill>
                <a:latin typeface="+mn-lt"/>
                <a:ea typeface="+mn-ea"/>
                <a:cs typeface="+mn-cs"/>
              </a:rPr>
              <a:t>今何が見えてますか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12"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mn-lt"/>
                <a:ea typeface="+mn-ea"/>
              </a:rPr>
              <a:t>老夫婦、ゴブレット それとも</a:t>
            </a:r>
            <a:r>
              <a:rPr lang="en-US" altLang="ja-JP" sz="2400" dirty="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何に見えますか</a:t>
            </a:r>
            <a:r>
              <a:rPr lang="en-US"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119</a:t>
            </a:fld>
            <a:endParaRPr lang="de-DE" altLang="de-DE">
              <a:latin typeface="+mn-lt"/>
            </a:endParaRPr>
          </a:p>
        </p:txBody>
      </p:sp>
      <p:pic>
        <p:nvPicPr>
          <p:cNvPr id="8"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2" name="Rectangle 1034"/>
          <p:cNvSpPr>
            <a:spLocks noChangeArrowheads="1"/>
          </p:cNvSpPr>
          <p:nvPr/>
        </p:nvSpPr>
        <p:spPr bwMode="auto">
          <a:xfrm>
            <a:off x="3830048" y="5634038"/>
            <a:ext cx="343395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ja-JP" sz="800">
                <a:solidFill>
                  <a:srgbClr val="333333"/>
                </a:solidFill>
                <a:latin typeface="+mn-lt"/>
              </a:rPr>
              <a:t>reproduced with kind pemission by rockypointcollectibles.easystorecreator.net/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何に見えますか</a:t>
            </a:r>
            <a:r>
              <a:rPr lang="en-US"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120</a:t>
            </a:fld>
            <a:endParaRPr lang="de-DE" altLang="de-DE">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algn="ctr" defTabSz="914400" fontAlgn="base"/>
            <a:r>
              <a:rPr lang="ja-JP" altLang="de-DE" sz="2400" dirty="0">
                <a:solidFill>
                  <a:srgbClr val="333333"/>
                </a:solidFill>
              </a:rPr>
              <a:t>性急な決定によって常に間違えるとは限らないですが、</a:t>
            </a:r>
          </a:p>
          <a:p>
            <a:pPr lvl="0" algn="ctr" defTabSz="914400" fontAlgn="base"/>
            <a:r>
              <a:rPr lang="ja-JP" altLang="de-DE" sz="2400" dirty="0">
                <a:solidFill>
                  <a:srgbClr val="333333"/>
                </a:solidFill>
              </a:rPr>
              <a:t>時に話の半分しか聞いていない時もあります</a:t>
            </a:r>
            <a:r>
              <a:rPr lang="de-DE" altLang="ja-JP" sz="2400" dirty="0">
                <a:solidFill>
                  <a:srgbClr val="333333"/>
                </a:solidFill>
              </a:rPr>
              <a:t>!</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CCD8C368-6D81-4C6B-9B37-81017CBD25A0}" type="slidenum">
              <a:rPr lang="de-DE" altLang="de-DE" smtClean="0">
                <a:latin typeface="+mn-lt"/>
              </a:rPr>
              <a:pPr/>
              <a:t>121</a:t>
            </a:fld>
            <a:endParaRPr lang="de-DE" altLang="de-DE">
              <a:latin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algn="ctr" defTabSz="914400" fontAlgn="base"/>
            <a:r>
              <a:rPr lang="ja-JP" altLang="de-DE" sz="2400" dirty="0">
                <a:solidFill>
                  <a:srgbClr val="333333"/>
                </a:solidFill>
              </a:rPr>
              <a:t>性急な決定によって常に間違えるとは限らないですが、</a:t>
            </a:r>
          </a:p>
          <a:p>
            <a:pPr lvl="0" algn="ctr" defTabSz="914400" fontAlgn="base"/>
            <a:r>
              <a:rPr lang="ja-JP" altLang="de-DE" sz="2400" dirty="0">
                <a:solidFill>
                  <a:srgbClr val="333333"/>
                </a:solidFill>
              </a:rPr>
              <a:t>時に話の半分しか聞いていない時もあります</a:t>
            </a:r>
            <a:r>
              <a:rPr lang="de-DE" altLang="ja-JP" sz="2400" dirty="0">
                <a:solidFill>
                  <a:srgbClr val="333333"/>
                </a:solidFill>
              </a:rPr>
              <a:t>!</a:t>
            </a:r>
          </a:p>
          <a:p>
            <a:pPr lvl="0" algn="ctr" defTabSz="914400" fontAlgn="base"/>
            <a:r>
              <a:rPr lang="ja-JP" altLang="de-DE" sz="2400" b="1" dirty="0">
                <a:solidFill>
                  <a:srgbClr val="004992"/>
                </a:solidFill>
              </a:rPr>
              <a:t>次の絵の細かいところや人物を</a:t>
            </a:r>
          </a:p>
          <a:p>
            <a:pPr lvl="0" algn="ctr" defTabSz="914400" fontAlgn="base"/>
            <a:r>
              <a:rPr lang="ja-JP" altLang="de-DE" sz="2400" b="1" dirty="0">
                <a:solidFill>
                  <a:srgbClr val="004992"/>
                </a:solidFill>
              </a:rPr>
              <a:t>全部見つけてみて下さい</a:t>
            </a:r>
            <a:r>
              <a:rPr lang="de-DE" altLang="ja-JP" sz="2400" b="1"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CCD8C368-6D81-4C6B-9B37-81017CBD25A0}" type="slidenum">
              <a:rPr lang="de-DE" altLang="de-DE" smtClean="0">
                <a:latin typeface="+mn-lt"/>
              </a:rPr>
              <a:pPr/>
              <a:t>122</a:t>
            </a:fld>
            <a:endParaRPr lang="de-DE" altLang="de-DE">
              <a:latin typeface="+mn-lt"/>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CCD8C368-6D81-4C6B-9B37-81017CBD25A0}" type="slidenum">
              <a:rPr lang="de-DE" altLang="de-DE" smtClean="0">
                <a:latin typeface="+mn-lt"/>
              </a:rPr>
              <a:pPr/>
              <a:t>123</a:t>
            </a:fld>
            <a:endParaRPr lang="de-DE" altLang="de-DE">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124</a:t>
            </a:fld>
            <a:endParaRPr lang="de-DE" altLang="de-DE">
              <a:latin typeface="+mn-lt"/>
            </a:endParaRPr>
          </a:p>
        </p:txBody>
      </p:sp>
      <p:pic>
        <p:nvPicPr>
          <p:cNvPr id="8"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mn-lt"/>
                <a:ea typeface="+mn-ea"/>
              </a:rPr>
              <a:t>高齢女性、若い女性、口ひげの男</a:t>
            </a:r>
            <a:r>
              <a:rPr lang="en-US" altLang="ja-JP" sz="2400" dirty="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CCD8C368-6D81-4C6B-9B37-81017CBD25A0}" type="slidenum">
              <a:rPr lang="de-DE" altLang="de-DE" smtClean="0">
                <a:latin typeface="+mn-lt"/>
              </a:rPr>
              <a:pPr/>
              <a:t>125</a:t>
            </a:fld>
            <a:endParaRPr lang="de-DE" altLang="de-DE">
              <a:latin typeface="+mn-lt"/>
            </a:endParaRPr>
          </a:p>
        </p:txBody>
      </p:sp>
      <p:pic>
        <p:nvPicPr>
          <p:cNvPr id="7"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126</a:t>
            </a:fld>
            <a:endParaRPr lang="de-DE" altLang="de-DE">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mn-lt"/>
                <a:ea typeface="+mn-ea"/>
              </a:rPr>
              <a:t>高齢男性もしくは馬に乗っている人</a:t>
            </a:r>
            <a:r>
              <a:rPr lang="en-US" altLang="ja-JP" sz="2400" dirty="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CCD8C368-6D81-4C6B-9B37-81017CBD25A0}" type="slidenum">
              <a:rPr lang="de-DE" altLang="de-DE" smtClean="0">
                <a:latin typeface="+mn-lt"/>
              </a:rPr>
              <a:pPr/>
              <a:t>127</a:t>
            </a:fld>
            <a:endParaRPr lang="de-DE" altLang="de-DE">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128</a:t>
            </a:fld>
            <a:endParaRPr lang="de-DE" altLang="de-DE">
              <a:latin typeface="+mn-lt"/>
            </a:endParaRPr>
          </a:p>
        </p:txBody>
      </p:sp>
      <p:pic>
        <p:nvPicPr>
          <p:cNvPr id="8"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mn-lt"/>
                <a:ea typeface="+mn-ea"/>
              </a:rPr>
              <a:t>カモもしくはウサギ</a:t>
            </a:r>
            <a:r>
              <a:rPr lang="en-US" altLang="ja-JP" sz="2400" dirty="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CCD8C368-6D81-4C6B-9B37-81017CBD25A0}" type="slidenum">
              <a:rPr lang="de-DE" altLang="de-DE" smtClean="0">
                <a:latin typeface="+mn-lt"/>
              </a:rPr>
              <a:pPr/>
              <a:t>129</a:t>
            </a:fld>
            <a:endParaRPr lang="de-DE" altLang="de-DE">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130</a:t>
            </a:fld>
            <a:endParaRPr lang="de-DE" altLang="de-DE">
              <a:latin typeface="+mn-lt"/>
            </a:endParaRPr>
          </a:p>
        </p:txBody>
      </p:sp>
      <p:pic>
        <p:nvPicPr>
          <p:cNvPr id="8"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mn-lt"/>
                <a:ea typeface="+mn-ea"/>
              </a:rPr>
              <a:t>絵を逆さにしたら何が見えるでしょう</a:t>
            </a:r>
            <a:r>
              <a:rPr lang="en-US" altLang="ja-JP" sz="2400" dirty="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131</a:t>
            </a:fld>
            <a:endParaRPr lang="de-DE" altLang="de-DE">
              <a:latin typeface="+mn-lt"/>
            </a:endParaRPr>
          </a:p>
        </p:txBody>
      </p:sp>
      <p:pic>
        <p:nvPicPr>
          <p:cNvPr id="8"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mn-lt"/>
                <a:ea typeface="+mn-ea"/>
              </a:rPr>
              <a:t>馬もしくは御者</a:t>
            </a:r>
            <a:r>
              <a:rPr lang="en-US" altLang="ja-JP" sz="2400" dirty="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CCD8C368-6D81-4C6B-9B37-81017CBD25A0}" type="slidenum">
              <a:rPr lang="de-DE" altLang="de-DE" smtClean="0">
                <a:latin typeface="+mn-lt"/>
              </a:rPr>
              <a:pPr/>
              <a:t>132</a:t>
            </a:fld>
            <a:endParaRPr lang="de-DE" altLang="de-DE">
              <a:latin typeface="+mn-lt"/>
            </a:endParaRPr>
          </a:p>
        </p:txBody>
      </p:sp>
      <p:pic>
        <p:nvPicPr>
          <p:cNvPr id="7" name="Picture 6"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133</a:t>
            </a:fld>
            <a:endParaRPr lang="de-DE" altLang="de-DE">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mn-lt"/>
                <a:ea typeface="+mn-ea"/>
              </a:rPr>
              <a:t>頭蓋骨もしくはパン屋</a:t>
            </a:r>
            <a:r>
              <a:rPr lang="en-US" altLang="ja-JP" sz="2400" dirty="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何が見えますか</a:t>
            </a:r>
            <a:r>
              <a:rPr lang="en-US"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134</a:t>
            </a:fld>
            <a:endParaRPr lang="de-DE" alt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細かい所まで全部みつけてみて下さい</a:t>
            </a:r>
            <a:r>
              <a:rPr lang="en-US" altLang="ja-JP" sz="3600">
                <a:latin typeface="+mn-lt"/>
                <a:ea typeface="+mn-ea"/>
                <a:cs typeface="+mn-cs"/>
              </a:rPr>
              <a:t>!</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135</a:t>
            </a:fld>
            <a:endParaRPr lang="de-DE" altLang="de-DE">
              <a:latin typeface="+mn-lt"/>
            </a:endParaRPr>
          </a:p>
        </p:txBody>
      </p:sp>
      <p:pic>
        <p:nvPicPr>
          <p:cNvPr id="8" name="Picture 7"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6" name="Oval 6"/>
          <p:cNvSpPr>
            <a:spLocks noChangeArrowheads="1"/>
          </p:cNvSpPr>
          <p:nvPr/>
        </p:nvSpPr>
        <p:spPr bwMode="auto">
          <a:xfrm>
            <a:off x="5233763" y="3429000"/>
            <a:ext cx="1827160" cy="1366838"/>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CCD8C368-6D81-4C6B-9B37-81017CBD25A0}" type="slidenum">
              <a:rPr lang="de-DE" altLang="de-DE" smtClean="0">
                <a:latin typeface="+mn-lt"/>
              </a:rPr>
              <a:pPr/>
              <a:t>136</a:t>
            </a:fld>
            <a:endParaRPr lang="de-DE" altLang="de-DE">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最後のスライドは、すぐに決めつけることが間違いを導くことがあり「半分の真実」しか認識できないことを示している。</a:t>
            </a:r>
            <a:endParaRPr lang="en-US" altLang="de-DE" sz="20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137</a:t>
            </a:fld>
            <a:endParaRPr lang="de-DE" altLang="de-DE">
              <a:latin typeface="+mn-l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最後のスライドは、すぐに決めつけることが間違いを導くことがあり「半分の真実」しか認識できないことを示している。</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したがって、特にもし決定が重大あるいは劇的な意味をもつならば、</a:t>
            </a:r>
            <a:r>
              <a:rPr lang="ja-JP" altLang="en-US" sz="2000" dirty="0">
                <a:solidFill>
                  <a:srgbClr val="004992"/>
                </a:solidFill>
              </a:rPr>
              <a:t>できるだけ多くの情報をさがすこ</a:t>
            </a:r>
            <a:r>
              <a:rPr lang="ja-JP" altLang="en-US" sz="2000" dirty="0">
                <a:solidFill>
                  <a:srgbClr val="333333"/>
                </a:solidFill>
              </a:rPr>
              <a:t>とと他の人と意見交換することが重要です</a:t>
            </a:r>
            <a:r>
              <a:rPr lang="en-US" altLang="de-DE" sz="2000" dirty="0">
                <a:solidFill>
                  <a:srgbClr val="333333"/>
                </a:solidFill>
              </a:rPr>
              <a:t>(</a:t>
            </a:r>
            <a:r>
              <a:rPr lang="ja-JP" altLang="en-US" sz="2000" dirty="0">
                <a:solidFill>
                  <a:srgbClr val="333333"/>
                </a:solidFill>
              </a:rPr>
              <a:t>例えば、隣人があなたの後をつけていると感じる</a:t>
            </a:r>
            <a:r>
              <a:rPr lang="en-US" altLang="de-DE" sz="2000" dirty="0">
                <a:solidFill>
                  <a:srgbClr val="333333"/>
                </a:solidFill>
                <a:sym typeface="Wingdings" panose="05000000000000000000" pitchFamily="2" charset="2"/>
              </a:rPr>
              <a:t>→ </a:t>
            </a:r>
            <a:r>
              <a:rPr lang="ja-JP" altLang="en-US" sz="2000" dirty="0">
                <a:solidFill>
                  <a:srgbClr val="333333"/>
                </a:solidFill>
                <a:sym typeface="Wingdings" panose="05000000000000000000" pitchFamily="2" charset="2"/>
              </a:rPr>
              <a:t>仮想敵を攻撃してはいけない</a:t>
            </a:r>
            <a:r>
              <a:rPr lang="de-DE" altLang="ja-JP" sz="2000" dirty="0">
                <a:solidFill>
                  <a:srgbClr val="333333"/>
                </a:solidFill>
              </a:rPr>
              <a:t>!</a:t>
            </a:r>
            <a:r>
              <a:rPr lang="en-US" altLang="ja-JP" sz="2000" dirty="0">
                <a:solidFill>
                  <a:srgbClr val="333333"/>
                </a:solidFill>
              </a:rPr>
              <a:t>)</a:t>
            </a:r>
            <a:r>
              <a:rPr lang="ja-JP" altLang="en-US" sz="2000" dirty="0">
                <a:solidFill>
                  <a:srgbClr val="333333"/>
                </a:solidFill>
              </a:rPr>
              <a:t>。</a:t>
            </a:r>
            <a:endParaRPr lang="en-US" altLang="de-DE" sz="20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138</a:t>
            </a:fld>
            <a:endParaRPr lang="de-DE" altLang="de-DE">
              <a:latin typeface="+mn-lt"/>
            </a:endParaRPr>
          </a:p>
        </p:txBody>
      </p:sp>
    </p:spTree>
    <p:extLst>
      <p:ext uri="{BB962C8B-B14F-4D97-AF65-F5344CB8AC3E}">
        <p14:creationId xmlns:p14="http://schemas.microsoft.com/office/powerpoint/2010/main" val="253144567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最後のスライドは、すぐに決めつけることが間違いを導くことがあり「半分の真実」しか認識できないことを示している。</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したがって、特にもし決定が重大あるいは劇的な意味をもつならば、</a:t>
            </a:r>
            <a:r>
              <a:rPr lang="ja-JP" altLang="en-US" sz="2000" dirty="0">
                <a:solidFill>
                  <a:srgbClr val="004992"/>
                </a:solidFill>
              </a:rPr>
              <a:t>できるだけ多くの情報をさがすこ</a:t>
            </a:r>
            <a:r>
              <a:rPr lang="ja-JP" altLang="en-US" sz="2000" dirty="0">
                <a:solidFill>
                  <a:srgbClr val="333333"/>
                </a:solidFill>
              </a:rPr>
              <a:t>とと他の人と意見交換することが重要です</a:t>
            </a:r>
            <a:r>
              <a:rPr lang="en-US" altLang="de-DE" sz="2000" dirty="0">
                <a:solidFill>
                  <a:srgbClr val="333333"/>
                </a:solidFill>
              </a:rPr>
              <a:t>(</a:t>
            </a:r>
            <a:r>
              <a:rPr lang="ja-JP" altLang="en-US" sz="2000" dirty="0">
                <a:solidFill>
                  <a:srgbClr val="333333"/>
                </a:solidFill>
              </a:rPr>
              <a:t>例えば、隣人があなたの後をつけていると感じる</a:t>
            </a:r>
            <a:r>
              <a:rPr lang="en-US" altLang="de-DE" sz="2000" dirty="0">
                <a:solidFill>
                  <a:srgbClr val="333333"/>
                </a:solidFill>
                <a:sym typeface="Wingdings" panose="05000000000000000000" pitchFamily="2" charset="2"/>
              </a:rPr>
              <a:t>→ </a:t>
            </a:r>
            <a:r>
              <a:rPr lang="ja-JP" altLang="en-US" sz="2000" dirty="0">
                <a:solidFill>
                  <a:srgbClr val="333333"/>
                </a:solidFill>
                <a:sym typeface="Wingdings" panose="05000000000000000000" pitchFamily="2" charset="2"/>
              </a:rPr>
              <a:t>仮想敵を攻撃してはいけない</a:t>
            </a:r>
            <a:r>
              <a:rPr lang="de-DE" altLang="ja-JP" sz="2000" dirty="0">
                <a:solidFill>
                  <a:srgbClr val="333333"/>
                </a:solidFill>
              </a:rPr>
              <a:t>!</a:t>
            </a:r>
            <a:r>
              <a:rPr lang="en-US" altLang="ja-JP" sz="2000" dirty="0">
                <a:solidFill>
                  <a:srgbClr val="333333"/>
                </a:solidFill>
              </a:rPr>
              <a:t>)</a:t>
            </a:r>
            <a:r>
              <a:rPr lang="ja-JP" altLang="en-US"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重要でない出来事でも、我々は急いで決めない方が良い</a:t>
            </a:r>
            <a:r>
              <a:rPr lang="en-US" altLang="de-DE" sz="2000" dirty="0">
                <a:solidFill>
                  <a:srgbClr val="333333"/>
                </a:solidFill>
              </a:rPr>
              <a:t>(</a:t>
            </a:r>
            <a:r>
              <a:rPr lang="ja-JP" altLang="en-US" sz="2000" dirty="0">
                <a:solidFill>
                  <a:srgbClr val="333333"/>
                </a:solidFill>
              </a:rPr>
              <a:t>例えば、ヨーグルトのブランドやケーキの種類、くじの番号を選ぶ時など</a:t>
            </a:r>
            <a:r>
              <a:rPr lang="en-US" altLang="ja-JP" sz="2000" dirty="0">
                <a:solidFill>
                  <a:srgbClr val="333333"/>
                </a:solidFill>
              </a:rPr>
              <a:t>)</a:t>
            </a:r>
            <a:r>
              <a:rPr lang="ja-JP" altLang="en-US" sz="2000" dirty="0">
                <a:solidFill>
                  <a:srgbClr val="333333"/>
                </a:solidFill>
              </a:rPr>
              <a:t>。</a:t>
            </a:r>
            <a:endParaRPr lang="en-US" altLang="de-DE" sz="20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139</a:t>
            </a:fld>
            <a:endParaRPr lang="de-DE" altLang="de-DE">
              <a:latin typeface="+mn-lt"/>
            </a:endParaRPr>
          </a:p>
        </p:txBody>
      </p:sp>
    </p:spTree>
    <p:extLst>
      <p:ext uri="{BB962C8B-B14F-4D97-AF65-F5344CB8AC3E}">
        <p14:creationId xmlns:p14="http://schemas.microsoft.com/office/powerpoint/2010/main" val="337461140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最後のスライドは、すぐに決めつけることが間違いを導くことがあり「半分の真実」しか認識できないことを示している。</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したがって、特にもし決定が重大あるいは劇的な意味をもつならば、</a:t>
            </a:r>
            <a:r>
              <a:rPr lang="ja-JP" altLang="en-US" sz="2000" dirty="0">
                <a:solidFill>
                  <a:srgbClr val="004992"/>
                </a:solidFill>
              </a:rPr>
              <a:t>できるだけ多くの情報をさがすこ</a:t>
            </a:r>
            <a:r>
              <a:rPr lang="ja-JP" altLang="en-US" sz="2000" dirty="0">
                <a:solidFill>
                  <a:srgbClr val="333333"/>
                </a:solidFill>
              </a:rPr>
              <a:t>とと他の人と意見交換することが重要です</a:t>
            </a:r>
            <a:r>
              <a:rPr lang="en-US" altLang="de-DE" sz="2000" dirty="0">
                <a:solidFill>
                  <a:srgbClr val="333333"/>
                </a:solidFill>
              </a:rPr>
              <a:t>(</a:t>
            </a:r>
            <a:r>
              <a:rPr lang="ja-JP" altLang="en-US" sz="2000" dirty="0">
                <a:solidFill>
                  <a:srgbClr val="333333"/>
                </a:solidFill>
              </a:rPr>
              <a:t>例えば、隣人があなたの後をつけていると感じる</a:t>
            </a:r>
            <a:r>
              <a:rPr lang="en-US" altLang="de-DE" sz="2000" dirty="0">
                <a:solidFill>
                  <a:srgbClr val="333333"/>
                </a:solidFill>
                <a:sym typeface="Wingdings" panose="05000000000000000000" pitchFamily="2" charset="2"/>
              </a:rPr>
              <a:t>→ </a:t>
            </a:r>
            <a:r>
              <a:rPr lang="ja-JP" altLang="en-US" sz="2000" dirty="0">
                <a:solidFill>
                  <a:srgbClr val="333333"/>
                </a:solidFill>
                <a:sym typeface="Wingdings" panose="05000000000000000000" pitchFamily="2" charset="2"/>
              </a:rPr>
              <a:t>仮想敵を攻撃してはいけない</a:t>
            </a:r>
            <a:r>
              <a:rPr lang="de-DE" altLang="ja-JP" sz="2000" dirty="0">
                <a:solidFill>
                  <a:srgbClr val="333333"/>
                </a:solidFill>
              </a:rPr>
              <a:t>!</a:t>
            </a:r>
            <a:r>
              <a:rPr lang="en-US" altLang="ja-JP" sz="2000" dirty="0">
                <a:solidFill>
                  <a:srgbClr val="333333"/>
                </a:solidFill>
              </a:rPr>
              <a:t>)</a:t>
            </a:r>
            <a:r>
              <a:rPr lang="ja-JP" altLang="en-US"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重要でない出来事でも、我々は急いで決めない方が良い</a:t>
            </a:r>
            <a:r>
              <a:rPr lang="en-US" altLang="de-DE" sz="2000" dirty="0">
                <a:solidFill>
                  <a:srgbClr val="333333"/>
                </a:solidFill>
              </a:rPr>
              <a:t>(</a:t>
            </a:r>
            <a:r>
              <a:rPr lang="ja-JP" altLang="en-US" sz="2000" dirty="0">
                <a:solidFill>
                  <a:srgbClr val="333333"/>
                </a:solidFill>
              </a:rPr>
              <a:t>例えば、ヨーグルトのブランドやケーキの種類、くじの番号を選ぶ時など</a:t>
            </a:r>
            <a:r>
              <a:rPr lang="en-US" altLang="ja-JP" sz="2000" dirty="0">
                <a:solidFill>
                  <a:srgbClr val="333333"/>
                </a:solidFill>
              </a:rPr>
              <a:t>)</a:t>
            </a:r>
            <a:r>
              <a:rPr lang="ja-JP" altLang="en-US"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人間は間違えるもの</a:t>
            </a:r>
            <a:r>
              <a:rPr lang="en-US" altLang="de-DE" sz="2000" dirty="0">
                <a:solidFill>
                  <a:srgbClr val="333333"/>
                </a:solidFill>
              </a:rPr>
              <a:t> – </a:t>
            </a:r>
            <a:r>
              <a:rPr lang="ja-JP" altLang="en-US" sz="2000" dirty="0">
                <a:solidFill>
                  <a:srgbClr val="333333"/>
                </a:solidFill>
              </a:rPr>
              <a:t>間違える可能性に備えましょう。</a:t>
            </a:r>
            <a:endParaRPr lang="de-DE" altLang="ja-JP" sz="20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140</a:t>
            </a:fld>
            <a:endParaRPr lang="de-DE" altLang="de-DE">
              <a:latin typeface="+mn-lt"/>
            </a:endParaRPr>
          </a:p>
        </p:txBody>
      </p:sp>
    </p:spTree>
    <p:extLst>
      <p:ext uri="{BB962C8B-B14F-4D97-AF65-F5344CB8AC3E}">
        <p14:creationId xmlns:p14="http://schemas.microsoft.com/office/powerpoint/2010/main" val="255129938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最後のスライドは、すぐに決めつけることが間違いを導くことがあり「半分の真実」しか認識できないことを示している。</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したがって、特にもし決定が重大あるいは劇的な意味をもつならば、</a:t>
            </a:r>
            <a:r>
              <a:rPr lang="ja-JP" altLang="en-US" sz="2000" dirty="0">
                <a:solidFill>
                  <a:srgbClr val="004992"/>
                </a:solidFill>
              </a:rPr>
              <a:t>できるだけ多くの情報をさがすこ</a:t>
            </a:r>
            <a:r>
              <a:rPr lang="ja-JP" altLang="en-US" sz="2000" dirty="0">
                <a:solidFill>
                  <a:srgbClr val="333333"/>
                </a:solidFill>
              </a:rPr>
              <a:t>とと他の人と意見交換することが重要です</a:t>
            </a:r>
            <a:r>
              <a:rPr lang="en-US" altLang="de-DE" sz="2000" dirty="0">
                <a:solidFill>
                  <a:srgbClr val="333333"/>
                </a:solidFill>
              </a:rPr>
              <a:t>(</a:t>
            </a:r>
            <a:r>
              <a:rPr lang="ja-JP" altLang="en-US" sz="2000" dirty="0">
                <a:solidFill>
                  <a:srgbClr val="333333"/>
                </a:solidFill>
              </a:rPr>
              <a:t>例えば、隣人があなたの後をつけていると感じる</a:t>
            </a:r>
            <a:r>
              <a:rPr lang="en-US" altLang="de-DE" sz="2000" dirty="0">
                <a:solidFill>
                  <a:srgbClr val="333333"/>
                </a:solidFill>
                <a:sym typeface="Wingdings" panose="05000000000000000000" pitchFamily="2" charset="2"/>
              </a:rPr>
              <a:t>→ </a:t>
            </a:r>
            <a:r>
              <a:rPr lang="ja-JP" altLang="en-US" sz="2000" dirty="0">
                <a:solidFill>
                  <a:srgbClr val="333333"/>
                </a:solidFill>
                <a:sym typeface="Wingdings" panose="05000000000000000000" pitchFamily="2" charset="2"/>
              </a:rPr>
              <a:t>仮想敵を攻撃してはいけない</a:t>
            </a:r>
            <a:r>
              <a:rPr lang="de-DE" altLang="ja-JP" sz="2000" dirty="0">
                <a:solidFill>
                  <a:srgbClr val="333333"/>
                </a:solidFill>
              </a:rPr>
              <a:t>!</a:t>
            </a:r>
            <a:r>
              <a:rPr lang="en-US" altLang="ja-JP" sz="2000" dirty="0">
                <a:solidFill>
                  <a:srgbClr val="333333"/>
                </a:solidFill>
              </a:rPr>
              <a:t>)</a:t>
            </a:r>
            <a:r>
              <a:rPr lang="ja-JP" altLang="en-US"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重要でない出来事でも、我々は急いで決めない方が良い</a:t>
            </a:r>
            <a:r>
              <a:rPr lang="en-US" altLang="de-DE" sz="2000" dirty="0">
                <a:solidFill>
                  <a:srgbClr val="333333"/>
                </a:solidFill>
              </a:rPr>
              <a:t>(</a:t>
            </a:r>
            <a:r>
              <a:rPr lang="ja-JP" altLang="en-US" sz="2000" dirty="0">
                <a:solidFill>
                  <a:srgbClr val="333333"/>
                </a:solidFill>
              </a:rPr>
              <a:t>例えば、ヨーグルトのブランドやケーキの種類、くじの番号を選ぶ時など</a:t>
            </a:r>
            <a:r>
              <a:rPr lang="en-US" altLang="ja-JP" sz="2000" dirty="0">
                <a:solidFill>
                  <a:srgbClr val="333333"/>
                </a:solidFill>
              </a:rPr>
              <a:t>)</a:t>
            </a:r>
            <a:r>
              <a:rPr lang="ja-JP" altLang="en-US"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人間は間違えるもの</a:t>
            </a:r>
            <a:r>
              <a:rPr lang="en-US" altLang="de-DE" sz="2000" dirty="0">
                <a:solidFill>
                  <a:srgbClr val="333333"/>
                </a:solidFill>
              </a:rPr>
              <a:t> – </a:t>
            </a:r>
            <a:r>
              <a:rPr lang="ja-JP" altLang="en-US" sz="2000" dirty="0">
                <a:solidFill>
                  <a:srgbClr val="333333"/>
                </a:solidFill>
              </a:rPr>
              <a:t>間違える可能性に備えましょう。</a:t>
            </a:r>
            <a:endParaRPr lang="de-DE" altLang="ja-JP"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重要な決断は、確かな事実に基づいてくだしましょう。</a:t>
            </a:r>
            <a:br>
              <a:rPr lang="ja-JP" altLang="en-US" sz="2000" dirty="0">
                <a:solidFill>
                  <a:srgbClr val="333333"/>
                </a:solidFill>
              </a:rPr>
            </a:br>
            <a:r>
              <a:rPr lang="ja-JP" altLang="en-US" sz="2000" dirty="0">
                <a:solidFill>
                  <a:srgbClr val="333333"/>
                </a:solidFill>
              </a:rPr>
              <a:t>単なる推測は「悪いアドバイザー」です。</a:t>
            </a:r>
            <a:r>
              <a:rPr lang="ja-JP" altLang="ja-JP" sz="2000" dirty="0">
                <a:solidFill>
                  <a:srgbClr val="333333"/>
                </a:solidFill>
              </a:rPr>
              <a:t>判断</a:t>
            </a:r>
            <a:r>
              <a:rPr lang="ja-JP" altLang="en-US" sz="2000" dirty="0">
                <a:solidFill>
                  <a:srgbClr val="333333"/>
                </a:solidFill>
              </a:rPr>
              <a:t>を間違う可能性は常にあることを忘れないでください。</a:t>
            </a:r>
            <a:endParaRPr lang="en-US" sz="2000" dirty="0"/>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141</a:t>
            </a:fld>
            <a:endParaRPr lang="de-DE" altLang="de-DE">
              <a:latin typeface="+mn-lt"/>
            </a:endParaRPr>
          </a:p>
        </p:txBody>
      </p:sp>
    </p:spTree>
    <p:extLst>
      <p:ext uri="{BB962C8B-B14F-4D97-AF65-F5344CB8AC3E}">
        <p14:creationId xmlns:p14="http://schemas.microsoft.com/office/powerpoint/2010/main" val="306727978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a:t>
            </a:r>
            <a:r>
              <a:rPr lang="en-US" altLang="ja-JP" sz="3600" dirty="0">
                <a:latin typeface="+mn-lt"/>
                <a:ea typeface="+mn-ea"/>
                <a:cs typeface="+mn-cs"/>
              </a:rPr>
              <a:t>?</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r>
              <a:rPr lang="ja-JP" altLang="en-AU" sz="2000" dirty="0">
                <a:solidFill>
                  <a:srgbClr val="333333"/>
                </a:solidFill>
              </a:rPr>
              <a:t>精神病の多くの人</a:t>
            </a:r>
            <a:r>
              <a:rPr lang="en-AU" altLang="ja-JP" sz="2000" dirty="0">
                <a:solidFill>
                  <a:srgbClr val="333333"/>
                </a:solidFill>
              </a:rPr>
              <a:t> (</a:t>
            </a:r>
            <a:r>
              <a:rPr lang="ja-JP" altLang="en-AU" sz="2000" dirty="0">
                <a:solidFill>
                  <a:srgbClr val="333333"/>
                </a:solidFill>
              </a:rPr>
              <a:t>すべてではない</a:t>
            </a:r>
            <a:r>
              <a:rPr lang="en-AU" altLang="ja-JP" sz="2000" dirty="0">
                <a:solidFill>
                  <a:srgbClr val="333333"/>
                </a:solidFill>
              </a:rPr>
              <a:t>!) </a:t>
            </a:r>
            <a:r>
              <a:rPr lang="ja-JP" altLang="en-AU" sz="2000" dirty="0">
                <a:solidFill>
                  <a:srgbClr val="333333"/>
                </a:solidFill>
              </a:rPr>
              <a:t>結論へと飛躍し極端な意見を持つ傾向がある。</a:t>
            </a:r>
            <a:endParaRPr lang="en-AU" altLang="de-DE" sz="2000" dirty="0">
              <a:solidFill>
                <a:srgbClr val="004992"/>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142</a:t>
            </a:fld>
            <a:endParaRPr lang="de-DE" altLang="de-DE">
              <a:latin typeface="+mn-lt"/>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a:t>
            </a:r>
            <a:r>
              <a:rPr lang="en-US" altLang="ja-JP" sz="3600" dirty="0">
                <a:latin typeface="+mn-lt"/>
                <a:ea typeface="+mn-ea"/>
                <a:cs typeface="+mn-cs"/>
              </a:rPr>
              <a:t>?</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r>
              <a:rPr lang="ja-JP" altLang="en-AU" sz="2000" dirty="0">
                <a:solidFill>
                  <a:srgbClr val="333333"/>
                </a:solidFill>
              </a:rPr>
              <a:t>精神病の多くの人</a:t>
            </a:r>
            <a:r>
              <a:rPr lang="en-AU" altLang="ja-JP" sz="2000" dirty="0">
                <a:solidFill>
                  <a:srgbClr val="333333"/>
                </a:solidFill>
              </a:rPr>
              <a:t> (</a:t>
            </a:r>
            <a:r>
              <a:rPr lang="ja-JP" altLang="en-AU" sz="2000" dirty="0">
                <a:solidFill>
                  <a:srgbClr val="333333"/>
                </a:solidFill>
              </a:rPr>
              <a:t>すべてではない</a:t>
            </a:r>
            <a:r>
              <a:rPr lang="en-AU" altLang="ja-JP" sz="2000" dirty="0">
                <a:solidFill>
                  <a:srgbClr val="333333"/>
                </a:solidFill>
              </a:rPr>
              <a:t>!) </a:t>
            </a:r>
            <a:r>
              <a:rPr lang="ja-JP" altLang="en-AU" sz="2000" dirty="0">
                <a:solidFill>
                  <a:srgbClr val="333333"/>
                </a:solidFill>
              </a:rPr>
              <a:t>結論へと飛躍し極端な意見を持つ傾向がある。</a:t>
            </a:r>
            <a:endParaRPr lang="en-AU" altLang="de-DE" sz="2000" dirty="0">
              <a:solidFill>
                <a:srgbClr val="004992"/>
              </a:solidFill>
            </a:endParaRPr>
          </a:p>
          <a:p>
            <a:pPr lvl="0" defTabSz="914400" fontAlgn="base"/>
            <a:r>
              <a:rPr lang="ja-JP" altLang="en-AU" sz="2000" b="1" dirty="0">
                <a:solidFill>
                  <a:srgbClr val="004992"/>
                </a:solidFill>
              </a:rPr>
              <a:t>例</a:t>
            </a:r>
            <a:r>
              <a:rPr lang="en-AU" altLang="de-DE" sz="2000" b="1" dirty="0">
                <a:solidFill>
                  <a:srgbClr val="004992"/>
                </a:solidFill>
              </a:rPr>
              <a:t>: </a:t>
            </a:r>
            <a:r>
              <a:rPr lang="ja-JP" altLang="en-AU" sz="2000" dirty="0">
                <a:solidFill>
                  <a:srgbClr val="333333"/>
                </a:solidFill>
              </a:rPr>
              <a:t>公の社会的イベントに出席しながら、カールは次のドイツ王は自分であると主張する。</a:t>
            </a:r>
            <a:endParaRPr lang="en-AU" altLang="de-DE" sz="2000" dirty="0">
              <a:solidFill>
                <a:srgbClr val="333333"/>
              </a:solidFill>
            </a:endParaRPr>
          </a:p>
          <a:p>
            <a:pPr lvl="0" defTabSz="914400" fontAlgn="base"/>
            <a:r>
              <a:rPr lang="ja-JP" altLang="en-AU" sz="2000" b="1" dirty="0">
                <a:solidFill>
                  <a:srgbClr val="004992"/>
                </a:solidFill>
              </a:rPr>
              <a:t>背景</a:t>
            </a:r>
            <a:r>
              <a:rPr lang="en-AU" altLang="de-DE" sz="2000" b="1" dirty="0">
                <a:solidFill>
                  <a:srgbClr val="004992"/>
                </a:solidFill>
              </a:rPr>
              <a:t>:</a:t>
            </a:r>
            <a:r>
              <a:rPr lang="en-AU" altLang="de-DE" sz="2000" b="1" dirty="0">
                <a:solidFill>
                  <a:srgbClr val="333333"/>
                </a:solidFill>
              </a:rPr>
              <a:t> </a:t>
            </a:r>
            <a:r>
              <a:rPr lang="ja-JP" altLang="en-AU" sz="2000" dirty="0">
                <a:solidFill>
                  <a:srgbClr val="333333"/>
                </a:solidFill>
              </a:rPr>
              <a:t>カールはサプライズエッグというお菓子の中に王冠をかぶった王様の人形を見つけた。</a:t>
            </a:r>
            <a:endParaRPr lang="en-US" altLang="ja-JP" sz="2000" dirty="0">
              <a:solidFill>
                <a:srgbClr val="333333"/>
              </a:solidFill>
            </a:endParaRPr>
          </a:p>
          <a:p>
            <a:pPr lvl="0" defTabSz="914400" fontAlgn="base"/>
            <a:r>
              <a:rPr lang="ja-JP" altLang="en-AU" sz="2000" b="1" dirty="0">
                <a:solidFill>
                  <a:srgbClr val="004992"/>
                </a:solidFill>
              </a:rPr>
              <a:t>しかし</a:t>
            </a:r>
            <a:r>
              <a:rPr lang="en-AU" altLang="de-DE" sz="2000" b="1" dirty="0">
                <a:solidFill>
                  <a:srgbClr val="004992"/>
                </a:solidFill>
              </a:rPr>
              <a:t>: </a:t>
            </a:r>
            <a:r>
              <a:rPr lang="ja-JP" altLang="en-AU" sz="2000" dirty="0">
                <a:solidFill>
                  <a:srgbClr val="333333"/>
                </a:solidFill>
              </a:rPr>
              <a:t>彼は王家の血統ではなく、君主制はドイツでは大分前に廃止された； しかしとりわけいえるのは、サプライズエッグの中身は決定的な証拠にはなりえないのだ！</a:t>
            </a:r>
            <a:endParaRPr lang="de-DE" altLang="ja-JP" sz="20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143</a:t>
            </a:fld>
            <a:endParaRPr lang="de-DE" altLang="de-DE">
              <a:latin typeface="+mn-lt"/>
            </a:endParaRPr>
          </a:p>
        </p:txBody>
      </p:sp>
    </p:spTree>
    <p:extLst>
      <p:ext uri="{BB962C8B-B14F-4D97-AF65-F5344CB8AC3E}">
        <p14:creationId xmlns:p14="http://schemas.microsoft.com/office/powerpoint/2010/main" val="41004375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a:t>
            </a:r>
            <a:r>
              <a:rPr lang="en-US" altLang="ja-JP" sz="3600" dirty="0">
                <a:latin typeface="+mn-lt"/>
                <a:ea typeface="+mn-ea"/>
                <a:cs typeface="+mn-cs"/>
              </a:rPr>
              <a:t>?</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r>
              <a:rPr lang="ja-JP" altLang="en-AU" sz="2000" dirty="0">
                <a:solidFill>
                  <a:srgbClr val="333333"/>
                </a:solidFill>
              </a:rPr>
              <a:t>精神病の多くの人</a:t>
            </a:r>
            <a:r>
              <a:rPr lang="en-AU" altLang="ja-JP" sz="2000" dirty="0">
                <a:solidFill>
                  <a:srgbClr val="333333"/>
                </a:solidFill>
              </a:rPr>
              <a:t> (</a:t>
            </a:r>
            <a:r>
              <a:rPr lang="ja-JP" altLang="en-AU" sz="2000" dirty="0">
                <a:solidFill>
                  <a:srgbClr val="333333"/>
                </a:solidFill>
              </a:rPr>
              <a:t>すべてではない</a:t>
            </a:r>
            <a:r>
              <a:rPr lang="en-AU" altLang="ja-JP" sz="2000" dirty="0">
                <a:solidFill>
                  <a:srgbClr val="333333"/>
                </a:solidFill>
              </a:rPr>
              <a:t>!) </a:t>
            </a:r>
            <a:r>
              <a:rPr lang="ja-JP" altLang="en-AU" sz="2000" dirty="0">
                <a:solidFill>
                  <a:srgbClr val="333333"/>
                </a:solidFill>
              </a:rPr>
              <a:t>結論へと飛躍し極端な意見を持つ傾向がある。</a:t>
            </a:r>
            <a:endParaRPr lang="en-AU" altLang="de-DE" sz="2000" dirty="0">
              <a:solidFill>
                <a:srgbClr val="004992"/>
              </a:solidFill>
            </a:endParaRPr>
          </a:p>
          <a:p>
            <a:pPr lvl="0" defTabSz="914400" fontAlgn="base"/>
            <a:r>
              <a:rPr lang="ja-JP" altLang="en-AU" sz="2000" b="1" dirty="0">
                <a:solidFill>
                  <a:srgbClr val="004992"/>
                </a:solidFill>
              </a:rPr>
              <a:t>例</a:t>
            </a:r>
            <a:r>
              <a:rPr lang="en-AU" altLang="de-DE" sz="2000" b="1" dirty="0">
                <a:solidFill>
                  <a:srgbClr val="004992"/>
                </a:solidFill>
              </a:rPr>
              <a:t>: </a:t>
            </a:r>
            <a:r>
              <a:rPr lang="ja-JP" altLang="en-AU" sz="2000" dirty="0">
                <a:solidFill>
                  <a:srgbClr val="333333"/>
                </a:solidFill>
              </a:rPr>
              <a:t>公の社会的イベントに出席しながら、カールは次のドイツ王は自分であると主張する。</a:t>
            </a:r>
            <a:endParaRPr lang="en-AU" altLang="de-DE" sz="2000" dirty="0">
              <a:solidFill>
                <a:srgbClr val="333333"/>
              </a:solidFill>
            </a:endParaRPr>
          </a:p>
          <a:p>
            <a:pPr lvl="0" defTabSz="914400" fontAlgn="base"/>
            <a:r>
              <a:rPr lang="ja-JP" altLang="en-AU" sz="2000" b="1" dirty="0">
                <a:solidFill>
                  <a:srgbClr val="004992"/>
                </a:solidFill>
              </a:rPr>
              <a:t>背景</a:t>
            </a:r>
            <a:r>
              <a:rPr lang="en-AU" altLang="de-DE" sz="2000" b="1" dirty="0">
                <a:solidFill>
                  <a:srgbClr val="004992"/>
                </a:solidFill>
              </a:rPr>
              <a:t>:</a:t>
            </a:r>
            <a:r>
              <a:rPr lang="en-AU" altLang="de-DE" sz="2000" b="1" dirty="0">
                <a:solidFill>
                  <a:srgbClr val="333333"/>
                </a:solidFill>
              </a:rPr>
              <a:t> </a:t>
            </a:r>
            <a:r>
              <a:rPr lang="ja-JP" altLang="en-AU" sz="2000" dirty="0">
                <a:solidFill>
                  <a:srgbClr val="333333"/>
                </a:solidFill>
              </a:rPr>
              <a:t>カールはサプライズエッグというお菓子の中に王冠をかぶった王様の人形を見つけた。</a:t>
            </a:r>
            <a:endParaRPr lang="en-US" altLang="ja-JP" sz="2000" dirty="0">
              <a:solidFill>
                <a:srgbClr val="333333"/>
              </a:solidFill>
            </a:endParaRPr>
          </a:p>
          <a:p>
            <a:pPr lvl="0" defTabSz="914400" fontAlgn="base"/>
            <a:r>
              <a:rPr lang="ja-JP" altLang="en-AU" sz="2000" b="1" dirty="0">
                <a:solidFill>
                  <a:srgbClr val="004992"/>
                </a:solidFill>
              </a:rPr>
              <a:t>しかし</a:t>
            </a:r>
            <a:r>
              <a:rPr lang="en-AU" altLang="de-DE" sz="2000" b="1" dirty="0">
                <a:solidFill>
                  <a:srgbClr val="004992"/>
                </a:solidFill>
              </a:rPr>
              <a:t>: </a:t>
            </a:r>
            <a:r>
              <a:rPr lang="ja-JP" altLang="en-AU" sz="2000" dirty="0">
                <a:solidFill>
                  <a:srgbClr val="333333"/>
                </a:solidFill>
              </a:rPr>
              <a:t>彼は王家の血統ではなく、君主制はドイツでは大分前に廃止された； しかしとりわけいえるのは、サプライズエッグの中身は決定的な証拠にはなりえないのだ！</a:t>
            </a:r>
            <a:endParaRPr lang="de-DE" altLang="ja-JP" sz="2000" dirty="0">
              <a:solidFill>
                <a:srgbClr val="333333"/>
              </a:solidFill>
            </a:endParaRPr>
          </a:p>
          <a:p>
            <a:pPr lvl="0" defTabSz="914400" fontAlgn="base"/>
            <a:r>
              <a:rPr lang="ja-JP" altLang="en-AU" sz="2000" dirty="0">
                <a:solidFill>
                  <a:srgbClr val="333333"/>
                </a:solidFill>
              </a:rPr>
              <a:t>多くの情報の断片について考えるようにしましょう。信頼する人々と様々な説明や意見について相談しましょう。</a:t>
            </a:r>
            <a:endParaRPr lang="en-US" sz="2000" dirty="0"/>
          </a:p>
        </p:txBody>
      </p:sp>
      <p:sp>
        <p:nvSpPr>
          <p:cNvPr id="5" name="Footer Placeholder 4"/>
          <p:cNvSpPr>
            <a:spLocks noGrp="1"/>
          </p:cNvSpPr>
          <p:nvPr>
            <p:ph type="ftr" sz="quarter" idx="11"/>
          </p:nvPr>
        </p:nvSpPr>
        <p:spPr/>
        <p:txBody>
          <a:bodyPr/>
          <a:lstStyle/>
          <a:p>
            <a:pPr>
              <a:defRPr/>
            </a:pPr>
            <a:r>
              <a:rPr lang="ja-JP" altLang="en-US" dirty="0">
                <a:latin typeface="+mn-lt"/>
              </a:rPr>
              <a:t>トレーニング・モジュール </a:t>
            </a:r>
            <a:r>
              <a:rPr lang="en-US" altLang="ja-JP" dirty="0">
                <a:latin typeface="+mn-lt"/>
              </a:rPr>
              <a:t>2 – </a:t>
            </a:r>
            <a:r>
              <a:rPr lang="ja-JP" altLang="en-US" dirty="0">
                <a:latin typeface="+mn-lt"/>
              </a:rPr>
              <a:t>結論への飛躍 </a:t>
            </a:r>
            <a:r>
              <a:rPr lang="en-US" altLang="ja-JP" dirty="0">
                <a:latin typeface="+mn-lt"/>
              </a:rPr>
              <a:t>I</a:t>
            </a:r>
            <a:endParaRPr lang="de-DE" dirty="0">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144</a:t>
            </a:fld>
            <a:endParaRPr lang="de-DE" altLang="de-DE">
              <a:latin typeface="+mn-lt"/>
            </a:endParaRPr>
          </a:p>
        </p:txBody>
      </p:sp>
    </p:spTree>
    <p:extLst>
      <p:ext uri="{BB962C8B-B14F-4D97-AF65-F5344CB8AC3E}">
        <p14:creationId xmlns:p14="http://schemas.microsoft.com/office/powerpoint/2010/main" val="204120163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mn-lt"/>
                <a:ea typeface="+mn-ea"/>
                <a:cs typeface="+mn-cs"/>
              </a:rPr>
              <a:t>注目頂き有難うございました</a:t>
            </a:r>
            <a:r>
              <a:rPr lang="en-US" altLang="ja-JP" sz="3600" dirty="0">
                <a:latin typeface="+mn-lt"/>
                <a:ea typeface="+mn-ea"/>
                <a:cs typeface="+mn-cs"/>
              </a:rPr>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ja-JP" altLang="en-US" i="1" dirty="0">
                <a:solidFill>
                  <a:srgbClr val="004992"/>
                </a:solidFill>
              </a:rPr>
              <a:t>トレーナー用</a:t>
            </a:r>
            <a:r>
              <a:rPr lang="nl-NL" i="1" dirty="0">
                <a:solidFill>
                  <a:srgbClr val="004992"/>
                </a:solidFill>
              </a:rPr>
              <a:t>:</a:t>
            </a:r>
          </a:p>
          <a:p>
            <a:pPr marL="114935" marR="333375" lvl="0" defTabSz="914400">
              <a:lnSpc>
                <a:spcPct val="100000"/>
              </a:lnSpc>
              <a:spcBef>
                <a:spcPts val="800"/>
              </a:spcBef>
            </a:pPr>
            <a:r>
              <a:rPr lang="ja-JP" altLang="en-US" dirty="0">
                <a:solidFill>
                  <a:srgbClr val="004992"/>
                </a:solidFill>
              </a:rPr>
              <a:t>ワークシートをお配りします。アプリ「</a:t>
            </a:r>
            <a:r>
              <a:rPr lang="en-US" altLang="ja-JP" dirty="0">
                <a:solidFill>
                  <a:srgbClr val="004992"/>
                </a:solidFill>
              </a:rPr>
              <a:t>COGITO</a:t>
            </a:r>
            <a:r>
              <a:rPr lang="ja-JP" altLang="en-US" dirty="0">
                <a:solidFill>
                  <a:srgbClr val="004992"/>
                </a:solidFill>
              </a:rPr>
              <a:t>」をご紹介します（無料でダウンロードできます）。</a:t>
            </a:r>
            <a:endParaRPr lang="en-US" dirty="0">
              <a:solidFill>
                <a:srgbClr val="004992"/>
              </a:solidFill>
            </a:endParaRPr>
          </a:p>
        </p:txBody>
      </p:sp>
      <p:sp>
        <p:nvSpPr>
          <p:cNvPr id="7" name="Footer Placeholder 6"/>
          <p:cNvSpPr>
            <a:spLocks noGrp="1"/>
          </p:cNvSpPr>
          <p:nvPr>
            <p:ph type="ftr" sz="quarter" idx="11"/>
          </p:nvPr>
        </p:nvSpPr>
        <p:spPr/>
        <p:txBody>
          <a:bodyPr/>
          <a:lstStyle/>
          <a:p>
            <a:pPr>
              <a:defRPr/>
            </a:pPr>
            <a:r>
              <a:rPr lang="ja-JP" altLang="en-US" dirty="0">
                <a:latin typeface="+mn-lt"/>
              </a:rPr>
              <a:t>トレーニング・モジュール </a:t>
            </a:r>
            <a:r>
              <a:rPr lang="en-US" altLang="ja-JP" dirty="0">
                <a:latin typeface="+mn-lt"/>
              </a:rPr>
              <a:t>2 – </a:t>
            </a:r>
            <a:r>
              <a:rPr lang="ja-JP" altLang="en-US">
                <a:latin typeface="+mn-lt"/>
              </a:rPr>
              <a:t>結論への飛躍</a:t>
            </a:r>
            <a:endParaRPr lang="de-DE" dirty="0">
              <a:solidFill>
                <a:srgbClr val="333333"/>
              </a:solidFill>
              <a:latin typeface="+mn-lt"/>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latin typeface="+mn-lt"/>
              </a:rPr>
              <a:pPr>
                <a:defRPr/>
              </a:pPr>
              <a:t>145</a:t>
            </a:fld>
            <a:endParaRPr lang="de-DE" altLang="de-DE">
              <a:solidFill>
                <a:srgbClr val="333333"/>
              </a:solidFill>
              <a:latin typeface="+mn-lt"/>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48320622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CCD8C368-6D81-4C6B-9B37-81017CBD25A0}" type="slidenum">
              <a:rPr lang="de-DE" altLang="de-DE" smtClean="0">
                <a:latin typeface="+mn-lt"/>
              </a:rPr>
              <a:pPr/>
              <a:t>146</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057658976"/>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/Paul McCartney als junger Mann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Alan Light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Älterer 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Mother, father, and daughter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woman, young woman, man with mustache/Alte Frau, junge Frau, Mann mit Schnurrbart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public domain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 - Vexierbilder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147</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130824597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陰謀論</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2000" dirty="0">
                          <a:solidFill>
                            <a:srgbClr val="333333"/>
                          </a:solidFill>
                          <a:latin typeface="+mn-lt"/>
                          <a:ea typeface="+mn-ea"/>
                          <a:cs typeface="+mn-cs"/>
                        </a:rPr>
                        <a:t>賛成の理由</a:t>
                      </a:r>
                      <a:r>
                        <a:rPr lang="en-US" altLang="ja-JP" sz="2000" dirty="0">
                          <a:solidFill>
                            <a:srgbClr val="333333"/>
                          </a:solidFill>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148</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9808232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陰謀論</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2000" dirty="0">
                          <a:solidFill>
                            <a:srgbClr val="333333"/>
                          </a:solidFill>
                          <a:latin typeface="+mn-lt"/>
                          <a:ea typeface="+mn-ea"/>
                          <a:cs typeface="+mn-cs"/>
                        </a:rPr>
                        <a:t>アメリカ側の動機</a:t>
                      </a:r>
                    </a:p>
                    <a:p>
                      <a:pPr marL="457200" indent="-457200">
                        <a:lnSpc>
                          <a:spcPct val="100000"/>
                        </a:lnSpc>
                        <a:spcBef>
                          <a:spcPts val="1200"/>
                        </a:spcBef>
                        <a:buFont typeface="+mj-lt"/>
                        <a:buAutoNum type="arabicPeriod"/>
                      </a:pPr>
                      <a:r>
                        <a:rPr lang="ja-JP" altLang="en-US" sz="2000" dirty="0">
                          <a:solidFill>
                            <a:srgbClr val="333333"/>
                          </a:solidFill>
                          <a:latin typeface="+mn-lt"/>
                          <a:ea typeface="+mn-ea"/>
                          <a:cs typeface="+mn-cs"/>
                        </a:rPr>
                        <a:t>ソ連との宇宙旅行競争の中</a:t>
                      </a:r>
                      <a:r>
                        <a:rPr lang="ja-JP" altLang="en-US" sz="2000">
                          <a:solidFill>
                            <a:srgbClr val="333333"/>
                          </a:solidFill>
                          <a:latin typeface="+mn-lt"/>
                          <a:ea typeface="+mn-ea"/>
                          <a:cs typeface="+mn-cs"/>
                        </a:rPr>
                        <a:t>で、“技</a:t>
                      </a:r>
                      <a:r>
                        <a:rPr lang="ja-JP" altLang="en-US" sz="2000" dirty="0">
                          <a:solidFill>
                            <a:srgbClr val="333333"/>
                          </a:solidFill>
                          <a:latin typeface="+mn-lt"/>
                          <a:ea typeface="+mn-ea"/>
                          <a:cs typeface="+mn-cs"/>
                        </a:rPr>
                        <a:t>術の</a:t>
                      </a:r>
                      <a:r>
                        <a:rPr lang="ja-JP" altLang="en-US" sz="2000">
                          <a:solidFill>
                            <a:srgbClr val="333333"/>
                          </a:solidFill>
                          <a:latin typeface="+mn-lt"/>
                          <a:ea typeface="+mn-ea"/>
                          <a:cs typeface="+mn-cs"/>
                        </a:rPr>
                        <a:t>勝利”と</a:t>
                      </a:r>
                      <a:r>
                        <a:rPr lang="ja-JP" altLang="en-US" sz="2000" dirty="0">
                          <a:solidFill>
                            <a:srgbClr val="333333"/>
                          </a:solidFill>
                          <a:latin typeface="+mn-lt"/>
                          <a:ea typeface="+mn-ea"/>
                          <a:cs typeface="+mn-cs"/>
                        </a:rPr>
                        <a:t>は人工衛星の打ち上げに成功することだった。</a:t>
                      </a:r>
                    </a:p>
                    <a:p>
                      <a:pPr marL="457200" indent="-457200">
                        <a:lnSpc>
                          <a:spcPct val="100000"/>
                        </a:lnSpc>
                        <a:spcBef>
                          <a:spcPts val="1200"/>
                        </a:spcBef>
                        <a:buFont typeface="+mj-lt"/>
                        <a:buAutoNum type="arabicPeriod"/>
                      </a:pPr>
                      <a:r>
                        <a:rPr lang="ja-JP" altLang="en-US" sz="2000" dirty="0">
                          <a:solidFill>
                            <a:srgbClr val="333333"/>
                          </a:solidFill>
                          <a:latin typeface="+mn-lt"/>
                          <a:ea typeface="+mn-ea"/>
                          <a:cs typeface="+mn-cs"/>
                        </a:rPr>
                        <a:t>ベトナム戦争から人々の注意をそらすため。</a:t>
                      </a:r>
                    </a:p>
                    <a:p>
                      <a:pPr marL="457200" indent="-457200">
                        <a:lnSpc>
                          <a:spcPct val="100000"/>
                        </a:lnSpc>
                        <a:spcBef>
                          <a:spcPts val="1200"/>
                        </a:spcBef>
                        <a:buFont typeface="+mj-lt"/>
                        <a:buAutoNum type="arabicPeriod"/>
                      </a:pPr>
                      <a:r>
                        <a:rPr lang="ja-JP" altLang="en-US" sz="2000" dirty="0">
                          <a:solidFill>
                            <a:srgbClr val="333333"/>
                          </a:solidFill>
                          <a:latin typeface="+mn-lt"/>
                          <a:ea typeface="+mn-ea"/>
                          <a:cs typeface="+mn-cs"/>
                        </a:rPr>
                        <a:t>政府の予算削減を恐れた</a:t>
                      </a:r>
                      <a:r>
                        <a:rPr lang="en-US" altLang="ja-JP" sz="2000" dirty="0">
                          <a:solidFill>
                            <a:srgbClr val="333333"/>
                          </a:solidFill>
                          <a:latin typeface="+mn-lt"/>
                          <a:ea typeface="+mn-ea"/>
                          <a:cs typeface="+mn-cs"/>
                        </a:rPr>
                        <a:t>NASA</a:t>
                      </a:r>
                      <a:r>
                        <a:rPr lang="ja-JP" altLang="en-US" sz="2000" dirty="0">
                          <a:solidFill>
                            <a:srgbClr val="333333"/>
                          </a:solidFill>
                          <a:latin typeface="+mn-lt"/>
                          <a:ea typeface="+mn-ea"/>
                          <a:cs typeface="+mn-cs"/>
                        </a:rPr>
                        <a:t>自身が、月面着陸を偽造した。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149</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166507704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1" i="0" u="none" strike="noStrike" cap="none" normalizeH="0" baseline="0" dirty="0">
                          <a:ln>
                            <a:noFill/>
                          </a:ln>
                          <a:solidFill>
                            <a:srgbClr val="333333"/>
                          </a:solidFill>
                          <a:effectLst/>
                          <a:latin typeface="+mn-lt"/>
                          <a:ea typeface="+mn-ea"/>
                          <a:cs typeface="+mn-cs"/>
                        </a:rPr>
                        <a:t>賛成意見</a:t>
                      </a:r>
                      <a:r>
                        <a:rPr kumimoji="0" lang="en-US" altLang="ja-JP" sz="1800" b="1" i="0" u="none" strike="noStrike" cap="none" normalizeH="0" baseline="0" dirty="0">
                          <a:ln>
                            <a:noFill/>
                          </a:ln>
                          <a:solidFill>
                            <a:srgbClr val="333333"/>
                          </a:solidFill>
                          <a:effectLst/>
                          <a:latin typeface="+mn-lt"/>
                          <a:ea typeface="+mn-ea"/>
                          <a:cs typeface="+mn-cs"/>
                        </a:rPr>
                        <a:t>: </a:t>
                      </a:r>
                      <a:r>
                        <a:rPr kumimoji="0" lang="en-US" altLang="ja-JP" sz="1800" b="1" i="0" u="none" strike="noStrike" cap="none" normalizeH="0" baseline="0" dirty="0">
                          <a:ln>
                            <a:noFill/>
                          </a:ln>
                          <a:solidFill>
                            <a:srgbClr val="004992"/>
                          </a:solidFill>
                          <a:effectLst/>
                          <a:latin typeface="+mn-lt"/>
                          <a:ea typeface="+mn-ea"/>
                          <a:cs typeface="+mn-cs"/>
                        </a:rPr>
                        <a:t>???</a:t>
                      </a:r>
                      <a:endParaRPr kumimoji="0" lang="de-DE" sz="18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150</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98417361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ja-JP" altLang="en-US" sz="1800" b="1" i="0" u="none" strike="noStrike" cap="none" normalizeH="0" baseline="0" dirty="0">
                          <a:ln>
                            <a:noFill/>
                          </a:ln>
                          <a:solidFill>
                            <a:srgbClr val="333333"/>
                          </a:solidFill>
                          <a:effectLst/>
                          <a:latin typeface="+mn-lt"/>
                          <a:ea typeface="+mn-ea"/>
                          <a:cs typeface="+mn-cs"/>
                        </a:rPr>
                        <a:t>賛成意見</a:t>
                      </a:r>
                      <a:r>
                        <a:rPr kumimoji="0" lang="en-US" altLang="ja-JP" sz="1800" b="1"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国</a:t>
                      </a:r>
                      <a:r>
                        <a:rPr kumimoji="0" lang="ja-JP" altLang="en-US" sz="1800" b="0" i="0" u="none" strike="noStrike" cap="none" normalizeH="0" baseline="0" dirty="0">
                          <a:ln>
                            <a:noFill/>
                          </a:ln>
                          <a:solidFill>
                            <a:srgbClr val="333333"/>
                          </a:solidFill>
                          <a:effectLst/>
                          <a:latin typeface="+mn-lt"/>
                          <a:ea typeface="+mn-ea"/>
                          <a:cs typeface="+mn-cs"/>
                        </a:rPr>
                        <a:t>旗がたなびいて</a:t>
                      </a:r>
                      <a:r>
                        <a:rPr kumimoji="0" lang="ja-JP" altLang="en-US" sz="1800" b="0" i="0" u="none" strike="noStrike" cap="none" normalizeH="0" baseline="0">
                          <a:ln>
                            <a:noFill/>
                          </a:ln>
                          <a:solidFill>
                            <a:srgbClr val="333333"/>
                          </a:solidFill>
                          <a:effectLst/>
                          <a:latin typeface="+mn-lt"/>
                          <a:ea typeface="+mn-ea"/>
                          <a:cs typeface="+mn-cs"/>
                        </a:rPr>
                        <a:t>いる”</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月面では風が吹かないからありえない。</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ja-JP" altLang="en-US" sz="1800" b="0" i="0" u="none" strike="noStrike" cap="none" normalizeH="0" baseline="0" dirty="0">
                          <a:ln>
                            <a:noFill/>
                          </a:ln>
                          <a:solidFill>
                            <a:srgbClr val="333333"/>
                          </a:solidFill>
                          <a:effectLst/>
                          <a:latin typeface="+mn-lt"/>
                          <a:ea typeface="+mn-ea"/>
                          <a:cs typeface="+mn-cs"/>
                        </a:rPr>
                        <a:t>空に星が無かったり、いろいろな影ができていたりするのは、この写真がスタジオで撮られた証拠だ。</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ja-JP" altLang="en-US" sz="1800" b="0" i="0" u="none" strike="noStrike" cap="none" normalizeH="0" baseline="0" dirty="0">
                          <a:ln>
                            <a:noFill/>
                          </a:ln>
                          <a:solidFill>
                            <a:srgbClr val="333333"/>
                          </a:solidFill>
                          <a:effectLst/>
                          <a:latin typeface="+mn-lt"/>
                          <a:ea typeface="+mn-ea"/>
                          <a:cs typeface="+mn-cs"/>
                        </a:rPr>
                        <a:t>宇宙飛行士アームストロングのメッセージ：彼はあまりにも早く、ニクソン大統領の話に応答していた。無線で応答しているにしては、地球までの距離を考えると早すぎる。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151</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25691204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1" i="0" u="none" strike="noStrike" cap="none" normalizeH="0" baseline="0" dirty="0">
                          <a:ln>
                            <a:noFill/>
                          </a:ln>
                          <a:solidFill>
                            <a:srgbClr val="333333"/>
                          </a:solidFill>
                          <a:effectLst/>
                          <a:latin typeface="+mn-lt"/>
                          <a:ea typeface="+mn-ea"/>
                          <a:cs typeface="+mn-cs"/>
                        </a:rPr>
                        <a:t>反対意見</a:t>
                      </a:r>
                      <a:r>
                        <a:rPr kumimoji="0" lang="en-US" altLang="ja-JP" sz="1800" b="1" i="0" u="none" strike="noStrike" cap="none" normalizeH="0" baseline="0" dirty="0">
                          <a:ln>
                            <a:noFill/>
                          </a:ln>
                          <a:solidFill>
                            <a:srgbClr val="333333"/>
                          </a:solidFill>
                          <a:effectLst/>
                          <a:latin typeface="+mn-lt"/>
                          <a:ea typeface="+mn-ea"/>
                          <a:cs typeface="+mn-cs"/>
                        </a:rPr>
                        <a:t>: </a:t>
                      </a:r>
                      <a:r>
                        <a:rPr kumimoji="0" lang="en-US" altLang="ja-JP" sz="1800" b="1"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152</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219191147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1800" b="1" dirty="0">
                          <a:latin typeface="+mn-lt"/>
                          <a:ea typeface="+mn-ea"/>
                          <a:cs typeface="+mn-cs"/>
                        </a:rPr>
                        <a:t>反対意見</a:t>
                      </a:r>
                      <a:r>
                        <a:rPr lang="en-US" altLang="ja-JP" sz="1800" b="1" dirty="0">
                          <a:latin typeface="+mn-lt"/>
                          <a:ea typeface="+mn-ea"/>
                          <a:cs typeface="+mn-cs"/>
                        </a:rPr>
                        <a:t>:</a:t>
                      </a:r>
                    </a:p>
                    <a:p>
                      <a:pPr marL="342900" indent="-342900">
                        <a:lnSpc>
                          <a:spcPct val="100000"/>
                        </a:lnSpc>
                        <a:spcBef>
                          <a:spcPts val="1200"/>
                        </a:spcBef>
                        <a:buFont typeface="+mj-lt"/>
                        <a:buAutoNum type="arabicPeriod"/>
                      </a:pPr>
                      <a:r>
                        <a:rPr lang="ja-JP" altLang="en-US" sz="1800" b="0" dirty="0">
                          <a:latin typeface="+mn-lt"/>
                          <a:ea typeface="+mn-ea"/>
                          <a:cs typeface="+mn-cs"/>
                        </a:rPr>
                        <a:t>国旗がたなびいているように見えるのは、地面に旗竿をぶつけたため。</a:t>
                      </a:r>
                    </a:p>
                    <a:p>
                      <a:pPr marL="342900" indent="-342900">
                        <a:lnSpc>
                          <a:spcPct val="100000"/>
                        </a:lnSpc>
                        <a:spcBef>
                          <a:spcPts val="1200"/>
                        </a:spcBef>
                        <a:buFont typeface="+mj-lt"/>
                        <a:buAutoNum type="arabicPeriod"/>
                      </a:pPr>
                      <a:r>
                        <a:rPr lang="ja-JP" altLang="en-US" sz="1800" b="0" dirty="0">
                          <a:latin typeface="+mn-lt"/>
                          <a:ea typeface="+mn-ea"/>
                          <a:cs typeface="+mn-cs"/>
                        </a:rPr>
                        <a:t>夜間の撮影は、露出時間が短いと弱い光源をとらえることができ</a:t>
                      </a:r>
                      <a:r>
                        <a:rPr lang="ja-JP" altLang="en-US" sz="1800" b="0">
                          <a:latin typeface="+mn-lt"/>
                          <a:ea typeface="+mn-ea"/>
                          <a:cs typeface="+mn-cs"/>
                        </a:rPr>
                        <a:t>ない→ </a:t>
                      </a:r>
                      <a:r>
                        <a:rPr lang="ja-JP" altLang="en-US" sz="1800" b="0" dirty="0">
                          <a:latin typeface="+mn-lt"/>
                          <a:ea typeface="+mn-ea"/>
                          <a:cs typeface="+mn-cs"/>
                        </a:rPr>
                        <a:t>つまり、星は見えない</a:t>
                      </a:r>
                    </a:p>
                    <a:p>
                      <a:pPr marL="342900" indent="-342900">
                        <a:lnSpc>
                          <a:spcPct val="100000"/>
                        </a:lnSpc>
                        <a:spcBef>
                          <a:spcPts val="1200"/>
                        </a:spcBef>
                        <a:buFont typeface="+mj-lt"/>
                        <a:buAutoNum type="arabicPeriod"/>
                      </a:pPr>
                      <a:r>
                        <a:rPr lang="ja-JP" altLang="en-US" sz="1800" b="0" dirty="0">
                          <a:latin typeface="+mn-lt"/>
                          <a:ea typeface="+mn-ea"/>
                          <a:cs typeface="+mn-cs"/>
                        </a:rPr>
                        <a:t>いろいろな影は、月面の凹凸のせい。</a:t>
                      </a:r>
                    </a:p>
                    <a:p>
                      <a:pPr marL="342900" indent="-342900">
                        <a:lnSpc>
                          <a:spcPct val="100000"/>
                        </a:lnSpc>
                        <a:spcBef>
                          <a:spcPts val="1200"/>
                        </a:spcBef>
                        <a:buFont typeface="+mj-lt"/>
                        <a:buAutoNum type="arabicPeriod"/>
                      </a:pPr>
                      <a:r>
                        <a:rPr lang="ja-JP" altLang="en-US" sz="1800" b="0" dirty="0">
                          <a:latin typeface="+mn-lt"/>
                          <a:ea typeface="+mn-ea"/>
                          <a:cs typeface="+mn-cs"/>
                        </a:rPr>
                        <a:t>ニクソンとアームストロングの会話は、実際には時間のずれが生じていた。放送された会話は、視聴者に聞きやすくするために編集されたものだった。</a:t>
                      </a:r>
                      <a:endParaRPr lang="en-US" sz="18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153</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ja-JP" altLang="en-US" sz="2200" dirty="0">
                <a:solidFill>
                  <a:srgbClr val="000000"/>
                </a:solidFill>
                <a:latin typeface="+mn-lt"/>
              </a:rPr>
              <a:t>月面着陸は、米国政府によって偽造されたのでしょうか</a:t>
            </a:r>
            <a:r>
              <a:rPr lang="de-DE" altLang="ja-JP" sz="2200" dirty="0">
                <a:solidFill>
                  <a:srgbClr val="000000"/>
                </a:solidFill>
                <a:latin typeface="+mn-lt"/>
              </a:rPr>
              <a:t>?</a:t>
            </a:r>
            <a:endParaRPr lang="de-DE" sz="2200" dirty="0">
              <a:solidFill>
                <a:srgbClr val="000000"/>
              </a:solidFill>
              <a:latin typeface="+mn-lt"/>
            </a:endParaRPr>
          </a:p>
        </p:txBody>
      </p:sp>
      <p:sp>
        <p:nvSpPr>
          <p:cNvPr id="13" name="Caption_12"/>
          <p:cNvSpPr txBox="1">
            <a:spLocks noChangeArrowheads="1"/>
          </p:cNvSpPr>
          <p:nvPr/>
        </p:nvSpPr>
        <p:spPr bwMode="auto">
          <a:xfrm>
            <a:off x="4138971" y="5528265"/>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n-lt"/>
              </a:rPr>
              <a:t>Source: German television station ZDF</a:t>
            </a:r>
            <a:r>
              <a:rPr lang="de-DE" altLang="de-DE" sz="1200">
                <a:latin typeface="+mn-lt"/>
              </a:rPr>
              <a:t>: “Vorsicht Verschwörung” </a:t>
            </a:r>
            <a:r>
              <a:rPr lang="de-DE" altLang="de-DE" sz="1200" dirty="0">
                <a:latin typeface="+mn-lt"/>
              </a:rPr>
              <a:t>(Beware conspiracy) </a:t>
            </a:r>
          </a:p>
        </p:txBody>
      </p:sp>
      <p:sp>
        <p:nvSpPr>
          <p:cNvPr id="14" name="Caption_15"/>
          <p:cNvSpPr txBox="1">
            <a:spLocks noChangeArrowheads="1"/>
          </p:cNvSpPr>
          <p:nvPr/>
        </p:nvSpPr>
        <p:spPr bwMode="auto">
          <a:xfrm>
            <a:off x="4138971" y="3496940"/>
            <a:ext cx="760998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0"/>
              </a:spcBef>
              <a:buClrTx/>
              <a:buFontTx/>
              <a:buNone/>
            </a:pPr>
            <a:r>
              <a:rPr lang="ja-JP" altLang="en-US" sz="2400" dirty="0">
                <a:latin typeface="+mn-lt"/>
              </a:rPr>
              <a:t>ローランド・エメリッヒ（「インディペンデンス・デイ」の監督）：</a:t>
            </a:r>
            <a:br>
              <a:rPr lang="ja-JP" altLang="en-US" sz="2400" dirty="0">
                <a:latin typeface="+mn-lt"/>
              </a:rPr>
            </a:br>
            <a:r>
              <a:rPr lang="ja-JP" altLang="en-US" sz="2400" dirty="0">
                <a:latin typeface="+mn-lt"/>
              </a:rPr>
              <a:t>「月面着陸</a:t>
            </a:r>
            <a:r>
              <a:rPr lang="en-US" altLang="ja-JP" sz="2400" dirty="0">
                <a:latin typeface="+mn-lt"/>
              </a:rPr>
              <a:t>…</a:t>
            </a:r>
            <a:r>
              <a:rPr lang="ja-JP" altLang="en-US" sz="2400" dirty="0">
                <a:latin typeface="+mn-lt"/>
              </a:rPr>
              <a:t>できすぎだった。</a:t>
            </a:r>
            <a:r>
              <a:rPr lang="en-US" altLang="ja-JP" sz="2400" dirty="0">
                <a:latin typeface="+mn-lt"/>
              </a:rPr>
              <a:t>60</a:t>
            </a:r>
            <a:r>
              <a:rPr lang="ja-JP" altLang="en-US" sz="2400" dirty="0">
                <a:latin typeface="+mn-lt"/>
              </a:rPr>
              <a:t>年代にあんなことは技術的に不可能だった。</a:t>
            </a:r>
          </a:p>
          <a:p>
            <a:pPr eaLnBrk="1" hangingPunct="1">
              <a:lnSpc>
                <a:spcPct val="105000"/>
              </a:lnSpc>
              <a:spcBef>
                <a:spcPts val="0"/>
              </a:spcBef>
              <a:buClrTx/>
              <a:buFontTx/>
              <a:buNone/>
            </a:pPr>
            <a:r>
              <a:rPr lang="ja-JP" altLang="en-US" sz="2400" dirty="0">
                <a:latin typeface="+mn-lt"/>
              </a:rPr>
              <a:t>今の設備でさえ、うまくいかないんじゃないか」</a:t>
            </a:r>
            <a:endParaRPr lang="de-DE" altLang="de-DE" sz="2400" i="1" dirty="0">
              <a:latin typeface="+mn-lt"/>
            </a:endParaRPr>
          </a:p>
        </p:txBody>
      </p:sp>
      <p:sp>
        <p:nvSpPr>
          <p:cNvPr id="15" name="Rectangle 14"/>
          <p:cNvSpPr/>
          <p:nvPr/>
        </p:nvSpPr>
        <p:spPr>
          <a:xfrm>
            <a:off x="408955" y="2721114"/>
            <a:ext cx="11376000" cy="707886"/>
          </a:xfrm>
          <a:prstGeom prst="rect">
            <a:avLst/>
          </a:prstGeom>
        </p:spPr>
        <p:txBody>
          <a:bodyPr wrap="none">
            <a:noAutofit/>
          </a:bodyPr>
          <a:lstStyle/>
          <a:p>
            <a:pPr algn="ctr">
              <a:spcBef>
                <a:spcPts val="0"/>
              </a:spcBef>
            </a:pPr>
            <a:r>
              <a:rPr lang="ja-JP" altLang="en-US" sz="4000" dirty="0">
                <a:solidFill>
                  <a:srgbClr val="FF0000"/>
                </a:solidFill>
                <a:latin typeface="+mn-lt"/>
              </a:rPr>
              <a:t>いいえ</a:t>
            </a:r>
            <a:r>
              <a:rPr lang="en-US" altLang="ja-JP" sz="4000" dirty="0">
                <a:solidFill>
                  <a:srgbClr val="FF0000"/>
                </a:solidFill>
                <a:latin typeface="+mn-lt"/>
              </a:rPr>
              <a:t>! </a:t>
            </a:r>
            <a:endParaRPr lang="de-DE" altLang="de-DE" sz="4000" dirty="0">
              <a:latin typeface="+mn-lt"/>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都市伝説や陰謀論はどのようにしてできあがるのでしょう</a:t>
            </a:r>
            <a:r>
              <a:rPr lang="de-DE" altLang="ja-JP" sz="3600" dirty="0">
                <a:latin typeface="+mn-lt"/>
                <a:ea typeface="+mn-ea"/>
                <a:cs typeface="+mn-cs"/>
              </a:rPr>
              <a:t>?</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r>
              <a:rPr lang="de-DE" altLang="ja-JP" sz="2400" dirty="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154</a:t>
            </a:fld>
            <a:endParaRPr lang="de-DE" altLang="de-DE">
              <a:latin typeface="+mn-lt"/>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都市伝説や陰謀論はどのようにしてできあがるのでしょう</a:t>
            </a:r>
            <a:r>
              <a:rPr lang="de-DE" altLang="ja-JP" sz="3600" dirty="0">
                <a:latin typeface="+mn-lt"/>
                <a:ea typeface="+mn-ea"/>
                <a:cs typeface="+mn-cs"/>
              </a:rPr>
              <a:t>?</a:t>
            </a:r>
            <a:endParaRPr lang="en-US" sz="3600" dirty="0">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ja-JP" altLang="en-US" sz="2400">
                <a:solidFill>
                  <a:srgbClr val="333333"/>
                </a:solidFill>
              </a:rPr>
              <a:t>都市伝説や陰謀論は、現実よりもしばしば説得力があります。</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都市伝説や陰謀論は、確認するのが難しい事実に基づいています。また、人々はそれを簡単に信じてしまいます</a:t>
            </a:r>
            <a:r>
              <a:rPr lang="en-US" altLang="ja-JP" sz="2400" dirty="0">
                <a:solidFill>
                  <a:srgbClr val="333333"/>
                </a:solidFill>
              </a:rPr>
              <a:t>(</a:t>
            </a:r>
            <a:r>
              <a:rPr lang="ja-JP" altLang="en-US" sz="2400" dirty="0">
                <a:solidFill>
                  <a:srgbClr val="333333"/>
                </a:solidFill>
              </a:rPr>
              <a:t>たとえば、「国旗がたなびいているから、この写真は地球で撮られたんだろう」</a:t>
            </a:r>
            <a:r>
              <a:rPr lang="en-US" altLang="ja-JP" sz="2400" dirty="0">
                <a:solidFill>
                  <a:srgbClr val="333333"/>
                </a:solidFill>
              </a:rPr>
              <a:t>)</a:t>
            </a:r>
            <a:r>
              <a:rPr lang="ja-JP" altLang="en-US" sz="2400" dirty="0">
                <a:solidFill>
                  <a:srgbClr val="333333"/>
                </a:solidFill>
              </a:rPr>
              <a:t>。</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都市伝説や陰謀論は、別の説明を覆い隠してしまいます</a:t>
            </a:r>
            <a:r>
              <a:rPr lang="en-US" altLang="ja-JP" sz="2400" dirty="0">
                <a:solidFill>
                  <a:srgbClr val="333333"/>
                </a:solidFill>
              </a:rPr>
              <a:t>(</a:t>
            </a:r>
            <a:r>
              <a:rPr lang="ja-JP" altLang="en-US" sz="2400" dirty="0">
                <a:solidFill>
                  <a:srgbClr val="333333"/>
                </a:solidFill>
              </a:rPr>
              <a:t>たとえば、夜間撮影の難しさは、写真の中の空に星が写っていないことの説明になります</a:t>
            </a:r>
            <a:r>
              <a:rPr lang="en-US" altLang="ja-JP" sz="2400" dirty="0">
                <a:solidFill>
                  <a:srgbClr val="333333"/>
                </a:solidFill>
              </a:rPr>
              <a:t>)</a:t>
            </a:r>
            <a:r>
              <a:rPr lang="ja-JP" altLang="en-US" sz="2400" dirty="0">
                <a:solidFill>
                  <a:srgbClr val="333333"/>
                </a:solidFill>
              </a:rPr>
              <a:t>。</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都市伝説は、文脈から切り取られた事実に基づくことがあります。</a:t>
            </a:r>
            <a:endParaRPr lang="en-US" sz="2400" dirty="0"/>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155</a:t>
            </a:fld>
            <a:endParaRPr lang="de-DE" altLang="de-DE">
              <a:latin typeface="+mn-lt"/>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16531</Words>
  <Application>Microsoft Office PowerPoint</Application>
  <PresentationFormat>Benutzerdefiniert</PresentationFormat>
  <Paragraphs>1230</Paragraphs>
  <Slides>155</Slides>
  <Notes>155</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155</vt:i4>
      </vt:variant>
    </vt:vector>
  </HeadingPairs>
  <TitlesOfParts>
    <vt:vector size="163" baseType="lpstr">
      <vt:lpstr>Arial</vt:lpstr>
      <vt:lpstr>Calibri</vt:lpstr>
      <vt:lpstr>Calibri Light</vt:lpstr>
      <vt:lpstr>Symbol</vt:lpstr>
      <vt:lpstr>Times New Roman</vt:lpstr>
      <vt:lpstr>WingDings</vt:lpstr>
      <vt:lpstr>UKE_PPT-Vorlage_16zu9</vt:lpstr>
      <vt:lpstr>1_UKE_PPT-Vorlage_16zu9</vt:lpstr>
      <vt:lpstr>MCT 2 A – 結論への飛躍 I</vt:lpstr>
      <vt:lpstr>結論への飛躍</vt:lpstr>
      <vt:lpstr>結論への飛躍</vt:lpstr>
      <vt:lpstr>結論への飛躍</vt:lpstr>
      <vt:lpstr>結論への飛躍</vt:lpstr>
      <vt:lpstr>結論への飛躍</vt:lpstr>
      <vt:lpstr>100％の証明なき推論</vt:lpstr>
      <vt:lpstr>100％の証明なき推論</vt:lpstr>
      <vt:lpstr>100％の証明なき推論</vt:lpstr>
      <vt:lpstr>結論への飛躍の「実例」</vt:lpstr>
      <vt:lpstr>結論への飛躍の「実例」</vt:lpstr>
      <vt:lpstr>結論への飛躍の「実例」</vt:lpstr>
      <vt:lpstr>結論への飛躍の「実例」 ―　都市伝説　― (別の練習問題がスライドの最後にあります)</vt:lpstr>
      <vt:lpstr>結論への飛躍の「実例」 ―　都市伝説　―</vt:lpstr>
      <vt:lpstr>結論への飛躍の「実例」 ―　都市伝説　―</vt:lpstr>
      <vt:lpstr>結論への飛躍の「実例」 ―　都市伝説　―</vt:lpstr>
      <vt:lpstr>どのようにこのような都市伝説や 陰謀論が生まれるのであろうか?</vt:lpstr>
      <vt:lpstr>どのようにこのような都市伝説や 陰謀論が生まれるのであろうか?</vt:lpstr>
      <vt:lpstr>どのようにこのような都市伝説や 陰謀論が生まれるのであろうか?</vt:lpstr>
      <vt:lpstr>なぜ我々はそうするのか?</vt:lpstr>
      <vt:lpstr>なぜ我々はそうするのか?</vt:lpstr>
      <vt:lpstr>どのように結論への飛躍が精神病期の 誤った解釈を促進するか― 例</vt:lpstr>
      <vt:lpstr>課題 (1)</vt:lpstr>
      <vt:lpstr>課題 (1)</vt:lpstr>
      <vt:lpstr>課題 (1)</vt:lpstr>
      <vt:lpstr>問題 1</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2</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3</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4</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5</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オプション: ビデオクリップ</vt:lpstr>
      <vt:lpstr>問題 6</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7</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8</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9</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10</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課題 2:</vt:lpstr>
      <vt:lpstr>何に見えますか?</vt:lpstr>
      <vt:lpstr>今何が見えてますか?</vt:lpstr>
      <vt:lpstr>何に見えますか?</vt:lpstr>
      <vt:lpstr>何に見えますか?</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何が見えますか?</vt:lpstr>
      <vt:lpstr>細かい所まで全部みつけてみて下さい!</vt:lpstr>
      <vt:lpstr>PowerPoint-Präsentation</vt:lpstr>
      <vt:lpstr>日常生活におきかえる</vt:lpstr>
      <vt:lpstr>日常生活におきかえる</vt:lpstr>
      <vt:lpstr>日常生活におきかえる</vt:lpstr>
      <vt:lpstr>日常生活におきかえる</vt:lpstr>
      <vt:lpstr>日常生活におきかえる</vt:lpstr>
      <vt:lpstr>精神病とどんな関係があるのだろう?</vt:lpstr>
      <vt:lpstr>精神病とどんな関係があるのだろう?</vt:lpstr>
      <vt:lpstr>精神病とどんな関係があるのだろう?</vt:lpstr>
      <vt:lpstr>注目頂き有難うございました!</vt:lpstr>
      <vt:lpstr>PowerPoint-Präsentation</vt:lpstr>
      <vt:lpstr>結論への飛躍 “実例” - 都市伝説 -</vt:lpstr>
      <vt:lpstr>結論への飛躍 “実例” - 都市伝説 -</vt:lpstr>
      <vt:lpstr>結論への飛躍 “実例” - 都市伝説 -</vt:lpstr>
      <vt:lpstr>結論への飛躍 “実例” - 都市伝説 -</vt:lpstr>
      <vt:lpstr>結論への飛躍 “実例” - 都市伝説 -</vt:lpstr>
      <vt:lpstr>結論への飛躍 “実例” - 都市伝説 -</vt:lpstr>
      <vt:lpstr>結論への飛躍 “実例” - 都市伝説 -</vt:lpstr>
      <vt:lpstr>都市伝説や陰謀論はどのようにしてできあがるのでしょう?</vt:lpstr>
      <vt:lpstr>都市伝説や陰謀論はどのようにしてできあがるのでしょう?</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370</cp:revision>
  <dcterms:created xsi:type="dcterms:W3CDTF">2002-10-15T10:55:06Z</dcterms:created>
  <dcterms:modified xsi:type="dcterms:W3CDTF">2022-08-10T09:46:45Z</dcterms:modified>
</cp:coreProperties>
</file>