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9" r:id="rId2"/>
  </p:sldMasterIdLst>
  <p:notesMasterIdLst>
    <p:notesMasterId r:id="rId93"/>
  </p:notesMasterIdLst>
  <p:handoutMasterIdLst>
    <p:handoutMasterId r:id="rId94"/>
  </p:handoutMasterIdLst>
  <p:sldIdLst>
    <p:sldId id="953" r:id="rId3"/>
    <p:sldId id="904" r:id="rId4"/>
    <p:sldId id="933" r:id="rId5"/>
    <p:sldId id="930" r:id="rId6"/>
    <p:sldId id="931" r:id="rId7"/>
    <p:sldId id="932" r:id="rId8"/>
    <p:sldId id="444" r:id="rId9"/>
    <p:sldId id="853" r:id="rId10"/>
    <p:sldId id="934" r:id="rId11"/>
    <p:sldId id="935" r:id="rId12"/>
    <p:sldId id="937" r:id="rId13"/>
    <p:sldId id="938" r:id="rId14"/>
    <p:sldId id="939" r:id="rId15"/>
    <p:sldId id="936" r:id="rId16"/>
    <p:sldId id="446" r:id="rId17"/>
    <p:sldId id="855" r:id="rId18"/>
    <p:sldId id="856" r:id="rId19"/>
    <p:sldId id="857" r:id="rId20"/>
    <p:sldId id="833" r:id="rId21"/>
    <p:sldId id="940" r:id="rId22"/>
    <p:sldId id="941" r:id="rId23"/>
    <p:sldId id="458" r:id="rId24"/>
    <p:sldId id="459" r:id="rId25"/>
    <p:sldId id="460" r:id="rId26"/>
    <p:sldId id="728" r:id="rId27"/>
    <p:sldId id="729" r:id="rId28"/>
    <p:sldId id="730" r:id="rId29"/>
    <p:sldId id="914" r:id="rId30"/>
    <p:sldId id="913" r:id="rId31"/>
    <p:sldId id="835" r:id="rId32"/>
    <p:sldId id="811" r:id="rId33"/>
    <p:sldId id="896" r:id="rId34"/>
    <p:sldId id="942" r:id="rId35"/>
    <p:sldId id="943" r:id="rId36"/>
    <p:sldId id="738" r:id="rId37"/>
    <p:sldId id="944" r:id="rId38"/>
    <p:sldId id="945" r:id="rId39"/>
    <p:sldId id="946" r:id="rId40"/>
    <p:sldId id="858" r:id="rId41"/>
    <p:sldId id="947" r:id="rId42"/>
    <p:sldId id="948" r:id="rId43"/>
    <p:sldId id="819" r:id="rId44"/>
    <p:sldId id="919" r:id="rId45"/>
    <p:sldId id="839" r:id="rId46"/>
    <p:sldId id="804" r:id="rId47"/>
    <p:sldId id="805" r:id="rId48"/>
    <p:sldId id="806" r:id="rId49"/>
    <p:sldId id="801" r:id="rId50"/>
    <p:sldId id="802" r:id="rId51"/>
    <p:sldId id="803" r:id="rId52"/>
    <p:sldId id="928" r:id="rId53"/>
    <p:sldId id="749" r:id="rId54"/>
    <p:sldId id="752" r:id="rId55"/>
    <p:sldId id="750" r:id="rId56"/>
    <p:sldId id="751" r:id="rId57"/>
    <p:sldId id="760" r:id="rId58"/>
    <p:sldId id="761" r:id="rId59"/>
    <p:sldId id="762" r:id="rId60"/>
    <p:sldId id="753" r:id="rId61"/>
    <p:sldId id="756" r:id="rId62"/>
    <p:sldId id="754" r:id="rId63"/>
    <p:sldId id="755" r:id="rId64"/>
    <p:sldId id="785" r:id="rId65"/>
    <p:sldId id="788" r:id="rId66"/>
    <p:sldId id="786" r:id="rId67"/>
    <p:sldId id="787" r:id="rId68"/>
    <p:sldId id="778" r:id="rId69"/>
    <p:sldId id="779" r:id="rId70"/>
    <p:sldId id="780" r:id="rId71"/>
    <p:sldId id="769" r:id="rId72"/>
    <p:sldId id="770" r:id="rId73"/>
    <p:sldId id="771" r:id="rId74"/>
    <p:sldId id="772" r:id="rId75"/>
    <p:sldId id="773" r:id="rId76"/>
    <p:sldId id="774" r:id="rId77"/>
    <p:sldId id="887" r:id="rId78"/>
    <p:sldId id="888" r:id="rId79"/>
    <p:sldId id="889" r:id="rId80"/>
    <p:sldId id="890" r:id="rId81"/>
    <p:sldId id="891" r:id="rId82"/>
    <p:sldId id="892" r:id="rId83"/>
    <p:sldId id="893" r:id="rId84"/>
    <p:sldId id="840" r:id="rId85"/>
    <p:sldId id="949" r:id="rId86"/>
    <p:sldId id="950" r:id="rId87"/>
    <p:sldId id="842" r:id="rId88"/>
    <p:sldId id="951" r:id="rId89"/>
    <p:sldId id="952" r:id="rId90"/>
    <p:sldId id="929" r:id="rId91"/>
    <p:sldId id="894" r:id="rId92"/>
  </p:sldIdLst>
  <p:sldSz cx="12195175" cy="6858000"/>
  <p:notesSz cx="7099300" cy="10234613"/>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324" autoAdjust="0"/>
    <p:restoredTop sz="94660"/>
  </p:normalViewPr>
  <p:slideViewPr>
    <p:cSldViewPr>
      <p:cViewPr varScale="1">
        <p:scale>
          <a:sx n="67" d="100"/>
          <a:sy n="67" d="100"/>
        </p:scale>
        <p:origin x="784" y="44"/>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558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notesMaster" Target="notesMasters/notesMaster1.xml"/><Relationship Id="rId98"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_rels/viewProps.xml.rels><?xml version="1.0" encoding="UTF-8" standalone="yes"?>
<Relationships xmlns="http://schemas.openxmlformats.org/package/2006/relationships"><Relationship Id="rId8" Type="http://schemas.openxmlformats.org/officeDocument/2006/relationships/slide" Target="slides/slide65.xml"/><Relationship Id="rId3" Type="http://schemas.openxmlformats.org/officeDocument/2006/relationships/slide" Target="slides/slide53.xml"/><Relationship Id="rId7" Type="http://schemas.openxmlformats.org/officeDocument/2006/relationships/slide" Target="slides/slide64.xml"/><Relationship Id="rId12" Type="http://schemas.openxmlformats.org/officeDocument/2006/relationships/slide" Target="slides/slide81.xml"/><Relationship Id="rId2" Type="http://schemas.openxmlformats.org/officeDocument/2006/relationships/slide" Target="slides/slide49.xml"/><Relationship Id="rId1" Type="http://schemas.openxmlformats.org/officeDocument/2006/relationships/slide" Target="slides/slide26.xml"/><Relationship Id="rId6" Type="http://schemas.openxmlformats.org/officeDocument/2006/relationships/slide" Target="slides/slide61.xml"/><Relationship Id="rId11" Type="http://schemas.openxmlformats.org/officeDocument/2006/relationships/slide" Target="slides/slide80.xml"/><Relationship Id="rId5" Type="http://schemas.openxmlformats.org/officeDocument/2006/relationships/slide" Target="slides/slide60.xml"/><Relationship Id="rId10" Type="http://schemas.openxmlformats.org/officeDocument/2006/relationships/slide" Target="slides/slide77.xml"/><Relationship Id="rId4" Type="http://schemas.openxmlformats.org/officeDocument/2006/relationships/slide" Target="slides/slide54.xml"/><Relationship Id="rId9" Type="http://schemas.openxmlformats.org/officeDocument/2006/relationships/slide" Target="slides/slide7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D98BC205-4A74-4F81-9388-86DD882D3AE0}" type="slidenum">
              <a:rPr lang="en-GB" altLang="de-DE"/>
              <a:pPr>
                <a:defRPr/>
              </a:pPr>
              <a:t>‹Nr.›</a:t>
            </a:fld>
            <a:endParaRPr lang="en-GB" altLang="de-DE"/>
          </a:p>
        </p:txBody>
      </p:sp>
    </p:spTree>
    <p:extLst>
      <p:ext uri="{BB962C8B-B14F-4D97-AF65-F5344CB8AC3E}">
        <p14:creationId xmlns:p14="http://schemas.microsoft.com/office/powerpoint/2010/main" val="38591566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8C721D60-7E3A-4AF2-AB49-6E5256CA523D}" type="slidenum">
              <a:rPr lang="en-US" altLang="de-DE"/>
              <a:pPr>
                <a:defRPr/>
              </a:pPr>
              <a:t>‹Nr.›</a:t>
            </a:fld>
            <a:endParaRPr lang="en-US" altLang="de-DE"/>
          </a:p>
        </p:txBody>
      </p:sp>
    </p:spTree>
    <p:extLst>
      <p:ext uri="{BB962C8B-B14F-4D97-AF65-F5344CB8AC3E}">
        <p14:creationId xmlns:p14="http://schemas.microsoft.com/office/powerpoint/2010/main" val="4019657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265E34-C4FD-46A7-A69F-CC88B6301137}" type="slidenum">
              <a:rPr lang="en-US" altLang="de-DE" sz="1300" smtClean="0"/>
              <a:pPr>
                <a:spcBef>
                  <a:spcPct val="0"/>
                </a:spcBef>
              </a:pPr>
              <a:t>2</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7453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265E34-C4FD-46A7-A69F-CC88B6301137}" type="slidenum">
              <a:rPr lang="en-US" altLang="de-DE" sz="1300" smtClean="0"/>
              <a:pPr>
                <a:spcBef>
                  <a:spcPct val="0"/>
                </a:spcBef>
              </a:pPr>
              <a:t>3</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7453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265E34-C4FD-46A7-A69F-CC88B6301137}" type="slidenum">
              <a:rPr lang="en-US" altLang="de-DE" sz="1300" smtClean="0"/>
              <a:pPr>
                <a:spcBef>
                  <a:spcPct val="0"/>
                </a:spcBef>
              </a:pPr>
              <a:t>4</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74539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265E34-C4FD-46A7-A69F-CC88B6301137}" type="slidenum">
              <a:rPr lang="en-US" altLang="de-DE" sz="1300" smtClean="0"/>
              <a:pPr>
                <a:spcBef>
                  <a:spcPct val="0"/>
                </a:spcBef>
              </a:pPr>
              <a:t>5</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7453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265E34-C4FD-46A7-A69F-CC88B6301137}" type="slidenum">
              <a:rPr lang="en-US" altLang="de-DE" sz="1300" smtClean="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74539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AB759F-46D8-4927-BA32-E380B18E23C0}" type="slidenum">
              <a:rPr lang="en-US" altLang="de-DE" sz="1300" smtClean="0"/>
              <a:pPr>
                <a:spcBef>
                  <a:spcPct val="0"/>
                </a:spcBef>
              </a:pPr>
              <a:t>7</a:t>
            </a:fld>
            <a:endParaRPr lang="en-US" altLang="de-DE" sz="1300"/>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4440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E136E7-4074-4F72-A816-2E04028C8AC8}" type="slidenum">
              <a:rPr lang="en-US" altLang="de-DE" sz="1300" smtClean="0"/>
              <a:pPr>
                <a:spcBef>
                  <a:spcPct val="0"/>
                </a:spcBef>
              </a:pPr>
              <a:t>8</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89321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E136E7-4074-4F72-A816-2E04028C8AC8}" type="slidenum">
              <a:rPr lang="en-US" altLang="de-DE" sz="1300" smtClean="0"/>
              <a:pPr>
                <a:spcBef>
                  <a:spcPct val="0"/>
                </a:spcBef>
              </a:pPr>
              <a:t>9</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89321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E136E7-4074-4F72-A816-2E04028C8AC8}" type="slidenum">
              <a:rPr lang="en-US" altLang="de-DE" sz="1300" smtClean="0"/>
              <a:pPr>
                <a:spcBef>
                  <a:spcPct val="0"/>
                </a:spcBef>
              </a:pPr>
              <a:t>10</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89321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E136E7-4074-4F72-A816-2E04028C8AC8}" type="slidenum">
              <a:rPr lang="en-US" altLang="de-DE" sz="1300" smtClean="0"/>
              <a:pPr>
                <a:spcBef>
                  <a:spcPct val="0"/>
                </a:spcBef>
              </a:pPr>
              <a:t>11</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8932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E136E7-4074-4F72-A816-2E04028C8AC8}" type="slidenum">
              <a:rPr lang="en-US" altLang="de-DE" sz="1300" smtClean="0"/>
              <a:pPr>
                <a:spcBef>
                  <a:spcPct val="0"/>
                </a:spcBef>
              </a:pPr>
              <a:t>12</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89321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E136E7-4074-4F72-A816-2E04028C8AC8}" type="slidenum">
              <a:rPr lang="en-US" altLang="de-DE" sz="1300" smtClean="0"/>
              <a:pPr>
                <a:spcBef>
                  <a:spcPct val="0"/>
                </a:spcBef>
              </a:pPr>
              <a:t>13</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89321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E136E7-4074-4F72-A816-2E04028C8AC8}" type="slidenum">
              <a:rPr lang="en-US" altLang="de-DE" sz="1300" smtClean="0"/>
              <a:pPr>
                <a:spcBef>
                  <a:spcPct val="0"/>
                </a:spcBef>
              </a:pPr>
              <a:t>14</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89321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91CE34-8ABA-45A6-95AF-6506161F755E}" type="slidenum">
              <a:rPr lang="en-US" altLang="de-DE" sz="1300" smtClean="0"/>
              <a:pPr>
                <a:spcBef>
                  <a:spcPct val="0"/>
                </a:spcBef>
              </a:pPr>
              <a:t>15</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797626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A34C58-A60F-4A30-9C0C-ACB8C241FF6C}" type="slidenum">
              <a:rPr lang="en-US" altLang="de-DE" sz="1300" smtClean="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9700" y="768350"/>
            <a:ext cx="6821488" cy="3836988"/>
          </a:xfrm>
          <a:ln/>
        </p:spPr>
      </p:sp>
      <p:sp>
        <p:nvSpPr>
          <p:cNvPr id="36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en-US">
              <a:latin typeface="Arial" panose="020B0604020202020204" pitchFamily="34" charset="0"/>
              <a:ea typeface="Gulim" pitchFamily="34" charset="-127"/>
            </a:endParaRPr>
          </a:p>
        </p:txBody>
      </p:sp>
    </p:spTree>
    <p:extLst>
      <p:ext uri="{BB962C8B-B14F-4D97-AF65-F5344CB8AC3E}">
        <p14:creationId xmlns:p14="http://schemas.microsoft.com/office/powerpoint/2010/main" val="9641933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4D7E9C1-CE03-4693-8BD2-8DACAC77FFD4}" type="slidenum">
              <a:rPr lang="en-US" altLang="de-DE" sz="1300" smtClean="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9700" y="768350"/>
            <a:ext cx="6821488" cy="3836988"/>
          </a:xfrm>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en-US">
              <a:latin typeface="Arial" panose="020B0604020202020204" pitchFamily="34" charset="0"/>
              <a:ea typeface="Gulim" pitchFamily="34" charset="-127"/>
            </a:endParaRPr>
          </a:p>
        </p:txBody>
      </p:sp>
    </p:spTree>
    <p:extLst>
      <p:ext uri="{BB962C8B-B14F-4D97-AF65-F5344CB8AC3E}">
        <p14:creationId xmlns:p14="http://schemas.microsoft.com/office/powerpoint/2010/main" val="39576674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F540A9-7CB0-4394-95D2-93D82475972F}" type="slidenum">
              <a:rPr lang="en-US" altLang="de-DE" sz="1300" smtClean="0"/>
              <a:pPr>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139700" y="768350"/>
            <a:ext cx="6821488" cy="3836988"/>
          </a:xfrm>
          <a:ln/>
        </p:spPr>
      </p:sp>
      <p:sp>
        <p:nvSpPr>
          <p:cNvPr id="40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en-US">
              <a:latin typeface="Arial" panose="020B0604020202020204" pitchFamily="34" charset="0"/>
              <a:ea typeface="Gulim" pitchFamily="34" charset="-127"/>
            </a:endParaRPr>
          </a:p>
        </p:txBody>
      </p:sp>
    </p:spTree>
    <p:extLst>
      <p:ext uri="{BB962C8B-B14F-4D97-AF65-F5344CB8AC3E}">
        <p14:creationId xmlns:p14="http://schemas.microsoft.com/office/powerpoint/2010/main" val="28817741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D44178-F084-49D3-81DC-202B1CB961BE}" type="slidenum">
              <a:rPr lang="en-US" altLang="de-DE" sz="1300" smtClean="0"/>
              <a:pPr>
                <a:spcBef>
                  <a:spcPct val="0"/>
                </a:spcBef>
              </a:pPr>
              <a:t>19</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90445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D44178-F084-49D3-81DC-202B1CB961BE}" type="slidenum">
              <a:rPr lang="en-US" altLang="de-DE" sz="1300" smtClean="0"/>
              <a:pPr>
                <a:spcBef>
                  <a:spcPct val="0"/>
                </a:spcBef>
              </a:pPr>
              <a:t>20</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90445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D44178-F084-49D3-81DC-202B1CB961BE}" type="slidenum">
              <a:rPr lang="en-US" altLang="de-DE" sz="1300" smtClean="0"/>
              <a:pPr>
                <a:spcBef>
                  <a:spcPct val="0"/>
                </a:spcBef>
              </a:pPr>
              <a:t>21</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90445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F3154E-CE64-452E-AE47-8F1B0146EF97}" type="slidenum">
              <a:rPr lang="en-US" altLang="de-DE" sz="1300" smtClean="0"/>
              <a:pPr>
                <a:spcBef>
                  <a:spcPct val="0"/>
                </a:spcBef>
              </a:pPr>
              <a:t>22</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15880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A60260-9FF9-4FF2-8F48-410F7CF65844}" type="slidenum">
              <a:rPr lang="en-US" altLang="de-DE" sz="1300" smtClean="0"/>
              <a:pPr>
                <a:spcBef>
                  <a:spcPct val="0"/>
                </a:spcBef>
              </a:pPr>
              <a:t>23</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82382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7929B3-E87B-46FF-ACCB-D3778D7A2941}" type="slidenum">
              <a:rPr lang="en-US" altLang="de-DE" sz="1300" smtClean="0"/>
              <a:pPr>
                <a:spcBef>
                  <a:spcPct val="0"/>
                </a:spcBef>
              </a:pPr>
              <a:t>24</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95617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656542-59FF-4CA4-8761-7724B0E08CD2}" type="slidenum">
              <a:rPr lang="en-US" altLang="de-DE" sz="1300" smtClean="0"/>
              <a:pPr>
                <a:spcBef>
                  <a:spcPct val="0"/>
                </a:spcBef>
              </a:pPr>
              <a:t>25</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53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15737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8653E9-3263-4D11-88D8-B5D8C98B060D}" type="slidenum">
              <a:rPr lang="en-US" altLang="de-DE" sz="1300" smtClean="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734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5345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FE3EE7-9382-4D11-9177-E4CF2626944A}" type="slidenum">
              <a:rPr lang="en-US" altLang="de-DE" sz="1300" smtClean="0"/>
              <a:pPr>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939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18038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C4C340-37BA-4C34-85E6-E81445732795}" type="slidenum">
              <a:rPr lang="en-US" altLang="de-DE" sz="1300" smtClean="0"/>
              <a:pPr>
                <a:spcBef>
                  <a:spcPct val="0"/>
                </a:spcBef>
              </a:pPr>
              <a:t>28</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77478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27EB69-012A-43C7-952A-69B0A4B68974}" type="slidenum">
              <a:rPr lang="en-US" altLang="de-DE" sz="1300" smtClean="0"/>
              <a:pPr>
                <a:spcBef>
                  <a:spcPct val="0"/>
                </a:spcBef>
              </a:pPr>
              <a:t>29</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21669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287011-DAB7-410F-A90A-0F6211C445B8}" type="slidenum">
              <a:rPr lang="en-US" altLang="de-DE" sz="1300" smtClean="0"/>
              <a:pPr>
                <a:spcBef>
                  <a:spcPct val="0"/>
                </a:spcBef>
              </a:pPr>
              <a:t>30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37317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A92084-49D4-45E8-954E-C24FF30F9B87}" type="slidenum">
              <a:rPr lang="en-US" altLang="de-DE" sz="1300" smtClean="0"/>
              <a:pPr>
                <a:spcBef>
                  <a:spcPct val="0"/>
                </a:spcBef>
              </a:pPr>
              <a:t>31</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97631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11AC09-D0F5-45B6-A8A2-BB8D8D2A5F7A}" type="slidenum">
              <a:rPr lang="en-US" altLang="de-DE" sz="1300" smtClean="0"/>
              <a:pPr>
                <a:spcBef>
                  <a:spcPct val="0"/>
                </a:spcBef>
              </a:pPr>
              <a:t>32</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22134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11AC09-D0F5-45B6-A8A2-BB8D8D2A5F7A}" type="slidenum">
              <a:rPr lang="en-US" altLang="de-DE" sz="1300" smtClean="0"/>
              <a:pPr>
                <a:spcBef>
                  <a:spcPct val="0"/>
                </a:spcBef>
              </a:pPr>
              <a:t>33</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22134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11AC09-D0F5-45B6-A8A2-BB8D8D2A5F7A}" type="slidenum">
              <a:rPr lang="en-US" altLang="de-DE" sz="1300" smtClean="0"/>
              <a:pPr>
                <a:spcBef>
                  <a:spcPct val="0"/>
                </a:spcBef>
              </a:pPr>
              <a:t>34</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22134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FCA417-6D73-4777-83F9-9935F1DF6351}" type="slidenum">
              <a:rPr lang="en-US" altLang="de-DE" sz="1300" smtClean="0"/>
              <a:pPr>
                <a:spcBef>
                  <a:spcPct val="0"/>
                </a:spcBef>
              </a:pPr>
              <a:t>35</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3755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FCA417-6D73-4777-83F9-9935F1DF6351}" type="slidenum">
              <a:rPr lang="en-US" altLang="de-DE" sz="1300" smtClean="0"/>
              <a:pPr>
                <a:spcBef>
                  <a:spcPct val="0"/>
                </a:spcBef>
              </a:pPr>
              <a:t>36</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3755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FCA417-6D73-4777-83F9-9935F1DF6351}" type="slidenum">
              <a:rPr lang="en-US" altLang="de-DE" sz="1300" smtClean="0"/>
              <a:pPr>
                <a:spcBef>
                  <a:spcPct val="0"/>
                </a:spcBef>
              </a:pPr>
              <a:t>37</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3755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FCA417-6D73-4777-83F9-9935F1DF6351}" type="slidenum">
              <a:rPr lang="en-US" altLang="de-DE" sz="1300" smtClean="0"/>
              <a:pPr>
                <a:spcBef>
                  <a:spcPct val="0"/>
                </a:spcBef>
              </a:pPr>
              <a:t>38</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3755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72C9AA-1DF4-4CCC-992B-79F55FFCE559}" type="slidenum">
              <a:rPr lang="en-US" altLang="de-DE" sz="1300" smtClean="0"/>
              <a:pPr>
                <a:spcBef>
                  <a:spcPct val="0"/>
                </a:spcBef>
              </a:pPr>
              <a:t>39</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77501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72C9AA-1DF4-4CCC-992B-79F55FFCE559}" type="slidenum">
              <a:rPr lang="en-US" altLang="de-DE" sz="1300" smtClean="0"/>
              <a:pPr>
                <a:spcBef>
                  <a:spcPct val="0"/>
                </a:spcBef>
              </a:pPr>
              <a:t>40</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77501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72C9AA-1DF4-4CCC-992B-79F55FFCE559}" type="slidenum">
              <a:rPr lang="en-US" altLang="de-DE" sz="1300" smtClean="0"/>
              <a:pPr>
                <a:spcBef>
                  <a:spcPct val="0"/>
                </a:spcBef>
              </a:pPr>
              <a:t>41</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77501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40272C-EEE5-4250-9501-4CE5DB035B12}" type="slidenum">
              <a:rPr lang="en-US" altLang="de-DE" sz="1300" smtClean="0"/>
              <a:pPr>
                <a:spcBef>
                  <a:spcPct val="0"/>
                </a:spcBef>
              </a:pPr>
              <a:t>42</a:t>
            </a:fld>
            <a:endParaRPr lang="en-US" altLang="de-DE" sz="1300"/>
          </a:p>
        </p:txBody>
      </p:sp>
      <p:sp>
        <p:nvSpPr>
          <p:cNvPr id="90115" name="Rectangle 2"/>
          <p:cNvSpPr>
            <a:spLocks noGrp="1" noRot="1" noChangeAspect="1" noChangeArrowheads="1" noTextEdit="1"/>
          </p:cNvSpPr>
          <p:nvPr>
            <p:ph type="sldImg"/>
          </p:nvPr>
        </p:nvSpPr>
        <p:spPr>
          <a:xfrm>
            <a:off x="139700" y="768350"/>
            <a:ext cx="6821488" cy="3836988"/>
          </a:xfrm>
          <a:ln/>
        </p:spPr>
      </p:sp>
      <p:sp>
        <p:nvSpPr>
          <p:cNvPr id="90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64066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957FA37-A7AA-4266-8D40-77C41151B716}" type="slidenum">
              <a:rPr lang="en-US" altLang="de-DE" sz="1300" smtClean="0"/>
              <a:pPr>
                <a:spcBef>
                  <a:spcPct val="0"/>
                </a:spcBef>
              </a:pPr>
              <a:t>43</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40985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741BEC-2F6C-4AA3-B06F-84E7A86B272C}" type="slidenum">
              <a:rPr lang="en-US" altLang="de-DE" sz="1300" smtClean="0"/>
              <a:pPr>
                <a:spcBef>
                  <a:spcPct val="0"/>
                </a:spcBef>
              </a:pPr>
              <a:t>44</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01818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7CDA0F-BD9D-49D3-A855-3CAA974169CC}" type="slidenum">
              <a:rPr lang="en-US" altLang="de-DE" sz="1300" smtClean="0"/>
              <a:pPr>
                <a:spcBef>
                  <a:spcPct val="0"/>
                </a:spcBef>
              </a:pPr>
              <a:t>45</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20414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94B756-62AD-4757-BD06-2946EB690F66}" type="slidenum">
              <a:rPr lang="en-US" altLang="de-DE" sz="1300" smtClean="0"/>
              <a:pPr>
                <a:spcBef>
                  <a:spcPct val="0"/>
                </a:spcBef>
              </a:pPr>
              <a:t>46</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40352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CC7D9F-EB68-400D-9D8B-956B7553BC05}" type="slidenum">
              <a:rPr lang="en-US" altLang="de-DE" sz="1300" smtClean="0"/>
              <a:pPr>
                <a:spcBef>
                  <a:spcPct val="0"/>
                </a:spcBef>
              </a:pPr>
              <a:t>47</a:t>
            </a:fld>
            <a:endParaRPr lang="en-US" altLang="de-DE" sz="1300"/>
          </a:p>
        </p:txBody>
      </p:sp>
      <p:sp>
        <p:nvSpPr>
          <p:cNvPr id="100355" name="Rectangle 2050"/>
          <p:cNvSpPr>
            <a:spLocks noGrp="1" noRot="1" noChangeAspect="1" noChangeArrowheads="1" noTextEdit="1"/>
          </p:cNvSpPr>
          <p:nvPr>
            <p:ph type="sldImg"/>
          </p:nvPr>
        </p:nvSpPr>
        <p:spPr>
          <a:xfrm>
            <a:off x="138113" y="768350"/>
            <a:ext cx="6823075" cy="3836988"/>
          </a:xfrm>
          <a:ln/>
        </p:spPr>
      </p:sp>
      <p:sp>
        <p:nvSpPr>
          <p:cNvPr id="100356" name="Rectangle 2051"/>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25470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7C697D-F374-42F2-B40D-15D7B32929B1}" type="slidenum">
              <a:rPr lang="en-US" altLang="de-DE" sz="1300" smtClean="0"/>
              <a:pPr>
                <a:spcBef>
                  <a:spcPct val="0"/>
                </a:spcBef>
              </a:pPr>
              <a:t>48</a:t>
            </a:fld>
            <a:endParaRPr lang="en-US" altLang="de-DE" sz="1300"/>
          </a:p>
        </p:txBody>
      </p:sp>
      <p:sp>
        <p:nvSpPr>
          <p:cNvPr id="102403" name="Rectangle 1026"/>
          <p:cNvSpPr>
            <a:spLocks noGrp="1" noRot="1" noChangeAspect="1" noChangeArrowheads="1" noTextEdit="1"/>
          </p:cNvSpPr>
          <p:nvPr>
            <p:ph type="sldImg"/>
          </p:nvPr>
        </p:nvSpPr>
        <p:spPr>
          <a:xfrm>
            <a:off x="138113" y="768350"/>
            <a:ext cx="6823075" cy="3836988"/>
          </a:xfrm>
          <a:ln/>
        </p:spPr>
      </p:sp>
      <p:sp>
        <p:nvSpPr>
          <p:cNvPr id="102404"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26926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3724B6-5E2A-482B-A1AA-2EE79EDB2D94}" type="slidenum">
              <a:rPr lang="en-US" altLang="de-DE" sz="1300" smtClean="0"/>
              <a:pPr>
                <a:spcBef>
                  <a:spcPct val="0"/>
                </a:spcBef>
              </a:pPr>
              <a:t>49</a:t>
            </a:fld>
            <a:endParaRPr lang="en-US" altLang="de-DE" sz="1300"/>
          </a:p>
        </p:txBody>
      </p:sp>
      <p:sp>
        <p:nvSpPr>
          <p:cNvPr id="105475" name="Rectangle 1026"/>
          <p:cNvSpPr>
            <a:spLocks noGrp="1" noRot="1" noChangeAspect="1" noChangeArrowheads="1" noTextEdit="1"/>
          </p:cNvSpPr>
          <p:nvPr>
            <p:ph type="sldImg"/>
          </p:nvPr>
        </p:nvSpPr>
        <p:spPr>
          <a:xfrm>
            <a:off x="138113" y="768350"/>
            <a:ext cx="6823075" cy="3836988"/>
          </a:xfrm>
          <a:ln/>
        </p:spPr>
      </p:sp>
      <p:sp>
        <p:nvSpPr>
          <p:cNvPr id="105476"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55245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23EBD2-4849-4B73-8011-DF55F17D6FF7}" type="slidenum">
              <a:rPr lang="en-US" altLang="de-DE" sz="1300" smtClean="0"/>
              <a:pPr>
                <a:spcBef>
                  <a:spcPct val="0"/>
                </a:spcBef>
              </a:pPr>
              <a:t>50</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64460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866D13-3799-4D7B-B7A6-3B2E759CAA38}" type="slidenum">
              <a:rPr lang="en-US" altLang="de-DE" sz="1300" smtClean="0"/>
              <a:pPr>
                <a:spcBef>
                  <a:spcPct val="0"/>
                </a:spcBef>
              </a:pPr>
              <a:t>52</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957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495917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A80A97-F8B0-4BFE-8F9C-57629AFF8233}" type="slidenum">
              <a:rPr lang="en-US" altLang="de-DE" sz="1300" smtClean="0"/>
              <a:pPr>
                <a:spcBef>
                  <a:spcPct val="0"/>
                </a:spcBef>
              </a:pPr>
              <a:t>53</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467031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0C1215-D56D-42FD-87C5-8DB229DC97FC}" type="slidenum">
              <a:rPr lang="en-US" altLang="de-DE" sz="1300" smtClean="0"/>
              <a:pPr>
                <a:spcBef>
                  <a:spcPct val="0"/>
                </a:spcBef>
              </a:pPr>
              <a:t>54</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247650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465DA9-A989-41AF-AFD0-F798C3683C17}" type="slidenum">
              <a:rPr lang="en-US" altLang="de-DE" sz="1300" smtClean="0"/>
              <a:pPr>
                <a:spcBef>
                  <a:spcPct val="0"/>
                </a:spcBef>
              </a:pPr>
              <a:t>55</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59923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4705A1-B901-4392-BBF1-BBE364C337AC}" type="slidenum">
              <a:rPr lang="en-US" altLang="de-DE" sz="1300" smtClean="0"/>
              <a:pPr>
                <a:spcBef>
                  <a:spcPct val="0"/>
                </a:spcBef>
              </a:pPr>
              <a:t>56</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642533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87FC99A-DDF0-4B9D-BE4D-6FD856638E40}" type="slidenum">
              <a:rPr lang="en-US" altLang="de-DE" sz="1300" smtClean="0"/>
              <a:pPr>
                <a:spcBef>
                  <a:spcPct val="0"/>
                </a:spcBef>
              </a:pPr>
              <a:t>57</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41126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F4518D-8B5B-4DD0-8B01-8B6DC10B31D9}" type="slidenum">
              <a:rPr lang="en-US" altLang="de-DE" sz="1300" smtClean="0"/>
              <a:pPr>
                <a:spcBef>
                  <a:spcPct val="0"/>
                </a:spcBef>
              </a:pPr>
              <a:t>58</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400019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1034FB-CD99-409D-870D-95C152834DF1}" type="slidenum">
              <a:rPr lang="en-US" altLang="de-DE" sz="1300" smtClean="0"/>
              <a:pPr>
                <a:spcBef>
                  <a:spcPct val="0"/>
                </a:spcBef>
              </a:pPr>
              <a:t>59</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390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981058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1AA6B9-E069-42B3-BD96-72BA58D8DE89}" type="slidenum">
              <a:rPr lang="en-US" altLang="de-DE" sz="1300" smtClean="0"/>
              <a:pPr>
                <a:spcBef>
                  <a:spcPct val="0"/>
                </a:spcBef>
              </a:pPr>
              <a:t>60</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912662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D991AD-173B-485D-8E3C-C96E0711F2A7}" type="slidenum">
              <a:rPr lang="en-US" altLang="de-DE" sz="1300" smtClean="0"/>
              <a:pPr>
                <a:spcBef>
                  <a:spcPct val="0"/>
                </a:spcBef>
              </a:pPr>
              <a:t>61</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98442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27B6F3-3BD8-4CE1-98AC-F908D834DCD4}" type="slidenum">
              <a:rPr lang="en-US" altLang="de-DE" sz="1300" smtClean="0"/>
              <a:pPr>
                <a:spcBef>
                  <a:spcPct val="0"/>
                </a:spcBef>
              </a:pPr>
              <a:t>62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909667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9FD9F2-B9EB-4A69-B38E-63B62FF75C75}" type="slidenum">
              <a:rPr lang="en-US" altLang="de-DE" sz="1300" smtClean="0"/>
              <a:pPr>
                <a:spcBef>
                  <a:spcPct val="0"/>
                </a:spcBef>
              </a:pPr>
              <a:t>63</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21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838225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A70ACE-5A72-4C5D-82A9-70BB47717205}" type="slidenum">
              <a:rPr lang="en-US" altLang="de-DE" sz="1300" smtClean="0"/>
              <a:pPr>
                <a:spcBef>
                  <a:spcPct val="0"/>
                </a:spcBef>
              </a:pPr>
              <a:t>64</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403714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FAE5E5-6E98-400D-AA4D-55DCEB6C5A71}" type="slidenum">
              <a:rPr lang="en-US" altLang="de-DE" sz="1300" smtClean="0"/>
              <a:pPr>
                <a:spcBef>
                  <a:spcPct val="0"/>
                </a:spcBef>
              </a:pPr>
              <a:t>65</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018328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765448-E6CD-4A98-A6BE-91591ED7EF23}" type="slidenum">
              <a:rPr lang="en-US" altLang="de-DE" sz="1300" smtClean="0"/>
              <a:pPr>
                <a:spcBef>
                  <a:spcPct val="0"/>
                </a:spcBef>
              </a:pPr>
              <a:t>66</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812938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A76447-647A-4575-ADF2-2C27F3D1F2E9}" type="slidenum">
              <a:rPr lang="en-US" altLang="de-DE" sz="1300" smtClean="0"/>
              <a:pPr>
                <a:spcBef>
                  <a:spcPct val="0"/>
                </a:spcBef>
              </a:pPr>
              <a:t>67</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865842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2B73E8-32AA-4413-BB47-414656951651}" type="slidenum">
              <a:rPr lang="en-US" altLang="de-DE" sz="1300" smtClean="0"/>
              <a:pPr>
                <a:spcBef>
                  <a:spcPct val="0"/>
                </a:spcBef>
              </a:pPr>
              <a:t>68</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11366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F5D570-7699-4FEA-8208-39E8B9805204}" type="slidenum">
              <a:rPr lang="en-US" altLang="de-DE" sz="1300" smtClean="0"/>
              <a:pPr>
                <a:spcBef>
                  <a:spcPct val="0"/>
                </a:spcBef>
              </a:pPr>
              <a:t>69</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980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3FA5F1-5E55-4D24-9EA8-942248DFE51C}" type="slidenum">
              <a:rPr lang="en-US" altLang="de-DE" sz="1300" smtClean="0"/>
              <a:pPr>
                <a:spcBef>
                  <a:spcPct val="0"/>
                </a:spcBef>
              </a:pPr>
              <a:t>70</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521767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B35057-7E81-4D4B-B816-04CC285BF7FE}" type="slidenum">
              <a:rPr lang="en-US" altLang="de-DE" sz="1300" smtClean="0"/>
              <a:pPr>
                <a:spcBef>
                  <a:spcPct val="0"/>
                </a:spcBef>
              </a:pPr>
              <a:t>71</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962286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4A3EDC-E200-48F9-AFE6-C6FE588C70D9}" type="slidenum">
              <a:rPr lang="en-US" altLang="de-DE" sz="1300" smtClean="0"/>
              <a:pPr>
                <a:spcBef>
                  <a:spcPct val="0"/>
                </a:spcBef>
              </a:pPr>
              <a:t>72</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136129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E1AA99-4C25-4892-90B5-9CF1BB864265}" type="slidenum">
              <a:rPr lang="en-US" altLang="de-DE" sz="1300" smtClean="0"/>
              <a:pPr>
                <a:spcBef>
                  <a:spcPct val="0"/>
                </a:spcBef>
              </a:pPr>
              <a:t>73</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662931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57CC87-6D5E-4CE4-A189-AF0D40789866}" type="slidenum">
              <a:rPr lang="en-US" altLang="de-DE" sz="1300" smtClean="0"/>
              <a:pPr>
                <a:spcBef>
                  <a:spcPct val="0"/>
                </a:spcBef>
              </a:pPr>
              <a:t>74</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86652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0ECD2E-430E-4401-9DA9-393A4E6F7226}" type="slidenum">
              <a:rPr lang="en-US" altLang="de-DE" sz="1300" smtClean="0"/>
              <a:pPr>
                <a:spcBef>
                  <a:spcPct val="0"/>
                </a:spcBef>
              </a:pPr>
              <a:t>75</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66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610425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A409C5-9B4E-493C-9651-4A56C187ACA6}" type="slidenum">
              <a:rPr lang="en-US" altLang="de-DE" sz="1300" smtClean="0"/>
              <a:pPr>
                <a:spcBef>
                  <a:spcPct val="0"/>
                </a:spcBef>
              </a:pPr>
              <a:t>76</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164413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E50AB3-C2E2-42EB-8C95-99065397E4F2}" type="slidenum">
              <a:rPr lang="en-US" altLang="de-DE" sz="1300" smtClean="0"/>
              <a:pPr>
                <a:spcBef>
                  <a:spcPct val="0"/>
                </a:spcBef>
              </a:pPr>
              <a:t>77</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041370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84AD38-7EE4-4067-8FB5-D847D3B9ADEA}" type="slidenum">
              <a:rPr lang="en-US" altLang="de-DE" sz="1300" smtClean="0"/>
              <a:pPr>
                <a:spcBef>
                  <a:spcPct val="0"/>
                </a:spcBef>
              </a:pPr>
              <a:t>78</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896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488827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D596A1-A766-46F7-ACB6-27B2F0282FD5}" type="slidenum">
              <a:rPr lang="en-US" altLang="de-DE" sz="1300" smtClean="0"/>
              <a:pPr>
                <a:spcBef>
                  <a:spcPct val="0"/>
                </a:spcBef>
              </a:pPr>
              <a:t>79</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6787148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0EF449-A42E-4791-8F6B-7D2268DD5C52}" type="slidenum">
              <a:rPr lang="en-US" altLang="de-DE" sz="1300" smtClean="0"/>
              <a:pPr>
                <a:spcBef>
                  <a:spcPct val="0"/>
                </a:spcBef>
              </a:pPr>
              <a:t>80</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436934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7F4664-38D5-49C8-9792-10CB29394270}" type="slidenum">
              <a:rPr lang="en-US" altLang="de-DE" sz="1300" smtClean="0"/>
              <a:pPr>
                <a:spcBef>
                  <a:spcPct val="0"/>
                </a:spcBef>
              </a:pPr>
              <a:t>81</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605865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F746B0-3FCB-45B4-ADEA-1A99972DAD74}" type="slidenum">
              <a:rPr lang="en-US" altLang="de-DE" sz="1300" smtClean="0"/>
              <a:pPr>
                <a:spcBef>
                  <a:spcPct val="0"/>
                </a:spcBef>
              </a:pPr>
              <a:t>82</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799915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C2E79D-7E62-415F-B526-F4BF75C5CAB1}" type="slidenum">
              <a:rPr lang="en-US" altLang="de-DE" sz="1300" smtClean="0"/>
              <a:pPr>
                <a:spcBef>
                  <a:spcPct val="0"/>
                </a:spcBef>
              </a:pPr>
              <a:t>83</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83606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C2E79D-7E62-415F-B526-F4BF75C5CAB1}" type="slidenum">
              <a:rPr lang="en-US" altLang="de-DE" sz="1300" smtClean="0"/>
              <a:pPr>
                <a:spcBef>
                  <a:spcPct val="0"/>
                </a:spcBef>
              </a:pPr>
              <a:t>84</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83606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C2E79D-7E62-415F-B526-F4BF75C5CAB1}" type="slidenum">
              <a:rPr lang="en-US" altLang="de-DE" sz="1300" smtClean="0"/>
              <a:pPr>
                <a:spcBef>
                  <a:spcPct val="0"/>
                </a:spcBef>
              </a:pPr>
              <a:t>85</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83606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443233-0E6C-4C5E-9B7A-52EE1EE61B79}" type="slidenum">
              <a:rPr lang="en-US" altLang="de-DE" sz="1300" smtClean="0"/>
              <a:pPr>
                <a:spcBef>
                  <a:spcPct val="0"/>
                </a:spcBef>
              </a:pPr>
              <a:t>86</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282013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443233-0E6C-4C5E-9B7A-52EE1EE61B79}" type="slidenum">
              <a:rPr lang="en-US" altLang="de-DE" sz="1300" smtClean="0"/>
              <a:pPr>
                <a:spcBef>
                  <a:spcPct val="0"/>
                </a:spcBef>
              </a:pPr>
              <a:t>87</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282013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443233-0E6C-4C5E-9B7A-52EE1EE61B79}" type="slidenum">
              <a:rPr lang="en-US" altLang="de-DE" sz="1300" smtClean="0"/>
              <a:pPr>
                <a:spcBef>
                  <a:spcPct val="0"/>
                </a:spcBef>
              </a:pPr>
              <a:t>88</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282013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DFDC6F-676C-4A2E-AF2A-62EF4D562B2A}" type="slidenum">
              <a:rPr lang="en-US" altLang="de-DE" sz="1300" smtClean="0"/>
              <a:pPr>
                <a:spcBef>
                  <a:spcPct val="0"/>
                </a:spcBef>
              </a:pPr>
              <a:t>90</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33970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ko-KR" altLang="en-US" sz="1000" dirty="0">
                <a:latin typeface="+mj-lt"/>
              </a:rPr>
              <a:t>이 모듈의 사진 사용은 작가와 저작권 소유자에게 허락 받았다</a:t>
            </a:r>
            <a:r>
              <a:rPr lang="en-US" altLang="ko-KR" sz="1000" dirty="0">
                <a:latin typeface="+mj-lt"/>
              </a:rPr>
              <a:t>. </a:t>
            </a:r>
            <a:r>
              <a:rPr lang="ko-KR" altLang="en-US" sz="1000" dirty="0">
                <a:latin typeface="+mj-lt"/>
              </a:rPr>
              <a:t>세부사항</a:t>
            </a:r>
            <a:r>
              <a:rPr lang="en-US" altLang="ko-KR" sz="1000" dirty="0">
                <a:latin typeface="+mj-lt"/>
              </a:rPr>
              <a:t>(</a:t>
            </a:r>
            <a:r>
              <a:rPr lang="ko-KR" altLang="en-US" sz="1000" dirty="0">
                <a:latin typeface="+mj-lt"/>
              </a:rPr>
              <a:t>작가</a:t>
            </a:r>
            <a:r>
              <a:rPr lang="en-US" altLang="ko-KR" sz="1000" dirty="0">
                <a:latin typeface="+mj-lt"/>
              </a:rPr>
              <a:t>, </a:t>
            </a:r>
            <a:r>
              <a:rPr lang="ko-KR" altLang="en-US" sz="1000" dirty="0">
                <a:latin typeface="+mj-lt"/>
              </a:rPr>
              <a:t>제목</a:t>
            </a:r>
            <a:r>
              <a:rPr lang="en-US" altLang="ko-KR" sz="1000" dirty="0">
                <a:latin typeface="+mj-lt"/>
              </a:rPr>
              <a:t>)</a:t>
            </a:r>
            <a:r>
              <a:rPr lang="ko-KR" altLang="en-US" sz="1000" dirty="0">
                <a:latin typeface="+mj-lt"/>
              </a:rPr>
              <a:t>은</a:t>
            </a:r>
            <a:r>
              <a:rPr lang="en-US" altLang="ko-KR" sz="1000" dirty="0">
                <a:latin typeface="+mj-lt"/>
              </a:rPr>
              <a:t>, </a:t>
            </a:r>
            <a:r>
              <a:rPr lang="ko-KR" altLang="en-US" sz="1000" dirty="0">
                <a:latin typeface="+mj-lt"/>
              </a:rPr>
              <a:t>이 프리젠테이션의 마지막 슬라이드에 언급</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5 – </a:t>
            </a:r>
            <a:r>
              <a:rPr lang="ko-KR" altLang="en-US"/>
              <a:t>기억</a:t>
            </a:r>
            <a:endParaRPr lang="de-DE" altLang="ko-KR"/>
          </a:p>
        </p:txBody>
      </p:sp>
      <p:sp>
        <p:nvSpPr>
          <p:cNvPr id="4" name="Slide Number Placeholder 3"/>
          <p:cNvSpPr>
            <a:spLocks noGrp="1"/>
          </p:cNvSpPr>
          <p:nvPr>
            <p:ph type="sldNum" sz="quarter" idx="12"/>
          </p:nvPr>
        </p:nvSpPr>
        <p:spPr bwMode="gray"/>
        <p:txBody>
          <a:bodyPr/>
          <a:lstStyle>
            <a:lvl1pPr>
              <a:defRPr b="0"/>
            </a:lvl1pPr>
          </a:lstStyle>
          <a:p>
            <a:pPr>
              <a:defRPr/>
            </a:pPr>
            <a:fld id="{61CD4EA1-8A39-44A5-9369-6BAD1C01A13E}" type="slidenum">
              <a:rPr lang="ko-KR" altLang="de-DE" smtClean="0"/>
              <a:pPr>
                <a:defRPr/>
              </a:pPr>
              <a:t>‹Nr.›</a:t>
            </a:fld>
            <a:endParaRPr lang="de-DE" altLang="ko-K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ko-KR" altLang="en-US"/>
              <a:t>훈련 모듈 </a:t>
            </a:r>
            <a:r>
              <a:rPr lang="en-US" altLang="ko-KR"/>
              <a:t>5 – </a:t>
            </a:r>
            <a:r>
              <a:rPr lang="ko-KR" altLang="en-US"/>
              <a:t>기억</a:t>
            </a:r>
            <a:endParaRPr lang="de-DE" altLang="ko-K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97718FBA-1342-40E3-A154-C07A2F2DAF9C}" type="slidenum">
              <a:rPr lang="ko-KR" altLang="de-DE" smtClean="0"/>
              <a:pPr>
                <a:defRPr/>
              </a:pPr>
              <a:t>‹Nr.›</a:t>
            </a:fld>
            <a:endParaRPr lang="de-DE" altLang="ko-K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5 – </a:t>
            </a:r>
            <a:r>
              <a:rPr lang="ko-KR" altLang="en-US"/>
              <a:t>기억</a:t>
            </a:r>
            <a:endParaRPr lang="de-DE" altLang="ko-KR"/>
          </a:p>
        </p:txBody>
      </p:sp>
      <p:sp>
        <p:nvSpPr>
          <p:cNvPr id="7" name="Slide Number Placeholder 6"/>
          <p:cNvSpPr>
            <a:spLocks noGrp="1"/>
          </p:cNvSpPr>
          <p:nvPr>
            <p:ph type="sldNum" sz="quarter" idx="12"/>
          </p:nvPr>
        </p:nvSpPr>
        <p:spPr bwMode="gray"/>
        <p:txBody>
          <a:bodyPr/>
          <a:lstStyle>
            <a:lvl1pPr>
              <a:defRPr b="0"/>
            </a:lvl1pPr>
          </a:lstStyle>
          <a:p>
            <a:pPr>
              <a:defRPr/>
            </a:pPr>
            <a:fld id="{441F3177-F64C-480E-B6A1-0F3127E83268}" type="slidenum">
              <a:rPr lang="ko-KR" altLang="de-DE" smtClean="0"/>
              <a:pPr>
                <a:defRPr/>
              </a:pPr>
              <a:t>‹Nr.›</a:t>
            </a:fld>
            <a:endParaRPr lang="de-DE" altLang="ko-K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5 – </a:t>
            </a:r>
            <a:r>
              <a:rPr lang="ko-KR" altLang="en-US"/>
              <a:t>기억</a:t>
            </a:r>
            <a:endParaRPr lang="de-DE" altLang="ko-KR"/>
          </a:p>
        </p:txBody>
      </p:sp>
      <p:sp>
        <p:nvSpPr>
          <p:cNvPr id="7" name="Slide Number Placeholder 6"/>
          <p:cNvSpPr>
            <a:spLocks noGrp="1"/>
          </p:cNvSpPr>
          <p:nvPr>
            <p:ph type="sldNum" sz="quarter" idx="12"/>
          </p:nvPr>
        </p:nvSpPr>
        <p:spPr bwMode="gray"/>
        <p:txBody>
          <a:bodyPr/>
          <a:lstStyle>
            <a:lvl1pPr>
              <a:defRPr b="0"/>
            </a:lvl1pPr>
          </a:lstStyle>
          <a:p>
            <a:pPr>
              <a:defRPr/>
            </a:pPr>
            <a:fld id="{61CD4EA1-8A39-44A5-9369-6BAD1C01A13E}" type="slidenum">
              <a:rPr lang="ko-KR" altLang="de-DE" smtClean="0"/>
              <a:pPr>
                <a:defRPr/>
              </a:pPr>
              <a:t>‹Nr.›</a:t>
            </a:fld>
            <a:endParaRPr lang="de-DE" altLang="ko-K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5 – </a:t>
            </a:r>
            <a:r>
              <a:rPr lang="ko-KR" altLang="en-US"/>
              <a:t>기억</a:t>
            </a:r>
            <a:endParaRPr lang="de-DE" altLang="ko-KR"/>
          </a:p>
        </p:txBody>
      </p:sp>
      <p:sp>
        <p:nvSpPr>
          <p:cNvPr id="7" name="Slide Number Placeholder 6"/>
          <p:cNvSpPr>
            <a:spLocks noGrp="1"/>
          </p:cNvSpPr>
          <p:nvPr>
            <p:ph type="sldNum" sz="quarter" idx="12"/>
          </p:nvPr>
        </p:nvSpPr>
        <p:spPr bwMode="gray"/>
        <p:txBody>
          <a:bodyPr/>
          <a:lstStyle>
            <a:lvl1pPr>
              <a:defRPr b="0"/>
            </a:lvl1pPr>
          </a:lstStyle>
          <a:p>
            <a:pPr>
              <a:defRPr/>
            </a:pPr>
            <a:fld id="{61CD4EA1-8A39-44A5-9369-6BAD1C01A13E}" type="slidenum">
              <a:rPr lang="ko-KR" altLang="de-DE" smtClean="0"/>
              <a:pPr>
                <a:defRPr/>
              </a:pPr>
              <a:t>‹Nr.›</a:t>
            </a:fld>
            <a:endParaRPr lang="de-DE" altLang="ko-K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ko-KR" altLang="en-US"/>
              <a:t>훈련 모듈 </a:t>
            </a:r>
            <a:r>
              <a:rPr lang="en-US" altLang="ko-KR"/>
              <a:t>5 – </a:t>
            </a:r>
            <a:r>
              <a:rPr lang="ko-KR" altLang="en-US"/>
              <a:t>기억</a:t>
            </a:r>
            <a:endParaRPr lang="de-DE" altLang="ko-KR"/>
          </a:p>
        </p:txBody>
      </p:sp>
      <p:sp>
        <p:nvSpPr>
          <p:cNvPr id="5" name="Slide Number Placeholder 4"/>
          <p:cNvSpPr>
            <a:spLocks noGrp="1"/>
          </p:cNvSpPr>
          <p:nvPr>
            <p:ph type="sldNum" sz="quarter" idx="12"/>
          </p:nvPr>
        </p:nvSpPr>
        <p:spPr bwMode="gray"/>
        <p:txBody>
          <a:bodyPr/>
          <a:lstStyle>
            <a:lvl1pPr>
              <a:defRPr b="0"/>
            </a:lvl1pPr>
          </a:lstStyle>
          <a:p>
            <a:pPr>
              <a:defRPr/>
            </a:pPr>
            <a:fld id="{3DC7CAB7-C1AB-4E05-AC8D-C9AE75495BF1}" type="slidenum">
              <a:rPr lang="ko-KR" altLang="de-DE" smtClean="0"/>
              <a:pPr>
                <a:defRPr/>
              </a:pPr>
              <a:t>‹Nr.›</a:t>
            </a:fld>
            <a:endParaRPr lang="de-DE" altLang="ko-K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5 – </a:t>
            </a:r>
            <a:r>
              <a:rPr lang="ko-KR" altLang="en-US"/>
              <a:t>기억</a:t>
            </a:r>
            <a:endParaRPr lang="de-DE" altLang="ko-KR"/>
          </a:p>
        </p:txBody>
      </p:sp>
      <p:sp>
        <p:nvSpPr>
          <p:cNvPr id="4" name="Slide Number Placeholder 3"/>
          <p:cNvSpPr>
            <a:spLocks noGrp="1"/>
          </p:cNvSpPr>
          <p:nvPr>
            <p:ph type="sldNum" sz="quarter" idx="12"/>
          </p:nvPr>
        </p:nvSpPr>
        <p:spPr bwMode="gray"/>
        <p:txBody>
          <a:bodyPr/>
          <a:lstStyle>
            <a:lvl1pPr>
              <a:defRPr b="0"/>
            </a:lvl1pPr>
          </a:lstStyle>
          <a:p>
            <a:pPr>
              <a:defRPr/>
            </a:pPr>
            <a:fld id="{94A889F6-3A3D-424A-9A6A-88C19AD51556}" type="slidenum">
              <a:rPr lang="ko-KR" altLang="de-DE" smtClean="0"/>
              <a:pPr>
                <a:defRPr/>
              </a:pPr>
              <a:t>‹Nr.›</a:t>
            </a:fld>
            <a:endParaRPr lang="de-DE" altLang="ko-K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77638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362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ko-KR" altLang="en-US" sz="1000" dirty="0">
                <a:solidFill>
                  <a:srgbClr val="333333"/>
                </a:solidFill>
                <a:latin typeface="Calibri Light"/>
              </a:rPr>
              <a:t>이 모듈의 사진 사용은 작가와 저작권 소유자에게 허락 받았다</a:t>
            </a:r>
            <a:r>
              <a:rPr lang="en-US" altLang="ko-KR" sz="1000" dirty="0">
                <a:solidFill>
                  <a:srgbClr val="333333"/>
                </a:solidFill>
                <a:latin typeface="Calibri Light"/>
              </a:rPr>
              <a:t>. </a:t>
            </a:r>
            <a:r>
              <a:rPr lang="ko-KR" altLang="en-US" sz="1000" dirty="0">
                <a:solidFill>
                  <a:srgbClr val="333333"/>
                </a:solidFill>
                <a:latin typeface="Calibri Light"/>
              </a:rPr>
              <a:t>세부사항</a:t>
            </a:r>
            <a:r>
              <a:rPr lang="en-US" altLang="ko-KR" sz="1000" dirty="0">
                <a:solidFill>
                  <a:srgbClr val="333333"/>
                </a:solidFill>
                <a:latin typeface="Calibri Light"/>
              </a:rPr>
              <a:t>(</a:t>
            </a:r>
            <a:r>
              <a:rPr lang="ko-KR" altLang="en-US" sz="1000" dirty="0">
                <a:solidFill>
                  <a:srgbClr val="333333"/>
                </a:solidFill>
                <a:latin typeface="Calibri Light"/>
              </a:rPr>
              <a:t>작가</a:t>
            </a:r>
            <a:r>
              <a:rPr lang="en-US" altLang="ko-KR" sz="1000" dirty="0">
                <a:solidFill>
                  <a:srgbClr val="333333"/>
                </a:solidFill>
                <a:latin typeface="Calibri Light"/>
              </a:rPr>
              <a:t>, </a:t>
            </a:r>
            <a:r>
              <a:rPr lang="ko-KR" altLang="en-US" sz="1000" dirty="0">
                <a:solidFill>
                  <a:srgbClr val="333333"/>
                </a:solidFill>
                <a:latin typeface="Calibri Light"/>
              </a:rPr>
              <a:t>제목</a:t>
            </a:r>
            <a:r>
              <a:rPr lang="en-US" altLang="ko-KR" sz="1000" dirty="0">
                <a:solidFill>
                  <a:srgbClr val="333333"/>
                </a:solidFill>
                <a:latin typeface="Calibri Light"/>
              </a:rPr>
              <a:t>)</a:t>
            </a:r>
            <a:r>
              <a:rPr lang="ko-KR" altLang="en-US" sz="1000" dirty="0">
                <a:solidFill>
                  <a:srgbClr val="333333"/>
                </a:solidFill>
                <a:latin typeface="Calibri Light"/>
              </a:rPr>
              <a:t>은</a:t>
            </a:r>
            <a:r>
              <a:rPr lang="en-US" altLang="ko-KR" sz="1000" dirty="0">
                <a:solidFill>
                  <a:srgbClr val="333333"/>
                </a:solidFill>
                <a:latin typeface="Calibri Light"/>
              </a:rPr>
              <a:t>, </a:t>
            </a:r>
            <a:r>
              <a:rPr lang="ko-KR" altLang="en-US" sz="1000" dirty="0">
                <a:solidFill>
                  <a:srgbClr val="333333"/>
                </a:solidFill>
                <a:latin typeface="Calibri Light"/>
              </a:rPr>
              <a:t>이 프리젠테이션의 마지막 슬라이드에 언급</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4561827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9648365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6345890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5462222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582467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6494797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58370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366965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2786128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6962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ko-KR" altLang="en-US"/>
              <a:t>훈련 모듈 </a:t>
            </a:r>
            <a:r>
              <a:rPr lang="en-US" altLang="ko-KR"/>
              <a:t>5 – </a:t>
            </a:r>
            <a:r>
              <a:rPr lang="ko-KR" altLang="en-US"/>
              <a:t>기억</a:t>
            </a:r>
            <a:endParaRPr lang="de-DE" altLang="ko-K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61CD4EA1-8A39-44A5-9369-6BAD1C01A13E}" type="slidenum">
              <a:rPr lang="ko-KR" altLang="de-DE" smtClean="0"/>
              <a:pPr>
                <a:defRPr/>
              </a:pPr>
              <a:t>‹Nr.›</a:t>
            </a:fld>
            <a:endParaRPr lang="de-DE" altLang="ko-K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288148573"/>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1.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5 A – </a:t>
            </a:r>
            <a:r>
              <a:rPr lang="ko-KR" altLang="en-US" dirty="0"/>
              <a:t>기억</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Park</a:t>
            </a:r>
            <a:r>
              <a:rPr lang="nl-NL" sz="1600" dirty="0">
                <a:solidFill>
                  <a:srgbClr val="004992"/>
                </a:solidFill>
              </a:rPr>
              <a:t> (10|21)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666595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dirty="0">
                <a:solidFill>
                  <a:srgbClr val="004992"/>
                </a:solidFill>
                <a:latin typeface="+mn-lt"/>
                <a:ea typeface="+mn-ea"/>
                <a:cs typeface="+mn-cs"/>
              </a:rPr>
              <a:t>기억</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ko-KR" altLang="en-US" sz="2400" dirty="0">
                <a:solidFill>
                  <a:srgbClr val="333333"/>
                </a:solidFill>
              </a:rPr>
              <a:t>우리가 정보를 기억하는 능력에는 한계가 있다</a:t>
            </a:r>
            <a:r>
              <a:rPr lang="en-US" altLang="ko-KR" sz="2400" dirty="0">
                <a:solidFill>
                  <a:srgbClr val="333333"/>
                </a:solidFill>
              </a:rPr>
              <a:t>.</a:t>
            </a:r>
            <a:br>
              <a:rPr lang="en-US" altLang="ko-KR" sz="2400" dirty="0">
                <a:solidFill>
                  <a:srgbClr val="333333"/>
                </a:solidFill>
              </a:rPr>
            </a:br>
            <a:endParaRPr lang="ko-KR"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2</a:t>
            </a:fld>
            <a:endParaRPr lang="de-DE" altLang="ko-KR">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dirty="0">
                <a:solidFill>
                  <a:srgbClr val="004992"/>
                </a:solidFill>
                <a:latin typeface="+mn-lt"/>
                <a:ea typeface="+mn-ea"/>
                <a:cs typeface="+mn-cs"/>
              </a:rPr>
              <a:t>기억</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ko-KR" altLang="en-US" sz="2400" dirty="0">
                <a:solidFill>
                  <a:srgbClr val="333333"/>
                </a:solidFill>
              </a:rPr>
              <a:t>우리가 정보를 기억하는 능력에는 한계가 있다</a:t>
            </a:r>
            <a:r>
              <a:rPr lang="en-US" altLang="ko-KR" sz="2400" dirty="0">
                <a:solidFill>
                  <a:srgbClr val="333333"/>
                </a:solidFill>
              </a:rPr>
              <a:t>.</a:t>
            </a:r>
            <a:br>
              <a:rPr lang="en-US" altLang="ko-KR" sz="2400" dirty="0">
                <a:solidFill>
                  <a:srgbClr val="333333"/>
                </a:solidFill>
              </a:rPr>
            </a:b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우리가 </a:t>
            </a:r>
            <a:r>
              <a:rPr lang="en-US" altLang="ko-KR" sz="2400" dirty="0">
                <a:solidFill>
                  <a:srgbClr val="333333"/>
                </a:solidFill>
              </a:rPr>
              <a:t>30</a:t>
            </a:r>
            <a:r>
              <a:rPr lang="ko-KR" altLang="en-US" sz="2400" dirty="0">
                <a:solidFill>
                  <a:srgbClr val="333333"/>
                </a:solidFill>
              </a:rPr>
              <a:t>분전에 들었던 이야기의 세부사항은 약 </a:t>
            </a:r>
            <a:r>
              <a:rPr lang="en-US" altLang="ko-KR" sz="2400" dirty="0">
                <a:solidFill>
                  <a:srgbClr val="333333"/>
                </a:solidFill>
              </a:rPr>
              <a:t>40%</a:t>
            </a:r>
            <a:r>
              <a:rPr lang="ko-KR" altLang="en-US" sz="2400" dirty="0">
                <a:solidFill>
                  <a:srgbClr val="333333"/>
                </a:solidFill>
              </a:rPr>
              <a:t>정도가 실제로 기억되지 </a:t>
            </a:r>
            <a:r>
              <a:rPr lang="ko-KR" altLang="en-US" sz="2400">
                <a:solidFill>
                  <a:srgbClr val="333333"/>
                </a:solidFill>
              </a:rPr>
              <a:t>않는다</a:t>
            </a:r>
            <a:r>
              <a:rPr lang="en-US" altLang="ko-KR" sz="2400">
                <a:solidFill>
                  <a:srgbClr val="333333"/>
                </a:solidFill>
              </a:rPr>
              <a:t>.</a:t>
            </a:r>
            <a:endParaRPr lang="en-US" altLang="ko-KR"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3</a:t>
            </a:fld>
            <a:endParaRPr lang="de-DE" altLang="ko-KR">
              <a:latin typeface="+mn-lt"/>
            </a:endParaRPr>
          </a:p>
        </p:txBody>
      </p:sp>
    </p:spTree>
    <p:extLst>
      <p:ext uri="{BB962C8B-B14F-4D97-AF65-F5344CB8AC3E}">
        <p14:creationId xmlns:p14="http://schemas.microsoft.com/office/powerpoint/2010/main" val="334269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dirty="0">
                <a:solidFill>
                  <a:srgbClr val="004992"/>
                </a:solidFill>
                <a:latin typeface="+mn-lt"/>
                <a:ea typeface="+mn-ea"/>
                <a:cs typeface="+mn-cs"/>
              </a:rPr>
              <a:t>기억</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ko-KR" altLang="en-US" sz="2400" dirty="0">
                <a:solidFill>
                  <a:srgbClr val="333333"/>
                </a:solidFill>
              </a:rPr>
              <a:t>우리가 정보를 기억하는 능력에는 한계가 있다</a:t>
            </a:r>
            <a:r>
              <a:rPr lang="en-US" altLang="ko-KR" sz="2400" dirty="0">
                <a:solidFill>
                  <a:srgbClr val="333333"/>
                </a:solidFill>
              </a:rPr>
              <a:t>.</a:t>
            </a:r>
            <a:br>
              <a:rPr lang="en-US" altLang="ko-KR" sz="2400" dirty="0">
                <a:solidFill>
                  <a:srgbClr val="333333"/>
                </a:solidFill>
              </a:rPr>
            </a:b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우리가 </a:t>
            </a:r>
            <a:r>
              <a:rPr lang="en-US" altLang="ko-KR" sz="2400" dirty="0">
                <a:solidFill>
                  <a:srgbClr val="333333"/>
                </a:solidFill>
              </a:rPr>
              <a:t>30</a:t>
            </a:r>
            <a:r>
              <a:rPr lang="ko-KR" altLang="en-US" sz="2400" dirty="0">
                <a:solidFill>
                  <a:srgbClr val="333333"/>
                </a:solidFill>
              </a:rPr>
              <a:t>분전에 들었던 이야기의 세부사항은 약 </a:t>
            </a:r>
            <a:r>
              <a:rPr lang="en-US" altLang="ko-KR" sz="2400" dirty="0">
                <a:solidFill>
                  <a:srgbClr val="333333"/>
                </a:solidFill>
              </a:rPr>
              <a:t>40%</a:t>
            </a:r>
            <a:r>
              <a:rPr lang="ko-KR" altLang="en-US" sz="2400" dirty="0">
                <a:solidFill>
                  <a:srgbClr val="333333"/>
                </a:solidFill>
              </a:rPr>
              <a:t>정도가 실제로 기억되지 않는다</a:t>
            </a:r>
            <a:r>
              <a:rPr lang="en-US" altLang="ko-KR" sz="2400" dirty="0">
                <a:solidFill>
                  <a:srgbClr val="333333"/>
                </a:solidFill>
              </a:rPr>
              <a:t>.</a:t>
            </a:r>
          </a:p>
          <a:p>
            <a:pPr marL="342900" lvl="0" indent="-342900" defTabSz="914377">
              <a:buClr>
                <a:srgbClr val="333333"/>
              </a:buClr>
              <a:buFont typeface="WingDings"/>
              <a:buChar char=""/>
            </a:pPr>
            <a:r>
              <a:rPr lang="ko-KR" altLang="en-US" sz="2400" dirty="0">
                <a:solidFill>
                  <a:srgbClr val="004992"/>
                </a:solidFill>
              </a:rPr>
              <a:t>장점</a:t>
            </a:r>
            <a:r>
              <a:rPr lang="en-US" altLang="ko-KR" sz="2400" dirty="0">
                <a:solidFill>
                  <a:srgbClr val="004992"/>
                </a:solidFill>
              </a:rPr>
              <a:t>:</a:t>
            </a:r>
            <a:r>
              <a:rPr lang="en-US" altLang="ko-KR" sz="2400" dirty="0">
                <a:solidFill>
                  <a:srgbClr val="333333"/>
                </a:solidFill>
              </a:rPr>
              <a:t> ??? </a:t>
            </a:r>
            <a:r>
              <a:rPr lang="ko-KR" altLang="en-US" sz="2400" dirty="0">
                <a:solidFill>
                  <a:srgbClr val="FFFFFF"/>
                </a:solidFill>
              </a:rPr>
              <a:t>우리 뇌는 불필요한 정보로 지나치게 많은 부담을 받지 않는다</a:t>
            </a:r>
            <a:r>
              <a:rPr lang="en-US" altLang="ko-KR" sz="2400" dirty="0">
                <a:solidFill>
                  <a:srgbClr val="FFFFFF"/>
                </a:solidFill>
              </a:rPr>
              <a:t>. </a:t>
            </a:r>
            <a:r>
              <a:rPr lang="ko-KR" altLang="en-US" sz="2400" dirty="0">
                <a:solidFill>
                  <a:srgbClr val="FFFFFF"/>
                </a:solidFill>
              </a:rPr>
              <a:t>대체로 불필요한 정보는 잊혀진다</a:t>
            </a:r>
            <a:r>
              <a:rPr lang="en-US" altLang="ko-KR" sz="2400" dirty="0">
                <a:solidFill>
                  <a:srgbClr val="FFFFFF"/>
                </a:solidFill>
              </a:rPr>
              <a:t>…</a:t>
            </a:r>
            <a:r>
              <a:rPr lang="ko-KR" altLang="en-US" sz="2400" dirty="0">
                <a:solidFill>
                  <a:srgbClr val="FFFFFF"/>
                </a:solidFill>
              </a:rPr>
              <a:t>반면에</a:t>
            </a:r>
          </a:p>
          <a:p>
            <a:pPr marL="342900" lvl="0" indent="-342900" defTabSz="914377">
              <a:buClr>
                <a:srgbClr val="333333"/>
              </a:buClr>
              <a:buFont typeface="WingDings"/>
              <a:buChar char=""/>
            </a:pPr>
            <a:r>
              <a:rPr lang="ko-KR" altLang="en-US" sz="2400" dirty="0">
                <a:solidFill>
                  <a:srgbClr val="004992"/>
                </a:solidFill>
              </a:rPr>
              <a:t>단점</a:t>
            </a:r>
            <a:r>
              <a:rPr lang="en-US" altLang="ko-KR" sz="2400" dirty="0">
                <a:solidFill>
                  <a:srgbClr val="004992"/>
                </a:solidFill>
              </a:rPr>
              <a:t>:</a:t>
            </a:r>
            <a:r>
              <a:rPr lang="en-US" altLang="ko-KR" sz="2400" dirty="0">
                <a:solidFill>
                  <a:srgbClr val="333333"/>
                </a:solidFill>
              </a:rPr>
              <a:t> ??? </a:t>
            </a:r>
            <a:r>
              <a:rPr lang="en-US" altLang="ko-KR" sz="2400" dirty="0">
                <a:solidFill>
                  <a:srgbClr val="FFFFFF"/>
                </a:solidFill>
              </a:rPr>
              <a:t>… </a:t>
            </a:r>
            <a:r>
              <a:rPr lang="ko-KR" altLang="en-US" sz="2400" dirty="0">
                <a:solidFill>
                  <a:srgbClr val="FFFFFF"/>
                </a:solidFill>
              </a:rPr>
              <a:t>여러 중요한 정보도 함께 없어진다 </a:t>
            </a:r>
            <a:r>
              <a:rPr lang="en-US" altLang="ko-KR" sz="2400" dirty="0">
                <a:solidFill>
                  <a:srgbClr val="FFFFFF"/>
                </a:solidFill>
              </a:rPr>
              <a:t>(</a:t>
            </a:r>
            <a:r>
              <a:rPr lang="ko-KR" altLang="en-US" sz="2400" dirty="0">
                <a:solidFill>
                  <a:srgbClr val="FFFFFF"/>
                </a:solidFill>
              </a:rPr>
              <a:t>약속</a:t>
            </a:r>
            <a:r>
              <a:rPr lang="en-US" altLang="ko-KR" sz="2400" dirty="0">
                <a:solidFill>
                  <a:srgbClr val="FFFFFF"/>
                </a:solidFill>
              </a:rPr>
              <a:t>, </a:t>
            </a:r>
            <a:r>
              <a:rPr lang="ko-KR" altLang="en-US" sz="2400" dirty="0">
                <a:solidFill>
                  <a:srgbClr val="FFFFFF"/>
                </a:solidFill>
              </a:rPr>
              <a:t>휴가에서의 추억</a:t>
            </a:r>
            <a:r>
              <a:rPr lang="en-US" altLang="ko-KR" sz="2400" dirty="0">
                <a:solidFill>
                  <a:srgbClr val="FFFFFF"/>
                </a:solidFill>
              </a:rPr>
              <a:t>, </a:t>
            </a:r>
            <a:r>
              <a:rPr lang="ko-KR" altLang="en-US" sz="2400" dirty="0">
                <a:solidFill>
                  <a:srgbClr val="FFFFFF"/>
                </a:solidFill>
              </a:rPr>
              <a:t>학교에서 배운 지식</a:t>
            </a:r>
            <a:r>
              <a:rPr lang="en-US" altLang="ko-KR" sz="2400" dirty="0">
                <a:solidFill>
                  <a:srgbClr val="FFFFFF"/>
                </a:solidFill>
              </a:rPr>
              <a:t>…)</a:t>
            </a:r>
            <a:endParaRPr lang="ko-KR" alt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4</a:t>
            </a:fld>
            <a:endParaRPr lang="de-DE" altLang="ko-KR">
              <a:latin typeface="+mn-lt"/>
            </a:endParaRPr>
          </a:p>
        </p:txBody>
      </p:sp>
    </p:spTree>
    <p:extLst>
      <p:ext uri="{BB962C8B-B14F-4D97-AF65-F5344CB8AC3E}">
        <p14:creationId xmlns:p14="http://schemas.microsoft.com/office/powerpoint/2010/main" val="433748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dirty="0">
                <a:solidFill>
                  <a:srgbClr val="004992"/>
                </a:solidFill>
                <a:latin typeface="+mn-lt"/>
                <a:ea typeface="+mn-ea"/>
                <a:cs typeface="+mn-cs"/>
              </a:rPr>
              <a:t>기억</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ko-KR" altLang="en-US" sz="2400" dirty="0">
                <a:solidFill>
                  <a:srgbClr val="333333"/>
                </a:solidFill>
              </a:rPr>
              <a:t>우리가 정보를 기억하는 능력에는 한계가 있다</a:t>
            </a:r>
            <a:r>
              <a:rPr lang="en-US" altLang="ko-KR" sz="2400" dirty="0">
                <a:solidFill>
                  <a:srgbClr val="333333"/>
                </a:solidFill>
              </a:rPr>
              <a:t>.</a:t>
            </a:r>
            <a:br>
              <a:rPr lang="en-US" altLang="ko-KR" sz="2400" dirty="0">
                <a:solidFill>
                  <a:srgbClr val="333333"/>
                </a:solidFill>
              </a:rPr>
            </a:b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우리가 </a:t>
            </a:r>
            <a:r>
              <a:rPr lang="en-US" altLang="ko-KR" sz="2400" dirty="0">
                <a:solidFill>
                  <a:srgbClr val="333333"/>
                </a:solidFill>
              </a:rPr>
              <a:t>30</a:t>
            </a:r>
            <a:r>
              <a:rPr lang="ko-KR" altLang="en-US" sz="2400" dirty="0">
                <a:solidFill>
                  <a:srgbClr val="333333"/>
                </a:solidFill>
              </a:rPr>
              <a:t>분전에 들었던 이야기의 세부사항은 약 </a:t>
            </a:r>
            <a:r>
              <a:rPr lang="en-US" altLang="ko-KR" sz="2400" dirty="0">
                <a:solidFill>
                  <a:srgbClr val="333333"/>
                </a:solidFill>
              </a:rPr>
              <a:t>40%</a:t>
            </a:r>
            <a:r>
              <a:rPr lang="ko-KR" altLang="en-US" sz="2400" dirty="0">
                <a:solidFill>
                  <a:srgbClr val="333333"/>
                </a:solidFill>
              </a:rPr>
              <a:t>정도가 실제로 기억되지 않는다</a:t>
            </a:r>
            <a:r>
              <a:rPr lang="en-US" altLang="ko-KR" sz="2400" dirty="0">
                <a:solidFill>
                  <a:srgbClr val="333333"/>
                </a:solidFill>
              </a:rPr>
              <a:t>.</a:t>
            </a:r>
          </a:p>
          <a:p>
            <a:pPr marL="342900" lvl="0" indent="-342900" defTabSz="914377">
              <a:buClr>
                <a:srgbClr val="333333"/>
              </a:buClr>
              <a:buFont typeface="WingDings"/>
              <a:buChar char=""/>
            </a:pPr>
            <a:r>
              <a:rPr lang="ko-KR" altLang="en-US" sz="2400" dirty="0">
                <a:solidFill>
                  <a:srgbClr val="004992"/>
                </a:solidFill>
              </a:rPr>
              <a:t>장점</a:t>
            </a:r>
            <a:r>
              <a:rPr lang="en-US" altLang="ko-KR" sz="2400" dirty="0">
                <a:solidFill>
                  <a:srgbClr val="004992"/>
                </a:solidFill>
              </a:rPr>
              <a:t>:</a:t>
            </a:r>
            <a:r>
              <a:rPr lang="en-US" altLang="ko-KR" sz="2400" dirty="0">
                <a:solidFill>
                  <a:srgbClr val="333333"/>
                </a:solidFill>
              </a:rPr>
              <a:t> </a:t>
            </a:r>
            <a:r>
              <a:rPr lang="ko-KR" altLang="en-US" sz="2400" dirty="0">
                <a:solidFill>
                  <a:srgbClr val="333333"/>
                </a:solidFill>
              </a:rPr>
              <a:t>우리 뇌는 불필요한 정보로 지나치게 많은 부담을 받지 않는다</a:t>
            </a:r>
            <a:r>
              <a:rPr lang="en-US" altLang="ko-KR" sz="2400" dirty="0">
                <a:solidFill>
                  <a:srgbClr val="333333"/>
                </a:solidFill>
              </a:rPr>
              <a:t>. </a:t>
            </a:r>
            <a:r>
              <a:rPr lang="ko-KR" altLang="en-US" sz="2400" dirty="0">
                <a:solidFill>
                  <a:srgbClr val="333333"/>
                </a:solidFill>
              </a:rPr>
              <a:t>대체로 불필요한 정보는 잊혀진다</a:t>
            </a:r>
            <a:r>
              <a:rPr lang="en-US" altLang="ko-KR" sz="2400" dirty="0">
                <a:solidFill>
                  <a:srgbClr val="333333"/>
                </a:solidFill>
              </a:rPr>
              <a:t>…</a:t>
            </a:r>
            <a:r>
              <a:rPr lang="ko-KR" altLang="en-US" sz="2400" dirty="0">
                <a:solidFill>
                  <a:srgbClr val="004992"/>
                </a:solidFill>
              </a:rPr>
              <a:t>반면에</a:t>
            </a:r>
          </a:p>
          <a:p>
            <a:pPr marL="342900" lvl="0" indent="-342900" defTabSz="914377">
              <a:buClr>
                <a:srgbClr val="333333"/>
              </a:buClr>
              <a:buFont typeface="WingDings"/>
              <a:buChar char=""/>
            </a:pPr>
            <a:r>
              <a:rPr lang="ko-KR" altLang="en-US" sz="2400" dirty="0">
                <a:solidFill>
                  <a:srgbClr val="004992"/>
                </a:solidFill>
              </a:rPr>
              <a:t>단점</a:t>
            </a:r>
            <a:r>
              <a:rPr lang="en-US" altLang="ko-KR" sz="2400" dirty="0">
                <a:solidFill>
                  <a:srgbClr val="004992"/>
                </a:solidFill>
              </a:rPr>
              <a:t>:</a:t>
            </a:r>
            <a:r>
              <a:rPr lang="en-US" altLang="ko-KR" sz="2400" dirty="0">
                <a:solidFill>
                  <a:srgbClr val="333333"/>
                </a:solidFill>
              </a:rPr>
              <a:t> ??? </a:t>
            </a:r>
            <a:r>
              <a:rPr lang="en-US" altLang="ko-KR" sz="2400" dirty="0">
                <a:solidFill>
                  <a:srgbClr val="FFFFFF"/>
                </a:solidFill>
              </a:rPr>
              <a:t>… </a:t>
            </a:r>
            <a:r>
              <a:rPr lang="ko-KR" altLang="en-US" sz="2400" dirty="0">
                <a:solidFill>
                  <a:srgbClr val="FFFFFF"/>
                </a:solidFill>
              </a:rPr>
              <a:t>여러 중요한 정보도 함께 없어진다 </a:t>
            </a:r>
            <a:r>
              <a:rPr lang="en-US" altLang="ko-KR" sz="2400" dirty="0">
                <a:solidFill>
                  <a:srgbClr val="FFFFFF"/>
                </a:solidFill>
              </a:rPr>
              <a:t>(</a:t>
            </a:r>
            <a:r>
              <a:rPr lang="ko-KR" altLang="en-US" sz="2400" dirty="0">
                <a:solidFill>
                  <a:srgbClr val="FFFFFF"/>
                </a:solidFill>
              </a:rPr>
              <a:t>약속</a:t>
            </a:r>
            <a:r>
              <a:rPr lang="en-US" altLang="ko-KR" sz="2400" dirty="0">
                <a:solidFill>
                  <a:srgbClr val="FFFFFF"/>
                </a:solidFill>
              </a:rPr>
              <a:t>, </a:t>
            </a:r>
            <a:r>
              <a:rPr lang="ko-KR" altLang="en-US" sz="2400" dirty="0">
                <a:solidFill>
                  <a:srgbClr val="FFFFFF"/>
                </a:solidFill>
              </a:rPr>
              <a:t>휴가에서의 추억</a:t>
            </a:r>
            <a:r>
              <a:rPr lang="en-US" altLang="ko-KR" sz="2400" dirty="0">
                <a:solidFill>
                  <a:srgbClr val="FFFFFF"/>
                </a:solidFill>
              </a:rPr>
              <a:t>, </a:t>
            </a:r>
            <a:r>
              <a:rPr lang="ko-KR" altLang="en-US" sz="2400" dirty="0">
                <a:solidFill>
                  <a:srgbClr val="FFFFFF"/>
                </a:solidFill>
              </a:rPr>
              <a:t>학교에서 배운 지식</a:t>
            </a:r>
            <a:r>
              <a:rPr lang="en-US" altLang="ko-KR" sz="2400" dirty="0">
                <a:solidFill>
                  <a:srgbClr val="FFFFFF"/>
                </a:solidFill>
              </a:rPr>
              <a:t>…)</a:t>
            </a:r>
            <a:endParaRPr lang="ko-KR" alt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5</a:t>
            </a:fld>
            <a:endParaRPr lang="de-DE" altLang="ko-KR">
              <a:latin typeface="+mn-lt"/>
            </a:endParaRPr>
          </a:p>
        </p:txBody>
      </p:sp>
    </p:spTree>
    <p:extLst>
      <p:ext uri="{BB962C8B-B14F-4D97-AF65-F5344CB8AC3E}">
        <p14:creationId xmlns:p14="http://schemas.microsoft.com/office/powerpoint/2010/main" val="4213742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dirty="0">
                <a:solidFill>
                  <a:srgbClr val="004992"/>
                </a:solidFill>
                <a:latin typeface="+mn-lt"/>
                <a:ea typeface="+mn-ea"/>
                <a:cs typeface="+mn-cs"/>
              </a:rPr>
              <a:t>기억</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ko-KR" altLang="en-US" sz="2400" dirty="0">
                <a:solidFill>
                  <a:srgbClr val="333333"/>
                </a:solidFill>
              </a:rPr>
              <a:t>우리가 정보를 기억하는 능력에는 한계가 있다</a:t>
            </a:r>
            <a:r>
              <a:rPr lang="en-US" altLang="ko-KR" sz="2400" dirty="0">
                <a:solidFill>
                  <a:srgbClr val="333333"/>
                </a:solidFill>
              </a:rPr>
              <a:t>.</a:t>
            </a:r>
            <a:br>
              <a:rPr lang="en-US" altLang="ko-KR" sz="2400" dirty="0">
                <a:solidFill>
                  <a:srgbClr val="333333"/>
                </a:solidFill>
              </a:rPr>
            </a:b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우리가 </a:t>
            </a:r>
            <a:r>
              <a:rPr lang="en-US" altLang="ko-KR" sz="2400" dirty="0">
                <a:solidFill>
                  <a:srgbClr val="333333"/>
                </a:solidFill>
              </a:rPr>
              <a:t>30</a:t>
            </a:r>
            <a:r>
              <a:rPr lang="ko-KR" altLang="en-US" sz="2400" dirty="0">
                <a:solidFill>
                  <a:srgbClr val="333333"/>
                </a:solidFill>
              </a:rPr>
              <a:t>분전에 들었던 이야기의 세부사항은 약 </a:t>
            </a:r>
            <a:r>
              <a:rPr lang="en-US" altLang="ko-KR" sz="2400" dirty="0">
                <a:solidFill>
                  <a:srgbClr val="333333"/>
                </a:solidFill>
              </a:rPr>
              <a:t>40%</a:t>
            </a:r>
            <a:r>
              <a:rPr lang="ko-KR" altLang="en-US" sz="2400" dirty="0">
                <a:solidFill>
                  <a:srgbClr val="333333"/>
                </a:solidFill>
              </a:rPr>
              <a:t>정도가 실제로 기억되지 않는다</a:t>
            </a:r>
            <a:r>
              <a:rPr lang="en-US" altLang="ko-KR" sz="2400" dirty="0">
                <a:solidFill>
                  <a:srgbClr val="333333"/>
                </a:solidFill>
              </a:rPr>
              <a:t>.</a:t>
            </a:r>
          </a:p>
          <a:p>
            <a:pPr marL="342900" lvl="0" indent="-342900" defTabSz="914377">
              <a:buClr>
                <a:srgbClr val="333333"/>
              </a:buClr>
              <a:buFont typeface="WingDings"/>
              <a:buChar char=""/>
            </a:pPr>
            <a:r>
              <a:rPr lang="ko-KR" altLang="en-US" sz="2400" dirty="0">
                <a:solidFill>
                  <a:srgbClr val="004992"/>
                </a:solidFill>
              </a:rPr>
              <a:t>장점</a:t>
            </a:r>
            <a:r>
              <a:rPr lang="en-US" altLang="ko-KR" sz="2400" dirty="0">
                <a:solidFill>
                  <a:srgbClr val="004992"/>
                </a:solidFill>
              </a:rPr>
              <a:t>:</a:t>
            </a:r>
            <a:r>
              <a:rPr lang="en-US" altLang="ko-KR" sz="2400" dirty="0">
                <a:solidFill>
                  <a:srgbClr val="333333"/>
                </a:solidFill>
              </a:rPr>
              <a:t> </a:t>
            </a:r>
            <a:r>
              <a:rPr lang="ko-KR" altLang="en-US" sz="2400" dirty="0">
                <a:solidFill>
                  <a:srgbClr val="333333"/>
                </a:solidFill>
              </a:rPr>
              <a:t>우리 뇌는 불필요한 정보로 지나치게 많은 부담을 받지 않는다</a:t>
            </a:r>
            <a:r>
              <a:rPr lang="en-US" altLang="ko-KR" sz="2400" dirty="0">
                <a:solidFill>
                  <a:srgbClr val="333333"/>
                </a:solidFill>
              </a:rPr>
              <a:t>. </a:t>
            </a:r>
            <a:r>
              <a:rPr lang="ko-KR" altLang="en-US" sz="2400" dirty="0">
                <a:solidFill>
                  <a:srgbClr val="333333"/>
                </a:solidFill>
              </a:rPr>
              <a:t>대체로 불필요한 정보는 잊혀진다</a:t>
            </a:r>
            <a:r>
              <a:rPr lang="en-US" altLang="ko-KR" sz="2400" dirty="0">
                <a:solidFill>
                  <a:srgbClr val="333333"/>
                </a:solidFill>
              </a:rPr>
              <a:t>…</a:t>
            </a:r>
            <a:r>
              <a:rPr lang="ko-KR" altLang="en-US" sz="2400" dirty="0">
                <a:solidFill>
                  <a:srgbClr val="004992"/>
                </a:solidFill>
              </a:rPr>
              <a:t>반면에</a:t>
            </a:r>
          </a:p>
          <a:p>
            <a:pPr marL="342900" lvl="0" indent="-342900" defTabSz="914377">
              <a:buClr>
                <a:srgbClr val="333333"/>
              </a:buClr>
              <a:buFont typeface="WingDings"/>
              <a:buChar char=""/>
            </a:pPr>
            <a:r>
              <a:rPr lang="ko-KR" altLang="en-US" sz="2400" dirty="0">
                <a:solidFill>
                  <a:srgbClr val="004992"/>
                </a:solidFill>
              </a:rPr>
              <a:t>단점</a:t>
            </a:r>
            <a:r>
              <a:rPr lang="en-US" altLang="ko-KR" sz="2400" dirty="0">
                <a:solidFill>
                  <a:srgbClr val="004992"/>
                </a:solidFill>
              </a:rPr>
              <a:t>:</a:t>
            </a:r>
            <a:r>
              <a:rPr lang="en-US" altLang="ko-KR" sz="2400" dirty="0">
                <a:solidFill>
                  <a:srgbClr val="333333"/>
                </a:solidFill>
              </a:rPr>
              <a:t> … </a:t>
            </a:r>
            <a:r>
              <a:rPr lang="ko-KR" altLang="en-US" sz="2400" dirty="0">
                <a:solidFill>
                  <a:srgbClr val="333333"/>
                </a:solidFill>
              </a:rPr>
              <a:t>여러 중요한 정보도 함께 없어진다 </a:t>
            </a:r>
            <a:r>
              <a:rPr lang="en-US" altLang="ko-KR" sz="2400" dirty="0">
                <a:solidFill>
                  <a:srgbClr val="333333"/>
                </a:solidFill>
              </a:rPr>
              <a:t>(</a:t>
            </a:r>
            <a:r>
              <a:rPr lang="ko-KR" altLang="en-US" sz="2400" dirty="0">
                <a:solidFill>
                  <a:srgbClr val="333333"/>
                </a:solidFill>
              </a:rPr>
              <a:t>약속</a:t>
            </a:r>
            <a:r>
              <a:rPr lang="en-US" altLang="ko-KR" sz="2400" dirty="0">
                <a:solidFill>
                  <a:srgbClr val="333333"/>
                </a:solidFill>
              </a:rPr>
              <a:t>, </a:t>
            </a:r>
            <a:r>
              <a:rPr lang="ko-KR" altLang="en-US" sz="2400" dirty="0">
                <a:solidFill>
                  <a:srgbClr val="333333"/>
                </a:solidFill>
              </a:rPr>
              <a:t>휴가에서의 추억</a:t>
            </a:r>
            <a:r>
              <a:rPr lang="en-US" altLang="ko-KR" sz="2400" dirty="0">
                <a:solidFill>
                  <a:srgbClr val="333333"/>
                </a:solidFill>
              </a:rPr>
              <a:t>, </a:t>
            </a:r>
            <a:r>
              <a:rPr lang="ko-KR" altLang="en-US" sz="2400" dirty="0">
                <a:solidFill>
                  <a:srgbClr val="333333"/>
                </a:solidFill>
              </a:rPr>
              <a:t>학교에서 배운 지식</a:t>
            </a:r>
            <a:r>
              <a:rPr lang="en-US" altLang="ko-KR" sz="2400" dirty="0">
                <a:solidFill>
                  <a:srgbClr val="333333"/>
                </a:solidFill>
              </a:rPr>
              <a:t>…)</a:t>
            </a:r>
            <a:endParaRPr lang="ko-KR"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6</a:t>
            </a:fld>
            <a:endParaRPr lang="de-DE" altLang="ko-KR">
              <a:latin typeface="+mn-lt"/>
            </a:endParaRPr>
          </a:p>
        </p:txBody>
      </p:sp>
    </p:spTree>
    <p:extLst>
      <p:ext uri="{BB962C8B-B14F-4D97-AF65-F5344CB8AC3E}">
        <p14:creationId xmlns:p14="http://schemas.microsoft.com/office/powerpoint/2010/main" val="4210018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solidFill>
                  <a:srgbClr val="004992"/>
                </a:solidFill>
                <a:latin typeface="+mn-lt"/>
                <a:ea typeface="+mn-ea"/>
                <a:cs typeface="+mn-cs"/>
              </a:rPr>
              <a:t>기억력을 어떻게 향상시키나</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7</a:t>
            </a:fld>
            <a:endParaRPr lang="de-DE" altLang="ko-KR">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기억력을 어떻게 향상시키나</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latinLnBrk="1">
              <a:buClr>
                <a:srgbClr val="333333"/>
              </a:buClr>
              <a:buFont typeface="WingDings"/>
              <a:buChar char=""/>
            </a:pPr>
            <a:r>
              <a:rPr lang="ko-KR" altLang="en-US" sz="2000" dirty="0">
                <a:solidFill>
                  <a:srgbClr val="333333"/>
                </a:solidFill>
              </a:rPr>
              <a:t>반복하기와 실행하기</a:t>
            </a:r>
            <a:r>
              <a:rPr kumimoji="1" lang="en-US" altLang="ko-KR" sz="2000" dirty="0">
                <a:solidFill>
                  <a:srgbClr val="333333"/>
                </a:solidFill>
              </a:rPr>
              <a:t>; </a:t>
            </a:r>
            <a:r>
              <a:rPr kumimoji="1" lang="ko-KR" altLang="en-US" sz="2000" dirty="0">
                <a:solidFill>
                  <a:srgbClr val="333333"/>
                </a:solidFill>
              </a:rPr>
              <a:t>완전히 이해하기 </a:t>
            </a:r>
            <a:r>
              <a:rPr kumimoji="1" lang="en-US" altLang="ko-KR" sz="2000" dirty="0">
                <a:solidFill>
                  <a:srgbClr val="333333"/>
                </a:solidFill>
              </a:rPr>
              <a:t>(</a:t>
            </a:r>
            <a:r>
              <a:rPr kumimoji="1" lang="ko-KR" altLang="en-US" sz="2000" dirty="0">
                <a:solidFill>
                  <a:srgbClr val="333333"/>
                </a:solidFill>
              </a:rPr>
              <a:t>파악하기</a:t>
            </a:r>
            <a:r>
              <a:rPr kumimoji="1" lang="en-US" altLang="ko-KR" sz="2000" dirty="0">
                <a:solidFill>
                  <a:srgbClr val="333333"/>
                </a:solidFill>
              </a:rPr>
              <a:t>, </a:t>
            </a:r>
            <a:r>
              <a:rPr kumimoji="1" lang="ko-KR" altLang="en-US" sz="2000" dirty="0">
                <a:solidFill>
                  <a:srgbClr val="333333"/>
                </a:solidFill>
              </a:rPr>
              <a:t>깨닫기</a:t>
            </a:r>
            <a:r>
              <a:rPr kumimoji="1" lang="en-US" altLang="ko-KR" sz="2000" dirty="0">
                <a:solidFill>
                  <a:srgbClr val="333333"/>
                </a:solidFill>
              </a:rPr>
              <a:t>)</a:t>
            </a:r>
            <a:endParaRPr kumimoji="1" lang="ko-KR" alt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8</a:t>
            </a:fld>
            <a:endParaRPr lang="de-DE" altLang="ko-KR">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기억력을 어떻게 향상시키나</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latinLnBrk="1">
              <a:buClr>
                <a:srgbClr val="333333"/>
              </a:buClr>
              <a:buFont typeface="WingDings"/>
              <a:buChar char=""/>
            </a:pPr>
            <a:r>
              <a:rPr lang="ko-KR" altLang="en-US" sz="2000" dirty="0">
                <a:solidFill>
                  <a:srgbClr val="333333"/>
                </a:solidFill>
              </a:rPr>
              <a:t>반복하기와 실행하기</a:t>
            </a:r>
            <a:r>
              <a:rPr kumimoji="1" lang="en-US" altLang="ko-KR" sz="2000" dirty="0">
                <a:solidFill>
                  <a:srgbClr val="333333"/>
                </a:solidFill>
              </a:rPr>
              <a:t>; </a:t>
            </a:r>
            <a:r>
              <a:rPr kumimoji="1" lang="ko-KR" altLang="en-US" sz="2000" dirty="0">
                <a:solidFill>
                  <a:srgbClr val="333333"/>
                </a:solidFill>
              </a:rPr>
              <a:t>완전히 이해하기 </a:t>
            </a:r>
            <a:r>
              <a:rPr kumimoji="1" lang="en-US" altLang="ko-KR" sz="2000" dirty="0">
                <a:solidFill>
                  <a:srgbClr val="333333"/>
                </a:solidFill>
              </a:rPr>
              <a:t>(</a:t>
            </a:r>
            <a:r>
              <a:rPr kumimoji="1" lang="ko-KR" altLang="en-US" sz="2000" dirty="0">
                <a:solidFill>
                  <a:srgbClr val="333333"/>
                </a:solidFill>
              </a:rPr>
              <a:t>파악하기</a:t>
            </a:r>
            <a:r>
              <a:rPr kumimoji="1" lang="en-US" altLang="ko-KR" sz="2000" dirty="0">
                <a:solidFill>
                  <a:srgbClr val="333333"/>
                </a:solidFill>
              </a:rPr>
              <a:t>, </a:t>
            </a:r>
            <a:r>
              <a:rPr kumimoji="1" lang="ko-KR" altLang="en-US" sz="2000" dirty="0">
                <a:solidFill>
                  <a:srgbClr val="333333"/>
                </a:solidFill>
              </a:rPr>
              <a:t>깨닫기</a:t>
            </a:r>
            <a:r>
              <a:rPr kumimoji="1" lang="en-US" altLang="ko-KR" sz="2000" dirty="0">
                <a:solidFill>
                  <a:srgbClr val="333333"/>
                </a:solidFill>
              </a:rPr>
              <a:t>)</a:t>
            </a:r>
            <a:endParaRPr kumimoji="1" lang="ko-KR" altLang="en-US" sz="2000" dirty="0">
              <a:solidFill>
                <a:srgbClr val="333333"/>
              </a:solidFill>
            </a:endParaRPr>
          </a:p>
          <a:p>
            <a:pPr marL="342900" lvl="0" indent="-342900" defTabSz="914400" fontAlgn="base">
              <a:buClr>
                <a:srgbClr val="333333"/>
              </a:buClr>
              <a:buFont typeface="WingDings"/>
              <a:buChar char=""/>
            </a:pPr>
            <a:r>
              <a:rPr lang="ko-KR" altLang="en-US" sz="2000" dirty="0">
                <a:solidFill>
                  <a:srgbClr val="333333"/>
                </a:solidFill>
              </a:rPr>
              <a:t>추상적 요소를 활용</a:t>
            </a:r>
            <a:r>
              <a:rPr lang="en-US" altLang="ko-KR" sz="2000" dirty="0">
                <a:solidFill>
                  <a:srgbClr val="333333"/>
                </a:solidFill>
              </a:rPr>
              <a:t>: </a:t>
            </a:r>
            <a:r>
              <a:rPr kumimoji="1" lang="ko-KR" altLang="en-US" sz="2000" dirty="0">
                <a:solidFill>
                  <a:srgbClr val="333333"/>
                </a:solidFill>
              </a:rPr>
              <a:t>예시나 간단한 기억을 돕는 도움들을 생각해보도록 노력하라 </a:t>
            </a:r>
            <a:r>
              <a:rPr lang="en-US" altLang="ko-KR" sz="2000" dirty="0">
                <a:solidFill>
                  <a:srgbClr val="333333"/>
                </a:solidFill>
              </a:rPr>
              <a:t>(</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나사못</a:t>
            </a:r>
            <a:r>
              <a:rPr lang="en-US" altLang="ko-KR" sz="2000" dirty="0">
                <a:solidFill>
                  <a:srgbClr val="333333"/>
                </a:solidFill>
              </a:rPr>
              <a:t>: </a:t>
            </a:r>
            <a:r>
              <a:rPr lang="ko-KR" altLang="en-US" sz="2000" dirty="0">
                <a:solidFill>
                  <a:srgbClr val="333333"/>
                </a:solidFill>
              </a:rPr>
              <a:t>왼손잡이의 </a:t>
            </a:r>
            <a:r>
              <a:rPr lang="en-US" altLang="ko-KR" sz="2000" dirty="0">
                <a:solidFill>
                  <a:srgbClr val="333333"/>
                </a:solidFill>
              </a:rPr>
              <a:t>left=</a:t>
            </a:r>
            <a:r>
              <a:rPr lang="ko-KR" altLang="en-US" sz="2000" dirty="0">
                <a:solidFill>
                  <a:srgbClr val="333333"/>
                </a:solidFill>
              </a:rPr>
              <a:t>느슨함의 </a:t>
            </a:r>
            <a:r>
              <a:rPr lang="en-US" altLang="ko-KR" sz="2000" dirty="0" err="1">
                <a:solidFill>
                  <a:srgbClr val="333333"/>
                </a:solidFill>
              </a:rPr>
              <a:t>loosy</a:t>
            </a:r>
            <a:r>
              <a:rPr lang="en-US" altLang="ko-KR" sz="2000" dirty="0">
                <a:solidFill>
                  <a:srgbClr val="333333"/>
                </a:solidFill>
              </a:rPr>
              <a:t>; </a:t>
            </a:r>
            <a:r>
              <a:rPr lang="ko-KR" altLang="en-US" sz="2000" dirty="0">
                <a:solidFill>
                  <a:srgbClr val="333333"/>
                </a:solidFill>
              </a:rPr>
              <a:t>오른손잡이의</a:t>
            </a:r>
            <a:r>
              <a:rPr lang="en-US" altLang="ko-KR" sz="2000" dirty="0">
                <a:solidFill>
                  <a:srgbClr val="333333"/>
                </a:solidFill>
              </a:rPr>
              <a:t> right=</a:t>
            </a:r>
            <a:r>
              <a:rPr lang="ko-KR" altLang="en-US" sz="2000" dirty="0">
                <a:solidFill>
                  <a:srgbClr val="333333"/>
                </a:solidFill>
              </a:rPr>
              <a:t>단단히 죔의 </a:t>
            </a:r>
            <a:r>
              <a:rPr lang="en-US" altLang="ko-KR" sz="2000" dirty="0">
                <a:solidFill>
                  <a:srgbClr val="333333"/>
                </a:solidFill>
              </a:rPr>
              <a:t>tight, </a:t>
            </a:r>
            <a:r>
              <a:rPr lang="ko-KR" altLang="en-US" sz="2000" dirty="0">
                <a:solidFill>
                  <a:srgbClr val="333333"/>
                </a:solidFill>
              </a:rPr>
              <a:t>비슷한 모음</a:t>
            </a:r>
            <a:r>
              <a:rPr lang="en-US" altLang="ko-KR" sz="2000" dirty="0">
                <a:solidFill>
                  <a:srgbClr val="333333"/>
                </a:solidFill>
              </a:rPr>
              <a:t>, </a:t>
            </a:r>
            <a:r>
              <a:rPr lang="ko-KR" altLang="en-US" sz="2000" dirty="0">
                <a:solidFill>
                  <a:srgbClr val="333333"/>
                </a:solidFill>
              </a:rPr>
              <a:t>자음 사용</a:t>
            </a:r>
            <a:r>
              <a:rPr lang="en-US" altLang="ko-KR" sz="20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9</a:t>
            </a:fld>
            <a:endParaRPr lang="de-DE" altLang="ko-KR">
              <a:latin typeface="+mn-lt"/>
            </a:endParaRPr>
          </a:p>
        </p:txBody>
      </p:sp>
    </p:spTree>
    <p:extLst>
      <p:ext uri="{BB962C8B-B14F-4D97-AF65-F5344CB8AC3E}">
        <p14:creationId xmlns:p14="http://schemas.microsoft.com/office/powerpoint/2010/main" val="1386054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기억력을 어떻게 향상시키나</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latinLnBrk="1">
              <a:buClr>
                <a:srgbClr val="333333"/>
              </a:buClr>
              <a:buFont typeface="WingDings"/>
              <a:buChar char=""/>
            </a:pPr>
            <a:r>
              <a:rPr lang="ko-KR" altLang="en-US" sz="2000" dirty="0">
                <a:solidFill>
                  <a:srgbClr val="333333"/>
                </a:solidFill>
              </a:rPr>
              <a:t>반복하기와 실행하기</a:t>
            </a:r>
            <a:r>
              <a:rPr kumimoji="1" lang="en-US" altLang="ko-KR" sz="2000" dirty="0">
                <a:solidFill>
                  <a:srgbClr val="333333"/>
                </a:solidFill>
              </a:rPr>
              <a:t>; </a:t>
            </a:r>
            <a:r>
              <a:rPr kumimoji="1" lang="ko-KR" altLang="en-US" sz="2000" dirty="0">
                <a:solidFill>
                  <a:srgbClr val="333333"/>
                </a:solidFill>
              </a:rPr>
              <a:t>완전히 이해하기 </a:t>
            </a:r>
            <a:r>
              <a:rPr kumimoji="1" lang="en-US" altLang="ko-KR" sz="2000" dirty="0">
                <a:solidFill>
                  <a:srgbClr val="333333"/>
                </a:solidFill>
              </a:rPr>
              <a:t>(</a:t>
            </a:r>
            <a:r>
              <a:rPr kumimoji="1" lang="ko-KR" altLang="en-US" sz="2000" dirty="0">
                <a:solidFill>
                  <a:srgbClr val="333333"/>
                </a:solidFill>
              </a:rPr>
              <a:t>파악하기</a:t>
            </a:r>
            <a:r>
              <a:rPr kumimoji="1" lang="en-US" altLang="ko-KR" sz="2000" dirty="0">
                <a:solidFill>
                  <a:srgbClr val="333333"/>
                </a:solidFill>
              </a:rPr>
              <a:t>, </a:t>
            </a:r>
            <a:r>
              <a:rPr kumimoji="1" lang="ko-KR" altLang="en-US" sz="2000" dirty="0">
                <a:solidFill>
                  <a:srgbClr val="333333"/>
                </a:solidFill>
              </a:rPr>
              <a:t>깨닫기</a:t>
            </a:r>
            <a:r>
              <a:rPr kumimoji="1" lang="en-US" altLang="ko-KR" sz="2000" dirty="0">
                <a:solidFill>
                  <a:srgbClr val="333333"/>
                </a:solidFill>
              </a:rPr>
              <a:t>)</a:t>
            </a:r>
            <a:endParaRPr kumimoji="1" lang="ko-KR" altLang="en-US" sz="2000" dirty="0">
              <a:solidFill>
                <a:srgbClr val="333333"/>
              </a:solidFill>
            </a:endParaRPr>
          </a:p>
          <a:p>
            <a:pPr marL="342900" lvl="0" indent="-342900" defTabSz="914400" fontAlgn="base">
              <a:buClr>
                <a:srgbClr val="333333"/>
              </a:buClr>
              <a:buFont typeface="WingDings"/>
              <a:buChar char=""/>
            </a:pPr>
            <a:r>
              <a:rPr lang="ko-KR" altLang="en-US" sz="2000" dirty="0">
                <a:solidFill>
                  <a:srgbClr val="333333"/>
                </a:solidFill>
              </a:rPr>
              <a:t>추상적 요소를 활용</a:t>
            </a:r>
            <a:r>
              <a:rPr lang="en-US" altLang="ko-KR" sz="2000" dirty="0">
                <a:solidFill>
                  <a:srgbClr val="333333"/>
                </a:solidFill>
              </a:rPr>
              <a:t>: </a:t>
            </a:r>
            <a:r>
              <a:rPr kumimoji="1" lang="ko-KR" altLang="en-US" sz="2000" dirty="0">
                <a:solidFill>
                  <a:srgbClr val="333333"/>
                </a:solidFill>
              </a:rPr>
              <a:t>예시나 간단한 기억을 돕는 도움들을 생각해보도록 노력하라 </a:t>
            </a:r>
            <a:r>
              <a:rPr lang="en-US" altLang="ko-KR" sz="2000" dirty="0">
                <a:solidFill>
                  <a:srgbClr val="333333"/>
                </a:solidFill>
              </a:rPr>
              <a:t>(</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나사못</a:t>
            </a:r>
            <a:r>
              <a:rPr lang="en-US" altLang="ko-KR" sz="2000" dirty="0">
                <a:solidFill>
                  <a:srgbClr val="333333"/>
                </a:solidFill>
              </a:rPr>
              <a:t>: </a:t>
            </a:r>
            <a:r>
              <a:rPr lang="ko-KR" altLang="en-US" sz="2000" dirty="0">
                <a:solidFill>
                  <a:srgbClr val="333333"/>
                </a:solidFill>
              </a:rPr>
              <a:t>왼손잡이의 </a:t>
            </a:r>
            <a:r>
              <a:rPr lang="en-US" altLang="ko-KR" sz="2000" dirty="0">
                <a:solidFill>
                  <a:srgbClr val="333333"/>
                </a:solidFill>
              </a:rPr>
              <a:t>left=</a:t>
            </a:r>
            <a:r>
              <a:rPr lang="ko-KR" altLang="en-US" sz="2000" dirty="0">
                <a:solidFill>
                  <a:srgbClr val="333333"/>
                </a:solidFill>
              </a:rPr>
              <a:t>느슨함의 </a:t>
            </a:r>
            <a:r>
              <a:rPr lang="en-US" altLang="ko-KR" sz="2000" dirty="0" err="1">
                <a:solidFill>
                  <a:srgbClr val="333333"/>
                </a:solidFill>
              </a:rPr>
              <a:t>loosy</a:t>
            </a:r>
            <a:r>
              <a:rPr lang="en-US" altLang="ko-KR" sz="2000" dirty="0">
                <a:solidFill>
                  <a:srgbClr val="333333"/>
                </a:solidFill>
              </a:rPr>
              <a:t>; </a:t>
            </a:r>
            <a:r>
              <a:rPr lang="ko-KR" altLang="en-US" sz="2000" dirty="0">
                <a:solidFill>
                  <a:srgbClr val="333333"/>
                </a:solidFill>
              </a:rPr>
              <a:t>오른손잡이의</a:t>
            </a:r>
            <a:r>
              <a:rPr lang="en-US" altLang="ko-KR" sz="2000" dirty="0">
                <a:solidFill>
                  <a:srgbClr val="333333"/>
                </a:solidFill>
              </a:rPr>
              <a:t> right=</a:t>
            </a:r>
            <a:r>
              <a:rPr lang="ko-KR" altLang="en-US" sz="2000" dirty="0">
                <a:solidFill>
                  <a:srgbClr val="333333"/>
                </a:solidFill>
              </a:rPr>
              <a:t>단단히 죔의 </a:t>
            </a:r>
            <a:r>
              <a:rPr lang="en-US" altLang="ko-KR" sz="2000" dirty="0">
                <a:solidFill>
                  <a:srgbClr val="333333"/>
                </a:solidFill>
              </a:rPr>
              <a:t>tight, </a:t>
            </a:r>
            <a:r>
              <a:rPr lang="ko-KR" altLang="en-US" sz="2000" dirty="0">
                <a:solidFill>
                  <a:srgbClr val="333333"/>
                </a:solidFill>
              </a:rPr>
              <a:t>비슷한 모음</a:t>
            </a:r>
            <a:r>
              <a:rPr lang="en-US" altLang="ko-KR" sz="2000" dirty="0">
                <a:solidFill>
                  <a:srgbClr val="333333"/>
                </a:solidFill>
              </a:rPr>
              <a:t>, </a:t>
            </a:r>
            <a:r>
              <a:rPr lang="ko-KR" altLang="en-US" sz="2000" dirty="0">
                <a:solidFill>
                  <a:srgbClr val="333333"/>
                </a:solidFill>
              </a:rPr>
              <a:t>자음 사용</a:t>
            </a:r>
            <a:r>
              <a:rPr lang="en-US" altLang="ko-KR" sz="2000" dirty="0">
                <a:solidFill>
                  <a:srgbClr val="333333"/>
                </a:solidFill>
              </a:rPr>
              <a:t>)</a:t>
            </a:r>
          </a:p>
          <a:p>
            <a:pPr marL="342900" lvl="0" indent="-342900" defTabSz="914400" fontAlgn="base">
              <a:buClr>
                <a:srgbClr val="333333"/>
              </a:buClr>
              <a:buFont typeface="WingDings"/>
              <a:buChar char=""/>
            </a:pPr>
            <a:r>
              <a:rPr kumimoji="1" lang="ko-KR" altLang="en-US" sz="2000" dirty="0">
                <a:solidFill>
                  <a:srgbClr val="333333"/>
                </a:solidFill>
              </a:rPr>
              <a:t>정보를 실재로 존재하는 지식과 결합시켜라</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10</a:t>
            </a:fld>
            <a:endParaRPr lang="de-DE" altLang="ko-KR">
              <a:latin typeface="+mn-lt"/>
            </a:endParaRPr>
          </a:p>
        </p:txBody>
      </p:sp>
    </p:spTree>
    <p:extLst>
      <p:ext uri="{BB962C8B-B14F-4D97-AF65-F5344CB8AC3E}">
        <p14:creationId xmlns:p14="http://schemas.microsoft.com/office/powerpoint/2010/main" val="719175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기억력을 어떻게 향상시키나</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latinLnBrk="1">
              <a:buClr>
                <a:srgbClr val="333333"/>
              </a:buClr>
              <a:buFont typeface="WingDings"/>
              <a:buChar char=""/>
            </a:pPr>
            <a:r>
              <a:rPr lang="ko-KR" altLang="en-US" sz="2000" dirty="0">
                <a:solidFill>
                  <a:srgbClr val="333333"/>
                </a:solidFill>
              </a:rPr>
              <a:t>반복하기와 실행하기</a:t>
            </a:r>
            <a:r>
              <a:rPr kumimoji="1" lang="en-US" altLang="ko-KR" sz="2000" dirty="0">
                <a:solidFill>
                  <a:srgbClr val="333333"/>
                </a:solidFill>
              </a:rPr>
              <a:t>; </a:t>
            </a:r>
            <a:r>
              <a:rPr kumimoji="1" lang="ko-KR" altLang="en-US" sz="2000" dirty="0">
                <a:solidFill>
                  <a:srgbClr val="333333"/>
                </a:solidFill>
              </a:rPr>
              <a:t>완전히 이해하기 </a:t>
            </a:r>
            <a:r>
              <a:rPr kumimoji="1" lang="en-US" altLang="ko-KR" sz="2000" dirty="0">
                <a:solidFill>
                  <a:srgbClr val="333333"/>
                </a:solidFill>
              </a:rPr>
              <a:t>(</a:t>
            </a:r>
            <a:r>
              <a:rPr kumimoji="1" lang="ko-KR" altLang="en-US" sz="2000" dirty="0">
                <a:solidFill>
                  <a:srgbClr val="333333"/>
                </a:solidFill>
              </a:rPr>
              <a:t>파악하기</a:t>
            </a:r>
            <a:r>
              <a:rPr kumimoji="1" lang="en-US" altLang="ko-KR" sz="2000" dirty="0">
                <a:solidFill>
                  <a:srgbClr val="333333"/>
                </a:solidFill>
              </a:rPr>
              <a:t>, </a:t>
            </a:r>
            <a:r>
              <a:rPr kumimoji="1" lang="ko-KR" altLang="en-US" sz="2000" dirty="0">
                <a:solidFill>
                  <a:srgbClr val="333333"/>
                </a:solidFill>
              </a:rPr>
              <a:t>깨닫기</a:t>
            </a:r>
            <a:r>
              <a:rPr kumimoji="1" lang="en-US" altLang="ko-KR" sz="2000" dirty="0">
                <a:solidFill>
                  <a:srgbClr val="333333"/>
                </a:solidFill>
              </a:rPr>
              <a:t>)</a:t>
            </a:r>
            <a:endParaRPr kumimoji="1" lang="ko-KR" altLang="en-US" sz="2000" dirty="0">
              <a:solidFill>
                <a:srgbClr val="333333"/>
              </a:solidFill>
            </a:endParaRPr>
          </a:p>
          <a:p>
            <a:pPr marL="342900" lvl="0" indent="-342900" defTabSz="914400" fontAlgn="base">
              <a:buClr>
                <a:srgbClr val="333333"/>
              </a:buClr>
              <a:buFont typeface="WingDings"/>
              <a:buChar char=""/>
            </a:pPr>
            <a:r>
              <a:rPr lang="ko-KR" altLang="en-US" sz="2000" dirty="0">
                <a:solidFill>
                  <a:srgbClr val="333333"/>
                </a:solidFill>
              </a:rPr>
              <a:t>추상적 요소를 활용</a:t>
            </a:r>
            <a:r>
              <a:rPr lang="en-US" altLang="ko-KR" sz="2000" dirty="0">
                <a:solidFill>
                  <a:srgbClr val="333333"/>
                </a:solidFill>
              </a:rPr>
              <a:t>: </a:t>
            </a:r>
            <a:r>
              <a:rPr kumimoji="1" lang="ko-KR" altLang="en-US" sz="2000" dirty="0">
                <a:solidFill>
                  <a:srgbClr val="333333"/>
                </a:solidFill>
              </a:rPr>
              <a:t>예시나 간단한 기억을 돕는 도움들을 생각해보도록 노력하라 </a:t>
            </a:r>
            <a:r>
              <a:rPr lang="en-US" altLang="ko-KR" sz="2000" dirty="0">
                <a:solidFill>
                  <a:srgbClr val="333333"/>
                </a:solidFill>
              </a:rPr>
              <a:t>(</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나사못</a:t>
            </a:r>
            <a:r>
              <a:rPr lang="en-US" altLang="ko-KR" sz="2000" dirty="0">
                <a:solidFill>
                  <a:srgbClr val="333333"/>
                </a:solidFill>
              </a:rPr>
              <a:t>: </a:t>
            </a:r>
            <a:r>
              <a:rPr lang="ko-KR" altLang="en-US" sz="2000" dirty="0">
                <a:solidFill>
                  <a:srgbClr val="333333"/>
                </a:solidFill>
              </a:rPr>
              <a:t>왼손잡이의 </a:t>
            </a:r>
            <a:r>
              <a:rPr lang="en-US" altLang="ko-KR" sz="2000" dirty="0">
                <a:solidFill>
                  <a:srgbClr val="333333"/>
                </a:solidFill>
              </a:rPr>
              <a:t>left=</a:t>
            </a:r>
            <a:r>
              <a:rPr lang="ko-KR" altLang="en-US" sz="2000" dirty="0">
                <a:solidFill>
                  <a:srgbClr val="333333"/>
                </a:solidFill>
              </a:rPr>
              <a:t>느슨함의 </a:t>
            </a:r>
            <a:r>
              <a:rPr lang="en-US" altLang="ko-KR" sz="2000" dirty="0" err="1">
                <a:solidFill>
                  <a:srgbClr val="333333"/>
                </a:solidFill>
              </a:rPr>
              <a:t>loosy</a:t>
            </a:r>
            <a:r>
              <a:rPr lang="en-US" altLang="ko-KR" sz="2000" dirty="0">
                <a:solidFill>
                  <a:srgbClr val="333333"/>
                </a:solidFill>
              </a:rPr>
              <a:t>; </a:t>
            </a:r>
            <a:r>
              <a:rPr lang="ko-KR" altLang="en-US" sz="2000" dirty="0">
                <a:solidFill>
                  <a:srgbClr val="333333"/>
                </a:solidFill>
              </a:rPr>
              <a:t>오른손잡이의</a:t>
            </a:r>
            <a:r>
              <a:rPr lang="en-US" altLang="ko-KR" sz="2000" dirty="0">
                <a:solidFill>
                  <a:srgbClr val="333333"/>
                </a:solidFill>
              </a:rPr>
              <a:t> right=</a:t>
            </a:r>
            <a:r>
              <a:rPr lang="ko-KR" altLang="en-US" sz="2000" dirty="0">
                <a:solidFill>
                  <a:srgbClr val="333333"/>
                </a:solidFill>
              </a:rPr>
              <a:t>단단히 죔의 </a:t>
            </a:r>
            <a:r>
              <a:rPr lang="en-US" altLang="ko-KR" sz="2000" dirty="0">
                <a:solidFill>
                  <a:srgbClr val="333333"/>
                </a:solidFill>
              </a:rPr>
              <a:t>tight, </a:t>
            </a:r>
            <a:r>
              <a:rPr lang="ko-KR" altLang="en-US" sz="2000" dirty="0">
                <a:solidFill>
                  <a:srgbClr val="333333"/>
                </a:solidFill>
              </a:rPr>
              <a:t>비슷한 모음</a:t>
            </a:r>
            <a:r>
              <a:rPr lang="en-US" altLang="ko-KR" sz="2000" dirty="0">
                <a:solidFill>
                  <a:srgbClr val="333333"/>
                </a:solidFill>
              </a:rPr>
              <a:t>, </a:t>
            </a:r>
            <a:r>
              <a:rPr lang="ko-KR" altLang="en-US" sz="2000" dirty="0">
                <a:solidFill>
                  <a:srgbClr val="333333"/>
                </a:solidFill>
              </a:rPr>
              <a:t>자음 사용</a:t>
            </a:r>
            <a:r>
              <a:rPr lang="en-US" altLang="ko-KR" sz="2000" dirty="0">
                <a:solidFill>
                  <a:srgbClr val="333333"/>
                </a:solidFill>
              </a:rPr>
              <a:t>)</a:t>
            </a:r>
          </a:p>
          <a:p>
            <a:pPr marL="342900" lvl="0" indent="-342900" defTabSz="914400" fontAlgn="base">
              <a:buClr>
                <a:srgbClr val="333333"/>
              </a:buClr>
              <a:buFont typeface="WingDings"/>
              <a:buChar char=""/>
            </a:pPr>
            <a:r>
              <a:rPr kumimoji="1" lang="ko-KR" altLang="en-US" sz="2000" dirty="0">
                <a:solidFill>
                  <a:srgbClr val="333333"/>
                </a:solidFill>
              </a:rPr>
              <a:t>정보를 실재로 존재하는 지식과 결합시켜라</a:t>
            </a:r>
          </a:p>
          <a:p>
            <a:pPr marL="342900" lvl="0" indent="-342900" defTabSz="914400" fontAlgn="base">
              <a:buClr>
                <a:srgbClr val="333333"/>
              </a:buClr>
              <a:buFont typeface="WingDings"/>
              <a:buChar char=""/>
            </a:pPr>
            <a:r>
              <a:rPr lang="ko-KR" altLang="en-US" sz="2000" dirty="0">
                <a:solidFill>
                  <a:srgbClr val="333333"/>
                </a:solidFill>
              </a:rPr>
              <a:t>너무 오래 동안 공부하는 것은 피함</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11</a:t>
            </a:fld>
            <a:endParaRPr lang="de-DE" altLang="ko-KR">
              <a:latin typeface="+mn-lt"/>
            </a:endParaRPr>
          </a:p>
        </p:txBody>
      </p:sp>
    </p:spTree>
    <p:extLst>
      <p:ext uri="{BB962C8B-B14F-4D97-AF65-F5344CB8AC3E}">
        <p14:creationId xmlns:p14="http://schemas.microsoft.com/office/powerpoint/2010/main" val="2157818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기억력을 어떻게 향상시키나</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latinLnBrk="1">
              <a:buClr>
                <a:srgbClr val="333333"/>
              </a:buClr>
              <a:buFont typeface="WingDings"/>
              <a:buChar char=""/>
            </a:pPr>
            <a:r>
              <a:rPr lang="ko-KR" altLang="en-US" sz="2000" dirty="0">
                <a:solidFill>
                  <a:srgbClr val="333333"/>
                </a:solidFill>
              </a:rPr>
              <a:t>반복하기와 실행하기</a:t>
            </a:r>
            <a:r>
              <a:rPr kumimoji="1" lang="en-US" altLang="ko-KR" sz="2000" dirty="0">
                <a:solidFill>
                  <a:srgbClr val="333333"/>
                </a:solidFill>
              </a:rPr>
              <a:t>; </a:t>
            </a:r>
            <a:r>
              <a:rPr kumimoji="1" lang="ko-KR" altLang="en-US" sz="2000" dirty="0">
                <a:solidFill>
                  <a:srgbClr val="333333"/>
                </a:solidFill>
              </a:rPr>
              <a:t>완전히 이해하기 </a:t>
            </a:r>
            <a:r>
              <a:rPr kumimoji="1" lang="en-US" altLang="ko-KR" sz="2000" dirty="0">
                <a:solidFill>
                  <a:srgbClr val="333333"/>
                </a:solidFill>
              </a:rPr>
              <a:t>(</a:t>
            </a:r>
            <a:r>
              <a:rPr kumimoji="1" lang="ko-KR" altLang="en-US" sz="2000" dirty="0">
                <a:solidFill>
                  <a:srgbClr val="333333"/>
                </a:solidFill>
              </a:rPr>
              <a:t>파악하기</a:t>
            </a:r>
            <a:r>
              <a:rPr kumimoji="1" lang="en-US" altLang="ko-KR" sz="2000" dirty="0">
                <a:solidFill>
                  <a:srgbClr val="333333"/>
                </a:solidFill>
              </a:rPr>
              <a:t>, </a:t>
            </a:r>
            <a:r>
              <a:rPr kumimoji="1" lang="ko-KR" altLang="en-US" sz="2000" dirty="0">
                <a:solidFill>
                  <a:srgbClr val="333333"/>
                </a:solidFill>
              </a:rPr>
              <a:t>깨닫기</a:t>
            </a:r>
            <a:r>
              <a:rPr kumimoji="1" lang="en-US" altLang="ko-KR" sz="2000" dirty="0">
                <a:solidFill>
                  <a:srgbClr val="333333"/>
                </a:solidFill>
              </a:rPr>
              <a:t>)</a:t>
            </a:r>
            <a:endParaRPr kumimoji="1" lang="ko-KR" altLang="en-US" sz="2000" dirty="0">
              <a:solidFill>
                <a:srgbClr val="333333"/>
              </a:solidFill>
            </a:endParaRPr>
          </a:p>
          <a:p>
            <a:pPr marL="342900" lvl="0" indent="-342900" defTabSz="914400" fontAlgn="base">
              <a:buClr>
                <a:srgbClr val="333333"/>
              </a:buClr>
              <a:buFont typeface="WingDings"/>
              <a:buChar char=""/>
            </a:pPr>
            <a:r>
              <a:rPr lang="ko-KR" altLang="en-US" sz="2000" dirty="0">
                <a:solidFill>
                  <a:srgbClr val="333333"/>
                </a:solidFill>
              </a:rPr>
              <a:t>추상적 요소를 활용</a:t>
            </a:r>
            <a:r>
              <a:rPr lang="en-US" altLang="ko-KR" sz="2000" dirty="0">
                <a:solidFill>
                  <a:srgbClr val="333333"/>
                </a:solidFill>
              </a:rPr>
              <a:t>: </a:t>
            </a:r>
            <a:r>
              <a:rPr kumimoji="1" lang="ko-KR" altLang="en-US" sz="2000" dirty="0">
                <a:solidFill>
                  <a:srgbClr val="333333"/>
                </a:solidFill>
              </a:rPr>
              <a:t>예시나 간단한 기억을 돕는 도움들을 생각해보도록 노력하라 </a:t>
            </a:r>
            <a:r>
              <a:rPr lang="en-US" altLang="ko-KR" sz="2000" dirty="0">
                <a:solidFill>
                  <a:srgbClr val="333333"/>
                </a:solidFill>
              </a:rPr>
              <a:t>(</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나사못</a:t>
            </a:r>
            <a:r>
              <a:rPr lang="en-US" altLang="ko-KR" sz="2000" dirty="0">
                <a:solidFill>
                  <a:srgbClr val="333333"/>
                </a:solidFill>
              </a:rPr>
              <a:t>: </a:t>
            </a:r>
            <a:r>
              <a:rPr lang="ko-KR" altLang="en-US" sz="2000" dirty="0">
                <a:solidFill>
                  <a:srgbClr val="333333"/>
                </a:solidFill>
              </a:rPr>
              <a:t>왼손잡이의 </a:t>
            </a:r>
            <a:r>
              <a:rPr lang="en-US" altLang="ko-KR" sz="2000" dirty="0">
                <a:solidFill>
                  <a:srgbClr val="333333"/>
                </a:solidFill>
              </a:rPr>
              <a:t>left=</a:t>
            </a:r>
            <a:r>
              <a:rPr lang="ko-KR" altLang="en-US" sz="2000" dirty="0">
                <a:solidFill>
                  <a:srgbClr val="333333"/>
                </a:solidFill>
              </a:rPr>
              <a:t>느슨함의 </a:t>
            </a:r>
            <a:r>
              <a:rPr lang="en-US" altLang="ko-KR" sz="2000" dirty="0" err="1">
                <a:solidFill>
                  <a:srgbClr val="333333"/>
                </a:solidFill>
              </a:rPr>
              <a:t>loosy</a:t>
            </a:r>
            <a:r>
              <a:rPr lang="en-US" altLang="ko-KR" sz="2000" dirty="0">
                <a:solidFill>
                  <a:srgbClr val="333333"/>
                </a:solidFill>
              </a:rPr>
              <a:t>; </a:t>
            </a:r>
            <a:r>
              <a:rPr lang="ko-KR" altLang="en-US" sz="2000" dirty="0">
                <a:solidFill>
                  <a:srgbClr val="333333"/>
                </a:solidFill>
              </a:rPr>
              <a:t>오른손잡이의</a:t>
            </a:r>
            <a:r>
              <a:rPr lang="en-US" altLang="ko-KR" sz="2000" dirty="0">
                <a:solidFill>
                  <a:srgbClr val="333333"/>
                </a:solidFill>
              </a:rPr>
              <a:t> right=</a:t>
            </a:r>
            <a:r>
              <a:rPr lang="ko-KR" altLang="en-US" sz="2000" dirty="0">
                <a:solidFill>
                  <a:srgbClr val="333333"/>
                </a:solidFill>
              </a:rPr>
              <a:t>단단히 죔의 </a:t>
            </a:r>
            <a:r>
              <a:rPr lang="en-US" altLang="ko-KR" sz="2000" dirty="0">
                <a:solidFill>
                  <a:srgbClr val="333333"/>
                </a:solidFill>
              </a:rPr>
              <a:t>tight, </a:t>
            </a:r>
            <a:r>
              <a:rPr lang="ko-KR" altLang="en-US" sz="2000" dirty="0">
                <a:solidFill>
                  <a:srgbClr val="333333"/>
                </a:solidFill>
              </a:rPr>
              <a:t>비슷한 모음</a:t>
            </a:r>
            <a:r>
              <a:rPr lang="en-US" altLang="ko-KR" sz="2000" dirty="0">
                <a:solidFill>
                  <a:srgbClr val="333333"/>
                </a:solidFill>
              </a:rPr>
              <a:t>, </a:t>
            </a:r>
            <a:r>
              <a:rPr lang="ko-KR" altLang="en-US" sz="2000" dirty="0">
                <a:solidFill>
                  <a:srgbClr val="333333"/>
                </a:solidFill>
              </a:rPr>
              <a:t>자음 사용</a:t>
            </a:r>
            <a:r>
              <a:rPr lang="en-US" altLang="ko-KR" sz="2000" dirty="0">
                <a:solidFill>
                  <a:srgbClr val="333333"/>
                </a:solidFill>
              </a:rPr>
              <a:t>)</a:t>
            </a:r>
          </a:p>
          <a:p>
            <a:pPr marL="342900" lvl="0" indent="-342900" defTabSz="914400" fontAlgn="base">
              <a:buClr>
                <a:srgbClr val="333333"/>
              </a:buClr>
              <a:buFont typeface="WingDings"/>
              <a:buChar char=""/>
            </a:pPr>
            <a:r>
              <a:rPr kumimoji="1" lang="ko-KR" altLang="en-US" sz="2000" dirty="0">
                <a:solidFill>
                  <a:srgbClr val="333333"/>
                </a:solidFill>
              </a:rPr>
              <a:t>정보를 실재로 존재하는 지식과 결합시켜라</a:t>
            </a:r>
          </a:p>
          <a:p>
            <a:pPr marL="342900" lvl="0" indent="-342900" defTabSz="914400" fontAlgn="base">
              <a:buClr>
                <a:srgbClr val="333333"/>
              </a:buClr>
              <a:buFont typeface="WingDings"/>
              <a:buChar char=""/>
            </a:pPr>
            <a:r>
              <a:rPr lang="ko-KR" altLang="en-US" sz="2000" dirty="0">
                <a:solidFill>
                  <a:srgbClr val="333333"/>
                </a:solidFill>
              </a:rPr>
              <a:t>너무 오래 동안 공부하는 것은 피함</a:t>
            </a:r>
          </a:p>
          <a:p>
            <a:pPr marL="342900" lvl="0" indent="-342900" defTabSz="914400" fontAlgn="base">
              <a:buClr>
                <a:srgbClr val="333333"/>
              </a:buClr>
              <a:buFont typeface="WingDings"/>
              <a:buChar char=""/>
            </a:pPr>
            <a:r>
              <a:rPr lang="ko-KR" altLang="en-US" sz="2000" dirty="0">
                <a:solidFill>
                  <a:srgbClr val="333333"/>
                </a:solidFill>
              </a:rPr>
              <a:t>술은 마시지 않거나 조금만 함</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12</a:t>
            </a:fld>
            <a:endParaRPr lang="de-DE" altLang="ko-KR">
              <a:latin typeface="+mn-lt"/>
            </a:endParaRPr>
          </a:p>
        </p:txBody>
      </p:sp>
    </p:spTree>
    <p:extLst>
      <p:ext uri="{BB962C8B-B14F-4D97-AF65-F5344CB8AC3E}">
        <p14:creationId xmlns:p14="http://schemas.microsoft.com/office/powerpoint/2010/main" val="13884001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기억력을 어떻게 향상시키나</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latinLnBrk="1">
              <a:buClr>
                <a:srgbClr val="333333"/>
              </a:buClr>
              <a:buFont typeface="WingDings"/>
              <a:buChar char=""/>
            </a:pPr>
            <a:r>
              <a:rPr lang="ko-KR" altLang="en-US" sz="2000" dirty="0">
                <a:solidFill>
                  <a:srgbClr val="333333"/>
                </a:solidFill>
              </a:rPr>
              <a:t>반복하기와 실행하기</a:t>
            </a:r>
            <a:r>
              <a:rPr kumimoji="1" lang="en-US" altLang="ko-KR" sz="2000" dirty="0">
                <a:solidFill>
                  <a:srgbClr val="333333"/>
                </a:solidFill>
              </a:rPr>
              <a:t>; </a:t>
            </a:r>
            <a:r>
              <a:rPr kumimoji="1" lang="ko-KR" altLang="en-US" sz="2000" dirty="0">
                <a:solidFill>
                  <a:srgbClr val="333333"/>
                </a:solidFill>
              </a:rPr>
              <a:t>완전히 이해하기 </a:t>
            </a:r>
            <a:r>
              <a:rPr kumimoji="1" lang="en-US" altLang="ko-KR" sz="2000" dirty="0">
                <a:solidFill>
                  <a:srgbClr val="333333"/>
                </a:solidFill>
              </a:rPr>
              <a:t>(</a:t>
            </a:r>
            <a:r>
              <a:rPr kumimoji="1" lang="ko-KR" altLang="en-US" sz="2000" dirty="0">
                <a:solidFill>
                  <a:srgbClr val="333333"/>
                </a:solidFill>
              </a:rPr>
              <a:t>파악하기</a:t>
            </a:r>
            <a:r>
              <a:rPr kumimoji="1" lang="en-US" altLang="ko-KR" sz="2000" dirty="0">
                <a:solidFill>
                  <a:srgbClr val="333333"/>
                </a:solidFill>
              </a:rPr>
              <a:t>, </a:t>
            </a:r>
            <a:r>
              <a:rPr kumimoji="1" lang="ko-KR" altLang="en-US" sz="2000" dirty="0">
                <a:solidFill>
                  <a:srgbClr val="333333"/>
                </a:solidFill>
              </a:rPr>
              <a:t>깨닫기</a:t>
            </a:r>
            <a:r>
              <a:rPr kumimoji="1" lang="en-US" altLang="ko-KR" sz="2000" dirty="0">
                <a:solidFill>
                  <a:srgbClr val="333333"/>
                </a:solidFill>
              </a:rPr>
              <a:t>)</a:t>
            </a:r>
            <a:endParaRPr kumimoji="1" lang="ko-KR" altLang="en-US" sz="2000" dirty="0">
              <a:solidFill>
                <a:srgbClr val="333333"/>
              </a:solidFill>
            </a:endParaRPr>
          </a:p>
          <a:p>
            <a:pPr marL="342900" lvl="0" indent="-342900" defTabSz="914400" fontAlgn="base">
              <a:buClr>
                <a:srgbClr val="333333"/>
              </a:buClr>
              <a:buFont typeface="WingDings"/>
              <a:buChar char=""/>
            </a:pPr>
            <a:r>
              <a:rPr lang="ko-KR" altLang="en-US" sz="2000" dirty="0">
                <a:solidFill>
                  <a:srgbClr val="333333"/>
                </a:solidFill>
              </a:rPr>
              <a:t>추상적 요소를 활용</a:t>
            </a:r>
            <a:r>
              <a:rPr lang="en-US" altLang="ko-KR" sz="2000" dirty="0">
                <a:solidFill>
                  <a:srgbClr val="333333"/>
                </a:solidFill>
              </a:rPr>
              <a:t>: </a:t>
            </a:r>
            <a:r>
              <a:rPr kumimoji="1" lang="ko-KR" altLang="en-US" sz="2000" dirty="0">
                <a:solidFill>
                  <a:srgbClr val="333333"/>
                </a:solidFill>
              </a:rPr>
              <a:t>예시나 간단한 기억을 돕는 도움들을 생각해보도록 노력하라 </a:t>
            </a:r>
            <a:r>
              <a:rPr lang="en-US" altLang="ko-KR" sz="2000" dirty="0">
                <a:solidFill>
                  <a:srgbClr val="333333"/>
                </a:solidFill>
              </a:rPr>
              <a:t>(</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나사못</a:t>
            </a:r>
            <a:r>
              <a:rPr lang="en-US" altLang="ko-KR" sz="2000" dirty="0">
                <a:solidFill>
                  <a:srgbClr val="333333"/>
                </a:solidFill>
              </a:rPr>
              <a:t>: </a:t>
            </a:r>
            <a:r>
              <a:rPr lang="ko-KR" altLang="en-US" sz="2000" dirty="0">
                <a:solidFill>
                  <a:srgbClr val="333333"/>
                </a:solidFill>
              </a:rPr>
              <a:t>왼손잡이의 </a:t>
            </a:r>
            <a:r>
              <a:rPr lang="en-US" altLang="ko-KR" sz="2000" dirty="0">
                <a:solidFill>
                  <a:srgbClr val="333333"/>
                </a:solidFill>
              </a:rPr>
              <a:t>left=</a:t>
            </a:r>
            <a:r>
              <a:rPr lang="ko-KR" altLang="en-US" sz="2000" dirty="0">
                <a:solidFill>
                  <a:srgbClr val="333333"/>
                </a:solidFill>
              </a:rPr>
              <a:t>느슨함의 </a:t>
            </a:r>
            <a:r>
              <a:rPr lang="en-US" altLang="ko-KR" sz="2000" dirty="0" err="1">
                <a:solidFill>
                  <a:srgbClr val="333333"/>
                </a:solidFill>
              </a:rPr>
              <a:t>loosy</a:t>
            </a:r>
            <a:r>
              <a:rPr lang="en-US" altLang="ko-KR" sz="2000" dirty="0">
                <a:solidFill>
                  <a:srgbClr val="333333"/>
                </a:solidFill>
              </a:rPr>
              <a:t>; </a:t>
            </a:r>
            <a:r>
              <a:rPr lang="ko-KR" altLang="en-US" sz="2000" dirty="0">
                <a:solidFill>
                  <a:srgbClr val="333333"/>
                </a:solidFill>
              </a:rPr>
              <a:t>오른손잡이의</a:t>
            </a:r>
            <a:r>
              <a:rPr lang="en-US" altLang="ko-KR" sz="2000" dirty="0">
                <a:solidFill>
                  <a:srgbClr val="333333"/>
                </a:solidFill>
              </a:rPr>
              <a:t> right=</a:t>
            </a:r>
            <a:r>
              <a:rPr lang="ko-KR" altLang="en-US" sz="2000" dirty="0">
                <a:solidFill>
                  <a:srgbClr val="333333"/>
                </a:solidFill>
              </a:rPr>
              <a:t>단단히 죔의 </a:t>
            </a:r>
            <a:r>
              <a:rPr lang="en-US" altLang="ko-KR" sz="2000" dirty="0">
                <a:solidFill>
                  <a:srgbClr val="333333"/>
                </a:solidFill>
              </a:rPr>
              <a:t>tight, </a:t>
            </a:r>
            <a:r>
              <a:rPr lang="ko-KR" altLang="en-US" sz="2000" dirty="0">
                <a:solidFill>
                  <a:srgbClr val="333333"/>
                </a:solidFill>
              </a:rPr>
              <a:t>비슷한 모음</a:t>
            </a:r>
            <a:r>
              <a:rPr lang="en-US" altLang="ko-KR" sz="2000" dirty="0">
                <a:solidFill>
                  <a:srgbClr val="333333"/>
                </a:solidFill>
              </a:rPr>
              <a:t>, </a:t>
            </a:r>
            <a:r>
              <a:rPr lang="ko-KR" altLang="en-US" sz="2000" dirty="0">
                <a:solidFill>
                  <a:srgbClr val="333333"/>
                </a:solidFill>
              </a:rPr>
              <a:t>자음 사용</a:t>
            </a:r>
            <a:r>
              <a:rPr lang="en-US" altLang="ko-KR" sz="2000" dirty="0">
                <a:solidFill>
                  <a:srgbClr val="333333"/>
                </a:solidFill>
              </a:rPr>
              <a:t>)</a:t>
            </a:r>
          </a:p>
          <a:p>
            <a:pPr marL="342900" lvl="0" indent="-342900" defTabSz="914400" fontAlgn="base">
              <a:buClr>
                <a:srgbClr val="333333"/>
              </a:buClr>
              <a:buFont typeface="WingDings"/>
              <a:buChar char=""/>
            </a:pPr>
            <a:r>
              <a:rPr kumimoji="1" lang="ko-KR" altLang="en-US" sz="2000" dirty="0">
                <a:solidFill>
                  <a:srgbClr val="333333"/>
                </a:solidFill>
              </a:rPr>
              <a:t>정보를 실재로 존재하는 지식과 결합시켜라</a:t>
            </a:r>
          </a:p>
          <a:p>
            <a:pPr marL="342900" lvl="0" indent="-342900" defTabSz="914400" fontAlgn="base">
              <a:buClr>
                <a:srgbClr val="333333"/>
              </a:buClr>
              <a:buFont typeface="WingDings"/>
              <a:buChar char=""/>
            </a:pPr>
            <a:r>
              <a:rPr lang="ko-KR" altLang="en-US" sz="2000" dirty="0">
                <a:solidFill>
                  <a:srgbClr val="333333"/>
                </a:solidFill>
              </a:rPr>
              <a:t>너무 오래 동안 공부하는 것은 피함</a:t>
            </a:r>
          </a:p>
          <a:p>
            <a:pPr marL="342900" lvl="0" indent="-342900" defTabSz="914400" fontAlgn="base">
              <a:buClr>
                <a:srgbClr val="333333"/>
              </a:buClr>
              <a:buFont typeface="WingDings"/>
              <a:buChar char=""/>
            </a:pPr>
            <a:r>
              <a:rPr lang="ko-KR" altLang="en-US" sz="2000" dirty="0">
                <a:solidFill>
                  <a:srgbClr val="333333"/>
                </a:solidFill>
              </a:rPr>
              <a:t>술은 마시지 않거나 조금만 함</a:t>
            </a:r>
          </a:p>
          <a:p>
            <a:pPr marL="342900" lvl="0" indent="-342900" defTabSz="914400" fontAlgn="base">
              <a:buClr>
                <a:srgbClr val="333333"/>
              </a:buClr>
              <a:buFont typeface="WingDings"/>
              <a:buChar char=""/>
            </a:pPr>
            <a:r>
              <a:rPr kumimoji="1" lang="ko-KR" altLang="en-US" sz="2000" dirty="0">
                <a:solidFill>
                  <a:srgbClr val="333333"/>
                </a:solidFill>
              </a:rPr>
              <a:t>학습 후에는 수면을 취해라</a:t>
            </a:r>
            <a:r>
              <a:rPr lang="en-US" altLang="ko-KR" sz="2000" dirty="0">
                <a:solidFill>
                  <a:srgbClr val="333333"/>
                </a:solidFill>
              </a:rPr>
              <a:t>(</a:t>
            </a:r>
            <a:r>
              <a:rPr lang="ko-KR" altLang="en-US" sz="2000" dirty="0">
                <a:solidFill>
                  <a:srgbClr val="333333"/>
                </a:solidFill>
              </a:rPr>
              <a:t>머리가 더 복잡해 지는 것 방지</a:t>
            </a:r>
            <a:r>
              <a:rPr lang="en-US" altLang="ko-KR" sz="20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13</a:t>
            </a:fld>
            <a:endParaRPr lang="de-DE" altLang="ko-KR">
              <a:latin typeface="+mn-lt"/>
            </a:endParaRPr>
          </a:p>
        </p:txBody>
      </p:sp>
    </p:spTree>
    <p:extLst>
      <p:ext uri="{BB962C8B-B14F-4D97-AF65-F5344CB8AC3E}">
        <p14:creationId xmlns:p14="http://schemas.microsoft.com/office/powerpoint/2010/main" val="1630647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기억력을 어떻게 향상시키나</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latinLnBrk="1">
              <a:buClr>
                <a:srgbClr val="333333"/>
              </a:buClr>
              <a:buFont typeface="WingDings"/>
              <a:buChar char=""/>
            </a:pPr>
            <a:r>
              <a:rPr lang="ko-KR" altLang="en-US" sz="2000">
                <a:solidFill>
                  <a:srgbClr val="333333"/>
                </a:solidFill>
              </a:rPr>
              <a:t>반복하기와 실행하기</a:t>
            </a:r>
            <a:r>
              <a:rPr kumimoji="1" lang="en-US" altLang="ko-KR" sz="2000" dirty="0">
                <a:solidFill>
                  <a:srgbClr val="333333"/>
                </a:solidFill>
              </a:rPr>
              <a:t>; </a:t>
            </a:r>
            <a:r>
              <a:rPr kumimoji="1" lang="ko-KR" altLang="en-US" sz="2000" dirty="0">
                <a:solidFill>
                  <a:srgbClr val="333333"/>
                </a:solidFill>
              </a:rPr>
              <a:t>완전히 이해하기 </a:t>
            </a:r>
            <a:r>
              <a:rPr kumimoji="1" lang="en-US" altLang="ko-KR" sz="2000" dirty="0">
                <a:solidFill>
                  <a:srgbClr val="333333"/>
                </a:solidFill>
              </a:rPr>
              <a:t>(</a:t>
            </a:r>
            <a:r>
              <a:rPr kumimoji="1" lang="ko-KR" altLang="en-US" sz="2000" dirty="0">
                <a:solidFill>
                  <a:srgbClr val="333333"/>
                </a:solidFill>
              </a:rPr>
              <a:t>파악하기</a:t>
            </a:r>
            <a:r>
              <a:rPr kumimoji="1" lang="en-US" altLang="ko-KR" sz="2000" dirty="0">
                <a:solidFill>
                  <a:srgbClr val="333333"/>
                </a:solidFill>
              </a:rPr>
              <a:t>, </a:t>
            </a:r>
            <a:r>
              <a:rPr kumimoji="1" lang="ko-KR" altLang="en-US" sz="2000" dirty="0">
                <a:solidFill>
                  <a:srgbClr val="333333"/>
                </a:solidFill>
              </a:rPr>
              <a:t>깨닫기</a:t>
            </a:r>
            <a:r>
              <a:rPr kumimoji="1" lang="en-US" altLang="ko-KR" sz="2000" dirty="0">
                <a:solidFill>
                  <a:srgbClr val="333333"/>
                </a:solidFill>
              </a:rPr>
              <a:t>)</a:t>
            </a:r>
            <a:endParaRPr kumimoji="1" lang="ko-KR" altLang="en-US" sz="2000" dirty="0">
              <a:solidFill>
                <a:srgbClr val="333333"/>
              </a:solidFill>
            </a:endParaRPr>
          </a:p>
          <a:p>
            <a:pPr marL="342900" lvl="0" indent="-342900" defTabSz="914400" fontAlgn="base">
              <a:buClr>
                <a:srgbClr val="333333"/>
              </a:buClr>
              <a:buFont typeface="WingDings"/>
              <a:buChar char=""/>
            </a:pPr>
            <a:r>
              <a:rPr lang="ko-KR" altLang="en-US" sz="2000" dirty="0">
                <a:solidFill>
                  <a:srgbClr val="333333"/>
                </a:solidFill>
              </a:rPr>
              <a:t>추상적 요소를 활용</a:t>
            </a:r>
            <a:r>
              <a:rPr lang="en-US" altLang="ko-KR" sz="2000" dirty="0">
                <a:solidFill>
                  <a:srgbClr val="333333"/>
                </a:solidFill>
              </a:rPr>
              <a:t>: </a:t>
            </a:r>
            <a:r>
              <a:rPr kumimoji="1" lang="ko-KR" altLang="en-US" sz="2000" dirty="0">
                <a:solidFill>
                  <a:srgbClr val="333333"/>
                </a:solidFill>
              </a:rPr>
              <a:t>예시나 간단한 기억을 돕는 도움들을 생각해보도록 노력하라 </a:t>
            </a:r>
            <a:r>
              <a:rPr lang="en-US" altLang="ko-KR" sz="2000" dirty="0">
                <a:solidFill>
                  <a:srgbClr val="333333"/>
                </a:solidFill>
              </a:rPr>
              <a:t>(</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나사못</a:t>
            </a:r>
            <a:r>
              <a:rPr lang="en-US" altLang="ko-KR" sz="2000" dirty="0">
                <a:solidFill>
                  <a:srgbClr val="333333"/>
                </a:solidFill>
              </a:rPr>
              <a:t>: </a:t>
            </a:r>
            <a:r>
              <a:rPr lang="ko-KR" altLang="en-US" sz="2000" dirty="0">
                <a:solidFill>
                  <a:srgbClr val="333333"/>
                </a:solidFill>
              </a:rPr>
              <a:t>왼손잡이의 </a:t>
            </a:r>
            <a:r>
              <a:rPr lang="en-US" altLang="ko-KR" sz="2000" dirty="0">
                <a:solidFill>
                  <a:srgbClr val="333333"/>
                </a:solidFill>
              </a:rPr>
              <a:t>left=</a:t>
            </a:r>
            <a:r>
              <a:rPr lang="ko-KR" altLang="en-US" sz="2000" dirty="0">
                <a:solidFill>
                  <a:srgbClr val="333333"/>
                </a:solidFill>
              </a:rPr>
              <a:t>느슨함의 </a:t>
            </a:r>
            <a:r>
              <a:rPr lang="en-US" altLang="ko-KR" sz="2000" dirty="0" err="1">
                <a:solidFill>
                  <a:srgbClr val="333333"/>
                </a:solidFill>
              </a:rPr>
              <a:t>loosy</a:t>
            </a:r>
            <a:r>
              <a:rPr lang="en-US" altLang="ko-KR" sz="2000" dirty="0">
                <a:solidFill>
                  <a:srgbClr val="333333"/>
                </a:solidFill>
              </a:rPr>
              <a:t>; </a:t>
            </a:r>
            <a:r>
              <a:rPr lang="ko-KR" altLang="en-US" sz="2000" dirty="0">
                <a:solidFill>
                  <a:srgbClr val="333333"/>
                </a:solidFill>
              </a:rPr>
              <a:t>오른손잡이의</a:t>
            </a:r>
            <a:r>
              <a:rPr lang="en-US" altLang="ko-KR" sz="2000" dirty="0">
                <a:solidFill>
                  <a:srgbClr val="333333"/>
                </a:solidFill>
              </a:rPr>
              <a:t> right=</a:t>
            </a:r>
            <a:r>
              <a:rPr lang="ko-KR" altLang="en-US" sz="2000" dirty="0">
                <a:solidFill>
                  <a:srgbClr val="333333"/>
                </a:solidFill>
              </a:rPr>
              <a:t>단단히 죔의 </a:t>
            </a:r>
            <a:r>
              <a:rPr lang="en-US" altLang="ko-KR" sz="2000" dirty="0">
                <a:solidFill>
                  <a:srgbClr val="333333"/>
                </a:solidFill>
              </a:rPr>
              <a:t>tight, </a:t>
            </a:r>
            <a:r>
              <a:rPr lang="ko-KR" altLang="en-US" sz="2000" dirty="0">
                <a:solidFill>
                  <a:srgbClr val="333333"/>
                </a:solidFill>
              </a:rPr>
              <a:t>비슷한 모음</a:t>
            </a:r>
            <a:r>
              <a:rPr lang="en-US" altLang="ko-KR" sz="2000" dirty="0">
                <a:solidFill>
                  <a:srgbClr val="333333"/>
                </a:solidFill>
              </a:rPr>
              <a:t>, </a:t>
            </a:r>
            <a:r>
              <a:rPr lang="ko-KR" altLang="en-US" sz="2000" dirty="0">
                <a:solidFill>
                  <a:srgbClr val="333333"/>
                </a:solidFill>
              </a:rPr>
              <a:t>자음 사용</a:t>
            </a:r>
            <a:r>
              <a:rPr lang="en-US" altLang="ko-KR" sz="2000" dirty="0">
                <a:solidFill>
                  <a:srgbClr val="333333"/>
                </a:solidFill>
              </a:rPr>
              <a:t>)</a:t>
            </a:r>
          </a:p>
          <a:p>
            <a:pPr marL="342900" lvl="0" indent="-342900" defTabSz="914400" fontAlgn="base">
              <a:buClr>
                <a:srgbClr val="333333"/>
              </a:buClr>
              <a:buFont typeface="WingDings"/>
              <a:buChar char=""/>
            </a:pPr>
            <a:r>
              <a:rPr kumimoji="1" lang="ko-KR" altLang="en-US" sz="2000" dirty="0">
                <a:solidFill>
                  <a:srgbClr val="333333"/>
                </a:solidFill>
              </a:rPr>
              <a:t>정보를 실재로 존재하는 지식과 결합시켜라</a:t>
            </a:r>
          </a:p>
          <a:p>
            <a:pPr marL="342900" lvl="0" indent="-342900" defTabSz="914400" fontAlgn="base">
              <a:buClr>
                <a:srgbClr val="333333"/>
              </a:buClr>
              <a:buFont typeface="WingDings"/>
              <a:buChar char=""/>
            </a:pPr>
            <a:r>
              <a:rPr lang="ko-KR" altLang="en-US" sz="2000" dirty="0">
                <a:solidFill>
                  <a:srgbClr val="333333"/>
                </a:solidFill>
              </a:rPr>
              <a:t>너무 오래 동안 공부하는 것은 피함</a:t>
            </a:r>
          </a:p>
          <a:p>
            <a:pPr marL="342900" lvl="0" indent="-342900" defTabSz="914400" fontAlgn="base">
              <a:buClr>
                <a:srgbClr val="333333"/>
              </a:buClr>
              <a:buFont typeface="WingDings"/>
              <a:buChar char=""/>
            </a:pPr>
            <a:r>
              <a:rPr lang="ko-KR" altLang="en-US" sz="2000" dirty="0">
                <a:solidFill>
                  <a:srgbClr val="333333"/>
                </a:solidFill>
              </a:rPr>
              <a:t>술은 마시지 않거나 조금만 함</a:t>
            </a:r>
          </a:p>
          <a:p>
            <a:pPr marL="342900" lvl="0" indent="-342900" defTabSz="914400" fontAlgn="base">
              <a:buClr>
                <a:srgbClr val="333333"/>
              </a:buClr>
              <a:buFont typeface="WingDings"/>
              <a:buChar char=""/>
            </a:pPr>
            <a:r>
              <a:rPr kumimoji="1" lang="ko-KR" altLang="en-US" sz="2000" dirty="0">
                <a:solidFill>
                  <a:srgbClr val="333333"/>
                </a:solidFill>
              </a:rPr>
              <a:t>학습 후에는 수면을 취해라</a:t>
            </a:r>
            <a:r>
              <a:rPr lang="en-US" altLang="ko-KR" sz="2000" dirty="0">
                <a:solidFill>
                  <a:srgbClr val="333333"/>
                </a:solidFill>
              </a:rPr>
              <a:t>(</a:t>
            </a:r>
            <a:r>
              <a:rPr lang="ko-KR" altLang="en-US" sz="2000" dirty="0">
                <a:solidFill>
                  <a:srgbClr val="333333"/>
                </a:solidFill>
              </a:rPr>
              <a:t>머리가 더 복잡해 지는 것 방지</a:t>
            </a:r>
            <a:r>
              <a:rPr lang="en-US" altLang="ko-KR" sz="2000" dirty="0">
                <a:solidFill>
                  <a:srgbClr val="333333"/>
                </a:solidFill>
              </a:rPr>
              <a:t>)</a:t>
            </a:r>
          </a:p>
          <a:p>
            <a:pPr marL="342900" lvl="0" indent="-342900" defTabSz="914400" fontAlgn="base">
              <a:buClr>
                <a:srgbClr val="333333"/>
              </a:buClr>
              <a:buFont typeface="WingDings"/>
              <a:buChar char=""/>
            </a:pPr>
            <a:r>
              <a:rPr kumimoji="1" lang="ko-KR" altLang="en-US" sz="2000" dirty="0">
                <a:solidFill>
                  <a:srgbClr val="333333"/>
                </a:solidFill>
              </a:rPr>
              <a:t>학습하는 동안에는 많은 감각을 사용하라</a:t>
            </a:r>
            <a:r>
              <a:rPr kumimoji="1" lang="en-US" altLang="ko-KR" sz="2000" dirty="0">
                <a:solidFill>
                  <a:srgbClr val="333333"/>
                </a:solidFill>
              </a:rPr>
              <a:t>(</a:t>
            </a:r>
            <a:r>
              <a:rPr kumimoji="1" lang="ko-KR" altLang="en-US" sz="2000" dirty="0">
                <a:solidFill>
                  <a:srgbClr val="333333"/>
                </a:solidFill>
              </a:rPr>
              <a:t>예</a:t>
            </a:r>
            <a:r>
              <a:rPr kumimoji="1" lang="en-US" altLang="ko-KR" sz="2000" dirty="0">
                <a:solidFill>
                  <a:srgbClr val="333333"/>
                </a:solidFill>
              </a:rPr>
              <a:t>, </a:t>
            </a:r>
            <a:r>
              <a:rPr kumimoji="1" lang="ko-KR" altLang="en-US" sz="2000" dirty="0">
                <a:solidFill>
                  <a:srgbClr val="333333"/>
                </a:solidFill>
              </a:rPr>
              <a:t>듣기</a:t>
            </a:r>
            <a:r>
              <a:rPr kumimoji="1" lang="en-US" altLang="ko-KR" sz="2000" dirty="0">
                <a:solidFill>
                  <a:srgbClr val="333333"/>
                </a:solidFill>
              </a:rPr>
              <a:t>, </a:t>
            </a:r>
            <a:r>
              <a:rPr kumimoji="1" lang="ko-KR" altLang="en-US" sz="2000" dirty="0">
                <a:solidFill>
                  <a:srgbClr val="333333"/>
                </a:solidFill>
              </a:rPr>
              <a:t>보기</a:t>
            </a:r>
            <a:r>
              <a:rPr kumimoji="1" lang="en-US" altLang="ko-KR" sz="2000" dirty="0">
                <a:solidFill>
                  <a:srgbClr val="333333"/>
                </a:solidFill>
              </a:rPr>
              <a:t>, </a:t>
            </a:r>
            <a:r>
              <a:rPr kumimoji="1" lang="ko-KR" altLang="en-US" sz="2000" dirty="0">
                <a:solidFill>
                  <a:srgbClr val="333333"/>
                </a:solidFill>
              </a:rPr>
              <a:t>쓰기</a:t>
            </a:r>
            <a:r>
              <a:rPr kumimoji="1" lang="en-US" altLang="ko-KR"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14</a:t>
            </a:fld>
            <a:endParaRPr lang="de-DE" altLang="ko-KR">
              <a:latin typeface="+mn-lt"/>
            </a:endParaRPr>
          </a:p>
        </p:txBody>
      </p:sp>
    </p:spTree>
    <p:extLst>
      <p:ext uri="{BB962C8B-B14F-4D97-AF65-F5344CB8AC3E}">
        <p14:creationId xmlns:p14="http://schemas.microsoft.com/office/powerpoint/2010/main" val="3134625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669280" cy="4248000"/>
          </a:xfrm>
        </p:spPr>
        <p:txBody>
          <a:bodyPr/>
          <a:lstStyle/>
          <a:p>
            <a:pPr lvl="0" defTabSz="914400" fontAlgn="base" latinLnBrk="1">
              <a:buClr>
                <a:srgbClr val="004992"/>
              </a:buClr>
            </a:pPr>
            <a:r>
              <a:rPr kumimoji="1" lang="ko-KR" altLang="en-US" sz="2400" dirty="0">
                <a:solidFill>
                  <a:srgbClr val="004992"/>
                </a:solidFill>
              </a:rPr>
              <a:t>학습하는 동안에 더 많은 감각을 사용할수록 더 잘 기억된다</a:t>
            </a:r>
            <a:r>
              <a:rPr kumimoji="1" lang="en-US" altLang="ko-KR" sz="2400" dirty="0">
                <a:solidFill>
                  <a:srgbClr val="004992"/>
                </a:solidFill>
              </a:rPr>
              <a:t>!</a:t>
            </a:r>
            <a:endParaRPr lang="en-US" sz="2400" dirty="0"/>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기억력을 어떻게 향상시키나</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15</a:t>
            </a:fld>
            <a:endParaRPr lang="de-DE" altLang="ko-KR">
              <a:latin typeface="+mn-lt"/>
            </a:endParaRPr>
          </a:p>
        </p:txBody>
      </p:sp>
      <p:sp>
        <p:nvSpPr>
          <p:cNvPr id="21"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mn-lt"/>
              </a:rPr>
              <a:t>Memory recollection in % </a:t>
            </a:r>
            <a:r>
              <a:rPr lang="ko-KR" altLang="en-US" sz="1400" b="1">
                <a:latin typeface="+mn-lt"/>
              </a:rPr>
              <a:t>기억률</a:t>
            </a:r>
            <a:endParaRPr lang="en-GB" altLang="de-DE" sz="1400" b="1" dirty="0">
              <a:latin typeface="+mn-lt"/>
            </a:endParaRPr>
          </a:p>
        </p:txBody>
      </p:sp>
      <p:sp>
        <p:nvSpPr>
          <p:cNvPr id="22"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듣기</a:t>
            </a:r>
            <a:endParaRPr lang="en-GB" altLang="de-DE" sz="1200" b="1" dirty="0">
              <a:latin typeface="Arial" panose="020B0604020202020204" pitchFamily="34" charset="0"/>
            </a:endParaRPr>
          </a:p>
        </p:txBody>
      </p:sp>
      <p:sp>
        <p:nvSpPr>
          <p:cNvPr id="28"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듣기</a:t>
            </a:r>
            <a:endParaRPr lang="en-GB" altLang="de-DE" sz="1200" b="1" dirty="0">
              <a:latin typeface="Arial" panose="020B0604020202020204" pitchFamily="34" charset="0"/>
            </a:endParaRPr>
          </a:p>
        </p:txBody>
      </p:sp>
      <p:sp>
        <p:nvSpPr>
          <p:cNvPr id="29"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듣기</a:t>
            </a:r>
            <a:endParaRPr lang="en-GB" altLang="de-DE" sz="1200" b="1" dirty="0">
              <a:latin typeface="Arial" panose="020B0604020202020204" pitchFamily="34" charset="0"/>
            </a:endParaRPr>
          </a:p>
        </p:txBody>
      </p:sp>
      <p:sp>
        <p:nvSpPr>
          <p:cNvPr id="30"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듣기</a:t>
            </a:r>
            <a:endParaRPr lang="en-GB" altLang="de-DE" sz="1200" b="1" dirty="0">
              <a:latin typeface="Arial" panose="020B0604020202020204" pitchFamily="34" charset="0"/>
            </a:endParaRPr>
          </a:p>
        </p:txBody>
      </p:sp>
      <p:sp>
        <p:nvSpPr>
          <p:cNvPr id="31"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보기</a:t>
            </a:r>
            <a:endParaRPr lang="en-GB" altLang="de-DE" sz="1200" b="1" dirty="0">
              <a:latin typeface="Arial" panose="020B0604020202020204" pitchFamily="34" charset="0"/>
            </a:endParaRPr>
          </a:p>
        </p:txBody>
      </p:sp>
      <p:sp>
        <p:nvSpPr>
          <p:cNvPr id="32"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보기</a:t>
            </a:r>
            <a:endParaRPr lang="en-GB" altLang="de-DE" sz="1200" b="1" dirty="0">
              <a:latin typeface="Arial" panose="020B0604020202020204" pitchFamily="34" charset="0"/>
            </a:endParaRPr>
          </a:p>
        </p:txBody>
      </p:sp>
      <p:sp>
        <p:nvSpPr>
          <p:cNvPr id="33"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보기</a:t>
            </a:r>
            <a:endParaRPr lang="en-GB" altLang="de-DE" sz="1200" b="1" dirty="0">
              <a:latin typeface="Arial" panose="020B0604020202020204" pitchFamily="34" charset="0"/>
            </a:endParaRPr>
          </a:p>
        </p:txBody>
      </p:sp>
      <p:sp>
        <p:nvSpPr>
          <p:cNvPr id="34"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보기</a:t>
            </a:r>
            <a:endParaRPr lang="en-GB" altLang="de-DE" sz="1200" b="1" dirty="0">
              <a:latin typeface="Arial" panose="020B0604020202020204" pitchFamily="34" charset="0"/>
            </a:endParaRPr>
          </a:p>
        </p:txBody>
      </p:sp>
      <p:sp>
        <p:nvSpPr>
          <p:cNvPr id="35" name="Text Box 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토론</a:t>
            </a:r>
            <a:endParaRPr lang="en-GB" altLang="de-DE" sz="1200" b="1" dirty="0">
              <a:latin typeface="Arial" panose="020B0604020202020204" pitchFamily="34" charset="0"/>
            </a:endParaRPr>
          </a:p>
        </p:txBody>
      </p:sp>
      <p:sp>
        <p:nvSpPr>
          <p:cNvPr id="36" name="Text Box 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토론</a:t>
            </a:r>
            <a:endParaRPr lang="en-GB" altLang="de-DE" sz="1200" b="1" dirty="0">
              <a:latin typeface="Arial" panose="020B0604020202020204" pitchFamily="34" charset="0"/>
            </a:endParaRPr>
          </a:p>
        </p:txBody>
      </p:sp>
      <p:sp>
        <p:nvSpPr>
          <p:cNvPr id="37"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적용</a:t>
            </a:r>
            <a:endParaRPr lang="en-GB" altLang="de-DE" sz="1200" b="1" dirty="0">
              <a:latin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우리는 같은 것을 모두 인식하고 기억하는가</a:t>
            </a:r>
            <a:r>
              <a:rPr lang="en-US" altLang="ko-KR" sz="360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16</a:t>
            </a:fld>
            <a:endParaRPr lang="de-DE" altLang="ko-KR">
              <a:latin typeface="+mn-lt"/>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ontent Placeholder 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ko-KR" altLang="en-US" sz="2400" dirty="0">
                <a:solidFill>
                  <a:srgbClr val="333333"/>
                </a:solidFill>
                <a:ea typeface="+mj-ea"/>
                <a:cs typeface="+mj-cs"/>
              </a:rPr>
              <a:t>예</a:t>
            </a:r>
            <a:r>
              <a:rPr lang="en-US" altLang="ko-KR" sz="2400" dirty="0">
                <a:solidFill>
                  <a:srgbClr val="333333"/>
                </a:solidFill>
                <a:ea typeface="+mj-ea"/>
                <a:cs typeface="+mj-cs"/>
              </a:rPr>
              <a:t>: </a:t>
            </a:r>
            <a:r>
              <a:rPr lang="ko-KR" altLang="en-US" sz="2400" dirty="0">
                <a:solidFill>
                  <a:srgbClr val="333333"/>
                </a:solidFill>
                <a:ea typeface="+mj-ea"/>
                <a:cs typeface="+mj-cs"/>
              </a:rPr>
              <a:t>세명의 다른 예술가가 그린 같은 스페인의 풍경</a:t>
            </a:r>
            <a:endParaRPr lang="en-US" sz="240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ko-KR" altLang="en-US" sz="3600" dirty="0">
                <a:solidFill>
                  <a:srgbClr val="004992"/>
                </a:solidFill>
                <a:latin typeface="+mn-lt"/>
                <a:ea typeface="+mn-ea"/>
                <a:cs typeface="+mn-cs"/>
              </a:rPr>
              <a:t>그림속의 색깔과 크기와 관련하여 차이점에 주의를 기울여주세요</a:t>
            </a:r>
            <a:r>
              <a:rPr lang="en-US" altLang="ko-KR" sz="3600" dirty="0">
                <a:solidFill>
                  <a:srgbClr val="004992"/>
                </a:solidFill>
                <a:latin typeface="+mn-lt"/>
                <a:ea typeface="+mn-ea"/>
                <a:cs typeface="+mn-cs"/>
              </a:rPr>
              <a:t>. </a:t>
            </a:r>
            <a:r>
              <a:rPr lang="ko-KR" altLang="en-US" sz="3600" dirty="0">
                <a:solidFill>
                  <a:srgbClr val="004992"/>
                </a:solidFill>
                <a:latin typeface="+mn-lt"/>
                <a:ea typeface="+mn-ea"/>
                <a:cs typeface="+mn-cs"/>
              </a:rPr>
              <a:t>화가들이 다르거나 생략한 부분들이 있습니까</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17</a:t>
            </a:fld>
            <a:endParaRPr lang="de-DE" altLang="ko-KR">
              <a:latin typeface="+mn-lt"/>
            </a:endParaRPr>
          </a:p>
        </p:txBody>
      </p:sp>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ko-KR" altLang="en-US" sz="1800" b="0">
                <a:latin typeface="+mn-lt"/>
              </a:rPr>
              <a:t>버나드 헴펠</a:t>
            </a:r>
            <a:endParaRPr lang="de-DE" altLang="de-DE" sz="1800" b="0" dirty="0">
              <a:latin typeface="+mn-lt"/>
            </a:endParaRP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ko-KR" altLang="en-US" sz="1800" b="0">
                <a:latin typeface="+mn-lt"/>
              </a:rPr>
              <a:t>헬무트 샥</a:t>
            </a:r>
            <a:endParaRPr lang="de-DE" altLang="de-DE" sz="1800" b="0" dirty="0">
              <a:latin typeface="+mn-lt"/>
            </a:endParaRP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ko-KR" altLang="en-US" sz="1800" b="0">
                <a:latin typeface="+mn-lt"/>
              </a:rPr>
              <a:t>안드레아스 바이스거버</a:t>
            </a:r>
            <a:endParaRPr lang="de-DE" altLang="de-DE" sz="1800" b="0" dirty="0">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ko-KR" altLang="en-US" sz="3600" dirty="0">
                <a:solidFill>
                  <a:srgbClr val="004992"/>
                </a:solidFill>
                <a:latin typeface="+mn-lt"/>
                <a:ea typeface="+mn-ea"/>
                <a:cs typeface="+mn-cs"/>
              </a:rPr>
              <a:t>모든 사람들은 사물을 다르게 인식한다</a:t>
            </a:r>
            <a:r>
              <a:rPr lang="en-US" altLang="ko-KR" sz="3600" dirty="0">
                <a:solidFill>
                  <a:srgbClr val="004992"/>
                </a:solidFill>
                <a:latin typeface="+mn-lt"/>
                <a:ea typeface="+mn-ea"/>
                <a:cs typeface="+mn-cs"/>
              </a:rPr>
              <a:t>!</a:t>
            </a:r>
            <a:br>
              <a:rPr lang="en-US" altLang="ko-KR" sz="3600" dirty="0">
                <a:solidFill>
                  <a:srgbClr val="004992"/>
                </a:solidFill>
                <a:latin typeface="+mn-lt"/>
                <a:ea typeface="+mn-ea"/>
                <a:cs typeface="+mn-cs"/>
              </a:rPr>
            </a:br>
            <a:r>
              <a:rPr lang="ko-KR" altLang="en-US" dirty="0">
                <a:solidFill>
                  <a:srgbClr val="004992"/>
                </a:solidFill>
                <a:latin typeface="+mn-lt"/>
                <a:ea typeface="+mn-ea"/>
                <a:cs typeface="+mn-cs"/>
              </a:rPr>
              <a:t>세가지 그림에서와 같이</a:t>
            </a:r>
            <a:r>
              <a:rPr lang="en-US" altLang="ko-KR" dirty="0">
                <a:solidFill>
                  <a:srgbClr val="004992"/>
                </a:solidFill>
                <a:latin typeface="+mn-lt"/>
                <a:ea typeface="+mn-ea"/>
                <a:cs typeface="+mn-cs"/>
              </a:rPr>
              <a:t>: </a:t>
            </a:r>
            <a:r>
              <a:rPr lang="ko-KR" altLang="en-US" dirty="0">
                <a:solidFill>
                  <a:srgbClr val="004992"/>
                </a:solidFill>
                <a:latin typeface="+mn-lt"/>
                <a:ea typeface="+mn-ea"/>
                <a:cs typeface="+mn-cs"/>
              </a:rPr>
              <a:t>같은 풍경이 다르게 강조되어 묘사되었다</a:t>
            </a:r>
            <a:r>
              <a:rPr lang="en-US" altLang="ko-KR"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18</a:t>
            </a:fld>
            <a:endParaRPr lang="de-DE" altLang="ko-KR">
              <a:latin typeface="+mn-lt"/>
            </a:endParaRP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ko-KR" altLang="en-US" sz="1200" b="0">
                <a:latin typeface="+mn-lt"/>
              </a:rPr>
              <a:t>버나드 헴펠</a:t>
            </a:r>
            <a:r>
              <a:rPr lang="en-US" altLang="ko-KR" sz="1200" b="0">
                <a:latin typeface="+mn-lt"/>
              </a:rPr>
              <a:t>: </a:t>
            </a:r>
            <a:r>
              <a:rPr lang="ko-KR" altLang="en-US" sz="1200" b="0">
                <a:latin typeface="+mn-lt"/>
              </a:rPr>
              <a:t>풍경의 색깔은 훨씬 더 짙은 황토색이다</a:t>
            </a:r>
            <a:r>
              <a:rPr lang="en-US" altLang="ko-KR" sz="1200" b="0">
                <a:latin typeface="+mn-lt"/>
              </a:rPr>
              <a:t>. </a:t>
            </a:r>
            <a:r>
              <a:rPr lang="ko-KR" altLang="en-US" sz="1200" b="0">
                <a:latin typeface="+mn-lt"/>
              </a:rPr>
              <a:t>길 옆의 나무는 사라져 있다 </a:t>
            </a:r>
            <a:r>
              <a:rPr lang="en-US" altLang="ko-KR" sz="1200" b="0">
                <a:latin typeface="+mn-lt"/>
              </a:rPr>
              <a:t>(</a:t>
            </a:r>
            <a:r>
              <a:rPr lang="ko-KR" altLang="en-US" sz="1200" b="0">
                <a:latin typeface="+mn-lt"/>
              </a:rPr>
              <a:t>붉은색 동그라미</a:t>
            </a:r>
            <a:r>
              <a:rPr lang="en-US" altLang="ko-KR" sz="1200" b="0">
                <a:latin typeface="+mn-lt"/>
              </a:rPr>
              <a:t>) </a:t>
            </a:r>
            <a:endParaRPr lang="en-US" altLang="de-DE" sz="1200" b="0" dirty="0">
              <a:latin typeface="+mn-lt"/>
            </a:endParaRPr>
          </a:p>
        </p:txBody>
      </p:sp>
      <p:sp>
        <p:nvSpPr>
          <p:cNvPr id="24" name="Caption_17"/>
          <p:cNvSpPr txBox="1">
            <a:spLocks noChangeArrowheads="1"/>
          </p:cNvSpPr>
          <p:nvPr/>
        </p:nvSpPr>
        <p:spPr bwMode="auto">
          <a:xfrm>
            <a:off x="8552788" y="5685055"/>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ko-KR" altLang="en-US" sz="1200" b="0">
                <a:latin typeface="+mn-lt"/>
              </a:rPr>
              <a:t>헬무트 샥</a:t>
            </a:r>
            <a:r>
              <a:rPr lang="en-US" altLang="ko-KR" sz="1200" b="0">
                <a:latin typeface="+mn-lt"/>
              </a:rPr>
              <a:t>: </a:t>
            </a:r>
            <a:r>
              <a:rPr lang="ko-KR" altLang="en-US" sz="1200" b="0">
                <a:latin typeface="+mn-lt"/>
              </a:rPr>
              <a:t>이 그림에서는</a:t>
            </a:r>
            <a:r>
              <a:rPr lang="en-US" altLang="ko-KR" sz="1200" b="0">
                <a:latin typeface="+mn-lt"/>
              </a:rPr>
              <a:t>, </a:t>
            </a:r>
            <a:r>
              <a:rPr lang="ko-KR" altLang="en-US" sz="1200" b="0">
                <a:latin typeface="+mn-lt"/>
              </a:rPr>
              <a:t>지평선까지 확장된 땅의 다른 부분을 보게 된다</a:t>
            </a:r>
            <a:r>
              <a:rPr lang="en-US" altLang="ko-KR" sz="1200" b="0">
                <a:latin typeface="+mn-lt"/>
              </a:rPr>
              <a:t>. </a:t>
            </a:r>
            <a:r>
              <a:rPr lang="ko-KR" altLang="en-US" sz="1200" b="0">
                <a:latin typeface="+mn-lt"/>
              </a:rPr>
              <a:t>풍경은 훨씬 다채롭다</a:t>
            </a:r>
            <a:r>
              <a:rPr lang="en-US" altLang="ko-KR" sz="1200" b="0">
                <a:latin typeface="+mn-lt"/>
              </a:rPr>
              <a:t>. </a:t>
            </a:r>
            <a:r>
              <a:rPr lang="ko-KR" altLang="en-US" sz="1200" b="0">
                <a:latin typeface="+mn-lt"/>
              </a:rPr>
              <a:t>다른 두 개의 그림과 대조적으로</a:t>
            </a:r>
            <a:r>
              <a:rPr lang="en-US" altLang="ko-KR" sz="1200" b="0">
                <a:latin typeface="+mn-lt"/>
              </a:rPr>
              <a:t>, </a:t>
            </a:r>
            <a:r>
              <a:rPr lang="ko-KR" altLang="en-US" sz="1200" b="0">
                <a:latin typeface="+mn-lt"/>
              </a:rPr>
              <a:t>나무숲은 어느 정도 지평선 바로 앞에 서있다 </a:t>
            </a:r>
            <a:r>
              <a:rPr lang="en-US" altLang="ko-KR" sz="1200" b="0">
                <a:latin typeface="+mn-lt"/>
              </a:rPr>
              <a:t>(</a:t>
            </a:r>
            <a:r>
              <a:rPr lang="ko-KR" altLang="en-US" sz="1200" b="0">
                <a:latin typeface="+mn-lt"/>
              </a:rPr>
              <a:t>뒤에 언덕이 없음</a:t>
            </a:r>
            <a:r>
              <a:rPr lang="en-US" altLang="ko-KR" sz="1200" b="0">
                <a:latin typeface="+mn-lt"/>
              </a:rPr>
              <a:t>) </a:t>
            </a:r>
            <a:endParaRPr lang="en-US" altLang="de-DE" sz="1200" b="0" dirty="0">
              <a:latin typeface="+mn-lt"/>
            </a:endParaRPr>
          </a:p>
        </p:txBody>
      </p:sp>
      <p:sp>
        <p:nvSpPr>
          <p:cNvPr id="25"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ko-KR" altLang="en-US" sz="1200" b="0">
                <a:latin typeface="+mn-lt"/>
              </a:rPr>
              <a:t>안드레아스 바이스거버</a:t>
            </a:r>
            <a:r>
              <a:rPr lang="en-US" altLang="ko-KR" sz="1200" b="0">
                <a:latin typeface="+mn-lt"/>
              </a:rPr>
              <a:t>: </a:t>
            </a:r>
            <a:r>
              <a:rPr lang="ko-KR" altLang="en-US" sz="1200" b="0">
                <a:latin typeface="+mn-lt"/>
              </a:rPr>
              <a:t>이 그림에서 언덕은 다른 두개의 그림에서의 언덕보다 작다 </a:t>
            </a:r>
            <a:endParaRPr lang="en-US" altLang="de-DE" sz="1200" b="0" dirty="0">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a:t>
            </a:r>
            <a:endParaRPr lang="de-DE" altLang="ko-KR" sz="3600">
              <a:latin typeface="+mn-lt"/>
              <a:ea typeface="+mn-ea"/>
              <a:cs typeface="+mn-cs"/>
            </a:endParaRPr>
          </a:p>
        </p:txBody>
      </p:sp>
      <p:sp>
        <p:nvSpPr>
          <p:cNvPr id="46083"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ko-KR" altLang="en-US" sz="2400" dirty="0">
                <a:solidFill>
                  <a:srgbClr val="333333"/>
                </a:solidFill>
              </a:rPr>
              <a:t>당신에게 복잡한 광경이 보여진다 </a:t>
            </a:r>
            <a:r>
              <a:rPr lang="en-US" altLang="ko-KR" sz="2400" dirty="0">
                <a:solidFill>
                  <a:srgbClr val="333333"/>
                </a:solidFill>
              </a:rPr>
              <a:t>(</a:t>
            </a:r>
            <a:r>
              <a:rPr lang="ko-KR" altLang="en-US" sz="2400" dirty="0">
                <a:solidFill>
                  <a:srgbClr val="333333"/>
                </a:solidFill>
              </a:rPr>
              <a:t>즉</a:t>
            </a:r>
            <a:r>
              <a:rPr lang="en-US" altLang="ko-KR" sz="2400" dirty="0">
                <a:solidFill>
                  <a:srgbClr val="333333"/>
                </a:solidFill>
              </a:rPr>
              <a:t>, </a:t>
            </a:r>
            <a:r>
              <a:rPr lang="ko-KR" altLang="en-US" sz="2400" dirty="0">
                <a:solidFill>
                  <a:srgbClr val="333333"/>
                </a:solidFill>
              </a:rPr>
              <a:t>해변</a:t>
            </a:r>
            <a:r>
              <a:rPr lang="en-US" altLang="ko-KR" sz="2400" dirty="0">
                <a:solidFill>
                  <a:srgbClr val="333333"/>
                </a:solidFill>
              </a:rPr>
              <a:t>, </a:t>
            </a:r>
            <a:r>
              <a:rPr lang="ko-KR" altLang="en-US" sz="2400" dirty="0">
                <a:solidFill>
                  <a:srgbClr val="333333"/>
                </a:solidFill>
              </a:rPr>
              <a:t>기차역</a:t>
            </a:r>
            <a:r>
              <a:rPr lang="en-US" altLang="ko-KR" sz="2400" dirty="0">
                <a:solidFill>
                  <a:srgbClr val="333333"/>
                </a:solidFill>
              </a:rPr>
              <a:t>)</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19</a:t>
            </a:fld>
            <a:endParaRPr lang="de-DE" altLang="ko-KR">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a:t>
            </a:r>
            <a:endParaRPr lang="de-DE" altLang="ko-KR" sz="3600">
              <a:latin typeface="+mn-lt"/>
              <a:ea typeface="+mn-ea"/>
              <a:cs typeface="+mn-cs"/>
            </a:endParaRPr>
          </a:p>
        </p:txBody>
      </p:sp>
      <p:sp>
        <p:nvSpPr>
          <p:cNvPr id="46083"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ko-KR" altLang="en-US" sz="2400" dirty="0">
                <a:solidFill>
                  <a:srgbClr val="333333"/>
                </a:solidFill>
              </a:rPr>
              <a:t>당신에게 복잡한 광경이 보여진다 </a:t>
            </a:r>
            <a:r>
              <a:rPr lang="en-US" altLang="ko-KR" sz="2400" dirty="0">
                <a:solidFill>
                  <a:srgbClr val="333333"/>
                </a:solidFill>
              </a:rPr>
              <a:t>(</a:t>
            </a:r>
            <a:r>
              <a:rPr lang="ko-KR" altLang="en-US" sz="2400" dirty="0">
                <a:solidFill>
                  <a:srgbClr val="333333"/>
                </a:solidFill>
              </a:rPr>
              <a:t>즉</a:t>
            </a:r>
            <a:r>
              <a:rPr lang="en-US" altLang="ko-KR" sz="2400" dirty="0">
                <a:solidFill>
                  <a:srgbClr val="333333"/>
                </a:solidFill>
              </a:rPr>
              <a:t>, </a:t>
            </a:r>
            <a:r>
              <a:rPr lang="ko-KR" altLang="en-US" sz="2400" dirty="0">
                <a:solidFill>
                  <a:srgbClr val="333333"/>
                </a:solidFill>
              </a:rPr>
              <a:t>해변</a:t>
            </a:r>
            <a:r>
              <a:rPr lang="en-US" altLang="ko-KR" sz="2400" dirty="0">
                <a:solidFill>
                  <a:srgbClr val="333333"/>
                </a:solidFill>
              </a:rPr>
              <a:t>, </a:t>
            </a:r>
            <a:r>
              <a:rPr lang="ko-KR" altLang="en-US" sz="2400" dirty="0">
                <a:solidFill>
                  <a:srgbClr val="333333"/>
                </a:solidFill>
              </a:rPr>
              <a:t>기차역</a:t>
            </a:r>
            <a:r>
              <a:rPr lang="en-US" altLang="ko-KR" sz="2400" dirty="0">
                <a:solidFill>
                  <a:srgbClr val="333333"/>
                </a:solidFill>
              </a:rPr>
              <a:t>)</a:t>
            </a:r>
          </a:p>
          <a:p>
            <a:pPr marL="342900" indent="-342900" eaLnBrk="1" hangingPunct="1">
              <a:buClr>
                <a:srgbClr val="333333"/>
              </a:buClr>
              <a:buFont typeface="WingDings"/>
              <a:buChar char=""/>
              <a:tabLst>
                <a:tab pos="361950" algn="l"/>
              </a:tabLst>
            </a:pPr>
            <a:r>
              <a:rPr lang="ko-KR" altLang="ko-KR" sz="2400" dirty="0">
                <a:solidFill>
                  <a:srgbClr val="333333"/>
                </a:solidFill>
              </a:rPr>
              <a:t>나중에 당신은 당신이 사진에서 본 것을 회상하고 얼마나 당신의 판단에 대해 확신하는지를 질문받을 것입니다.</a:t>
            </a:r>
            <a:endParaRPr lang="ko-KR" alt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20</a:t>
            </a:fld>
            <a:endParaRPr lang="de-DE" altLang="ko-KR">
              <a:latin typeface="+mn-lt"/>
            </a:endParaRPr>
          </a:p>
        </p:txBody>
      </p:sp>
    </p:spTree>
    <p:extLst>
      <p:ext uri="{BB962C8B-B14F-4D97-AF65-F5344CB8AC3E}">
        <p14:creationId xmlns:p14="http://schemas.microsoft.com/office/powerpoint/2010/main" val="26959653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a:t>
            </a:r>
            <a:endParaRPr lang="de-DE" altLang="ko-KR" sz="3600">
              <a:latin typeface="+mn-lt"/>
              <a:ea typeface="+mn-ea"/>
              <a:cs typeface="+mn-cs"/>
            </a:endParaRPr>
          </a:p>
        </p:txBody>
      </p:sp>
      <p:sp>
        <p:nvSpPr>
          <p:cNvPr id="46083"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ko-KR" altLang="en-US" sz="2400" dirty="0">
                <a:solidFill>
                  <a:srgbClr val="333333"/>
                </a:solidFill>
              </a:rPr>
              <a:t>당신에게 복잡한 광경이 보여진다 </a:t>
            </a:r>
            <a:r>
              <a:rPr lang="en-US" altLang="ko-KR" sz="2400" dirty="0">
                <a:solidFill>
                  <a:srgbClr val="333333"/>
                </a:solidFill>
              </a:rPr>
              <a:t>(</a:t>
            </a:r>
            <a:r>
              <a:rPr lang="ko-KR" altLang="en-US" sz="2400" dirty="0">
                <a:solidFill>
                  <a:srgbClr val="333333"/>
                </a:solidFill>
              </a:rPr>
              <a:t>즉</a:t>
            </a:r>
            <a:r>
              <a:rPr lang="en-US" altLang="ko-KR" sz="2400" dirty="0">
                <a:solidFill>
                  <a:srgbClr val="333333"/>
                </a:solidFill>
              </a:rPr>
              <a:t>, </a:t>
            </a:r>
            <a:r>
              <a:rPr lang="ko-KR" altLang="en-US" sz="2400" dirty="0">
                <a:solidFill>
                  <a:srgbClr val="333333"/>
                </a:solidFill>
              </a:rPr>
              <a:t>해변</a:t>
            </a:r>
            <a:r>
              <a:rPr lang="en-US" altLang="ko-KR" sz="2400" dirty="0">
                <a:solidFill>
                  <a:srgbClr val="333333"/>
                </a:solidFill>
              </a:rPr>
              <a:t>, </a:t>
            </a:r>
            <a:r>
              <a:rPr lang="ko-KR" altLang="en-US" sz="2400" dirty="0">
                <a:solidFill>
                  <a:srgbClr val="333333"/>
                </a:solidFill>
              </a:rPr>
              <a:t>기차역</a:t>
            </a:r>
            <a:r>
              <a:rPr lang="en-US" altLang="ko-KR" sz="2400" dirty="0">
                <a:solidFill>
                  <a:srgbClr val="333333"/>
                </a:solidFill>
              </a:rPr>
              <a:t>)</a:t>
            </a:r>
          </a:p>
          <a:p>
            <a:pPr marL="342900" indent="-342900" eaLnBrk="1" hangingPunct="1">
              <a:buClr>
                <a:srgbClr val="333333"/>
              </a:buClr>
              <a:buFont typeface="WingDings"/>
              <a:buChar char=""/>
              <a:tabLst>
                <a:tab pos="361950" algn="l"/>
              </a:tabLst>
            </a:pPr>
            <a:r>
              <a:rPr lang="ko-KR" altLang="ko-KR" sz="2400" dirty="0">
                <a:solidFill>
                  <a:srgbClr val="333333"/>
                </a:solidFill>
              </a:rPr>
              <a:t>나중에 당신은 당신이 사진에서 본 것을 회상하고 얼마나 당신의 판단에 대해 확신하는지를 질문받을 것입니다.</a:t>
            </a:r>
            <a:endParaRPr lang="ko-KR" altLang="en-US" sz="2400" dirty="0">
              <a:solidFill>
                <a:srgbClr val="333333"/>
              </a:solidFill>
            </a:endParaRPr>
          </a:p>
          <a:p>
            <a:pPr algn="ctr" eaLnBrk="1" hangingPunct="1">
              <a:tabLst>
                <a:tab pos="361950" algn="l"/>
              </a:tabLst>
            </a:pPr>
            <a:r>
              <a:rPr lang="ko-KR" altLang="en-US" sz="2400" dirty="0">
                <a:solidFill>
                  <a:srgbClr val="004992"/>
                </a:solidFill>
              </a:rPr>
              <a:t>가능한 한</a:t>
            </a:r>
            <a:r>
              <a:rPr lang="en-US" altLang="ko-KR" sz="2400" dirty="0">
                <a:solidFill>
                  <a:srgbClr val="004992"/>
                </a:solidFill>
              </a:rPr>
              <a:t>, </a:t>
            </a:r>
            <a:r>
              <a:rPr lang="ko-KR" altLang="en-US" sz="2400" dirty="0">
                <a:solidFill>
                  <a:srgbClr val="004992"/>
                </a:solidFill>
              </a:rPr>
              <a:t>많은 세부사항을 기억해보도록 한다</a:t>
            </a:r>
            <a:r>
              <a:rPr lang="en-US" altLang="ko-KR" sz="2400" dirty="0">
                <a:solidFill>
                  <a:srgbClr val="004992"/>
                </a:solidFill>
              </a:rPr>
              <a:t>!</a:t>
            </a:r>
            <a:endParaRPr lang="de-DE" altLang="ko-KR" sz="2400" dirty="0">
              <a:solidFill>
                <a:srgbClr val="004992"/>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21</a:t>
            </a:fld>
            <a:endParaRPr lang="de-DE" altLang="ko-KR">
              <a:latin typeface="+mn-lt"/>
            </a:endParaRPr>
          </a:p>
        </p:txBody>
      </p:sp>
    </p:spTree>
    <p:extLst>
      <p:ext uri="{BB962C8B-B14F-4D97-AF65-F5344CB8AC3E}">
        <p14:creationId xmlns:p14="http://schemas.microsoft.com/office/powerpoint/2010/main" val="17405018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22</a:t>
            </a:fld>
            <a:endParaRPr lang="de-DE" altLang="ko-KR">
              <a:latin typeface="+mn-lt"/>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해변에서</a:t>
            </a:r>
            <a:br>
              <a:rPr lang="ko-KR" altLang="en-US" sz="3600">
                <a:solidFill>
                  <a:srgbClr val="004992"/>
                </a:solidFill>
                <a:latin typeface="+mn-lt"/>
                <a:ea typeface="+mn-ea"/>
                <a:cs typeface="+mn-cs"/>
              </a:rPr>
            </a:br>
            <a:r>
              <a:rPr lang="ko-KR" altLang="en-US">
                <a:solidFill>
                  <a:srgbClr val="004992"/>
                </a:solidFill>
                <a:latin typeface="+mn-lt"/>
                <a:ea typeface="+mn-ea"/>
                <a:cs typeface="+mn-cs"/>
              </a:rPr>
              <a:t>당신이 본 것은 무엇입니까</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 확신하나요</a:t>
            </a:r>
            <a:r>
              <a:rPr lang="en-US" altLang="ko-KR">
                <a:solidFill>
                  <a:srgbClr val="004992"/>
                </a:solidFill>
                <a:latin typeface="+mn-lt"/>
                <a:ea typeface="+mn-ea"/>
                <a:cs typeface="+mn-cs"/>
              </a:rPr>
              <a:t>?</a:t>
            </a:r>
            <a:endParaRPr lang="de-DE" altLang="ko-KR" dirty="0">
              <a:solidFill>
                <a:srgbClr val="004992"/>
              </a:solidFill>
              <a:latin typeface="+mn-lt"/>
              <a:ea typeface="+mn-ea"/>
              <a:cs typeface="+mn-cs"/>
            </a:endParaRPr>
          </a:p>
        </p:txBody>
      </p:sp>
      <p:sp>
        <p:nvSpPr>
          <p:cNvPr id="5017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ko-KR" altLang="de-DE" sz="2400">
                <a:solidFill>
                  <a:srgbClr val="333333"/>
                </a:solidFill>
              </a:rPr>
              <a:t>비치파라솔</a:t>
            </a:r>
            <a:endParaRPr lang="ko-KR" altLang="en-US"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구조요원</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개</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공</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인명구조요원</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물</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모자</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수건</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23</a:t>
            </a:fld>
            <a:endParaRPr lang="de-DE" altLang="ko-KR">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해변에서</a:t>
            </a:r>
            <a:endParaRPr lang="de-DE" altLang="ko-KR" sz="3600">
              <a:latin typeface="+mn-lt"/>
              <a:ea typeface="+mn-ea"/>
              <a:cs typeface="+mn-cs"/>
            </a:endParaRPr>
          </a:p>
        </p:txBody>
      </p:sp>
      <p:sp>
        <p:nvSpPr>
          <p:cNvPr id="5222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비치파라솔</a:t>
            </a:r>
            <a:endParaRPr lang="de-DE" altLang="ko-KR"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구조요원</a:t>
            </a:r>
            <a:endParaRPr lang="de-DE" altLang="ko-KR"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개</a:t>
            </a:r>
            <a:endParaRPr lang="de-DE" altLang="ko-KR" sz="24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공</a:t>
            </a:r>
            <a:endParaRPr lang="de-DE" altLang="ko-KR" sz="2400">
              <a:solidFill>
                <a:srgbClr val="004992"/>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인명구조요원</a:t>
            </a:r>
            <a:endParaRPr lang="de-DE" altLang="ko-KR"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물</a:t>
            </a:r>
            <a:endParaRPr lang="de-DE" altLang="ko-KR"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모자</a:t>
            </a:r>
            <a:endParaRPr lang="de-DE" altLang="ko-KR" sz="24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타월</a:t>
            </a:r>
            <a:endParaRPr lang="de-DE" altLang="ko-KR" sz="2400">
              <a:solidFill>
                <a:srgbClr val="004992"/>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24</a:t>
            </a:fld>
            <a:endParaRPr lang="de-DE" altLang="ko-KR">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a:latin typeface="Calibri Light"/>
              </a:rPr>
              <a:t>= </a:t>
            </a:r>
            <a:r>
              <a:rPr lang="ko-KR" altLang="en-US" sz="1800" b="1">
                <a:latin typeface="Calibri Light"/>
              </a:rPr>
              <a:t>없슴</a:t>
            </a:r>
            <a:endParaRPr lang="de-DE" altLang="de-DE" sz="1800" b="1"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25</a:t>
            </a:fld>
            <a:endParaRPr lang="de-DE" altLang="ko-KR">
              <a:latin typeface="+mn-lt"/>
            </a:endParaRPr>
          </a:p>
        </p:txBody>
      </p:sp>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역</a:t>
            </a:r>
            <a:br>
              <a:rPr lang="ko-KR" altLang="en-US" sz="3600">
                <a:solidFill>
                  <a:srgbClr val="004992"/>
                </a:solidFill>
                <a:latin typeface="+mn-lt"/>
                <a:ea typeface="+mn-ea"/>
                <a:cs typeface="+mn-cs"/>
              </a:rPr>
            </a:br>
            <a:r>
              <a:rPr lang="ko-KR" altLang="en-US">
                <a:solidFill>
                  <a:srgbClr val="004992"/>
                </a:solidFill>
                <a:latin typeface="+mn-lt"/>
                <a:ea typeface="+mn-ea"/>
                <a:cs typeface="+mn-cs"/>
              </a:rPr>
              <a:t>당신이 본 것은 무엇입니까</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 확신하나요</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56322"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선로</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객차</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기차 엔진</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역</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시간표</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선로표지판</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의자</a:t>
            </a:r>
            <a:endParaRPr lang="ko-KR" altLang="de-DE" sz="240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26</a:t>
            </a:fld>
            <a:endParaRPr lang="de-DE" altLang="ko-KR">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ko-KR" altLang="en-US" sz="3600">
                <a:solidFill>
                  <a:srgbClr val="004992"/>
                </a:solidFill>
                <a:latin typeface="+mn-lt"/>
                <a:ea typeface="+mn-ea"/>
                <a:cs typeface="+mn-cs"/>
              </a:rPr>
              <a:t>역</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ko-KR" altLang="en-US" sz="2400" dirty="0">
                <a:solidFill>
                  <a:srgbClr val="333333"/>
                </a:solidFill>
              </a:rPr>
              <a:t>선로</a:t>
            </a:r>
          </a:p>
          <a:p>
            <a:pPr marL="342900" lvl="0" indent="-342900" defTabSz="914377">
              <a:lnSpc>
                <a:spcPct val="100000"/>
              </a:lnSpc>
              <a:spcBef>
                <a:spcPts val="1200"/>
              </a:spcBef>
              <a:buClr>
                <a:srgbClr val="333333"/>
              </a:buClr>
              <a:buFont typeface="WingDings"/>
              <a:buChar char=""/>
            </a:pPr>
            <a:r>
              <a:rPr lang="ko-KR" altLang="en-US" sz="2400" dirty="0">
                <a:solidFill>
                  <a:srgbClr val="333333"/>
                </a:solidFill>
              </a:rPr>
              <a:t>객차</a:t>
            </a:r>
          </a:p>
          <a:p>
            <a:pPr marL="342900" lvl="0" indent="-342900" defTabSz="914377">
              <a:lnSpc>
                <a:spcPct val="100000"/>
              </a:lnSpc>
              <a:spcBef>
                <a:spcPts val="1200"/>
              </a:spcBef>
              <a:buClr>
                <a:srgbClr val="004992"/>
              </a:buClr>
              <a:buFont typeface="WingDings"/>
              <a:buChar char=""/>
            </a:pPr>
            <a:r>
              <a:rPr lang="ko-KR" altLang="en-US" sz="2400" dirty="0">
                <a:solidFill>
                  <a:srgbClr val="004992"/>
                </a:solidFill>
              </a:rPr>
              <a:t>기차 엔진</a:t>
            </a:r>
          </a:p>
          <a:p>
            <a:pPr marL="342900" lvl="0" indent="-342900" defTabSz="914377">
              <a:lnSpc>
                <a:spcPct val="100000"/>
              </a:lnSpc>
              <a:spcBef>
                <a:spcPts val="1200"/>
              </a:spcBef>
              <a:buClr>
                <a:srgbClr val="333333"/>
              </a:buClr>
              <a:buFont typeface="WingDings"/>
              <a:buChar char=""/>
            </a:pPr>
            <a:r>
              <a:rPr lang="ko-KR" altLang="en-US" sz="2400" dirty="0">
                <a:solidFill>
                  <a:srgbClr val="333333"/>
                </a:solidFill>
              </a:rPr>
              <a:t>역</a:t>
            </a:r>
          </a:p>
          <a:p>
            <a:pPr marL="342900" lvl="0" indent="-342900" defTabSz="914377">
              <a:lnSpc>
                <a:spcPct val="100000"/>
              </a:lnSpc>
              <a:spcBef>
                <a:spcPts val="1200"/>
              </a:spcBef>
              <a:buClr>
                <a:srgbClr val="333333"/>
              </a:buClr>
              <a:buFont typeface="WingDings"/>
              <a:buChar char=""/>
            </a:pPr>
            <a:r>
              <a:rPr lang="ko-KR" altLang="en-US" sz="2400" dirty="0">
                <a:solidFill>
                  <a:srgbClr val="333333"/>
                </a:solidFill>
              </a:rPr>
              <a:t>시간표</a:t>
            </a:r>
          </a:p>
          <a:p>
            <a:pPr marL="342900" lvl="0" indent="-342900" defTabSz="914377">
              <a:lnSpc>
                <a:spcPct val="100000"/>
              </a:lnSpc>
              <a:spcBef>
                <a:spcPts val="1200"/>
              </a:spcBef>
              <a:buClr>
                <a:srgbClr val="004992"/>
              </a:buClr>
              <a:buFont typeface="WingDings"/>
              <a:buChar char=""/>
            </a:pPr>
            <a:r>
              <a:rPr lang="ko-KR" altLang="en-US" sz="2400" dirty="0">
                <a:solidFill>
                  <a:srgbClr val="004992"/>
                </a:solidFill>
              </a:rPr>
              <a:t>선로표지판</a:t>
            </a:r>
          </a:p>
          <a:p>
            <a:pPr marL="342900" lvl="0" indent="-342900" defTabSz="914377">
              <a:lnSpc>
                <a:spcPct val="100000"/>
              </a:lnSpc>
              <a:spcBef>
                <a:spcPts val="1200"/>
              </a:spcBef>
              <a:buClr>
                <a:srgbClr val="333333"/>
              </a:buClr>
              <a:buFont typeface="WingDings"/>
              <a:buChar char=""/>
            </a:pPr>
            <a:r>
              <a:rPr lang="ko-KR" altLang="en-US" sz="2400" dirty="0">
                <a:solidFill>
                  <a:srgbClr val="333333"/>
                </a:solidFill>
              </a:rPr>
              <a:t>의자</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27</a:t>
            </a:fld>
            <a:endParaRPr lang="de-DE" altLang="ko-KR">
              <a:latin typeface="+mn-lt"/>
            </a:endParaRPr>
          </a:p>
        </p:txBody>
      </p:sp>
      <p:pic>
        <p:nvPicPr>
          <p:cNvPr id="10"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a:latin typeface="Calibri Light"/>
              </a:rPr>
              <a:t>= </a:t>
            </a:r>
            <a:r>
              <a:rPr lang="ko-KR" altLang="en-US" sz="1800" b="1">
                <a:latin typeface="Calibri Light"/>
              </a:rPr>
              <a:t>없음</a:t>
            </a:r>
            <a:endParaRPr lang="de-DE" altLang="de-DE" sz="1800" b="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잘못된 기억</a:t>
            </a:r>
            <a:endParaRPr lang="en-US" sz="3600">
              <a:latin typeface="+mn-lt"/>
              <a:ea typeface="+mn-ea"/>
              <a:cs typeface="+mn-cs"/>
            </a:endParaRPr>
          </a:p>
        </p:txBody>
      </p:sp>
      <p:sp>
        <p:nvSpPr>
          <p:cNvPr id="60418" name="Rectangle 2"/>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pPr>
            <a:r>
              <a:rPr lang="ko-KR" altLang="en-US" sz="2400" dirty="0">
                <a:solidFill>
                  <a:srgbClr val="333333"/>
                </a:solidFill>
              </a:rPr>
              <a:t>우리가 기억하는 모든 것이 실제로 일어난 것은 아니다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28</a:t>
            </a:fld>
            <a:endParaRPr lang="de-DE" altLang="ko-KR">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잘못된 기억</a:t>
            </a:r>
            <a:endParaRPr lang="en-US" sz="3600">
              <a:latin typeface="+mn-lt"/>
              <a:ea typeface="+mn-ea"/>
              <a:cs typeface="+mn-cs"/>
            </a:endParaRPr>
          </a:p>
        </p:txBody>
      </p:sp>
      <p:sp>
        <p:nvSpPr>
          <p:cNvPr id="62466" name="Rectangle 2"/>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pPr>
            <a:r>
              <a:rPr lang="ko-KR" altLang="en-US" sz="2400" dirty="0">
                <a:solidFill>
                  <a:srgbClr val="333333"/>
                </a:solidFill>
              </a:rPr>
              <a:t>우리가 기억하는 모든 것이 실제로 일어난 것은 아니다</a:t>
            </a:r>
            <a:r>
              <a:rPr lang="en-US" altLang="ko-KR" sz="2400" dirty="0">
                <a:solidFill>
                  <a:srgbClr val="333333"/>
                </a:solidFill>
              </a:rPr>
              <a:t>!</a:t>
            </a:r>
          </a:p>
          <a:p>
            <a:pPr marL="342900" indent="-342900" eaLnBrk="1" hangingPunct="1">
              <a:lnSpc>
                <a:spcPct val="90000"/>
              </a:lnSpc>
              <a:buClr>
                <a:srgbClr val="333333"/>
              </a:buClr>
              <a:buFont typeface="WingDings"/>
              <a:buChar char=""/>
            </a:pPr>
            <a:r>
              <a:rPr lang="ko-KR" altLang="en-US" sz="2400">
                <a:solidFill>
                  <a:srgbClr val="333333"/>
                </a:solidFill>
              </a:rPr>
              <a:t>우리의 </a:t>
            </a:r>
            <a:r>
              <a:rPr lang="ko-KR" altLang="en-US" sz="2400" dirty="0">
                <a:solidFill>
                  <a:srgbClr val="333333"/>
                </a:solidFill>
              </a:rPr>
              <a:t>뇌는 이전의</a:t>
            </a:r>
            <a:r>
              <a:rPr lang="en-US" altLang="ko-KR" sz="2400" dirty="0">
                <a:solidFill>
                  <a:srgbClr val="333333"/>
                </a:solidFill>
              </a:rPr>
              <a:t>, </a:t>
            </a:r>
            <a:r>
              <a:rPr lang="ko-KR" altLang="en-US" sz="2400" dirty="0">
                <a:solidFill>
                  <a:srgbClr val="333333"/>
                </a:solidFill>
              </a:rPr>
              <a:t>연관된 사건</a:t>
            </a:r>
            <a:r>
              <a:rPr lang="en-US" altLang="ko-KR" sz="2400" dirty="0">
                <a:solidFill>
                  <a:srgbClr val="333333"/>
                </a:solidFill>
              </a:rPr>
              <a:t>(</a:t>
            </a:r>
            <a:r>
              <a:rPr lang="ko-KR" altLang="en-US" sz="2400" dirty="0">
                <a:solidFill>
                  <a:srgbClr val="333333"/>
                </a:solidFill>
              </a:rPr>
              <a:t>즉</a:t>
            </a:r>
            <a:r>
              <a:rPr lang="en-US" altLang="ko-KR" sz="2400" dirty="0">
                <a:solidFill>
                  <a:srgbClr val="333333"/>
                </a:solidFill>
              </a:rPr>
              <a:t>, </a:t>
            </a:r>
            <a:r>
              <a:rPr lang="ko-KR" altLang="en-US" sz="2400" dirty="0">
                <a:solidFill>
                  <a:srgbClr val="333333"/>
                </a:solidFill>
              </a:rPr>
              <a:t>휴가철의 전형적인 해변의 모습</a:t>
            </a:r>
            <a:r>
              <a:rPr lang="en-US" altLang="ko-KR" sz="2400" dirty="0">
                <a:solidFill>
                  <a:srgbClr val="333333"/>
                </a:solidFill>
              </a:rPr>
              <a:t>) </a:t>
            </a:r>
            <a:r>
              <a:rPr lang="ko-KR" altLang="en-US" sz="2400" dirty="0">
                <a:solidFill>
                  <a:srgbClr val="333333"/>
                </a:solidFill>
              </a:rPr>
              <a:t>을 바탕으로 정보를 더하고 대체시키기도 한다</a:t>
            </a:r>
            <a:r>
              <a:rPr lang="en-US" altLang="ko-KR" sz="2400" dirty="0">
                <a:solidFill>
                  <a:srgbClr val="333333"/>
                </a:solidFill>
              </a:rPr>
              <a:t>. </a:t>
            </a:r>
            <a:r>
              <a:rPr lang="ko-KR" altLang="en-US" sz="2400" dirty="0">
                <a:solidFill>
                  <a:srgbClr val="333333"/>
                </a:solidFill>
              </a:rPr>
              <a:t>어떤 </a:t>
            </a:r>
            <a:r>
              <a:rPr lang="ko-KR" altLang="en-US" sz="2400">
                <a:solidFill>
                  <a:srgbClr val="333333"/>
                </a:solidFill>
              </a:rPr>
              <a:t>사물들은 </a:t>
            </a:r>
            <a:r>
              <a:rPr lang="en-US" altLang="ko-KR" sz="2400">
                <a:solidFill>
                  <a:srgbClr val="333333"/>
                </a:solidFill>
              </a:rPr>
              <a:t>“</a:t>
            </a:r>
            <a:r>
              <a:rPr lang="ko-KR" altLang="en-US" sz="2400">
                <a:solidFill>
                  <a:srgbClr val="333333"/>
                </a:solidFill>
              </a:rPr>
              <a:t>논리</a:t>
            </a:r>
            <a:r>
              <a:rPr lang="en-US" altLang="ko-KR" sz="2400">
                <a:solidFill>
                  <a:srgbClr val="333333"/>
                </a:solidFill>
              </a:rPr>
              <a:t>, </a:t>
            </a:r>
            <a:r>
              <a:rPr lang="ko-KR" altLang="en-US" sz="2400">
                <a:solidFill>
                  <a:srgbClr val="333333"/>
                </a:solidFill>
              </a:rPr>
              <a:t>정황</a:t>
            </a:r>
            <a:r>
              <a:rPr lang="en-US" altLang="de-DE" sz="2400">
                <a:solidFill>
                  <a:srgbClr val="333333"/>
                </a:solidFill>
              </a:rPr>
              <a:t>”</a:t>
            </a:r>
            <a:r>
              <a:rPr lang="ko-KR" altLang="en-US" sz="2400">
                <a:solidFill>
                  <a:srgbClr val="333333"/>
                </a:solidFill>
              </a:rPr>
              <a:t> </a:t>
            </a:r>
            <a:r>
              <a:rPr lang="ko-KR" altLang="en-US" sz="2400" dirty="0">
                <a:solidFill>
                  <a:srgbClr val="333333"/>
                </a:solidFill>
              </a:rPr>
              <a:t>에 의거하여 더해지기도 한다 </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공</a:t>
            </a:r>
            <a:r>
              <a:rPr lang="en-US" altLang="ko-KR" sz="2400" dirty="0">
                <a:solidFill>
                  <a:srgbClr val="333333"/>
                </a:solidFill>
              </a:rPr>
              <a:t>, </a:t>
            </a:r>
            <a:r>
              <a:rPr lang="ko-KR" altLang="en-US" sz="2400" dirty="0">
                <a:solidFill>
                  <a:srgbClr val="333333"/>
                </a:solidFill>
              </a:rPr>
              <a:t>타월</a:t>
            </a:r>
            <a:r>
              <a:rPr lang="en-US" altLang="ko-KR" sz="2400">
                <a:solidFill>
                  <a:srgbClr val="333333"/>
                </a:solidFill>
              </a:rPr>
              <a:t>)!   </a:t>
            </a:r>
            <a:endParaRPr lang="en-US" altLang="ko-KR"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29</a:t>
            </a:fld>
            <a:endParaRPr lang="de-DE" altLang="ko-KR">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잘못된 기억</a:t>
            </a:r>
            <a:endParaRPr lang="en-US" sz="3600">
              <a:latin typeface="+mn-lt"/>
              <a:ea typeface="+mn-ea"/>
              <a:cs typeface="+mn-cs"/>
            </a:endParaRPr>
          </a:p>
        </p:txBody>
      </p:sp>
      <p:sp>
        <p:nvSpPr>
          <p:cNvPr id="64514" name="Rectangle 2"/>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pPr>
            <a:r>
              <a:rPr lang="ko-KR" altLang="en-US" sz="2400" dirty="0">
                <a:solidFill>
                  <a:srgbClr val="333333"/>
                </a:solidFill>
              </a:rPr>
              <a:t>우리가 기억하는 모든 것이 실제로 일어난 것은 아니다</a:t>
            </a:r>
            <a:r>
              <a:rPr lang="en-US" altLang="ko-KR" sz="2400" dirty="0">
                <a:solidFill>
                  <a:srgbClr val="333333"/>
                </a:solidFill>
              </a:rPr>
              <a:t>!</a:t>
            </a:r>
          </a:p>
          <a:p>
            <a:pPr marL="342900" indent="-342900" eaLnBrk="1" hangingPunct="1">
              <a:lnSpc>
                <a:spcPct val="90000"/>
              </a:lnSpc>
              <a:buClr>
                <a:srgbClr val="333333"/>
              </a:buClr>
              <a:buFont typeface="WingDings"/>
              <a:buChar char=""/>
            </a:pPr>
            <a:r>
              <a:rPr lang="ko-KR" altLang="en-US" sz="2400" dirty="0">
                <a:solidFill>
                  <a:srgbClr val="333333"/>
                </a:solidFill>
              </a:rPr>
              <a:t>우리의 뇌는 이전의</a:t>
            </a:r>
            <a:r>
              <a:rPr lang="en-US" altLang="ko-KR" sz="2400" dirty="0">
                <a:solidFill>
                  <a:srgbClr val="333333"/>
                </a:solidFill>
              </a:rPr>
              <a:t>, </a:t>
            </a:r>
            <a:r>
              <a:rPr lang="ko-KR" altLang="en-US" sz="2400" dirty="0">
                <a:solidFill>
                  <a:srgbClr val="333333"/>
                </a:solidFill>
              </a:rPr>
              <a:t>연관된 사건</a:t>
            </a:r>
            <a:r>
              <a:rPr lang="en-US" altLang="ko-KR" sz="2400" dirty="0">
                <a:solidFill>
                  <a:srgbClr val="333333"/>
                </a:solidFill>
              </a:rPr>
              <a:t>(</a:t>
            </a:r>
            <a:r>
              <a:rPr lang="ko-KR" altLang="en-US" sz="2400" dirty="0">
                <a:solidFill>
                  <a:srgbClr val="333333"/>
                </a:solidFill>
              </a:rPr>
              <a:t>즉</a:t>
            </a:r>
            <a:r>
              <a:rPr lang="en-US" altLang="ko-KR" sz="2400" dirty="0">
                <a:solidFill>
                  <a:srgbClr val="333333"/>
                </a:solidFill>
              </a:rPr>
              <a:t>, </a:t>
            </a:r>
            <a:r>
              <a:rPr lang="ko-KR" altLang="en-US" sz="2400" dirty="0">
                <a:solidFill>
                  <a:srgbClr val="333333"/>
                </a:solidFill>
              </a:rPr>
              <a:t>휴가철의 전형적인 해변의 모습</a:t>
            </a:r>
            <a:r>
              <a:rPr lang="en-US" altLang="ko-KR" sz="2400" dirty="0">
                <a:solidFill>
                  <a:srgbClr val="333333"/>
                </a:solidFill>
              </a:rPr>
              <a:t>) </a:t>
            </a:r>
            <a:r>
              <a:rPr lang="ko-KR" altLang="en-US" sz="2400" dirty="0">
                <a:solidFill>
                  <a:srgbClr val="333333"/>
                </a:solidFill>
              </a:rPr>
              <a:t>을 바탕으로 정보를 더하고 대체시키기도 한다</a:t>
            </a:r>
            <a:r>
              <a:rPr lang="en-US" altLang="ko-KR" sz="2400" dirty="0">
                <a:solidFill>
                  <a:srgbClr val="333333"/>
                </a:solidFill>
              </a:rPr>
              <a:t>. </a:t>
            </a:r>
            <a:r>
              <a:rPr lang="ko-KR" altLang="en-US" sz="2400" dirty="0">
                <a:solidFill>
                  <a:srgbClr val="333333"/>
                </a:solidFill>
              </a:rPr>
              <a:t>어떤 </a:t>
            </a:r>
            <a:r>
              <a:rPr lang="ko-KR" altLang="en-US" sz="2400">
                <a:solidFill>
                  <a:srgbClr val="333333"/>
                </a:solidFill>
              </a:rPr>
              <a:t>사물들은 </a:t>
            </a:r>
            <a:r>
              <a:rPr lang="en-US" altLang="ko-KR" sz="2400">
                <a:solidFill>
                  <a:srgbClr val="333333"/>
                </a:solidFill>
              </a:rPr>
              <a:t>“</a:t>
            </a:r>
            <a:r>
              <a:rPr lang="ko-KR" altLang="en-US" sz="2400">
                <a:solidFill>
                  <a:srgbClr val="333333"/>
                </a:solidFill>
              </a:rPr>
              <a:t>논리</a:t>
            </a:r>
            <a:r>
              <a:rPr lang="en-US" altLang="ko-KR" sz="2400">
                <a:solidFill>
                  <a:srgbClr val="333333"/>
                </a:solidFill>
              </a:rPr>
              <a:t>, </a:t>
            </a:r>
            <a:r>
              <a:rPr lang="ko-KR" altLang="en-US" sz="2400">
                <a:solidFill>
                  <a:srgbClr val="333333"/>
                </a:solidFill>
              </a:rPr>
              <a:t>정황</a:t>
            </a:r>
            <a:r>
              <a:rPr lang="en-US" altLang="de-DE" sz="2400">
                <a:solidFill>
                  <a:srgbClr val="333333"/>
                </a:solidFill>
              </a:rPr>
              <a:t>”</a:t>
            </a:r>
            <a:r>
              <a:rPr lang="ko-KR" altLang="en-US" sz="2400">
                <a:solidFill>
                  <a:srgbClr val="333333"/>
                </a:solidFill>
              </a:rPr>
              <a:t> </a:t>
            </a:r>
            <a:r>
              <a:rPr lang="ko-KR" altLang="en-US" sz="2400" dirty="0">
                <a:solidFill>
                  <a:srgbClr val="333333"/>
                </a:solidFill>
              </a:rPr>
              <a:t>에 의거하여 더해지기도 한다 </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공</a:t>
            </a:r>
            <a:r>
              <a:rPr lang="en-US" altLang="ko-KR" sz="2400" dirty="0">
                <a:solidFill>
                  <a:srgbClr val="333333"/>
                </a:solidFill>
              </a:rPr>
              <a:t>, </a:t>
            </a:r>
            <a:r>
              <a:rPr lang="ko-KR" altLang="en-US" sz="2400" dirty="0">
                <a:solidFill>
                  <a:srgbClr val="333333"/>
                </a:solidFill>
              </a:rPr>
              <a:t>타월</a:t>
            </a:r>
            <a:r>
              <a:rPr lang="en-US" altLang="ko-KR" sz="2400" dirty="0">
                <a:solidFill>
                  <a:srgbClr val="333333"/>
                </a:solidFill>
              </a:rPr>
              <a:t>)!   </a:t>
            </a:r>
          </a:p>
          <a:p>
            <a:pPr marL="342900" indent="-342900" eaLnBrk="1" hangingPunct="1">
              <a:lnSpc>
                <a:spcPct val="90000"/>
              </a:lnSpc>
              <a:buClr>
                <a:srgbClr val="000000"/>
              </a:buClr>
              <a:buFont typeface="WingDings"/>
              <a:buChar char=""/>
            </a:pPr>
            <a:r>
              <a:rPr lang="ko-KR" altLang="en-US" sz="2400" dirty="0">
                <a:solidFill>
                  <a:srgbClr val="333333"/>
                </a:solidFill>
              </a:rPr>
              <a:t>진짜 기억은 종종 가짜 기억과 얼마나 생생</a:t>
            </a:r>
            <a:r>
              <a:rPr lang="ko-KR" altLang="en-US" sz="2400" dirty="0">
                <a:solidFill>
                  <a:srgbClr val="004992"/>
                </a:solidFill>
              </a:rPr>
              <a:t>한지로</a:t>
            </a:r>
            <a:r>
              <a:rPr lang="ko-KR" altLang="en-US" sz="2400" dirty="0">
                <a:solidFill>
                  <a:srgbClr val="333333"/>
                </a:solidFill>
              </a:rPr>
              <a:t> 구분이 된다</a:t>
            </a:r>
            <a:r>
              <a:rPr lang="en-US" altLang="ko-KR" sz="2400" dirty="0">
                <a:solidFill>
                  <a:srgbClr val="333333"/>
                </a:solidFill>
              </a:rPr>
              <a:t>: </a:t>
            </a:r>
            <a:r>
              <a:rPr lang="ko-KR" altLang="en-US" sz="2400" dirty="0">
                <a:solidFill>
                  <a:srgbClr val="333333"/>
                </a:solidFill>
              </a:rPr>
              <a:t>가짜 기억은 비교적 희미하고 상세함이 떨어진다</a:t>
            </a:r>
            <a:r>
              <a:rPr lang="en-US" altLang="ko-KR" sz="2400" dirty="0">
                <a:solidFill>
                  <a:srgbClr val="333333"/>
                </a:solidFill>
              </a:rPr>
              <a:t>.  </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30</a:t>
            </a:fld>
            <a:endParaRPr lang="de-DE" altLang="ko-KR">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 착오의 형태</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ko-KR"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31</a:t>
            </a:fld>
            <a:endParaRPr lang="de-DE" altLang="ko-KR">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 착오의 형태</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dirty="0">
                <a:solidFill>
                  <a:srgbClr val="004992"/>
                </a:solidFill>
              </a:rPr>
              <a:t>망각</a:t>
            </a:r>
            <a:endParaRPr lang="en-US" altLang="ko-KR" sz="2400" dirty="0">
              <a:solidFill>
                <a:srgbClr val="004992"/>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32</a:t>
            </a:fld>
            <a:endParaRPr lang="de-DE" altLang="ko-KR">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 착오의 형태</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dirty="0">
                <a:solidFill>
                  <a:srgbClr val="004992"/>
                </a:solidFill>
              </a:rPr>
              <a:t>망각</a:t>
            </a:r>
            <a:endParaRPr lang="en-US" altLang="ko-KR" sz="2400" dirty="0">
              <a:solidFill>
                <a:srgbClr val="004992"/>
              </a:solidFill>
            </a:endParaRPr>
          </a:p>
          <a:p>
            <a:pPr marL="342900" lvl="0" indent="-342900" defTabSz="914400" fontAlgn="base">
              <a:buClr>
                <a:srgbClr val="000000"/>
              </a:buClr>
              <a:buFont typeface="WingDings"/>
              <a:buChar char=""/>
            </a:pPr>
            <a:r>
              <a:rPr lang="ko-KR" altLang="en-US" sz="2400" dirty="0">
                <a:solidFill>
                  <a:srgbClr val="004992"/>
                </a:solidFill>
              </a:rPr>
              <a:t>기억의 편향</a:t>
            </a:r>
            <a:r>
              <a:rPr lang="de-DE" altLang="ko-KR" sz="2400" dirty="0">
                <a:solidFill>
                  <a:srgbClr val="004992"/>
                </a:solidFill>
              </a:rPr>
              <a:t>:</a:t>
            </a:r>
            <a:r>
              <a:rPr lang="ko-KR" altLang="en-US" sz="2400" dirty="0">
                <a:solidFill>
                  <a:srgbClr val="004992"/>
                </a:solidFill>
              </a:rPr>
              <a:t> </a:t>
            </a:r>
            <a:br>
              <a:rPr lang="ko-KR" altLang="en-US" sz="2400" dirty="0">
                <a:solidFill>
                  <a:srgbClr val="333333"/>
                </a:solidFill>
              </a:rPr>
            </a:br>
            <a:r>
              <a:rPr lang="en-US" altLang="ko-KR" sz="2400" dirty="0">
                <a:solidFill>
                  <a:srgbClr val="333333"/>
                </a:solidFill>
                <a:latin typeface="Times New Roman"/>
                <a:sym typeface="Wingdings" panose="05000000000000000000" pitchFamily="2" charset="2"/>
              </a:rPr>
              <a:t>→</a:t>
            </a:r>
            <a:r>
              <a:rPr lang="en-US" altLang="ko-KR" sz="2400" dirty="0">
                <a:solidFill>
                  <a:srgbClr val="333333"/>
                </a:solidFill>
              </a:rPr>
              <a:t> </a:t>
            </a:r>
            <a:r>
              <a:rPr lang="en-US" altLang="de-DE" sz="2400" dirty="0" err="1">
                <a:solidFill>
                  <a:srgbClr val="333333"/>
                </a:solidFill>
              </a:rPr>
              <a:t>정상적인</a:t>
            </a:r>
            <a:r>
              <a:rPr lang="en-US" altLang="de-DE" sz="2400" dirty="0">
                <a:solidFill>
                  <a:srgbClr val="333333"/>
                </a:solidFill>
              </a:rPr>
              <a:t> </a:t>
            </a:r>
            <a:r>
              <a:rPr lang="en-US" altLang="de-DE" sz="2400" dirty="0" err="1">
                <a:solidFill>
                  <a:srgbClr val="333333"/>
                </a:solidFill>
              </a:rPr>
              <a:t>기억오류</a:t>
            </a:r>
            <a:r>
              <a:rPr lang="de-DE" altLang="de-DE" sz="2400" dirty="0">
                <a:solidFill>
                  <a:srgbClr val="333333"/>
                </a:solidFill>
              </a:rPr>
              <a:t>: </a:t>
            </a:r>
            <a:r>
              <a:rPr lang="en-US" altLang="de-DE" sz="2400" dirty="0" err="1">
                <a:solidFill>
                  <a:srgbClr val="333333"/>
                </a:solidFill>
              </a:rPr>
              <a:t>긍정적인</a:t>
            </a:r>
            <a:r>
              <a:rPr lang="en-US" altLang="de-DE" sz="2400" dirty="0">
                <a:solidFill>
                  <a:srgbClr val="333333"/>
                </a:solidFill>
              </a:rPr>
              <a:t> </a:t>
            </a:r>
            <a:r>
              <a:rPr lang="en-US" altLang="de-DE" sz="2400" dirty="0" err="1">
                <a:solidFill>
                  <a:srgbClr val="333333"/>
                </a:solidFill>
              </a:rPr>
              <a:t>사건을</a:t>
            </a:r>
            <a:r>
              <a:rPr lang="en-US" altLang="de-DE" sz="2400" dirty="0">
                <a:solidFill>
                  <a:srgbClr val="333333"/>
                </a:solidFill>
              </a:rPr>
              <a:t> </a:t>
            </a:r>
            <a:r>
              <a:rPr lang="en-US" altLang="de-DE" sz="2400" dirty="0" err="1">
                <a:solidFill>
                  <a:srgbClr val="333333"/>
                </a:solidFill>
              </a:rPr>
              <a:t>부정적인</a:t>
            </a:r>
            <a:r>
              <a:rPr lang="en-US" altLang="de-DE" sz="2400" dirty="0">
                <a:solidFill>
                  <a:srgbClr val="333333"/>
                </a:solidFill>
              </a:rPr>
              <a:t> </a:t>
            </a:r>
            <a:r>
              <a:rPr lang="en-US" altLang="de-DE" sz="2400" dirty="0" err="1">
                <a:solidFill>
                  <a:srgbClr val="333333"/>
                </a:solidFill>
              </a:rPr>
              <a:t>사건</a:t>
            </a:r>
            <a:r>
              <a:rPr lang="en-US" altLang="de-DE" sz="2400" dirty="0">
                <a:solidFill>
                  <a:srgbClr val="333333"/>
                </a:solidFill>
              </a:rPr>
              <a:t> </a:t>
            </a:r>
            <a:r>
              <a:rPr lang="en-US" altLang="de-DE" sz="2400" dirty="0" err="1">
                <a:solidFill>
                  <a:srgbClr val="333333"/>
                </a:solidFill>
              </a:rPr>
              <a:t>보다</a:t>
            </a:r>
            <a:r>
              <a:rPr lang="en-US" altLang="de-DE" sz="2400" dirty="0">
                <a:solidFill>
                  <a:srgbClr val="333333"/>
                </a:solidFill>
              </a:rPr>
              <a:t> 더 잘 </a:t>
            </a:r>
            <a:r>
              <a:rPr lang="en-US" altLang="de-DE" sz="2400" dirty="0" err="1">
                <a:solidFill>
                  <a:srgbClr val="333333"/>
                </a:solidFill>
              </a:rPr>
              <a:t>기억하고</a:t>
            </a:r>
            <a:r>
              <a:rPr lang="en-US" altLang="de-DE" sz="2400" dirty="0">
                <a:solidFill>
                  <a:srgbClr val="333333"/>
                </a:solidFill>
              </a:rPr>
              <a:t> </a:t>
            </a:r>
            <a:r>
              <a:rPr lang="en-US" altLang="de-DE" sz="2400" dirty="0" err="1">
                <a:solidFill>
                  <a:srgbClr val="333333"/>
                </a:solidFill>
              </a:rPr>
              <a:t>있다</a:t>
            </a:r>
            <a:r>
              <a:rPr lang="de-DE" altLang="de-DE" sz="2400" dirty="0">
                <a:solidFill>
                  <a:srgbClr val="333333"/>
                </a:solidFill>
              </a:rPr>
              <a:t>.</a:t>
            </a:r>
            <a:br>
              <a:rPr lang="de-DE" altLang="de-DE" sz="2400" dirty="0">
                <a:solidFill>
                  <a:srgbClr val="333333"/>
                </a:solidFill>
              </a:rPr>
            </a:br>
            <a:r>
              <a:rPr lang="ko-KR" altLang="en-US" sz="2400" dirty="0">
                <a:solidFill>
                  <a:srgbClr val="333333"/>
                </a:solidFill>
                <a:latin typeface="Times New Roman"/>
                <a:sym typeface="Wingdings" panose="05000000000000000000" pitchFamily="2" charset="2"/>
              </a:rPr>
              <a:t>→</a:t>
            </a:r>
            <a:r>
              <a:rPr lang="ko-KR" altLang="en-US" sz="2400" dirty="0">
                <a:solidFill>
                  <a:srgbClr val="333333"/>
                </a:solidFill>
                <a:sym typeface="Wingdings" panose="05000000000000000000" pitchFamily="2" charset="2"/>
              </a:rPr>
              <a:t> </a:t>
            </a:r>
            <a:r>
              <a:rPr lang="en-US" altLang="de-DE" sz="2400" dirty="0" err="1">
                <a:solidFill>
                  <a:srgbClr val="333333"/>
                </a:solidFill>
              </a:rPr>
              <a:t>우울증환자의</a:t>
            </a:r>
            <a:r>
              <a:rPr lang="en-US" altLang="de-DE" sz="2400" dirty="0">
                <a:solidFill>
                  <a:srgbClr val="333333"/>
                </a:solidFill>
              </a:rPr>
              <a:t> </a:t>
            </a:r>
            <a:r>
              <a:rPr lang="en-US" altLang="de-DE" sz="2400" dirty="0" err="1">
                <a:solidFill>
                  <a:srgbClr val="333333"/>
                </a:solidFill>
              </a:rPr>
              <a:t>기억오류</a:t>
            </a:r>
            <a:r>
              <a:rPr lang="de-DE" altLang="de-DE" sz="2400" dirty="0">
                <a:solidFill>
                  <a:srgbClr val="333333"/>
                </a:solidFill>
              </a:rPr>
              <a:t>: </a:t>
            </a:r>
            <a:r>
              <a:rPr lang="en-US" altLang="de-DE" sz="2400" dirty="0" err="1">
                <a:solidFill>
                  <a:srgbClr val="333333"/>
                </a:solidFill>
              </a:rPr>
              <a:t>부정적인</a:t>
            </a:r>
            <a:r>
              <a:rPr lang="en-US" altLang="de-DE" sz="2400" dirty="0">
                <a:solidFill>
                  <a:srgbClr val="333333"/>
                </a:solidFill>
              </a:rPr>
              <a:t> </a:t>
            </a:r>
            <a:r>
              <a:rPr lang="en-US" altLang="de-DE" sz="2400" dirty="0" err="1">
                <a:solidFill>
                  <a:srgbClr val="333333"/>
                </a:solidFill>
              </a:rPr>
              <a:t>사건을</a:t>
            </a:r>
            <a:r>
              <a:rPr lang="en-US" altLang="de-DE" sz="2400" dirty="0">
                <a:solidFill>
                  <a:srgbClr val="333333"/>
                </a:solidFill>
              </a:rPr>
              <a:t> </a:t>
            </a:r>
            <a:r>
              <a:rPr lang="en-US" altLang="de-DE" sz="2400" dirty="0" err="1">
                <a:solidFill>
                  <a:srgbClr val="333333"/>
                </a:solidFill>
              </a:rPr>
              <a:t>긍정적인</a:t>
            </a:r>
            <a:r>
              <a:rPr lang="en-US" altLang="de-DE" sz="2400" dirty="0">
                <a:solidFill>
                  <a:srgbClr val="333333"/>
                </a:solidFill>
              </a:rPr>
              <a:t> </a:t>
            </a:r>
            <a:r>
              <a:rPr lang="en-US" altLang="de-DE" sz="2400" dirty="0" err="1">
                <a:solidFill>
                  <a:srgbClr val="333333"/>
                </a:solidFill>
              </a:rPr>
              <a:t>사건보다</a:t>
            </a:r>
            <a:r>
              <a:rPr lang="en-US" altLang="de-DE" sz="2400" dirty="0">
                <a:solidFill>
                  <a:srgbClr val="333333"/>
                </a:solidFill>
              </a:rPr>
              <a:t> 더 잘 </a:t>
            </a:r>
            <a:r>
              <a:rPr lang="en-US" altLang="de-DE" sz="2400" dirty="0" err="1">
                <a:solidFill>
                  <a:srgbClr val="333333"/>
                </a:solidFill>
              </a:rPr>
              <a:t>기억하고</a:t>
            </a:r>
            <a:r>
              <a:rPr lang="de-DE" altLang="de-DE" sz="2400" dirty="0">
                <a:solidFill>
                  <a:srgbClr val="333333"/>
                </a:solidFill>
              </a:rPr>
              <a:t> </a:t>
            </a:r>
            <a:r>
              <a:rPr lang="en-US" altLang="de-DE" sz="2400" dirty="0" err="1">
                <a:solidFill>
                  <a:srgbClr val="333333"/>
                </a:solidFill>
              </a:rPr>
              <a:t>있다</a:t>
            </a:r>
            <a:r>
              <a:rPr lang="de-DE"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33</a:t>
            </a:fld>
            <a:endParaRPr lang="de-DE" altLang="ko-KR">
              <a:latin typeface="+mn-lt"/>
            </a:endParaRPr>
          </a:p>
        </p:txBody>
      </p:sp>
    </p:spTree>
    <p:extLst>
      <p:ext uri="{BB962C8B-B14F-4D97-AF65-F5344CB8AC3E}">
        <p14:creationId xmlns:p14="http://schemas.microsoft.com/office/powerpoint/2010/main" val="20194951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 착오의 형태</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dirty="0">
                <a:solidFill>
                  <a:srgbClr val="004992"/>
                </a:solidFill>
              </a:rPr>
              <a:t>망각</a:t>
            </a:r>
            <a:endParaRPr lang="en-US" altLang="ko-KR" sz="2400" dirty="0">
              <a:solidFill>
                <a:srgbClr val="004992"/>
              </a:solidFill>
            </a:endParaRPr>
          </a:p>
          <a:p>
            <a:pPr marL="342900" lvl="0" indent="-342900" defTabSz="914400" fontAlgn="base">
              <a:buClr>
                <a:srgbClr val="000000"/>
              </a:buClr>
              <a:buFont typeface="WingDings"/>
              <a:buChar char=""/>
            </a:pPr>
            <a:r>
              <a:rPr lang="ko-KR" altLang="en-US" sz="2400" dirty="0">
                <a:solidFill>
                  <a:srgbClr val="004992"/>
                </a:solidFill>
              </a:rPr>
              <a:t>기억의 편향</a:t>
            </a:r>
            <a:r>
              <a:rPr lang="de-DE" altLang="ko-KR" sz="2400" dirty="0">
                <a:solidFill>
                  <a:srgbClr val="004992"/>
                </a:solidFill>
              </a:rPr>
              <a:t>:</a:t>
            </a:r>
            <a:r>
              <a:rPr lang="ko-KR" altLang="en-US" sz="2400" dirty="0">
                <a:solidFill>
                  <a:srgbClr val="004992"/>
                </a:solidFill>
              </a:rPr>
              <a:t> </a:t>
            </a:r>
            <a:br>
              <a:rPr lang="ko-KR" altLang="en-US" sz="2400" dirty="0">
                <a:solidFill>
                  <a:srgbClr val="333333"/>
                </a:solidFill>
              </a:rPr>
            </a:br>
            <a:r>
              <a:rPr lang="en-US" altLang="ko-KR" sz="2400" dirty="0">
                <a:solidFill>
                  <a:srgbClr val="333333"/>
                </a:solidFill>
                <a:latin typeface="Times New Roman"/>
                <a:sym typeface="Wingdings" panose="05000000000000000000" pitchFamily="2" charset="2"/>
              </a:rPr>
              <a:t>→</a:t>
            </a:r>
            <a:r>
              <a:rPr lang="en-US" altLang="ko-KR" sz="2400" dirty="0">
                <a:solidFill>
                  <a:srgbClr val="333333"/>
                </a:solidFill>
              </a:rPr>
              <a:t> </a:t>
            </a:r>
            <a:r>
              <a:rPr lang="en-US" altLang="de-DE" sz="2400" dirty="0" err="1">
                <a:solidFill>
                  <a:srgbClr val="333333"/>
                </a:solidFill>
              </a:rPr>
              <a:t>정상적인</a:t>
            </a:r>
            <a:r>
              <a:rPr lang="en-US" altLang="de-DE" sz="2400" dirty="0">
                <a:solidFill>
                  <a:srgbClr val="333333"/>
                </a:solidFill>
              </a:rPr>
              <a:t> </a:t>
            </a:r>
            <a:r>
              <a:rPr lang="en-US" altLang="de-DE" sz="2400" dirty="0" err="1">
                <a:solidFill>
                  <a:srgbClr val="333333"/>
                </a:solidFill>
              </a:rPr>
              <a:t>기억오류</a:t>
            </a:r>
            <a:r>
              <a:rPr lang="de-DE" altLang="de-DE" sz="2400" dirty="0">
                <a:solidFill>
                  <a:srgbClr val="333333"/>
                </a:solidFill>
              </a:rPr>
              <a:t>: </a:t>
            </a:r>
            <a:r>
              <a:rPr lang="en-US" altLang="de-DE" sz="2400" dirty="0" err="1">
                <a:solidFill>
                  <a:srgbClr val="333333"/>
                </a:solidFill>
              </a:rPr>
              <a:t>긍정적인</a:t>
            </a:r>
            <a:r>
              <a:rPr lang="en-US" altLang="de-DE" sz="2400" dirty="0">
                <a:solidFill>
                  <a:srgbClr val="333333"/>
                </a:solidFill>
              </a:rPr>
              <a:t> </a:t>
            </a:r>
            <a:r>
              <a:rPr lang="en-US" altLang="de-DE" sz="2400" dirty="0" err="1">
                <a:solidFill>
                  <a:srgbClr val="333333"/>
                </a:solidFill>
              </a:rPr>
              <a:t>사건을</a:t>
            </a:r>
            <a:r>
              <a:rPr lang="en-US" altLang="de-DE" sz="2400" dirty="0">
                <a:solidFill>
                  <a:srgbClr val="333333"/>
                </a:solidFill>
              </a:rPr>
              <a:t> </a:t>
            </a:r>
            <a:r>
              <a:rPr lang="en-US" altLang="de-DE" sz="2400" dirty="0" err="1">
                <a:solidFill>
                  <a:srgbClr val="333333"/>
                </a:solidFill>
              </a:rPr>
              <a:t>부정적인</a:t>
            </a:r>
            <a:r>
              <a:rPr lang="en-US" altLang="de-DE" sz="2400" dirty="0">
                <a:solidFill>
                  <a:srgbClr val="333333"/>
                </a:solidFill>
              </a:rPr>
              <a:t> </a:t>
            </a:r>
            <a:r>
              <a:rPr lang="en-US" altLang="de-DE" sz="2400" dirty="0" err="1">
                <a:solidFill>
                  <a:srgbClr val="333333"/>
                </a:solidFill>
              </a:rPr>
              <a:t>사건</a:t>
            </a:r>
            <a:r>
              <a:rPr lang="en-US" altLang="de-DE" sz="2400" dirty="0">
                <a:solidFill>
                  <a:srgbClr val="333333"/>
                </a:solidFill>
              </a:rPr>
              <a:t> </a:t>
            </a:r>
            <a:r>
              <a:rPr lang="en-US" altLang="de-DE" sz="2400" dirty="0" err="1">
                <a:solidFill>
                  <a:srgbClr val="333333"/>
                </a:solidFill>
              </a:rPr>
              <a:t>보다</a:t>
            </a:r>
            <a:r>
              <a:rPr lang="en-US" altLang="de-DE" sz="2400" dirty="0">
                <a:solidFill>
                  <a:srgbClr val="333333"/>
                </a:solidFill>
              </a:rPr>
              <a:t> 더 잘 </a:t>
            </a:r>
            <a:r>
              <a:rPr lang="en-US" altLang="de-DE" sz="2400" dirty="0" err="1">
                <a:solidFill>
                  <a:srgbClr val="333333"/>
                </a:solidFill>
              </a:rPr>
              <a:t>기억하고</a:t>
            </a:r>
            <a:r>
              <a:rPr lang="en-US" altLang="de-DE" sz="2400" dirty="0">
                <a:solidFill>
                  <a:srgbClr val="333333"/>
                </a:solidFill>
              </a:rPr>
              <a:t> </a:t>
            </a:r>
            <a:r>
              <a:rPr lang="en-US" altLang="de-DE" sz="2400" dirty="0" err="1">
                <a:solidFill>
                  <a:srgbClr val="333333"/>
                </a:solidFill>
              </a:rPr>
              <a:t>있다</a:t>
            </a:r>
            <a:r>
              <a:rPr lang="de-DE" altLang="de-DE" sz="2400" dirty="0">
                <a:solidFill>
                  <a:srgbClr val="333333"/>
                </a:solidFill>
              </a:rPr>
              <a:t>.</a:t>
            </a:r>
            <a:br>
              <a:rPr lang="de-DE" altLang="de-DE" sz="2400" dirty="0">
                <a:solidFill>
                  <a:srgbClr val="333333"/>
                </a:solidFill>
              </a:rPr>
            </a:br>
            <a:r>
              <a:rPr lang="ko-KR" altLang="en-US" sz="2400" dirty="0">
                <a:solidFill>
                  <a:srgbClr val="333333"/>
                </a:solidFill>
                <a:latin typeface="Times New Roman"/>
                <a:sym typeface="Wingdings" panose="05000000000000000000" pitchFamily="2" charset="2"/>
              </a:rPr>
              <a:t>→</a:t>
            </a:r>
            <a:r>
              <a:rPr lang="ko-KR" altLang="en-US" sz="2400" dirty="0">
                <a:solidFill>
                  <a:srgbClr val="333333"/>
                </a:solidFill>
                <a:sym typeface="Wingdings" panose="05000000000000000000" pitchFamily="2" charset="2"/>
              </a:rPr>
              <a:t> </a:t>
            </a:r>
            <a:r>
              <a:rPr lang="en-US" altLang="de-DE" sz="2400" dirty="0" err="1">
                <a:solidFill>
                  <a:srgbClr val="333333"/>
                </a:solidFill>
              </a:rPr>
              <a:t>우울증환자의</a:t>
            </a:r>
            <a:r>
              <a:rPr lang="en-US" altLang="de-DE" sz="2400" dirty="0">
                <a:solidFill>
                  <a:srgbClr val="333333"/>
                </a:solidFill>
              </a:rPr>
              <a:t> </a:t>
            </a:r>
            <a:r>
              <a:rPr lang="en-US" altLang="de-DE" sz="2400" dirty="0" err="1">
                <a:solidFill>
                  <a:srgbClr val="333333"/>
                </a:solidFill>
              </a:rPr>
              <a:t>기억오류</a:t>
            </a:r>
            <a:r>
              <a:rPr lang="de-DE" altLang="de-DE" sz="2400" dirty="0">
                <a:solidFill>
                  <a:srgbClr val="333333"/>
                </a:solidFill>
              </a:rPr>
              <a:t>: </a:t>
            </a:r>
            <a:r>
              <a:rPr lang="en-US" altLang="de-DE" sz="2400" dirty="0" err="1">
                <a:solidFill>
                  <a:srgbClr val="333333"/>
                </a:solidFill>
              </a:rPr>
              <a:t>부정적인</a:t>
            </a:r>
            <a:r>
              <a:rPr lang="en-US" altLang="de-DE" sz="2400" dirty="0">
                <a:solidFill>
                  <a:srgbClr val="333333"/>
                </a:solidFill>
              </a:rPr>
              <a:t> </a:t>
            </a:r>
            <a:r>
              <a:rPr lang="en-US" altLang="de-DE" sz="2400" dirty="0" err="1">
                <a:solidFill>
                  <a:srgbClr val="333333"/>
                </a:solidFill>
              </a:rPr>
              <a:t>사건을</a:t>
            </a:r>
            <a:r>
              <a:rPr lang="en-US" altLang="de-DE" sz="2400" dirty="0">
                <a:solidFill>
                  <a:srgbClr val="333333"/>
                </a:solidFill>
              </a:rPr>
              <a:t> </a:t>
            </a:r>
            <a:r>
              <a:rPr lang="en-US" altLang="de-DE" sz="2400" dirty="0" err="1">
                <a:solidFill>
                  <a:srgbClr val="333333"/>
                </a:solidFill>
              </a:rPr>
              <a:t>긍정적인</a:t>
            </a:r>
            <a:r>
              <a:rPr lang="en-US" altLang="de-DE" sz="2400" dirty="0">
                <a:solidFill>
                  <a:srgbClr val="333333"/>
                </a:solidFill>
              </a:rPr>
              <a:t> </a:t>
            </a:r>
            <a:r>
              <a:rPr lang="en-US" altLang="de-DE" sz="2400" dirty="0" err="1">
                <a:solidFill>
                  <a:srgbClr val="333333"/>
                </a:solidFill>
              </a:rPr>
              <a:t>사건보다</a:t>
            </a:r>
            <a:r>
              <a:rPr lang="en-US" altLang="de-DE" sz="2400" dirty="0">
                <a:solidFill>
                  <a:srgbClr val="333333"/>
                </a:solidFill>
              </a:rPr>
              <a:t> 더 잘 </a:t>
            </a:r>
            <a:r>
              <a:rPr lang="en-US" altLang="de-DE" sz="2400" dirty="0" err="1">
                <a:solidFill>
                  <a:srgbClr val="333333"/>
                </a:solidFill>
              </a:rPr>
              <a:t>기억하고</a:t>
            </a:r>
            <a:r>
              <a:rPr lang="de-DE" altLang="de-DE" sz="2400" dirty="0">
                <a:solidFill>
                  <a:srgbClr val="333333"/>
                </a:solidFill>
              </a:rPr>
              <a:t> </a:t>
            </a:r>
            <a:r>
              <a:rPr lang="en-US" altLang="de-DE" sz="2400" dirty="0" err="1">
                <a:solidFill>
                  <a:srgbClr val="333333"/>
                </a:solidFill>
              </a:rPr>
              <a:t>있다</a:t>
            </a:r>
            <a:r>
              <a:rPr lang="de-DE" altLang="de-DE" sz="2400" dirty="0">
                <a:solidFill>
                  <a:srgbClr val="333333"/>
                </a:solidFill>
              </a:rPr>
              <a:t>.</a:t>
            </a:r>
          </a:p>
          <a:p>
            <a:pPr marL="342900" lvl="0" indent="-342900" defTabSz="914400" fontAlgn="base">
              <a:buClr>
                <a:srgbClr val="000000"/>
              </a:buClr>
              <a:buFont typeface="WingDings"/>
              <a:buChar char=""/>
            </a:pPr>
            <a:r>
              <a:rPr lang="ko-KR" altLang="en-US" sz="2400" dirty="0">
                <a:solidFill>
                  <a:srgbClr val="004992"/>
                </a:solidFill>
              </a:rPr>
              <a:t>환영</a:t>
            </a:r>
            <a:r>
              <a:rPr lang="en-US" altLang="ko-KR" sz="2400" dirty="0">
                <a:solidFill>
                  <a:srgbClr val="004992"/>
                </a:solidFill>
              </a:rPr>
              <a:t>/</a:t>
            </a:r>
            <a:r>
              <a:rPr lang="ko-KR" altLang="en-US" sz="2400" dirty="0">
                <a:solidFill>
                  <a:srgbClr val="004992"/>
                </a:solidFill>
              </a:rPr>
              <a:t>오류적 기억</a:t>
            </a:r>
            <a:r>
              <a:rPr lang="en-US" altLang="ko-KR" sz="2400" dirty="0">
                <a:solidFill>
                  <a:srgbClr val="004992"/>
                </a:solidFill>
              </a:rPr>
              <a:t>: </a:t>
            </a:r>
            <a:r>
              <a:rPr lang="ko-KR" altLang="en-US" sz="2400" dirty="0">
                <a:solidFill>
                  <a:srgbClr val="333333"/>
                </a:solidFill>
              </a:rPr>
              <a:t>일어나지 않은 일들을 기억</a:t>
            </a:r>
            <a:r>
              <a:rPr lang="de-DE"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34</a:t>
            </a:fld>
            <a:endParaRPr lang="de-DE" altLang="ko-KR">
              <a:latin typeface="+mn-lt"/>
            </a:endParaRPr>
          </a:p>
        </p:txBody>
      </p:sp>
    </p:spTree>
    <p:extLst>
      <p:ext uri="{BB962C8B-B14F-4D97-AF65-F5344CB8AC3E}">
        <p14:creationId xmlns:p14="http://schemas.microsoft.com/office/powerpoint/2010/main" val="39983234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 착오의 형태</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35</a:t>
            </a:fld>
            <a:endParaRPr lang="de-DE" altLang="ko-KR">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3492198986"/>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ko-KR" altLang="en-US" sz="1800" b="0" i="0" u="none" strike="noStrike" cap="none" normalizeH="0" baseline="0" dirty="0">
                          <a:ln>
                            <a:noFill/>
                          </a:ln>
                          <a:solidFill>
                            <a:schemeClr val="tx1"/>
                          </a:solidFill>
                          <a:effectLst/>
                          <a:latin typeface="+mn-lt"/>
                          <a:ea typeface="+mn-ea"/>
                          <a:cs typeface="+mn-cs"/>
                        </a:rPr>
                        <a:t>일반적인 사람들의 생각과는 달리 스타 트렉이란 영화에서 </a:t>
                      </a:r>
                      <a:r>
                        <a:rPr kumimoji="0" lang="ko-KR" altLang="en-US" sz="1800" b="0" i="0" u="none" strike="noStrike" cap="none" normalizeH="0" baseline="0">
                          <a:ln>
                            <a:noFill/>
                          </a:ln>
                          <a:solidFill>
                            <a:schemeClr val="tx1"/>
                          </a:solidFill>
                          <a:effectLst/>
                          <a:latin typeface="+mn-lt"/>
                          <a:ea typeface="+mn-ea"/>
                          <a:cs typeface="+mn-cs"/>
                        </a:rPr>
                        <a:t>커크 대위는 “나에게 </a:t>
                      </a:r>
                      <a:r>
                        <a:rPr kumimoji="0" lang="ko-KR" altLang="en-US" sz="1800" b="0" i="0" u="none" strike="noStrike" cap="none" normalizeH="0" baseline="0" dirty="0">
                          <a:ln>
                            <a:noFill/>
                          </a:ln>
                          <a:solidFill>
                            <a:schemeClr val="tx1"/>
                          </a:solidFill>
                          <a:effectLst/>
                          <a:latin typeface="+mn-lt"/>
                          <a:ea typeface="+mn-ea"/>
                          <a:cs typeface="+mn-cs"/>
                        </a:rPr>
                        <a:t>빔을 쏘아라</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스카티” </a:t>
                      </a:r>
                      <a:r>
                        <a:rPr kumimoji="0" lang="ko-KR" altLang="en-US" sz="1800" b="0" i="0" u="none" strike="noStrike" cap="none" normalizeH="0" baseline="0" dirty="0">
                          <a:ln>
                            <a:noFill/>
                          </a:ln>
                          <a:solidFill>
                            <a:schemeClr val="tx1"/>
                          </a:solidFill>
                          <a:effectLst/>
                          <a:latin typeface="+mn-lt"/>
                          <a:ea typeface="+mn-ea"/>
                          <a:cs typeface="+mn-cs"/>
                        </a:rPr>
                        <a:t>라고 말한 적이 없다</a:t>
                      </a:r>
                      <a:r>
                        <a:rPr kumimoji="0" lang="en-US" altLang="ko-KR" sz="1800" b="0" i="0" u="none" strike="noStrike" cap="none" normalizeH="0" baseline="0" dirty="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 착오의 형태</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36</a:t>
            </a:fld>
            <a:endParaRPr lang="de-DE" altLang="ko-KR">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3598919285"/>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ko-KR" altLang="en-US" sz="1800" b="0" i="0" u="none" strike="noStrike" cap="none" normalizeH="0" baseline="0">
                          <a:ln>
                            <a:noFill/>
                          </a:ln>
                          <a:solidFill>
                            <a:schemeClr val="tx1"/>
                          </a:solidFill>
                          <a:effectLst/>
                          <a:latin typeface="+mn-lt"/>
                          <a:ea typeface="+mn-ea"/>
                          <a:cs typeface="+mn-cs"/>
                        </a:rPr>
                        <a:t>일반적인 사람들의 생각과는 달리 스타 트렉이란 영화에서 커크 대위는 “나에게 빔을 쏘아라</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스카티” 라고 말한 적이 없다</a:t>
                      </a:r>
                      <a:r>
                        <a:rPr kumimoji="0" lang="en-US" altLang="ko-KR" sz="1800" b="0" i="0" u="none" strike="noStrike" cap="none" normalizeH="0" baseline="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ko-KR" altLang="en-US" sz="1800" b="0" i="0" u="none" strike="noStrike" cap="none" normalizeH="0" baseline="0" dirty="0">
                          <a:ln>
                            <a:noFill/>
                          </a:ln>
                          <a:solidFill>
                            <a:schemeClr val="tx1"/>
                          </a:solidFill>
                          <a:effectLst/>
                          <a:latin typeface="+mn-lt"/>
                          <a:ea typeface="+mn-ea"/>
                          <a:cs typeface="+mn-cs"/>
                        </a:rPr>
                        <a:t>일부 드레스덴 </a:t>
                      </a:r>
                      <a:r>
                        <a:rPr kumimoji="0" lang="en-US" altLang="ko-KR" sz="1800" b="0" i="0" u="none" strike="noStrike" cap="none" normalizeH="0" baseline="0" dirty="0">
                          <a:ln>
                            <a:noFill/>
                          </a:ln>
                          <a:solidFill>
                            <a:schemeClr val="tx1"/>
                          </a:solidFill>
                          <a:effectLst/>
                          <a:latin typeface="+mn-lt"/>
                          <a:ea typeface="+mn-ea"/>
                          <a:cs typeface="+mn-cs"/>
                        </a:rPr>
                        <a:t>(</a:t>
                      </a:r>
                      <a:r>
                        <a:rPr kumimoji="0" lang="ko-KR" altLang="en-US" sz="1800" b="0" i="0" u="none" strike="noStrike" cap="none" normalizeH="0" baseline="0" dirty="0">
                          <a:ln>
                            <a:noFill/>
                          </a:ln>
                          <a:solidFill>
                            <a:schemeClr val="tx1"/>
                          </a:solidFill>
                          <a:effectLst/>
                          <a:latin typeface="+mn-lt"/>
                          <a:ea typeface="+mn-ea"/>
                          <a:cs typeface="+mn-cs"/>
                        </a:rPr>
                        <a:t>독일</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폭격 당시 목격자들은 폭격 후 비행기들이 저공비행으로 도망가는 사람들을 쫓아다녔다고 기억했다</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사학자들은 이것의 진실성을 점점 더 의심한다 </a:t>
                      </a:r>
                      <a:r>
                        <a:rPr kumimoji="0" lang="en-US" altLang="ko-KR" sz="1800" b="0" i="0" u="none" strike="noStrike" cap="none" normalizeH="0" baseline="0" dirty="0">
                          <a:ln>
                            <a:noFill/>
                          </a:ln>
                          <a:solidFill>
                            <a:schemeClr val="tx1"/>
                          </a:solidFill>
                          <a:effectLst/>
                          <a:latin typeface="+mn-lt"/>
                          <a:ea typeface="+mn-ea"/>
                          <a:cs typeface="+mn-cs"/>
                        </a:rPr>
                        <a:t>(</a:t>
                      </a:r>
                      <a:r>
                        <a:rPr kumimoji="0" lang="ko-KR" altLang="en-US" sz="1800" b="0" i="0" u="none" strike="noStrike" cap="none" normalizeH="0" baseline="0" dirty="0">
                          <a:ln>
                            <a:noFill/>
                          </a:ln>
                          <a:solidFill>
                            <a:schemeClr val="tx1"/>
                          </a:solidFill>
                          <a:effectLst/>
                          <a:latin typeface="+mn-lt"/>
                          <a:ea typeface="+mn-ea"/>
                          <a:cs typeface="+mn-cs"/>
                        </a:rPr>
                        <a:t>즉</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먼지와 화재사이로 이런 비행이 불가능 했을 </a:t>
                      </a:r>
                      <a:r>
                        <a:rPr kumimoji="0" lang="ko-KR" altLang="en-US" sz="1800" b="0" i="0" u="none" strike="noStrike" cap="none" normalizeH="0" baseline="0">
                          <a:ln>
                            <a:noFill/>
                          </a:ln>
                          <a:solidFill>
                            <a:schemeClr val="tx1"/>
                          </a:solidFill>
                          <a:effectLst/>
                          <a:latin typeface="+mn-lt"/>
                          <a:ea typeface="+mn-ea"/>
                          <a:cs typeface="+mn-cs"/>
                        </a:rPr>
                        <a:t>것이다</a:t>
                      </a:r>
                      <a:r>
                        <a:rPr kumimoji="0" lang="en-US" altLang="ko-KR" sz="1800" b="0" i="0" u="none" strike="noStrike" cap="none" normalizeH="0" baseline="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77647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 착오의 형태</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37</a:t>
            </a:fld>
            <a:endParaRPr lang="de-DE" altLang="ko-KR">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3303372955"/>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ko-KR" altLang="en-US" sz="1800" b="0" i="0" u="none" strike="noStrike" cap="none" normalizeH="0" baseline="0">
                          <a:ln>
                            <a:noFill/>
                          </a:ln>
                          <a:solidFill>
                            <a:schemeClr val="tx1"/>
                          </a:solidFill>
                          <a:effectLst/>
                          <a:latin typeface="+mn-lt"/>
                          <a:ea typeface="+mn-ea"/>
                          <a:cs typeface="+mn-cs"/>
                        </a:rPr>
                        <a:t>일반적인 사람들의 생각과는 달리 스타 트렉이란 영화에서 커크 대위는 “나에게 빔을 쏘아라</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스카티” 라고 말한 적이 없다</a:t>
                      </a:r>
                      <a:r>
                        <a:rPr kumimoji="0" lang="en-US" altLang="ko-KR" sz="1800" b="0" i="0" u="none" strike="noStrike" cap="none" normalizeH="0" baseline="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ko-KR" altLang="en-US" sz="1800" b="0" i="0" u="none" strike="noStrike" cap="none" normalizeH="0" baseline="0">
                          <a:ln>
                            <a:noFill/>
                          </a:ln>
                          <a:solidFill>
                            <a:schemeClr val="tx1"/>
                          </a:solidFill>
                          <a:effectLst/>
                          <a:latin typeface="+mn-lt"/>
                          <a:ea typeface="+mn-ea"/>
                          <a:cs typeface="+mn-cs"/>
                        </a:rPr>
                        <a:t>일부 드레스덴 </a:t>
                      </a:r>
                      <a:r>
                        <a:rPr kumimoji="0" lang="en-US" altLang="ko-KR" sz="1800" b="0" i="0" u="none" strike="noStrike" cap="none" normalizeH="0" baseline="0">
                          <a:ln>
                            <a:noFill/>
                          </a:ln>
                          <a:solidFill>
                            <a:schemeClr val="tx1"/>
                          </a:solidFill>
                          <a:effectLst/>
                          <a:latin typeface="+mn-lt"/>
                          <a:ea typeface="+mn-ea"/>
                          <a:cs typeface="+mn-cs"/>
                        </a:rPr>
                        <a:t>(</a:t>
                      </a:r>
                      <a:r>
                        <a:rPr kumimoji="0" lang="ko-KR" altLang="en-US" sz="1800" b="0" i="0" u="none" strike="noStrike" cap="none" normalizeH="0" baseline="0">
                          <a:ln>
                            <a:noFill/>
                          </a:ln>
                          <a:solidFill>
                            <a:schemeClr val="tx1"/>
                          </a:solidFill>
                          <a:effectLst/>
                          <a:latin typeface="+mn-lt"/>
                          <a:ea typeface="+mn-ea"/>
                          <a:cs typeface="+mn-cs"/>
                        </a:rPr>
                        <a:t>독일</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폭격 당시 목격자들은 폭격 후 비행기들이 저공비행으로 도망가는 사람들을 쫓아다녔다고 기억했다</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사학자들은 이것의 진실성을 점점 더 의심한다 </a:t>
                      </a:r>
                      <a:r>
                        <a:rPr kumimoji="0" lang="en-US" altLang="ko-KR" sz="1800" b="0" i="0" u="none" strike="noStrike" cap="none" normalizeH="0" baseline="0">
                          <a:ln>
                            <a:noFill/>
                          </a:ln>
                          <a:solidFill>
                            <a:schemeClr val="tx1"/>
                          </a:solidFill>
                          <a:effectLst/>
                          <a:latin typeface="+mn-lt"/>
                          <a:ea typeface="+mn-ea"/>
                          <a:cs typeface="+mn-cs"/>
                        </a:rPr>
                        <a:t>(</a:t>
                      </a:r>
                      <a:r>
                        <a:rPr kumimoji="0" lang="ko-KR" altLang="en-US" sz="1800" b="0" i="0" u="none" strike="noStrike" cap="none" normalizeH="0" baseline="0">
                          <a:ln>
                            <a:noFill/>
                          </a:ln>
                          <a:solidFill>
                            <a:schemeClr val="tx1"/>
                          </a:solidFill>
                          <a:effectLst/>
                          <a:latin typeface="+mn-lt"/>
                          <a:ea typeface="+mn-ea"/>
                          <a:cs typeface="+mn-cs"/>
                        </a:rPr>
                        <a:t>즉</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먼지와 화재사이로 이런 비행이 불가능 했을 것이다</a:t>
                      </a:r>
                      <a:r>
                        <a:rPr kumimoji="0" lang="en-US" altLang="ko-KR" sz="1800" b="0" i="0" u="none" strike="noStrike" cap="none" normalizeH="0" baseline="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ko-KR" altLang="en-US" sz="1800" b="0" i="0" u="none" strike="noStrike" cap="none" normalizeH="0" baseline="0" dirty="0">
                          <a:ln>
                            <a:noFill/>
                          </a:ln>
                          <a:solidFill>
                            <a:schemeClr val="tx1"/>
                          </a:solidFill>
                          <a:effectLst/>
                          <a:latin typeface="+mn-lt"/>
                          <a:ea typeface="+mn-ea"/>
                          <a:cs typeface="+mn-cs"/>
                        </a:rPr>
                        <a:t>유명한 심리학자 장 피아제는 </a:t>
                      </a:r>
                      <a:r>
                        <a:rPr kumimoji="0" lang="en-US" altLang="ko-KR" sz="1800" b="0" i="0" u="none" strike="noStrike" cap="none" normalizeH="0" baseline="0" dirty="0">
                          <a:ln>
                            <a:noFill/>
                          </a:ln>
                          <a:solidFill>
                            <a:schemeClr val="tx1"/>
                          </a:solidFill>
                          <a:effectLst/>
                          <a:latin typeface="+mn-lt"/>
                          <a:ea typeface="+mn-ea"/>
                          <a:cs typeface="+mn-cs"/>
                        </a:rPr>
                        <a:t>2</a:t>
                      </a:r>
                      <a:r>
                        <a:rPr kumimoji="0" lang="ko-KR" altLang="en-US" sz="1800" b="0" i="0" u="none" strike="noStrike" cap="none" normalizeH="0" baseline="0" dirty="0">
                          <a:ln>
                            <a:noFill/>
                          </a:ln>
                          <a:solidFill>
                            <a:schemeClr val="tx1"/>
                          </a:solidFill>
                          <a:effectLst/>
                          <a:latin typeface="+mn-lt"/>
                          <a:ea typeface="+mn-ea"/>
                          <a:cs typeface="+mn-cs"/>
                        </a:rPr>
                        <a:t>살 때 유괴당하였던 것을 기억하였다</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하지만 이는 그가 아이였을 때</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그의 유모가 만들어낸 이야기로 밝혀졌다</a:t>
                      </a:r>
                      <a:r>
                        <a:rPr kumimoji="0" lang="en-US" altLang="ko-KR" sz="1800" b="0" i="0" u="none" strike="noStrike" cap="none" normalizeH="0" baseline="0" dirty="0">
                          <a:ln>
                            <a:noFill/>
                          </a:ln>
                          <a:solidFill>
                            <a:schemeClr val="tx1"/>
                          </a:solidFill>
                          <a:effectLst/>
                          <a:latin typeface="+mn-lt"/>
                          <a:ea typeface="+mn-ea"/>
                          <a:cs typeface="+mn-cs"/>
                        </a:rPr>
                        <a:t>.</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90671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 착오의 형태</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38</a:t>
            </a:fld>
            <a:endParaRPr lang="de-DE" altLang="ko-KR">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453403509"/>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ko-KR" altLang="en-US" sz="1800" b="0" i="0" u="none" strike="noStrike" cap="none" normalizeH="0" baseline="0">
                          <a:ln>
                            <a:noFill/>
                          </a:ln>
                          <a:solidFill>
                            <a:schemeClr val="tx1"/>
                          </a:solidFill>
                          <a:effectLst/>
                          <a:latin typeface="+mn-lt"/>
                          <a:ea typeface="+mn-ea"/>
                          <a:cs typeface="+mn-cs"/>
                        </a:rPr>
                        <a:t>일반적인 사람들의 생각과는 달리 스타 트렉이란 영화에서 커크 대위는 “나에게 빔을 쏘아라</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스카티” 라고 말한 적이 없다</a:t>
                      </a:r>
                      <a:r>
                        <a:rPr kumimoji="0" lang="en-US" altLang="ko-KR" sz="1800" b="0" i="0" u="none" strike="noStrike" cap="none" normalizeH="0" baseline="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ko-KR" altLang="en-US" sz="1800" b="0" i="0" u="none" strike="noStrike" cap="none" normalizeH="0" baseline="0">
                          <a:ln>
                            <a:noFill/>
                          </a:ln>
                          <a:solidFill>
                            <a:schemeClr val="tx1"/>
                          </a:solidFill>
                          <a:effectLst/>
                          <a:latin typeface="+mn-lt"/>
                          <a:ea typeface="+mn-ea"/>
                          <a:cs typeface="+mn-cs"/>
                        </a:rPr>
                        <a:t>일부 드레스덴 </a:t>
                      </a:r>
                      <a:r>
                        <a:rPr kumimoji="0" lang="en-US" altLang="ko-KR" sz="1800" b="0" i="0" u="none" strike="noStrike" cap="none" normalizeH="0" baseline="0">
                          <a:ln>
                            <a:noFill/>
                          </a:ln>
                          <a:solidFill>
                            <a:schemeClr val="tx1"/>
                          </a:solidFill>
                          <a:effectLst/>
                          <a:latin typeface="+mn-lt"/>
                          <a:ea typeface="+mn-ea"/>
                          <a:cs typeface="+mn-cs"/>
                        </a:rPr>
                        <a:t>(</a:t>
                      </a:r>
                      <a:r>
                        <a:rPr kumimoji="0" lang="ko-KR" altLang="en-US" sz="1800" b="0" i="0" u="none" strike="noStrike" cap="none" normalizeH="0" baseline="0">
                          <a:ln>
                            <a:noFill/>
                          </a:ln>
                          <a:solidFill>
                            <a:schemeClr val="tx1"/>
                          </a:solidFill>
                          <a:effectLst/>
                          <a:latin typeface="+mn-lt"/>
                          <a:ea typeface="+mn-ea"/>
                          <a:cs typeface="+mn-cs"/>
                        </a:rPr>
                        <a:t>독일</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폭격 당시 목격자들은 폭격 후 비행기들이 저공비행으로 도망가는 사람들을 쫓아다녔다고 기억했다</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사학자들은 이것의 진실성을 점점 더 의심한다 </a:t>
                      </a:r>
                      <a:r>
                        <a:rPr kumimoji="0" lang="en-US" altLang="ko-KR" sz="1800" b="0" i="0" u="none" strike="noStrike" cap="none" normalizeH="0" baseline="0">
                          <a:ln>
                            <a:noFill/>
                          </a:ln>
                          <a:solidFill>
                            <a:schemeClr val="tx1"/>
                          </a:solidFill>
                          <a:effectLst/>
                          <a:latin typeface="+mn-lt"/>
                          <a:ea typeface="+mn-ea"/>
                          <a:cs typeface="+mn-cs"/>
                        </a:rPr>
                        <a:t>(</a:t>
                      </a:r>
                      <a:r>
                        <a:rPr kumimoji="0" lang="ko-KR" altLang="en-US" sz="1800" b="0" i="0" u="none" strike="noStrike" cap="none" normalizeH="0" baseline="0">
                          <a:ln>
                            <a:noFill/>
                          </a:ln>
                          <a:solidFill>
                            <a:schemeClr val="tx1"/>
                          </a:solidFill>
                          <a:effectLst/>
                          <a:latin typeface="+mn-lt"/>
                          <a:ea typeface="+mn-ea"/>
                          <a:cs typeface="+mn-cs"/>
                        </a:rPr>
                        <a:t>즉</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먼지와 화재사이로 이런 비행이 불가능 했을 것이다</a:t>
                      </a:r>
                      <a:r>
                        <a:rPr kumimoji="0" lang="en-US" altLang="ko-KR" sz="1800" b="0" i="0" u="none" strike="noStrike" cap="none" normalizeH="0" baseline="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ko-KR" altLang="en-US" sz="1800" b="0" i="0" u="none" strike="noStrike" cap="none" normalizeH="0" baseline="0">
                          <a:ln>
                            <a:noFill/>
                          </a:ln>
                          <a:solidFill>
                            <a:schemeClr val="tx1"/>
                          </a:solidFill>
                          <a:effectLst/>
                          <a:latin typeface="+mn-lt"/>
                          <a:ea typeface="+mn-ea"/>
                          <a:cs typeface="+mn-cs"/>
                        </a:rPr>
                        <a:t>유명한 심리학자 장 피아제는 </a:t>
                      </a:r>
                      <a:r>
                        <a:rPr kumimoji="0" lang="en-US" altLang="ko-KR" sz="1800" b="0" i="0" u="none" strike="noStrike" cap="none" normalizeH="0" baseline="0">
                          <a:ln>
                            <a:noFill/>
                          </a:ln>
                          <a:solidFill>
                            <a:schemeClr val="tx1"/>
                          </a:solidFill>
                          <a:effectLst/>
                          <a:latin typeface="+mn-lt"/>
                          <a:ea typeface="+mn-ea"/>
                          <a:cs typeface="+mn-cs"/>
                        </a:rPr>
                        <a:t>2</a:t>
                      </a:r>
                      <a:r>
                        <a:rPr kumimoji="0" lang="ko-KR" altLang="en-US" sz="1800" b="0" i="0" u="none" strike="noStrike" cap="none" normalizeH="0" baseline="0">
                          <a:ln>
                            <a:noFill/>
                          </a:ln>
                          <a:solidFill>
                            <a:schemeClr val="tx1"/>
                          </a:solidFill>
                          <a:effectLst/>
                          <a:latin typeface="+mn-lt"/>
                          <a:ea typeface="+mn-ea"/>
                          <a:cs typeface="+mn-cs"/>
                        </a:rPr>
                        <a:t>살 때 유괴당하였던 것을 기억하였다</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하지만 이는 그가 아이였을 때</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그의 유모가 만들어낸 이야기로 밝혀졌다</a:t>
                      </a:r>
                      <a:r>
                        <a:rPr kumimoji="0" lang="en-US" altLang="ko-KR" sz="1800" b="0" i="0" u="none" strike="noStrike" cap="none" normalizeH="0" baseline="0">
                          <a:ln>
                            <a:noFill/>
                          </a:ln>
                          <a:solidFill>
                            <a:schemeClr val="tx1"/>
                          </a:solidFill>
                          <a:effectLst/>
                          <a:latin typeface="+mn-lt"/>
                          <a:ea typeface="+mn-ea"/>
                          <a:cs typeface="+mn-cs"/>
                        </a:rPr>
                        <a:t>.</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ko-KR" altLang="en-US" sz="1800" b="0" i="0" u="none" strike="noStrike" cap="none" normalizeH="0" baseline="0" dirty="0">
                          <a:ln>
                            <a:noFill/>
                          </a:ln>
                          <a:solidFill>
                            <a:schemeClr val="tx1"/>
                          </a:solidFill>
                          <a:effectLst/>
                          <a:latin typeface="+mn-lt"/>
                          <a:ea typeface="+mn-ea"/>
                          <a:cs typeface="+mn-cs"/>
                        </a:rPr>
                        <a:t>한 실험에서 벅스 버니가 디즈니월드 광고에 나오는 것을 보여주었다</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사실 벅스버니는 디즈니사의 캐릭터가 아닌 워너 브라더스사의 캐릭터임에 도 불구하고 실험에 참가한 </a:t>
                      </a:r>
                      <a:r>
                        <a:rPr kumimoji="0" lang="en-US" altLang="ko-KR" sz="1800" b="0" i="0" u="none" strike="noStrike" cap="none" normalizeH="0" baseline="0" dirty="0">
                          <a:ln>
                            <a:noFill/>
                          </a:ln>
                          <a:solidFill>
                            <a:schemeClr val="tx1"/>
                          </a:solidFill>
                          <a:effectLst/>
                          <a:latin typeface="+mn-lt"/>
                          <a:ea typeface="+mn-ea"/>
                          <a:cs typeface="+mn-cs"/>
                        </a:rPr>
                        <a:t>30% </a:t>
                      </a:r>
                      <a:r>
                        <a:rPr kumimoji="0" lang="ko-KR" altLang="en-US" sz="1800" b="0" i="0" u="none" strike="noStrike" cap="none" normalizeH="0" baseline="0" dirty="0">
                          <a:ln>
                            <a:noFill/>
                          </a:ln>
                          <a:solidFill>
                            <a:schemeClr val="tx1"/>
                          </a:solidFill>
                          <a:effectLst/>
                          <a:latin typeface="+mn-lt"/>
                          <a:ea typeface="+mn-ea"/>
                          <a:cs typeface="+mn-cs"/>
                        </a:rPr>
                        <a:t>의 사람이 어릴 적 디즈니 월드에 갔을 때 벅스 버니를 보았던 것을 기억 </a:t>
                      </a:r>
                      <a:r>
                        <a:rPr kumimoji="0" lang="ko-KR" altLang="en-US" sz="1800" b="0" i="0" u="none" strike="noStrike" cap="none" normalizeH="0" baseline="0">
                          <a:ln>
                            <a:noFill/>
                          </a:ln>
                          <a:solidFill>
                            <a:schemeClr val="tx1"/>
                          </a:solidFill>
                          <a:effectLst/>
                          <a:latin typeface="+mn-lt"/>
                          <a:ea typeface="+mn-ea"/>
                          <a:cs typeface="+mn-cs"/>
                        </a:rPr>
                        <a:t>했다</a:t>
                      </a:r>
                      <a:r>
                        <a:rPr kumimoji="0" lang="en-US" altLang="ko-KR" sz="1800" b="0" i="0" u="none" strike="noStrike" cap="none" normalizeH="0" baseline="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82226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왜 우리는 이것을 하는가</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kumimoji="1" lang="ko-KR" altLang="en-US" sz="2400" dirty="0">
                <a:solidFill>
                  <a:srgbClr val="333333"/>
                </a:solidFill>
              </a:rPr>
              <a:t>연구결과 정신증을 경험하고 있는 많은 사람들이 </a:t>
            </a:r>
            <a:r>
              <a:rPr kumimoji="1" lang="de-DE" altLang="ko-KR" sz="2400" dirty="0">
                <a:solidFill>
                  <a:srgbClr val="333333"/>
                </a:solidFill>
              </a:rPr>
              <a:t>(</a:t>
            </a:r>
            <a:r>
              <a:rPr kumimoji="1" lang="ko-KR" altLang="en-US" sz="2400" dirty="0">
                <a:solidFill>
                  <a:srgbClr val="333333"/>
                </a:solidFill>
              </a:rPr>
              <a:t>모든 사람이 그런 것은 아니다</a:t>
            </a:r>
            <a:r>
              <a:rPr kumimoji="1" lang="en-US" altLang="ko-KR" sz="2400" dirty="0">
                <a:solidFill>
                  <a:srgbClr val="333333"/>
                </a:solidFill>
              </a:rPr>
              <a:t>!) </a:t>
            </a:r>
            <a:r>
              <a:rPr kumimoji="1" lang="ko-KR" altLang="en-US" sz="2400" dirty="0">
                <a:solidFill>
                  <a:srgbClr val="333333"/>
                </a:solidFill>
              </a:rPr>
              <a:t>정신증이 없는 사람보다 잘못된 기억에 더 자신감을 가지고 있는 것으로 나타났다</a:t>
            </a:r>
            <a:r>
              <a:rPr kumimoji="1" lang="de-DE" altLang="ko-KR" sz="2400" dirty="0">
                <a:solidFill>
                  <a:srgbClr val="333333"/>
                </a:solidFill>
              </a:rPr>
              <a:t>.</a:t>
            </a:r>
            <a:endParaRPr kumimoji="1" lang="ko-KR"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39</a:t>
            </a:fld>
            <a:endParaRPr lang="de-DE" altLang="ko-KR">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왜 우리는 이것을 하는가</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kumimoji="1" lang="ko-KR" altLang="en-US" sz="2400" dirty="0">
                <a:solidFill>
                  <a:srgbClr val="333333"/>
                </a:solidFill>
              </a:rPr>
              <a:t>연구결과 정신증을 경험하고 있는 많은 사람들이 </a:t>
            </a:r>
            <a:r>
              <a:rPr kumimoji="1" lang="de-DE" altLang="ko-KR" sz="2400" dirty="0">
                <a:solidFill>
                  <a:srgbClr val="333333"/>
                </a:solidFill>
              </a:rPr>
              <a:t>(</a:t>
            </a:r>
            <a:r>
              <a:rPr kumimoji="1" lang="ko-KR" altLang="en-US" sz="2400" dirty="0">
                <a:solidFill>
                  <a:srgbClr val="333333"/>
                </a:solidFill>
              </a:rPr>
              <a:t>모든 사람이 그런 것은 아니다</a:t>
            </a:r>
            <a:r>
              <a:rPr kumimoji="1" lang="en-US" altLang="ko-KR" sz="2400" dirty="0">
                <a:solidFill>
                  <a:srgbClr val="333333"/>
                </a:solidFill>
              </a:rPr>
              <a:t>!) </a:t>
            </a:r>
            <a:r>
              <a:rPr kumimoji="1" lang="ko-KR" altLang="en-US" sz="2400" dirty="0">
                <a:solidFill>
                  <a:srgbClr val="333333"/>
                </a:solidFill>
              </a:rPr>
              <a:t>정신증이 없는 사람보다 잘못된 기억에 더 자신감을 가지고 있는 것으로 나타났다</a:t>
            </a:r>
            <a:r>
              <a:rPr kumimoji="1" lang="de-DE" altLang="ko-KR" sz="2400" dirty="0">
                <a:solidFill>
                  <a:srgbClr val="333333"/>
                </a:solidFill>
              </a:rPr>
              <a:t>.</a:t>
            </a:r>
            <a:endParaRPr kumimoji="1" lang="ko-KR" altLang="en-US" sz="2400" dirty="0">
              <a:solidFill>
                <a:srgbClr val="333333"/>
              </a:solidFill>
            </a:endParaRPr>
          </a:p>
          <a:p>
            <a:pPr marL="342900" lvl="0" indent="-342900" defTabSz="914400" fontAlgn="base">
              <a:buClr>
                <a:srgbClr val="333333"/>
              </a:buClr>
              <a:buFont typeface="WingDings"/>
              <a:buChar char=""/>
            </a:pPr>
            <a:r>
              <a:rPr kumimoji="1" lang="ko-KR" altLang="en-US" sz="2400" dirty="0">
                <a:solidFill>
                  <a:srgbClr val="333333"/>
                </a:solidFill>
              </a:rPr>
              <a:t>그와 동시에 옳은 기억</a:t>
            </a:r>
            <a:r>
              <a:rPr kumimoji="1" lang="en-US" altLang="ko-KR" sz="2400" dirty="0">
                <a:solidFill>
                  <a:srgbClr val="333333"/>
                </a:solidFill>
              </a:rPr>
              <a:t>(</a:t>
            </a:r>
            <a:r>
              <a:rPr kumimoji="1" lang="ko-KR" altLang="en-US" sz="2400" dirty="0">
                <a:solidFill>
                  <a:srgbClr val="333333"/>
                </a:solidFill>
              </a:rPr>
              <a:t>즉</a:t>
            </a:r>
            <a:r>
              <a:rPr kumimoji="1" lang="en-US" altLang="ko-KR" sz="2400" dirty="0">
                <a:solidFill>
                  <a:srgbClr val="333333"/>
                </a:solidFill>
              </a:rPr>
              <a:t>, </a:t>
            </a:r>
            <a:r>
              <a:rPr kumimoji="1" lang="ko-KR" altLang="en-US" sz="2400" dirty="0">
                <a:solidFill>
                  <a:srgbClr val="333333"/>
                </a:solidFill>
              </a:rPr>
              <a:t>실제로 일어났던 일</a:t>
            </a:r>
            <a:r>
              <a:rPr kumimoji="1" lang="en-US" altLang="ko-KR" sz="2400" dirty="0">
                <a:solidFill>
                  <a:srgbClr val="333333"/>
                </a:solidFill>
              </a:rPr>
              <a:t>)</a:t>
            </a:r>
            <a:r>
              <a:rPr kumimoji="1" lang="ko-KR" altLang="en-US" sz="2400" dirty="0">
                <a:solidFill>
                  <a:srgbClr val="333333"/>
                </a:solidFill>
              </a:rPr>
              <a:t>에 대한 자신감은 정신증에서 감소된다</a:t>
            </a:r>
            <a:r>
              <a:rPr kumimoji="1" lang="de-DE" altLang="ko-KR" sz="2400" dirty="0">
                <a:solidFill>
                  <a:srgbClr val="333333"/>
                </a:solidFill>
              </a:rPr>
              <a:t>.</a:t>
            </a:r>
            <a:endParaRPr kumimoji="1" lang="ko-KR"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40</a:t>
            </a:fld>
            <a:endParaRPr lang="de-DE" altLang="ko-KR">
              <a:latin typeface="+mn-lt"/>
            </a:endParaRPr>
          </a:p>
        </p:txBody>
      </p:sp>
    </p:spTree>
    <p:extLst>
      <p:ext uri="{BB962C8B-B14F-4D97-AF65-F5344CB8AC3E}">
        <p14:creationId xmlns:p14="http://schemas.microsoft.com/office/powerpoint/2010/main" val="8239574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왜 우리는 이것을 하는가</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kumimoji="1" lang="ko-KR" altLang="en-US" sz="2400" dirty="0">
                <a:solidFill>
                  <a:srgbClr val="333333"/>
                </a:solidFill>
              </a:rPr>
              <a:t>연구결과 정신증을 경험하고 있는 많은 사람들이 </a:t>
            </a:r>
            <a:r>
              <a:rPr kumimoji="1" lang="de-DE" altLang="ko-KR" sz="2400" dirty="0">
                <a:solidFill>
                  <a:srgbClr val="333333"/>
                </a:solidFill>
              </a:rPr>
              <a:t>(</a:t>
            </a:r>
            <a:r>
              <a:rPr kumimoji="1" lang="ko-KR" altLang="en-US" sz="2400" dirty="0">
                <a:solidFill>
                  <a:srgbClr val="333333"/>
                </a:solidFill>
              </a:rPr>
              <a:t>모든 사람이 그런 것은 아니다</a:t>
            </a:r>
            <a:r>
              <a:rPr kumimoji="1" lang="en-US" altLang="ko-KR" sz="2400" dirty="0">
                <a:solidFill>
                  <a:srgbClr val="333333"/>
                </a:solidFill>
              </a:rPr>
              <a:t>!) </a:t>
            </a:r>
            <a:r>
              <a:rPr kumimoji="1" lang="ko-KR" altLang="en-US" sz="2400" dirty="0">
                <a:solidFill>
                  <a:srgbClr val="333333"/>
                </a:solidFill>
              </a:rPr>
              <a:t>정신증이 없는 사람보다 잘못된 기억에 더 자신감을 가지고 있는 것으로 나타났다</a:t>
            </a:r>
            <a:r>
              <a:rPr kumimoji="1" lang="de-DE" altLang="ko-KR" sz="2400" dirty="0">
                <a:solidFill>
                  <a:srgbClr val="333333"/>
                </a:solidFill>
              </a:rPr>
              <a:t>.</a:t>
            </a:r>
            <a:endParaRPr kumimoji="1" lang="ko-KR" altLang="en-US" sz="2400" dirty="0">
              <a:solidFill>
                <a:srgbClr val="333333"/>
              </a:solidFill>
            </a:endParaRPr>
          </a:p>
          <a:p>
            <a:pPr marL="342900" lvl="0" indent="-342900" defTabSz="914400" fontAlgn="base">
              <a:buClr>
                <a:srgbClr val="333333"/>
              </a:buClr>
              <a:buFont typeface="WingDings"/>
              <a:buChar char=""/>
            </a:pPr>
            <a:r>
              <a:rPr kumimoji="1" lang="ko-KR" altLang="en-US" sz="2400" dirty="0">
                <a:solidFill>
                  <a:srgbClr val="333333"/>
                </a:solidFill>
              </a:rPr>
              <a:t>그와 동시에 옳은 기억</a:t>
            </a:r>
            <a:r>
              <a:rPr kumimoji="1" lang="en-US" altLang="ko-KR" sz="2400" dirty="0">
                <a:solidFill>
                  <a:srgbClr val="333333"/>
                </a:solidFill>
              </a:rPr>
              <a:t>(</a:t>
            </a:r>
            <a:r>
              <a:rPr kumimoji="1" lang="ko-KR" altLang="en-US" sz="2400" dirty="0">
                <a:solidFill>
                  <a:srgbClr val="333333"/>
                </a:solidFill>
              </a:rPr>
              <a:t>즉</a:t>
            </a:r>
            <a:r>
              <a:rPr kumimoji="1" lang="en-US" altLang="ko-KR" sz="2400" dirty="0">
                <a:solidFill>
                  <a:srgbClr val="333333"/>
                </a:solidFill>
              </a:rPr>
              <a:t>, </a:t>
            </a:r>
            <a:r>
              <a:rPr kumimoji="1" lang="ko-KR" altLang="en-US" sz="2400" dirty="0">
                <a:solidFill>
                  <a:srgbClr val="333333"/>
                </a:solidFill>
              </a:rPr>
              <a:t>실제로 일어났던 일</a:t>
            </a:r>
            <a:r>
              <a:rPr kumimoji="1" lang="en-US" altLang="ko-KR" sz="2400" dirty="0">
                <a:solidFill>
                  <a:srgbClr val="333333"/>
                </a:solidFill>
              </a:rPr>
              <a:t>)</a:t>
            </a:r>
            <a:r>
              <a:rPr kumimoji="1" lang="ko-KR" altLang="en-US" sz="2400" dirty="0">
                <a:solidFill>
                  <a:srgbClr val="333333"/>
                </a:solidFill>
              </a:rPr>
              <a:t>에 대한 자신감은 정신증에서 감소된다</a:t>
            </a:r>
            <a:r>
              <a:rPr kumimoji="1" lang="de-DE" altLang="ko-KR" sz="2400" dirty="0">
                <a:solidFill>
                  <a:srgbClr val="333333"/>
                </a:solidFill>
              </a:rPr>
              <a:t>.</a:t>
            </a:r>
            <a:endParaRPr kumimoji="1" lang="ko-KR" altLang="en-US" sz="2400" dirty="0">
              <a:solidFill>
                <a:srgbClr val="333333"/>
              </a:solidFill>
            </a:endParaRPr>
          </a:p>
          <a:p>
            <a:pPr marL="342900" lvl="0" indent="-342900" defTabSz="914400" fontAlgn="base">
              <a:buClr>
                <a:srgbClr val="333333"/>
              </a:buClr>
              <a:buFont typeface="WingDings"/>
              <a:buChar char=""/>
            </a:pPr>
            <a:r>
              <a:rPr kumimoji="1" lang="ko-KR" altLang="en-US" sz="2400" dirty="0">
                <a:solidFill>
                  <a:srgbClr val="333333"/>
                </a:solidFill>
              </a:rPr>
              <a:t>이는 잘못된 기억과 옳은 기억을 구분해내는데 어려움을 일으키며 환경에 대한 건강하고 현실성있는 전망을 방해할 수 있다</a:t>
            </a:r>
            <a:r>
              <a:rPr kumimoji="1" lang="de-DE"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41</a:t>
            </a:fld>
            <a:endParaRPr lang="de-DE" altLang="ko-KR">
              <a:latin typeface="+mn-lt"/>
            </a:endParaRPr>
          </a:p>
        </p:txBody>
      </p:sp>
    </p:spTree>
    <p:extLst>
      <p:ext uri="{BB962C8B-B14F-4D97-AF65-F5344CB8AC3E}">
        <p14:creationId xmlns:p14="http://schemas.microsoft.com/office/powerpoint/2010/main" val="13972618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a:latin typeface="+mn-lt"/>
                <a:ea typeface="+mn-ea"/>
                <a:cs typeface="+mn-cs"/>
              </a:rPr>
              <a:t>정신증에서 기억착오가 어떻게 현실해석착오를 일으키는가 </a:t>
            </a:r>
            <a:r>
              <a:rPr lang="en-US" altLang="ko-KR" sz="3600">
                <a:latin typeface="+mn-lt"/>
                <a:ea typeface="+mn-ea"/>
                <a:cs typeface="+mn-cs"/>
              </a:rPr>
              <a:t>- </a:t>
            </a:r>
            <a:r>
              <a:rPr lang="ko-KR" altLang="en-US" sz="3600">
                <a:latin typeface="+mn-lt"/>
                <a:ea typeface="+mn-ea"/>
                <a:cs typeface="+mn-cs"/>
              </a:rPr>
              <a:t>사례</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42</a:t>
            </a:fld>
            <a:endParaRPr lang="de-DE" altLang="ko-KR">
              <a:latin typeface="+mn-lt"/>
            </a:endParaRPr>
          </a:p>
        </p:txBody>
      </p:sp>
      <p:sp>
        <p:nvSpPr>
          <p:cNvPr id="89110" name="Rechteck 1"/>
          <p:cNvSpPr>
            <a:spLocks noChangeArrowheads="1"/>
          </p:cNvSpPr>
          <p:nvPr/>
        </p:nvSpPr>
        <p:spPr bwMode="auto">
          <a:xfrm>
            <a:off x="408955" y="5877272"/>
            <a:ext cx="11376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ko-KR" altLang="en-US" sz="2000" dirty="0">
                <a:solidFill>
                  <a:srgbClr val="004992"/>
                </a:solidFill>
                <a:latin typeface="+mn-lt"/>
              </a:rPr>
              <a:t>누가 개인적인 경험을 말할 수 있겠는가</a:t>
            </a:r>
            <a:r>
              <a:rPr lang="en-US" altLang="ko-KR" sz="2000" dirty="0">
                <a:solidFill>
                  <a:srgbClr val="004992"/>
                </a:solidFill>
                <a:latin typeface="+mn-lt"/>
              </a:rPr>
              <a:t>?</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3773316019"/>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336793">
                  <a:extLst>
                    <a:ext uri="{9D8B030D-6E8A-4147-A177-3AD203B41FA5}">
                      <a16:colId xmlns:a16="http://schemas.microsoft.com/office/drawing/2014/main" val="20001"/>
                    </a:ext>
                  </a:extLst>
                </a:gridCol>
                <a:gridCol w="424720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000000"/>
                          </a:solidFill>
                          <a:effectLst/>
                          <a:latin typeface="+mn-lt"/>
                          <a:ea typeface="+mn-ea"/>
                          <a:cs typeface="+mn-cs"/>
                        </a:rPr>
                        <a:t>기억착오</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000000"/>
                          </a:solidFill>
                          <a:effectLst/>
                          <a:latin typeface="+mn-lt"/>
                          <a:ea typeface="+mn-ea"/>
                          <a:cs typeface="+mn-cs"/>
                        </a:rPr>
                        <a:t>실제상황</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어머니와 언쟁</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그녀가 “너는 더 이상 내 딸이 아냐” 라고 말한 것으로 기억</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어머니는 실제로 “나는 네가 그런 사람인지 몰랐다” 라고 말했고 시간이 지날수록 정확하게 기억하기 어려워진다</a:t>
                      </a:r>
                      <a:r>
                        <a:rPr kumimoji="0" lang="en-US" altLang="ko-KR" sz="2000" b="0" i="0" u="none" strike="noStrike" cap="none" normalizeH="0" baseline="0">
                          <a:ln>
                            <a:noFill/>
                          </a:ln>
                          <a:solidFill>
                            <a:srgbClr val="333333"/>
                          </a:solidFill>
                          <a:effectLst/>
                          <a:latin typeface="+mn-lt"/>
                          <a:ea typeface="+mn-ea"/>
                          <a:cs typeface="+mn-cs"/>
                        </a:rPr>
                        <a:t>. </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그룹치료 회기</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333333"/>
                          </a:solidFill>
                          <a:effectLst/>
                          <a:latin typeface="+mn-lt"/>
                          <a:ea typeface="+mn-ea"/>
                          <a:cs typeface="+mn-cs"/>
                        </a:rPr>
                        <a:t>아무도 나의 문제에는 관심이 없다</a:t>
                      </a:r>
                      <a:r>
                        <a:rPr kumimoji="0" lang="en-US" altLang="ko-KR"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333333"/>
                          </a:solidFill>
                          <a:effectLst/>
                          <a:latin typeface="+mn-lt"/>
                          <a:ea typeface="+mn-ea"/>
                          <a:cs typeface="+mn-cs"/>
                        </a:rPr>
                        <a:t>그러나 다른 참여자들은 그 상황에서 위로하려 했으나 나중에 이 사실은 </a:t>
                      </a:r>
                      <a:r>
                        <a:rPr kumimoji="0" lang="ko-KR" altLang="en-US" sz="2000" b="0" i="0" u="none" strike="noStrike" cap="none" normalizeH="0" baseline="0">
                          <a:ln>
                            <a:noFill/>
                          </a:ln>
                          <a:solidFill>
                            <a:srgbClr val="333333"/>
                          </a:solidFill>
                          <a:effectLst/>
                          <a:latin typeface="+mn-lt"/>
                          <a:ea typeface="+mn-ea"/>
                          <a:cs typeface="+mn-cs"/>
                        </a:rPr>
                        <a:t>잊혀졌다</a:t>
                      </a:r>
                      <a:r>
                        <a:rPr kumimoji="0" lang="en-US" altLang="ko-KR" sz="2000" b="0" i="0" u="none" strike="noStrike" cap="none" normalizeH="0" baseline="0">
                          <a:ln>
                            <a:noFill/>
                          </a:ln>
                          <a:solidFill>
                            <a:srgbClr val="333333"/>
                          </a:solidFill>
                          <a:effectLst/>
                          <a:latin typeface="+mn-lt"/>
                          <a:ea typeface="+mn-ea"/>
                          <a:cs typeface="+mn-cs"/>
                        </a:rPr>
                        <a:t>. </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과제 </a:t>
            </a:r>
            <a:r>
              <a:rPr lang="en-US" altLang="ko-KR" sz="3600">
                <a:latin typeface="+mn-lt"/>
                <a:ea typeface="+mn-ea"/>
                <a:cs typeface="+mn-cs"/>
              </a:rPr>
              <a:t>2</a:t>
            </a:r>
            <a:endParaRPr lang="de-DE" altLang="ko-KR" sz="3600">
              <a:latin typeface="+mn-lt"/>
              <a:ea typeface="+mn-ea"/>
              <a:cs typeface="+mn-cs"/>
            </a:endParaRPr>
          </a:p>
        </p:txBody>
      </p:sp>
      <p:sp>
        <p:nvSpPr>
          <p:cNvPr id="9113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ko-KR" altLang="en-US" sz="2400" dirty="0">
                <a:solidFill>
                  <a:srgbClr val="333333"/>
                </a:solidFill>
              </a:rPr>
              <a:t>다시</a:t>
            </a:r>
            <a:r>
              <a:rPr lang="en-US" altLang="ko-KR" sz="2400" dirty="0">
                <a:solidFill>
                  <a:srgbClr val="333333"/>
                </a:solidFill>
              </a:rPr>
              <a:t>, </a:t>
            </a:r>
            <a:r>
              <a:rPr lang="ko-KR" altLang="en-US" sz="2400" dirty="0">
                <a:solidFill>
                  <a:srgbClr val="333333"/>
                </a:solidFill>
              </a:rPr>
              <a:t>당신에게 복잡한 장면이 보여진다</a:t>
            </a:r>
            <a:r>
              <a:rPr lang="en-US" altLang="ko-KR" sz="2400" dirty="0">
                <a:solidFill>
                  <a:srgbClr val="333333"/>
                </a:solidFill>
              </a:rPr>
              <a:t>.  </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43</a:t>
            </a:fld>
            <a:endParaRPr lang="de-DE" altLang="ko-KR">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과제 </a:t>
            </a:r>
            <a:r>
              <a:rPr lang="en-US" altLang="ko-KR" sz="3600">
                <a:latin typeface="+mn-lt"/>
                <a:ea typeface="+mn-ea"/>
                <a:cs typeface="+mn-cs"/>
              </a:rPr>
              <a:t>2</a:t>
            </a:r>
            <a:endParaRPr lang="de-DE" altLang="ko-KR" sz="3600">
              <a:latin typeface="+mn-lt"/>
              <a:ea typeface="+mn-ea"/>
              <a:cs typeface="+mn-cs"/>
            </a:endParaRPr>
          </a:p>
        </p:txBody>
      </p:sp>
      <p:sp>
        <p:nvSpPr>
          <p:cNvPr id="93187"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ko-KR" altLang="en-US" sz="2400" dirty="0">
                <a:solidFill>
                  <a:srgbClr val="333333"/>
                </a:solidFill>
              </a:rPr>
              <a:t>다시</a:t>
            </a:r>
            <a:r>
              <a:rPr lang="en-US" altLang="ko-KR" sz="2400" dirty="0">
                <a:solidFill>
                  <a:srgbClr val="333333"/>
                </a:solidFill>
              </a:rPr>
              <a:t>, </a:t>
            </a:r>
            <a:r>
              <a:rPr lang="ko-KR" altLang="en-US" sz="2400" dirty="0">
                <a:solidFill>
                  <a:srgbClr val="333333"/>
                </a:solidFill>
              </a:rPr>
              <a:t>당신에게 복잡한 장면이 보여진다</a:t>
            </a:r>
            <a:r>
              <a:rPr lang="en-US" altLang="ko-KR" sz="2400" dirty="0">
                <a:solidFill>
                  <a:srgbClr val="333333"/>
                </a:solidFill>
              </a:rPr>
              <a:t>.  </a:t>
            </a:r>
          </a:p>
          <a:p>
            <a:pPr marL="342900" indent="-342900" eaLnBrk="1" hangingPunct="1">
              <a:buClr>
                <a:srgbClr val="333333"/>
              </a:buClr>
              <a:buFont typeface="WingDings"/>
              <a:buChar char=""/>
            </a:pPr>
            <a:r>
              <a:rPr lang="ko-KR" altLang="en-US" sz="2400">
                <a:solidFill>
                  <a:srgbClr val="333333"/>
                </a:solidFill>
              </a:rPr>
              <a:t>무엇이 </a:t>
            </a:r>
            <a:r>
              <a:rPr lang="ko-KR" altLang="en-US" sz="2400" dirty="0">
                <a:solidFill>
                  <a:srgbClr val="333333"/>
                </a:solidFill>
              </a:rPr>
              <a:t>빠졌는지 알아내기 위해 노력하라</a:t>
            </a:r>
            <a:r>
              <a:rPr lang="en-US" altLang="ko-KR" sz="2400" dirty="0">
                <a:solidFill>
                  <a:srgbClr val="333333"/>
                </a:solidFill>
              </a:rPr>
              <a:t> (</a:t>
            </a:r>
            <a:r>
              <a:rPr lang="ko-KR" altLang="en-US" sz="2400" dirty="0">
                <a:solidFill>
                  <a:srgbClr val="333333"/>
                </a:solidFill>
              </a:rPr>
              <a:t>빠진 세부사항들은 나중에 파란색으로 </a:t>
            </a:r>
            <a:r>
              <a:rPr lang="ko-KR" altLang="en-US" sz="2400">
                <a:solidFill>
                  <a:srgbClr val="333333"/>
                </a:solidFill>
              </a:rPr>
              <a:t>보여진다</a:t>
            </a:r>
            <a:r>
              <a:rPr lang="en-US" altLang="ko-KR" sz="2400">
                <a:solidFill>
                  <a:srgbClr val="333333"/>
                </a:solidFill>
              </a:rPr>
              <a:t>).</a:t>
            </a:r>
            <a:endParaRPr lang="en-US" altLang="ko-KR"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44</a:t>
            </a:fld>
            <a:endParaRPr lang="de-DE" altLang="ko-KR">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45</a:t>
            </a:fld>
            <a:endParaRPr lang="de-DE" altLang="ko-KR">
              <a:latin typeface="+mn-lt"/>
            </a:endParaRPr>
          </a:p>
        </p:txBody>
      </p:sp>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가판대</a:t>
            </a:r>
            <a:br>
              <a:rPr lang="ko-KR" altLang="en-US" sz="3600">
                <a:solidFill>
                  <a:srgbClr val="004992"/>
                </a:solidFill>
                <a:latin typeface="+mn-lt"/>
                <a:ea typeface="+mn-ea"/>
                <a:cs typeface="+mn-cs"/>
              </a:rPr>
            </a:br>
            <a:r>
              <a:rPr lang="ko-KR" altLang="en-US">
                <a:solidFill>
                  <a:srgbClr val="004992"/>
                </a:solidFill>
                <a:latin typeface="+mn-lt"/>
                <a:ea typeface="+mn-ea"/>
                <a:cs typeface="+mn-cs"/>
              </a:rPr>
              <a:t>무엇을 보았나</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 확신하나요</a:t>
            </a:r>
            <a:r>
              <a:rPr lang="en-US" altLang="ko-KR">
                <a:solidFill>
                  <a:srgbClr val="004992"/>
                </a:solidFill>
                <a:latin typeface="+mn-lt"/>
                <a:ea typeface="+mn-ea"/>
                <a:cs typeface="+mn-cs"/>
              </a:rPr>
              <a:t>?</a:t>
            </a:r>
            <a:endParaRPr lang="de-DE" altLang="ko-KR">
              <a:solidFill>
                <a:srgbClr val="004992"/>
              </a:solidFill>
              <a:latin typeface="+mn-lt"/>
              <a:ea typeface="+mn-ea"/>
              <a:cs typeface="+mn-cs"/>
            </a:endParaRPr>
          </a:p>
        </p:txBody>
      </p:sp>
      <p:sp>
        <p:nvSpPr>
          <p:cNvPr id="9728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가판대 간판</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소세지</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쓰레기통</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의자</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깃발</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가격표</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병</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행상</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46</a:t>
            </a:fld>
            <a:endParaRPr lang="de-DE" altLang="ko-KR">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3" name="Rectangle 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가판대 간판</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소세지</a:t>
            </a:r>
            <a:endParaRPr lang="ko-KR"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쓰레기통</a:t>
            </a:r>
            <a:endParaRPr lang="ko-KR"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의자</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깃발</a:t>
            </a:r>
            <a:endParaRPr lang="ko-KR"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가격표</a:t>
            </a:r>
            <a:endParaRPr lang="ko-KR"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병</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행상</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47</a:t>
            </a:fld>
            <a:endParaRPr lang="de-DE" altLang="ko-KR">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ko-KR" altLang="en-US" sz="3600">
                <a:solidFill>
                  <a:srgbClr val="004992"/>
                </a:solidFill>
                <a:latin typeface="+mn-lt"/>
                <a:ea typeface="+mn-ea"/>
                <a:cs typeface="+mn-cs"/>
              </a:rPr>
              <a:t>가판대</a:t>
            </a:r>
            <a:endParaRPr lang="en-US" sz="3600">
              <a:solidFill>
                <a:srgbClr val="004992"/>
              </a:solidFill>
              <a:latin typeface="+mn-lt"/>
              <a:ea typeface="+mn-ea"/>
              <a:cs typeface="+mn-cs"/>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a:latin typeface="Calibri Light"/>
              </a:rPr>
              <a:t>= </a:t>
            </a:r>
            <a:r>
              <a:rPr lang="ko-KR" altLang="en-US" sz="1800" b="1">
                <a:latin typeface="Calibri Light"/>
              </a:rPr>
              <a:t>없음</a:t>
            </a:r>
            <a:endParaRPr lang="de-DE" altLang="de-DE" sz="1800" b="1" dirty="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48</a:t>
            </a:fld>
            <a:endParaRPr lang="de-DE" altLang="ko-KR">
              <a:latin typeface="+mn-lt"/>
            </a:endParaRPr>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dirty="0">
                <a:solidFill>
                  <a:srgbClr val="004992"/>
                </a:solidFill>
                <a:latin typeface="+mn-lt"/>
                <a:ea typeface="+mn-ea"/>
                <a:cs typeface="+mn-cs"/>
              </a:rPr>
              <a:t>정원</a:t>
            </a:r>
            <a:br>
              <a:rPr lang="ko-KR" altLang="en-US" sz="3600" dirty="0">
                <a:solidFill>
                  <a:srgbClr val="004992"/>
                </a:solidFill>
                <a:latin typeface="+mn-lt"/>
                <a:ea typeface="+mn-ea"/>
                <a:cs typeface="+mn-cs"/>
              </a:rPr>
            </a:br>
            <a:r>
              <a:rPr lang="ko-KR" altLang="en-US" dirty="0">
                <a:solidFill>
                  <a:srgbClr val="004992"/>
                </a:solidFill>
                <a:latin typeface="+mn-lt"/>
                <a:ea typeface="+mn-ea"/>
                <a:cs typeface="+mn-cs"/>
              </a:rPr>
              <a:t>없었던 것은 무엇입니까</a:t>
            </a:r>
            <a:r>
              <a:rPr lang="en-US" altLang="ko-KR" dirty="0">
                <a:solidFill>
                  <a:srgbClr val="004992"/>
                </a:solidFill>
                <a:latin typeface="+mn-lt"/>
                <a:ea typeface="+mn-ea"/>
                <a:cs typeface="+mn-cs"/>
              </a:rPr>
              <a:t>? </a:t>
            </a:r>
            <a:r>
              <a:rPr lang="ko-KR" altLang="en-US" dirty="0">
                <a:solidFill>
                  <a:srgbClr val="004992"/>
                </a:solidFill>
                <a:latin typeface="+mn-lt"/>
                <a:ea typeface="+mn-ea"/>
                <a:cs typeface="+mn-cs"/>
              </a:rPr>
              <a:t>당신은 얼마나 확신하나요</a:t>
            </a:r>
            <a:r>
              <a:rPr lang="en-US" altLang="ko-KR" dirty="0">
                <a:solidFill>
                  <a:srgbClr val="004992"/>
                </a:solidFill>
                <a:latin typeface="+mn-lt"/>
                <a:ea typeface="+mn-ea"/>
                <a:cs typeface="+mn-cs"/>
              </a:rPr>
              <a:t>?</a:t>
            </a:r>
            <a:endParaRPr lang="de-DE" altLang="ko-KR" dirty="0">
              <a:solidFill>
                <a:srgbClr val="004992"/>
              </a:solidFill>
              <a:latin typeface="+mn-lt"/>
              <a:ea typeface="+mn-ea"/>
              <a:cs typeface="+mn-cs"/>
            </a:endParaRPr>
          </a:p>
        </p:txBody>
      </p:sp>
      <p:sp>
        <p:nvSpPr>
          <p:cNvPr id="10445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dirty="0">
                <a:solidFill>
                  <a:srgbClr val="333333"/>
                </a:solidFill>
              </a:rPr>
              <a:t>물 뿌리게</a:t>
            </a:r>
          </a:p>
          <a:p>
            <a:pPr marL="342900" indent="-342900" eaLnBrk="1" hangingPunct="1">
              <a:lnSpc>
                <a:spcPct val="100000"/>
              </a:lnSpc>
              <a:spcBef>
                <a:spcPts val="1200"/>
              </a:spcBef>
              <a:buClr>
                <a:srgbClr val="333333"/>
              </a:buClr>
              <a:buFont typeface="WingDings"/>
              <a:buChar char=""/>
            </a:pPr>
            <a:r>
              <a:rPr lang="ko-KR" altLang="en-US" sz="2400" dirty="0">
                <a:solidFill>
                  <a:srgbClr val="333333"/>
                </a:solidFill>
              </a:rPr>
              <a:t>해바라기</a:t>
            </a:r>
            <a:endParaRPr lang="ko-KR"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dirty="0">
                <a:solidFill>
                  <a:srgbClr val="333333"/>
                </a:solidFill>
              </a:rPr>
              <a:t>꽃밭</a:t>
            </a:r>
            <a:endParaRPr lang="ko-KR"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dirty="0">
                <a:solidFill>
                  <a:srgbClr val="333333"/>
                </a:solidFill>
              </a:rPr>
              <a:t>나무</a:t>
            </a:r>
            <a:endParaRPr lang="ko-KR"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dirty="0">
                <a:solidFill>
                  <a:srgbClr val="333333"/>
                </a:solidFill>
              </a:rPr>
              <a:t>삽</a:t>
            </a:r>
            <a:endParaRPr lang="ko-KR"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dirty="0">
                <a:solidFill>
                  <a:srgbClr val="333333"/>
                </a:solidFill>
              </a:rPr>
              <a:t>갈퀴</a:t>
            </a:r>
            <a:endParaRPr lang="ko-KR"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dirty="0">
                <a:solidFill>
                  <a:srgbClr val="333333"/>
                </a:solidFill>
              </a:rPr>
              <a:t>호스</a:t>
            </a:r>
            <a:endParaRPr lang="ko-KR"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49</a:t>
            </a:fld>
            <a:endParaRPr lang="de-DE" altLang="ko-KR">
              <a:latin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0" name="Rectangle 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물 뿌리게</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해바라기</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꽃밭</a:t>
            </a:r>
            <a:endParaRPr lang="ko-KR"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나무</a:t>
            </a:r>
            <a:endParaRPr lang="ko-KR" altLang="de-DE" sz="2400">
              <a:solidFill>
                <a:srgbClr val="004992"/>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삽</a:t>
            </a:r>
            <a:endParaRPr lang="ko-KR"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갈퀴</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호스</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50</a:t>
            </a:fld>
            <a:endParaRPr lang="de-DE" altLang="ko-KR">
              <a:latin typeface="+mn-lt"/>
            </a:endParaRPr>
          </a:p>
        </p:txBody>
      </p:sp>
      <p:sp>
        <p:nvSpPr>
          <p:cNvPr id="4" name="Title 3"/>
          <p:cNvSpPr>
            <a:spLocks noGrp="1"/>
          </p:cNvSpPr>
          <p:nvPr>
            <p:ph type="title"/>
          </p:nvPr>
        </p:nvSpPr>
        <p:spPr/>
        <p:txBody>
          <a:bodyPr/>
          <a:lstStyle/>
          <a:p>
            <a:r>
              <a:rPr lang="ko-KR" altLang="en-US" sz="3600">
                <a:solidFill>
                  <a:srgbClr val="004992"/>
                </a:solidFill>
                <a:latin typeface="+mn-lt"/>
                <a:ea typeface="+mn-ea"/>
                <a:cs typeface="+mn-cs"/>
              </a:rPr>
              <a:t>정원</a:t>
            </a:r>
            <a:endParaRPr lang="en-US" sz="3600">
              <a:solidFill>
                <a:srgbClr val="004992"/>
              </a:solidFill>
              <a:latin typeface="+mn-lt"/>
              <a:ea typeface="+mn-ea"/>
              <a:cs typeface="+mn-cs"/>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a:latin typeface="Calibri Light"/>
              </a:rPr>
              <a:t>= </a:t>
            </a:r>
            <a:r>
              <a:rPr lang="ko-KR" altLang="en-US" sz="1800" b="1">
                <a:latin typeface="Calibri Light"/>
              </a:rPr>
              <a:t>없음</a:t>
            </a:r>
            <a:endParaRPr lang="de-DE" altLang="de-DE" sz="1800" b="1" dirty="0">
              <a:latin typeface="Calibri Light"/>
            </a:endParaRPr>
          </a:p>
        </p:txBody>
      </p:sp>
      <p:pic>
        <p:nvPicPr>
          <p:cNvPr id="11"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ko-KR" altLang="en-US" sz="3600" spc="-5" dirty="0">
                <a:latin typeface="+mn-lt"/>
                <a:ea typeface="+mn-ea"/>
                <a:cs typeface="+mn-cs"/>
              </a:rPr>
              <a:t>선택 </a:t>
            </a:r>
            <a:r>
              <a:rPr lang="en-US" altLang="ko-KR" sz="3600" spc="-5" dirty="0">
                <a:latin typeface="+mn-lt"/>
                <a:ea typeface="+mn-ea"/>
                <a:cs typeface="+mn-cs"/>
              </a:rPr>
              <a:t>: </a:t>
            </a:r>
            <a:r>
              <a:rPr lang="ko-KR" altLang="en-US" sz="3600" spc="-5" dirty="0">
                <a:latin typeface="+mn-lt"/>
                <a:ea typeface="+mn-ea"/>
                <a:cs typeface="+mn-cs"/>
              </a:rPr>
              <a:t>비디오 영상</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ko-KR" altLang="en-US" sz="2400" dirty="0">
                <a:solidFill>
                  <a:srgbClr val="004992"/>
                </a:solidFill>
              </a:rPr>
              <a:t>선택</a:t>
            </a:r>
            <a:r>
              <a:rPr lang="en-US" altLang="ko-KR" sz="2400" dirty="0">
                <a:solidFill>
                  <a:srgbClr val="004992"/>
                </a:solidFill>
              </a:rPr>
              <a:t>: </a:t>
            </a:r>
            <a:r>
              <a:rPr lang="ko-KR" altLang="en-US" sz="2400" dirty="0">
                <a:solidFill>
                  <a:srgbClr val="004992"/>
                </a:solidFill>
              </a:rPr>
              <a:t>비디오 영상은 오늘의 화제가 다음의 웹 사이트에서 유용했음을 나타내고 있다</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ko-KR" altLang="en-US" sz="2400" dirty="0">
                <a:solidFill>
                  <a:srgbClr val="333333"/>
                </a:solidFill>
              </a:rPr>
              <a:t>비디오가 끝나면</a:t>
            </a:r>
            <a:r>
              <a:rPr lang="en-US" altLang="ko-KR" sz="2400" dirty="0">
                <a:solidFill>
                  <a:srgbClr val="333333"/>
                </a:solidFill>
              </a:rPr>
              <a:t>, </a:t>
            </a:r>
            <a:r>
              <a:rPr lang="ko-KR" altLang="en-US" sz="2400" dirty="0">
                <a:solidFill>
                  <a:srgbClr val="333333"/>
                </a:solidFill>
              </a:rPr>
              <a:t>당신은 그것이 오늘의 화제와 어떤 관련성이 있는지 토론할 수 </a:t>
            </a:r>
            <a:r>
              <a:rPr lang="ko-KR" altLang="en-US" sz="2400">
                <a:solidFill>
                  <a:srgbClr val="333333"/>
                </a:solidFill>
              </a:rPr>
              <a:t>있다</a:t>
            </a:r>
            <a:r>
              <a:rPr lang="en-US" altLang="ko-KR" sz="240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97718FBA-1342-40E3-A154-C07A2F2DAF9C}" type="slidenum">
              <a:rPr lang="ko-KR" altLang="de-DE" smtClean="0">
                <a:latin typeface="+mn-lt"/>
              </a:rPr>
              <a:pPr>
                <a:defRPr/>
              </a:pPr>
              <a:t>51</a:t>
            </a:fld>
            <a:endParaRPr lang="de-DE" altLang="ko-KR">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mn-lt"/>
              </a:rPr>
              <a:t>[</a:t>
            </a:r>
            <a:r>
              <a:rPr lang="ko-KR" altLang="en-US" sz="1800" i="1" spc="-5" dirty="0">
                <a:solidFill>
                  <a:srgbClr val="333333"/>
                </a:solidFill>
                <a:latin typeface="+mn-lt"/>
              </a:rPr>
              <a:t>훈련자들을 위해</a:t>
            </a:r>
            <a:r>
              <a:rPr lang="en-US" altLang="ko-KR" sz="1800" i="1" spc="-5" dirty="0">
                <a:solidFill>
                  <a:srgbClr val="333333"/>
                </a:solidFill>
                <a:latin typeface="+mn-lt"/>
              </a:rPr>
              <a:t>:</a:t>
            </a:r>
            <a:endParaRPr sz="1800" dirty="0">
              <a:solidFill>
                <a:srgbClr val="333333"/>
              </a:solidFill>
              <a:latin typeface="+mn-lt"/>
            </a:endParaRPr>
          </a:p>
          <a:p>
            <a:pPr marL="12700" marR="5080" defTabSz="914400" eaLnBrk="0" fontAlgn="base" hangingPunct="0">
              <a:spcBef>
                <a:spcPts val="800"/>
              </a:spcBef>
              <a:spcAft>
                <a:spcPct val="0"/>
              </a:spcAft>
            </a:pPr>
            <a:r>
              <a:rPr lang="ko-KR" altLang="en-US" sz="1800" dirty="0">
                <a:solidFill>
                  <a:srgbClr val="333333"/>
                </a:solidFill>
                <a:latin typeface="+mn-lt"/>
              </a:rPr>
              <a:t>몇몇의 동영상은 모든 청중이나 문화에적절하지 않는 언어를 담고 있습니다</a:t>
            </a:r>
            <a:r>
              <a:rPr lang="en-US" altLang="ko-KR" sz="1800" dirty="0">
                <a:solidFill>
                  <a:srgbClr val="333333"/>
                </a:solidFill>
                <a:latin typeface="+mn-lt"/>
              </a:rPr>
              <a:t>. </a:t>
            </a:r>
            <a:r>
              <a:rPr lang="ko-KR" altLang="en-US" sz="1800" dirty="0">
                <a:solidFill>
                  <a:srgbClr val="333333"/>
                </a:solidFill>
                <a:latin typeface="+mn-lt"/>
              </a:rPr>
              <a:t>보기전에 앞선화면을 주의깊게 보기 바랍니다</a:t>
            </a:r>
            <a:r>
              <a:rPr lang="de-DE" sz="1800"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40650810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52</a:t>
            </a:fld>
            <a:endParaRPr lang="de-DE" altLang="ko-KR">
              <a:latin typeface="+mn-lt"/>
            </a:endParaRPr>
          </a:p>
        </p:txBody>
      </p:sp>
      <p:pic>
        <p:nvPicPr>
          <p:cNvPr id="7"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093"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브레인스토밍</a:t>
            </a:r>
            <a:endParaRPr lang="ko-KR" altLang="de-DE" sz="3600">
              <a:latin typeface="+mn-lt"/>
              <a:ea typeface="+mn-ea"/>
              <a:cs typeface="+mn-cs"/>
            </a:endParaRPr>
          </a:p>
        </p:txBody>
      </p:sp>
      <p:sp>
        <p:nvSpPr>
          <p:cNvPr id="110595" name="Rectangle 3"/>
          <p:cNvSpPr>
            <a:spLocks noGrp="1" noChangeArrowheads="1"/>
          </p:cNvSpPr>
          <p:nvPr>
            <p:ph idx="1"/>
          </p:nvPr>
        </p:nvSpPr>
        <p:spPr>
          <a:noFill/>
        </p:spPr>
        <p:txBody>
          <a:bodyPr>
            <a:noAutofit/>
          </a:bodyPr>
          <a:lstStyle/>
          <a:p>
            <a:pPr eaLnBrk="1" hangingPunct="1">
              <a:lnSpc>
                <a:spcPct val="90000"/>
              </a:lnSpc>
              <a:buFont typeface="Wingdings" panose="05000000000000000000" pitchFamily="2" charset="2"/>
              <a:buNone/>
            </a:pPr>
            <a:r>
              <a:rPr lang="ko-KR" altLang="en-US" sz="2400" dirty="0">
                <a:solidFill>
                  <a:srgbClr val="333333"/>
                </a:solidFill>
              </a:rPr>
              <a:t>전형적인 교실에는 무엇이 보이나</a:t>
            </a:r>
            <a:r>
              <a:rPr lang="en-US" altLang="ko-KR"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53</a:t>
            </a:fld>
            <a:endParaRPr lang="de-DE" altLang="ko-KR">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교실</a:t>
            </a:r>
            <a:br>
              <a:rPr lang="ko-KR" altLang="en-US" sz="3600">
                <a:solidFill>
                  <a:srgbClr val="004992"/>
                </a:solidFill>
                <a:latin typeface="+mn-lt"/>
                <a:ea typeface="+mn-ea"/>
                <a:cs typeface="+mn-cs"/>
              </a:rPr>
            </a:br>
            <a:r>
              <a:rPr lang="ko-KR" altLang="en-US">
                <a:solidFill>
                  <a:srgbClr val="004992"/>
                </a:solidFill>
                <a:latin typeface="+mn-lt"/>
                <a:ea typeface="+mn-ea"/>
                <a:cs typeface="+mn-cs"/>
              </a:rPr>
              <a:t>그림에서 당신이 본 것은 무엇입니까</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얼마나확신하나요</a:t>
            </a:r>
            <a:r>
              <a:rPr lang="en-US" altLang="ko-KR">
                <a:solidFill>
                  <a:srgbClr val="004992"/>
                </a:solidFill>
                <a:latin typeface="+mn-lt"/>
                <a:ea typeface="+mn-ea"/>
                <a:cs typeface="+mn-cs"/>
              </a:rPr>
              <a:t>?</a:t>
            </a:r>
            <a:endParaRPr lang="de-DE" altLang="ko-KR">
              <a:solidFill>
                <a:srgbClr val="004992"/>
              </a:solidFill>
              <a:latin typeface="+mn-lt"/>
              <a:ea typeface="+mn-ea"/>
              <a:cs typeface="+mn-cs"/>
            </a:endParaRPr>
          </a:p>
        </p:txBody>
      </p:sp>
      <p:sp>
        <p:nvSpPr>
          <p:cNvPr id="11264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가방</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선생님</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지도</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책</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의자들</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선생님 의자</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흑판</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선생님 가방</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54</a:t>
            </a:fld>
            <a:endParaRPr lang="de-DE" altLang="ko-KR">
              <a:latin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3" name="Rectangle 10"/>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가방</a:t>
            </a:r>
            <a:endParaRPr lang="ko-KR"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선생님</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지도</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책</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의자들</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선생님 의자</a:t>
            </a:r>
            <a:endParaRPr lang="ko-KR"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흑판</a:t>
            </a:r>
            <a:endParaRPr lang="ko-KR"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선생님 가방</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55</a:t>
            </a:fld>
            <a:endParaRPr lang="de-DE" altLang="ko-KR">
              <a:latin typeface="+mn-lt"/>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ko-KR" altLang="en-US" sz="3600">
                <a:solidFill>
                  <a:srgbClr val="004992"/>
                </a:solidFill>
                <a:latin typeface="+mn-lt"/>
                <a:ea typeface="+mn-ea"/>
                <a:cs typeface="+mn-cs"/>
              </a:rPr>
              <a:t>교실</a:t>
            </a:r>
            <a:endParaRPr lang="en-US" sz="3600" dirty="0">
              <a:solidFill>
                <a:srgbClr val="004992"/>
              </a:solidFill>
              <a:latin typeface="+mn-lt"/>
              <a:ea typeface="+mn-ea"/>
              <a:cs typeface="+mn-cs"/>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a:latin typeface="Calibri Light"/>
              </a:rPr>
              <a:t>= </a:t>
            </a:r>
            <a:r>
              <a:rPr lang="ko-KR" altLang="en-US" sz="1800" b="1">
                <a:latin typeface="Calibri Light"/>
              </a:rPr>
              <a:t>없음</a:t>
            </a:r>
            <a:endParaRPr lang="de-DE" altLang="de-DE" sz="1800" b="1" dirty="0">
              <a:latin typeface="Calibri Light"/>
            </a:endParaRPr>
          </a:p>
        </p:txBody>
      </p:sp>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56</a:t>
            </a:fld>
            <a:endParaRPr lang="de-DE" altLang="ko-KR">
              <a:latin typeface="+mn-lt"/>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어부</a:t>
            </a:r>
            <a:br>
              <a:rPr lang="ko-KR" altLang="en-US" sz="3600">
                <a:solidFill>
                  <a:srgbClr val="004992"/>
                </a:solidFill>
                <a:latin typeface="+mn-lt"/>
                <a:ea typeface="+mn-ea"/>
                <a:cs typeface="+mn-cs"/>
              </a:rPr>
            </a:br>
            <a:r>
              <a:rPr lang="ko-KR" altLang="en-US">
                <a:solidFill>
                  <a:srgbClr val="004992"/>
                </a:solidFill>
                <a:latin typeface="+mn-lt"/>
                <a:ea typeface="+mn-ea"/>
                <a:cs typeface="+mn-cs"/>
              </a:rPr>
              <a:t>보이지 않은 것은 무엇입니까</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 확신하나요</a:t>
            </a:r>
            <a:r>
              <a:rPr lang="en-US" altLang="ko-KR">
                <a:solidFill>
                  <a:srgbClr val="004992"/>
                </a:solidFill>
                <a:latin typeface="+mn-lt"/>
                <a:ea typeface="+mn-ea"/>
                <a:cs typeface="+mn-cs"/>
              </a:rPr>
              <a:t>?</a:t>
            </a:r>
            <a:endParaRPr lang="de-DE" altLang="ko-KR">
              <a:solidFill>
                <a:srgbClr val="004992"/>
              </a:solidFill>
              <a:latin typeface="+mn-lt"/>
              <a:ea typeface="+mn-ea"/>
              <a:cs typeface="+mn-cs"/>
            </a:endParaRPr>
          </a:p>
        </p:txBody>
      </p:sp>
      <p:sp>
        <p:nvSpPr>
          <p:cNvPr id="11878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파이프 담배</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물동이</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모자의 단추</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보트에 쓰인 </a:t>
            </a:r>
            <a:r>
              <a:rPr lang="en-US" altLang="ko-KR" sz="2400">
                <a:solidFill>
                  <a:srgbClr val="333333"/>
                </a:solidFill>
              </a:rPr>
              <a:t>“</a:t>
            </a:r>
            <a:r>
              <a:rPr lang="ko-KR" altLang="en-US" sz="2400">
                <a:solidFill>
                  <a:srgbClr val="333333"/>
                </a:solidFill>
              </a:rPr>
              <a:t>스포츠</a:t>
            </a:r>
            <a:r>
              <a:rPr lang="en-US" altLang="ko-KR" sz="2400">
                <a:solidFill>
                  <a:srgbClr val="333333"/>
                </a:solidFill>
              </a:rPr>
              <a:t>” </a:t>
            </a:r>
            <a:r>
              <a:rPr lang="ko-KR" altLang="en-US" sz="2400">
                <a:solidFill>
                  <a:srgbClr val="333333"/>
                </a:solidFill>
              </a:rPr>
              <a:t>글씨</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낚시대</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스웨타</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물</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물고기</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57</a:t>
            </a:fld>
            <a:endParaRPr lang="de-DE" altLang="ko-KR">
              <a:latin typeface="+mn-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Rectangle 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파이프 담배</a:t>
            </a:r>
            <a:endParaRPr lang="ko-KR"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물동이</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모자의 단추</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보트에 쓰인 </a:t>
            </a:r>
            <a:r>
              <a:rPr lang="en-US" altLang="ko-KR" sz="2400">
                <a:solidFill>
                  <a:srgbClr val="333333"/>
                </a:solidFill>
              </a:rPr>
              <a:t>“</a:t>
            </a:r>
            <a:r>
              <a:rPr lang="ko-KR" altLang="en-US" sz="2400">
                <a:solidFill>
                  <a:srgbClr val="333333"/>
                </a:solidFill>
              </a:rPr>
              <a:t>스포츠</a:t>
            </a:r>
            <a:r>
              <a:rPr lang="en-US" altLang="ko-KR" sz="2400">
                <a:solidFill>
                  <a:srgbClr val="333333"/>
                </a:solidFill>
              </a:rPr>
              <a:t>” </a:t>
            </a:r>
            <a:r>
              <a:rPr lang="ko-KR" altLang="en-US" sz="2400">
                <a:solidFill>
                  <a:srgbClr val="333333"/>
                </a:solidFill>
              </a:rPr>
              <a:t>글씨</a:t>
            </a: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낚시대</a:t>
            </a:r>
            <a:endParaRPr lang="ko-KR"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스웨타</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물</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물고기</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58</a:t>
            </a:fld>
            <a:endParaRPr lang="de-DE" altLang="ko-KR">
              <a:latin typeface="+mn-lt"/>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ko-KR" altLang="en-US" sz="3600">
                <a:solidFill>
                  <a:srgbClr val="004992"/>
                </a:solidFill>
                <a:latin typeface="+mn-lt"/>
                <a:ea typeface="+mn-ea"/>
                <a:cs typeface="+mn-cs"/>
              </a:rPr>
              <a:t>어부</a:t>
            </a:r>
            <a:endParaRPr lang="en-US" sz="3600" dirty="0">
              <a:solidFill>
                <a:srgbClr val="004992"/>
              </a:solidFill>
              <a:latin typeface="+mn-lt"/>
              <a:ea typeface="+mn-ea"/>
              <a:cs typeface="+mn-cs"/>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a:latin typeface="Calibri Light"/>
              </a:rPr>
              <a:t>= </a:t>
            </a:r>
            <a:r>
              <a:rPr lang="ko-KR" altLang="en-US" sz="1800" b="1">
                <a:latin typeface="Calibri Light"/>
              </a:rPr>
              <a:t>없음</a:t>
            </a:r>
            <a:endParaRPr lang="de-DE" altLang="de-DE" sz="1800" b="1" dirty="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59</a:t>
            </a:fld>
            <a:endParaRPr lang="de-DE" altLang="ko-KR">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브레인스토밍</a:t>
            </a:r>
            <a:endParaRPr lang="de-DE" altLang="ko-KR" sz="3600">
              <a:latin typeface="+mn-lt"/>
              <a:ea typeface="+mn-ea"/>
              <a:cs typeface="+mn-cs"/>
            </a:endParaRPr>
          </a:p>
        </p:txBody>
      </p:sp>
      <p:sp>
        <p:nvSpPr>
          <p:cNvPr id="124931" name="Rectangle 3"/>
          <p:cNvSpPr>
            <a:spLocks noGrp="1" noChangeArrowheads="1"/>
          </p:cNvSpPr>
          <p:nvPr>
            <p:ph idx="1"/>
          </p:nvPr>
        </p:nvSpPr>
        <p:spPr>
          <a:noFill/>
        </p:spPr>
        <p:txBody>
          <a:bodyPr>
            <a:noAutofit/>
          </a:bodyPr>
          <a:lstStyle/>
          <a:p>
            <a:pPr eaLnBrk="1" hangingPunct="1">
              <a:lnSpc>
                <a:spcPct val="90000"/>
              </a:lnSpc>
              <a:buFont typeface="Wingdings" panose="05000000000000000000" pitchFamily="2" charset="2"/>
              <a:buNone/>
            </a:pPr>
            <a:r>
              <a:rPr lang="ko-KR" altLang="en-US" sz="2400" dirty="0">
                <a:solidFill>
                  <a:srgbClr val="333333"/>
                </a:solidFill>
              </a:rPr>
              <a:t>교차로에는 무엇이 보입니까</a:t>
            </a:r>
            <a:r>
              <a:rPr lang="en-US" altLang="ko-KR" sz="2400">
                <a:solidFill>
                  <a:srgbClr val="333333"/>
                </a:solidFill>
              </a:rPr>
              <a:t>?  </a:t>
            </a:r>
            <a:endParaRPr lang="de-DE" altLang="ko-KR"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60</a:t>
            </a:fld>
            <a:endParaRPr lang="de-DE" altLang="ko-KR">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횡단보도</a:t>
            </a:r>
            <a:br>
              <a:rPr lang="ko-KR" altLang="en-US" sz="3600">
                <a:solidFill>
                  <a:srgbClr val="004992"/>
                </a:solidFill>
                <a:latin typeface="+mn-lt"/>
                <a:ea typeface="+mn-ea"/>
                <a:cs typeface="+mn-cs"/>
              </a:rPr>
            </a:br>
            <a:r>
              <a:rPr lang="ko-KR" altLang="en-US">
                <a:solidFill>
                  <a:srgbClr val="004992"/>
                </a:solidFill>
                <a:latin typeface="+mn-lt"/>
                <a:ea typeface="+mn-ea"/>
                <a:cs typeface="+mn-cs"/>
              </a:rPr>
              <a:t>그림에서 당신이 본 것은 무엇입니까</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얼마나확신하나요</a:t>
            </a:r>
            <a:r>
              <a:rPr lang="en-US" altLang="ko-KR">
                <a:solidFill>
                  <a:srgbClr val="004992"/>
                </a:solidFill>
                <a:latin typeface="+mn-lt"/>
                <a:ea typeface="+mn-ea"/>
                <a:cs typeface="+mn-cs"/>
              </a:rPr>
              <a:t>?</a:t>
            </a:r>
            <a:endParaRPr lang="de-DE" altLang="ko-KR">
              <a:solidFill>
                <a:srgbClr val="004992"/>
              </a:solidFill>
              <a:latin typeface="+mn-lt"/>
              <a:ea typeface="+mn-ea"/>
              <a:cs typeface="+mn-cs"/>
            </a:endParaRPr>
          </a:p>
        </p:txBody>
      </p:sp>
      <p:sp>
        <p:nvSpPr>
          <p:cNvPr id="12697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승용차</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경찰관</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자전거탄 아이</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할머니</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파란 신호등</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건널목 표시</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정지 표시</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지평선</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61</a:t>
            </a:fld>
            <a:endParaRPr lang="de-DE" altLang="ko-KR">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8" name="Rectangle 11"/>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승용차</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경찰관</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자전거탄 아이</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할머니</a:t>
            </a:r>
            <a:endParaRPr lang="ko-KR"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파란 신호등</a:t>
            </a:r>
            <a:endParaRPr lang="ko-KR"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건널목 표시</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정지 표시</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지평선</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62</a:t>
            </a:fld>
            <a:endParaRPr lang="de-DE" altLang="ko-KR">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ko-KR" altLang="en-US" sz="3600">
                <a:solidFill>
                  <a:srgbClr val="004992"/>
                </a:solidFill>
                <a:latin typeface="+mn-lt"/>
                <a:ea typeface="+mn-ea"/>
                <a:cs typeface="+mn-cs"/>
              </a:rPr>
              <a:t>횡단보도</a:t>
            </a:r>
            <a:endParaRPr lang="en-US" sz="3600">
              <a:solidFill>
                <a:srgbClr val="004992"/>
              </a:solidFill>
              <a:latin typeface="+mn-lt"/>
              <a:ea typeface="+mn-ea"/>
              <a:cs typeface="+mn-cs"/>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a:latin typeface="Calibri Light"/>
              </a:rPr>
              <a:t>= </a:t>
            </a:r>
            <a:r>
              <a:rPr lang="ko-KR" altLang="en-US" sz="1800" b="1">
                <a:latin typeface="Calibri Light"/>
              </a:rPr>
              <a:t>없음</a:t>
            </a:r>
            <a:endParaRPr lang="de-DE" altLang="de-DE" sz="1800" b="1" dirty="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63</a:t>
            </a:fld>
            <a:endParaRPr lang="de-DE" altLang="ko-KR">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브레인스토밍</a:t>
            </a:r>
            <a:endParaRPr lang="de-DE" altLang="ko-KR" sz="3600">
              <a:solidFill>
                <a:srgbClr val="004992"/>
              </a:solidFill>
              <a:latin typeface="+mn-lt"/>
              <a:ea typeface="+mn-ea"/>
              <a:cs typeface="+mn-cs"/>
            </a:endParaRPr>
          </a:p>
        </p:txBody>
      </p:sp>
      <p:sp>
        <p:nvSpPr>
          <p:cNvPr id="133123" name="Rectangle 3"/>
          <p:cNvSpPr>
            <a:spLocks noGrp="1" noChangeArrowheads="1"/>
          </p:cNvSpPr>
          <p:nvPr>
            <p:ph idx="1"/>
          </p:nvPr>
        </p:nvSpPr>
        <p:spPr>
          <a:noFill/>
        </p:spPr>
        <p:txBody>
          <a:bodyPr>
            <a:noAutofit/>
          </a:bodyPr>
          <a:lstStyle/>
          <a:p>
            <a:pPr eaLnBrk="1" hangingPunct="1">
              <a:buFont typeface="Wingdings" panose="05000000000000000000" pitchFamily="2" charset="2"/>
              <a:buNone/>
            </a:pPr>
            <a:r>
              <a:rPr lang="ko-KR" altLang="en-US" sz="2400" dirty="0">
                <a:solidFill>
                  <a:srgbClr val="333333"/>
                </a:solidFill>
              </a:rPr>
              <a:t>놀이터에서는 무엇을 볼 수 있습니까</a:t>
            </a:r>
            <a:r>
              <a:rPr lang="en-US" altLang="ko-KR" sz="2400" dirty="0">
                <a:solidFill>
                  <a:srgbClr val="333333"/>
                </a:solidFill>
              </a:rPr>
              <a:t>?</a:t>
            </a:r>
          </a:p>
          <a:p>
            <a:pPr eaLnBrk="1" hangingPunct="1">
              <a:buFont typeface="Wingdings" panose="05000000000000000000" pitchFamily="2" charset="2"/>
              <a:buNone/>
            </a:pPr>
            <a:r>
              <a:rPr lang="en-US" altLang="ko-KR" sz="2400" dirty="0">
                <a:solidFill>
                  <a:srgbClr val="333333"/>
                </a:solidFill>
              </a:rPr>
              <a:t>…</a:t>
            </a:r>
          </a:p>
          <a:p>
            <a:pPr eaLnBrk="1" hangingPunct="1">
              <a:buFont typeface="Wingdings" panose="05000000000000000000" pitchFamily="2" charset="2"/>
              <a:buNone/>
            </a:pPr>
            <a:r>
              <a:rPr lang="en-US" altLang="ko-KR" sz="2400" dirty="0">
                <a:solidFill>
                  <a:srgbClr val="333333"/>
                </a:solidFill>
              </a:rPr>
              <a:t>…</a:t>
            </a:r>
          </a:p>
          <a:p>
            <a:pPr eaLnBrk="1" hangingPunct="1">
              <a:buFont typeface="Wingdings" panose="05000000000000000000" pitchFamily="2" charset="2"/>
              <a:buNone/>
            </a:pPr>
            <a:r>
              <a:rPr lang="en-US" altLang="ko-KR" sz="2400" dirty="0">
                <a:solidFill>
                  <a:srgbClr val="333333"/>
                </a:solidFill>
              </a:rPr>
              <a:t>…</a:t>
            </a:r>
          </a:p>
          <a:p>
            <a:pPr eaLnBrk="1" hangingPunct="1">
              <a:buFont typeface="Wingdings" panose="05000000000000000000" pitchFamily="2" charset="2"/>
              <a:buNone/>
            </a:pPr>
            <a:r>
              <a:rPr lang="en-US" altLang="ko-KR" sz="2400" dirty="0">
                <a:solidFill>
                  <a:srgbClr val="333333"/>
                </a:solidFill>
              </a:rPr>
              <a:t>… </a:t>
            </a:r>
            <a:endParaRPr lang="de-DE" altLang="ko-KR"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64</a:t>
            </a:fld>
            <a:endParaRPr lang="de-DE" altLang="ko-KR">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놀이터</a:t>
            </a:r>
            <a:br>
              <a:rPr lang="ko-KR" altLang="en-US" sz="3600">
                <a:solidFill>
                  <a:srgbClr val="004992"/>
                </a:solidFill>
                <a:latin typeface="+mn-lt"/>
                <a:ea typeface="+mn-ea"/>
                <a:cs typeface="+mn-cs"/>
              </a:rPr>
            </a:br>
            <a:r>
              <a:rPr lang="ko-KR" altLang="en-US">
                <a:solidFill>
                  <a:srgbClr val="004992"/>
                </a:solidFill>
                <a:latin typeface="+mn-lt"/>
                <a:ea typeface="+mn-ea"/>
                <a:cs typeface="+mn-cs"/>
              </a:rPr>
              <a:t>그림에서 당신이 본 것은 무엇입니까</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 확신하나요</a:t>
            </a:r>
            <a:r>
              <a:rPr lang="en-US" altLang="ko-KR">
                <a:solidFill>
                  <a:srgbClr val="004992"/>
                </a:solidFill>
                <a:latin typeface="+mn-lt"/>
                <a:ea typeface="+mn-ea"/>
                <a:cs typeface="+mn-cs"/>
              </a:rPr>
              <a:t>?</a:t>
            </a:r>
            <a:endParaRPr lang="de-DE" altLang="ko-KR">
              <a:solidFill>
                <a:srgbClr val="004992"/>
              </a:solidFill>
              <a:latin typeface="+mn-lt"/>
              <a:ea typeface="+mn-ea"/>
              <a:cs typeface="+mn-cs"/>
            </a:endParaRPr>
          </a:p>
        </p:txBody>
      </p:sp>
      <p:sp>
        <p:nvSpPr>
          <p:cNvPr id="13517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000">
                <a:solidFill>
                  <a:srgbClr val="333333"/>
                </a:solidFill>
              </a:rPr>
              <a:t>미끄럼틀</a:t>
            </a:r>
            <a:endParaRPr lang="ko-KR"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000">
                <a:solidFill>
                  <a:srgbClr val="333333"/>
                </a:solidFill>
              </a:rPr>
              <a:t>회전기구</a:t>
            </a:r>
            <a:endParaRPr lang="ko-KR"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000">
                <a:solidFill>
                  <a:srgbClr val="333333"/>
                </a:solidFill>
              </a:rPr>
              <a:t>연</a:t>
            </a:r>
            <a:endParaRPr lang="ko-KR"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000">
                <a:solidFill>
                  <a:srgbClr val="333333"/>
                </a:solidFill>
              </a:rPr>
              <a:t>스케이트보드</a:t>
            </a:r>
            <a:endParaRPr lang="ko-KR"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000">
                <a:solidFill>
                  <a:srgbClr val="333333"/>
                </a:solidFill>
              </a:rPr>
              <a:t>공</a:t>
            </a:r>
            <a:endParaRPr lang="ko-KR"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000">
                <a:solidFill>
                  <a:srgbClr val="333333"/>
                </a:solidFill>
              </a:rPr>
              <a:t>나무</a:t>
            </a:r>
            <a:endParaRPr lang="ko-KR"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000">
                <a:solidFill>
                  <a:srgbClr val="333333"/>
                </a:solidFill>
              </a:rPr>
              <a:t>그네</a:t>
            </a:r>
            <a:endParaRPr lang="ko-KR"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000">
                <a:solidFill>
                  <a:srgbClr val="333333"/>
                </a:solidFill>
              </a:rPr>
              <a:t>장난감</a:t>
            </a:r>
            <a:endParaRPr lang="ko-KR"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000">
                <a:solidFill>
                  <a:srgbClr val="333333"/>
                </a:solidFill>
              </a:rPr>
              <a:t>모래놀이장</a:t>
            </a:r>
            <a:endParaRPr lang="ko-KR" altLang="de-DE" sz="20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65</a:t>
            </a:fld>
            <a:endParaRPr lang="de-DE" altLang="ko-KR">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0" name="Rectangle 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000">
                <a:solidFill>
                  <a:srgbClr val="333333"/>
                </a:solidFill>
              </a:rPr>
              <a:t>미끄럼틀</a:t>
            </a:r>
            <a:endParaRPr lang="ko-KR"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000">
                <a:solidFill>
                  <a:srgbClr val="333333"/>
                </a:solidFill>
              </a:rPr>
              <a:t>회전기구</a:t>
            </a:r>
            <a:endParaRPr lang="ko-KR"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000">
                <a:solidFill>
                  <a:srgbClr val="333333"/>
                </a:solidFill>
              </a:rPr>
              <a:t>연</a:t>
            </a:r>
            <a:endParaRPr lang="ko-KR"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000">
                <a:solidFill>
                  <a:srgbClr val="333333"/>
                </a:solidFill>
              </a:rPr>
              <a:t>스케이트보드</a:t>
            </a:r>
            <a:endParaRPr lang="ko-KR" altLang="de-DE" sz="20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000">
                <a:solidFill>
                  <a:srgbClr val="004992"/>
                </a:solidFill>
              </a:rPr>
              <a:t>공</a:t>
            </a:r>
            <a:endParaRPr lang="ko-KR" altLang="de-DE" sz="2000">
              <a:solidFill>
                <a:srgbClr val="004992"/>
              </a:solidFill>
            </a:endParaRPr>
          </a:p>
          <a:p>
            <a:pPr marL="342900" indent="-342900" eaLnBrk="1" hangingPunct="1">
              <a:lnSpc>
                <a:spcPct val="100000"/>
              </a:lnSpc>
              <a:spcBef>
                <a:spcPts val="1200"/>
              </a:spcBef>
              <a:buClr>
                <a:srgbClr val="333333"/>
              </a:buClr>
              <a:buFont typeface="WingDings"/>
              <a:buChar char=""/>
            </a:pPr>
            <a:r>
              <a:rPr lang="ko-KR" altLang="en-US" sz="2000">
                <a:solidFill>
                  <a:srgbClr val="333333"/>
                </a:solidFill>
              </a:rPr>
              <a:t>나무</a:t>
            </a:r>
            <a:endParaRPr lang="ko-KR" altLang="de-DE" sz="20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000">
                <a:solidFill>
                  <a:srgbClr val="004992"/>
                </a:solidFill>
              </a:rPr>
              <a:t>그네</a:t>
            </a:r>
            <a:endParaRPr lang="ko-KR" altLang="de-DE" sz="2000">
              <a:solidFill>
                <a:srgbClr val="004992"/>
              </a:solidFill>
            </a:endParaRPr>
          </a:p>
          <a:p>
            <a:pPr marL="342900" indent="-342900" eaLnBrk="1" hangingPunct="1">
              <a:lnSpc>
                <a:spcPct val="100000"/>
              </a:lnSpc>
              <a:spcBef>
                <a:spcPts val="1200"/>
              </a:spcBef>
              <a:buClr>
                <a:srgbClr val="333333"/>
              </a:buClr>
              <a:buFont typeface="WingDings"/>
              <a:buChar char=""/>
            </a:pPr>
            <a:r>
              <a:rPr lang="ko-KR" altLang="en-US" sz="2000">
                <a:solidFill>
                  <a:srgbClr val="333333"/>
                </a:solidFill>
              </a:rPr>
              <a:t>장난감</a:t>
            </a:r>
            <a:endParaRPr lang="ko-KR"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000">
                <a:solidFill>
                  <a:srgbClr val="333333"/>
                </a:solidFill>
              </a:rPr>
              <a:t>모래놀이장</a:t>
            </a:r>
            <a:endParaRPr lang="ko-KR" altLang="de-DE" sz="20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66</a:t>
            </a:fld>
            <a:endParaRPr lang="de-DE" altLang="ko-KR">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ko-KR" altLang="en-US" sz="3600">
                <a:solidFill>
                  <a:srgbClr val="004992"/>
                </a:solidFill>
                <a:latin typeface="+mn-lt"/>
                <a:ea typeface="+mn-ea"/>
                <a:cs typeface="+mn-cs"/>
              </a:rPr>
              <a:t>놀이터</a:t>
            </a:r>
            <a:endParaRPr lang="en-US" sz="3600">
              <a:solidFill>
                <a:srgbClr val="004992"/>
              </a:solidFill>
              <a:latin typeface="+mn-lt"/>
              <a:ea typeface="+mn-ea"/>
              <a:cs typeface="+mn-cs"/>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a:latin typeface="Calibri Light"/>
              </a:rPr>
              <a:t>= </a:t>
            </a:r>
            <a:r>
              <a:rPr lang="ko-KR" altLang="en-US" sz="1800" b="1">
                <a:latin typeface="Calibri Light"/>
              </a:rPr>
              <a:t>없음</a:t>
            </a:r>
            <a:endParaRPr lang="de-DE" altLang="de-DE" sz="1800" b="1" dirty="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67</a:t>
            </a:fld>
            <a:endParaRPr lang="de-DE" altLang="ko-KR">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결혼식</a:t>
            </a:r>
            <a:br>
              <a:rPr lang="ko-KR" altLang="en-US" sz="3600">
                <a:solidFill>
                  <a:srgbClr val="004992"/>
                </a:solidFill>
                <a:latin typeface="+mn-lt"/>
                <a:ea typeface="+mn-ea"/>
                <a:cs typeface="+mn-cs"/>
              </a:rPr>
            </a:br>
            <a:r>
              <a:rPr lang="ko-KR" altLang="en-US">
                <a:solidFill>
                  <a:srgbClr val="004992"/>
                </a:solidFill>
                <a:latin typeface="+mn-lt"/>
                <a:ea typeface="+mn-ea"/>
                <a:cs typeface="+mn-cs"/>
              </a:rPr>
              <a:t>보이지 않았던 것은 무엇입니까</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 확신하나요</a:t>
            </a:r>
            <a:r>
              <a:rPr lang="en-US" altLang="ko-KR">
                <a:solidFill>
                  <a:srgbClr val="004992"/>
                </a:solidFill>
                <a:latin typeface="+mn-lt"/>
                <a:ea typeface="+mn-ea"/>
                <a:cs typeface="+mn-cs"/>
              </a:rPr>
              <a:t>?</a:t>
            </a:r>
            <a:endParaRPr lang="de-DE" altLang="ko-KR">
              <a:solidFill>
                <a:srgbClr val="004992"/>
              </a:solidFill>
              <a:latin typeface="+mn-lt"/>
              <a:ea typeface="+mn-ea"/>
              <a:cs typeface="+mn-cs"/>
            </a:endParaRPr>
          </a:p>
        </p:txBody>
      </p:sp>
      <p:sp>
        <p:nvSpPr>
          <p:cNvPr id="14131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교회 창문</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신랑들러리</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면사포</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화동소녀</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긴 의자</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문</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68</a:t>
            </a:fld>
            <a:endParaRPr lang="de-DE" altLang="ko-KR">
              <a:latin typeface="+mn-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4" name="Rectangle 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교회 창문</a:t>
            </a:r>
            <a:endParaRPr lang="ko-KR"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신랑들러리</a:t>
            </a:r>
            <a:endParaRPr lang="ko-KR" altLang="de-DE" sz="2400">
              <a:solidFill>
                <a:srgbClr val="004992"/>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면사포</a:t>
            </a:r>
            <a:endParaRPr lang="ko-KR"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화동소녀</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긴 의자</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문</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69</a:t>
            </a:fld>
            <a:endParaRPr lang="de-DE" altLang="ko-KR">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ko-KR" altLang="en-US" sz="3600">
                <a:solidFill>
                  <a:srgbClr val="004992"/>
                </a:solidFill>
                <a:latin typeface="+mn-lt"/>
                <a:ea typeface="+mn-ea"/>
                <a:cs typeface="+mn-cs"/>
              </a:rPr>
              <a:t>결혼식</a:t>
            </a:r>
            <a:endParaRPr lang="en-US" sz="3600" dirty="0">
              <a:solidFill>
                <a:srgbClr val="004992"/>
              </a:solidFill>
              <a:latin typeface="+mn-lt"/>
              <a:ea typeface="+mn-ea"/>
              <a:cs typeface="+mn-cs"/>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a:latin typeface="Calibri Light"/>
              </a:rPr>
              <a:t>= </a:t>
            </a:r>
            <a:r>
              <a:rPr lang="ko-KR" altLang="en-US" sz="1800" b="1">
                <a:latin typeface="Calibri Light"/>
              </a:rPr>
              <a:t>없음</a:t>
            </a:r>
            <a:endParaRPr lang="de-DE" altLang="de-DE" sz="1800" b="1" dirty="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70</a:t>
            </a:fld>
            <a:endParaRPr lang="de-DE" altLang="ko-KR">
              <a:latin typeface="+mn-lt"/>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축구</a:t>
            </a:r>
            <a:br>
              <a:rPr lang="ko-KR" altLang="en-US" sz="3600">
                <a:solidFill>
                  <a:srgbClr val="004992"/>
                </a:solidFill>
                <a:latin typeface="+mn-lt"/>
                <a:ea typeface="+mn-ea"/>
                <a:cs typeface="+mn-cs"/>
              </a:rPr>
            </a:br>
            <a:r>
              <a:rPr lang="ko-KR" altLang="en-US">
                <a:solidFill>
                  <a:srgbClr val="004992"/>
                </a:solidFill>
                <a:latin typeface="+mn-lt"/>
                <a:ea typeface="+mn-ea"/>
                <a:cs typeface="+mn-cs"/>
              </a:rPr>
              <a:t>보이지 않았던 것은 무엇입니까</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 확신하나요</a:t>
            </a:r>
            <a:r>
              <a:rPr lang="en-US" altLang="ko-KR">
                <a:solidFill>
                  <a:srgbClr val="004992"/>
                </a:solidFill>
                <a:latin typeface="+mn-lt"/>
                <a:ea typeface="+mn-ea"/>
                <a:cs typeface="+mn-cs"/>
              </a:rPr>
              <a:t>?</a:t>
            </a:r>
            <a:endParaRPr lang="de-DE" altLang="ko-KR">
              <a:solidFill>
                <a:srgbClr val="004992"/>
              </a:solidFill>
              <a:latin typeface="+mn-lt"/>
              <a:ea typeface="+mn-ea"/>
              <a:cs typeface="+mn-cs"/>
            </a:endParaRPr>
          </a:p>
        </p:txBody>
      </p:sp>
      <p:sp>
        <p:nvSpPr>
          <p:cNvPr id="14745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전광판</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골대</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옆줄</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선수</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축구공</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관중</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광고</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깃발</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71</a:t>
            </a:fld>
            <a:endParaRPr lang="de-DE" altLang="ko-KR">
              <a:latin typeface="+mn-l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7" name="Rectangle 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전광판</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골대</a:t>
            </a:r>
            <a:endParaRPr lang="ko-KR"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옆줄</a:t>
            </a:r>
            <a:endParaRPr lang="ko-KR"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선수</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축구공</a:t>
            </a:r>
            <a:endParaRPr lang="ko-KR"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관중</a:t>
            </a:r>
            <a:endParaRPr lang="ko-KR"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광고</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깃발</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72</a:t>
            </a:fld>
            <a:endParaRPr lang="de-DE" altLang="ko-KR">
              <a:latin typeface="+mn-lt"/>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ko-KR" altLang="en-US" sz="3600">
                <a:solidFill>
                  <a:srgbClr val="004992"/>
                </a:solidFill>
                <a:latin typeface="+mn-lt"/>
                <a:ea typeface="+mn-ea"/>
                <a:cs typeface="+mn-cs"/>
              </a:rPr>
              <a:t>축구</a:t>
            </a:r>
            <a:endParaRPr lang="en-US" sz="3600">
              <a:solidFill>
                <a:srgbClr val="004992"/>
              </a:solidFill>
              <a:latin typeface="+mn-lt"/>
              <a:ea typeface="+mn-ea"/>
              <a:cs typeface="+mn-cs"/>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a:latin typeface="Calibri Light"/>
              </a:rPr>
              <a:t>= </a:t>
            </a:r>
            <a:r>
              <a:rPr lang="ko-KR" altLang="en-US" sz="1800" b="1">
                <a:latin typeface="Calibri Light"/>
              </a:rPr>
              <a:t>없음</a:t>
            </a:r>
            <a:endParaRPr lang="de-DE" altLang="de-DE" sz="1800" b="1" dirty="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73</a:t>
            </a:fld>
            <a:endParaRPr lang="de-DE" altLang="ko-KR">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달표면</a:t>
            </a:r>
            <a:br>
              <a:rPr lang="ko-KR" altLang="en-US" sz="3600">
                <a:solidFill>
                  <a:srgbClr val="004992"/>
                </a:solidFill>
                <a:latin typeface="+mn-lt"/>
                <a:ea typeface="+mn-ea"/>
                <a:cs typeface="+mn-cs"/>
              </a:rPr>
            </a:br>
            <a:r>
              <a:rPr lang="ko-KR" altLang="en-US">
                <a:solidFill>
                  <a:srgbClr val="004992"/>
                </a:solidFill>
                <a:latin typeface="+mn-lt"/>
                <a:ea typeface="+mn-ea"/>
                <a:cs typeface="+mn-cs"/>
              </a:rPr>
              <a:t>보이지 않았던 것은 무엇입니까</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 확신하나요</a:t>
            </a:r>
            <a:r>
              <a:rPr lang="en-US" altLang="ko-KR">
                <a:solidFill>
                  <a:srgbClr val="004992"/>
                </a:solidFill>
                <a:latin typeface="+mn-lt"/>
                <a:ea typeface="+mn-ea"/>
                <a:cs typeface="+mn-cs"/>
              </a:rPr>
              <a:t>?</a:t>
            </a:r>
            <a:endParaRPr lang="de-DE" altLang="ko-KR">
              <a:solidFill>
                <a:srgbClr val="004992"/>
              </a:solidFill>
              <a:latin typeface="+mn-lt"/>
              <a:ea typeface="+mn-ea"/>
              <a:cs typeface="+mn-cs"/>
            </a:endParaRPr>
          </a:p>
        </p:txBody>
      </p:sp>
      <p:sp>
        <p:nvSpPr>
          <p:cNvPr id="15360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로켓거치대</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산소통</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헬멧</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달 분화구</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로켓 분사구</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배경 속 행성의 부분 모습</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74</a:t>
            </a:fld>
            <a:endParaRPr lang="de-DE" altLang="ko-KR">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2" name="Rectangle 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로켓거치대</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산소통</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헬멧</a:t>
            </a:r>
            <a:endParaRPr lang="ko-KR"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달 분화구</a:t>
            </a:r>
            <a:endParaRPr lang="ko-KR" altLang="de-DE" sz="2400">
              <a:solidFill>
                <a:srgbClr val="004992"/>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로켓 분사구</a:t>
            </a:r>
            <a:endParaRPr lang="ko-KR"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배경 속 행성의 부분 모습</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75</a:t>
            </a:fld>
            <a:endParaRPr lang="de-DE" altLang="ko-KR">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ko-KR" altLang="en-US" sz="3600">
                <a:solidFill>
                  <a:srgbClr val="004992"/>
                </a:solidFill>
                <a:latin typeface="+mn-lt"/>
                <a:ea typeface="+mn-ea"/>
                <a:cs typeface="+mn-cs"/>
              </a:rPr>
              <a:t>달표면</a:t>
            </a:r>
            <a:endParaRPr lang="en-US" sz="3600">
              <a:solidFill>
                <a:srgbClr val="004992"/>
              </a:solidFill>
              <a:latin typeface="+mn-lt"/>
              <a:ea typeface="+mn-ea"/>
              <a:cs typeface="+mn-cs"/>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a:latin typeface="Calibri Light"/>
              </a:rPr>
              <a:t>= </a:t>
            </a:r>
            <a:r>
              <a:rPr lang="ko-KR" altLang="en-US" sz="1800" b="1">
                <a:latin typeface="Calibri Light"/>
              </a:rPr>
              <a:t>없음</a:t>
            </a:r>
            <a:endParaRPr lang="de-DE" altLang="de-DE" sz="1800" b="1" dirty="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76</a:t>
            </a:fld>
            <a:endParaRPr lang="de-DE" altLang="ko-KR">
              <a:latin typeface="+mn-lt"/>
            </a:endParaRPr>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구조</a:t>
            </a:r>
            <a:br>
              <a:rPr lang="ko-KR" altLang="en-US" sz="3600">
                <a:solidFill>
                  <a:srgbClr val="004992"/>
                </a:solidFill>
                <a:latin typeface="+mn-lt"/>
                <a:ea typeface="+mn-ea"/>
                <a:cs typeface="+mn-cs"/>
              </a:rPr>
            </a:br>
            <a:r>
              <a:rPr lang="ko-KR" altLang="en-US">
                <a:solidFill>
                  <a:srgbClr val="004992"/>
                </a:solidFill>
                <a:latin typeface="+mn-lt"/>
                <a:ea typeface="+mn-ea"/>
                <a:cs typeface="+mn-cs"/>
              </a:rPr>
              <a:t>보이지 않았던 것은 무엇입니까</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 확신하나요</a:t>
            </a:r>
            <a:r>
              <a:rPr lang="en-US" altLang="ko-KR">
                <a:solidFill>
                  <a:srgbClr val="004992"/>
                </a:solidFill>
                <a:latin typeface="+mn-lt"/>
                <a:ea typeface="+mn-ea"/>
                <a:cs typeface="+mn-cs"/>
              </a:rPr>
              <a:t>?</a:t>
            </a:r>
            <a:endParaRPr lang="de-DE" altLang="ko-KR">
              <a:solidFill>
                <a:srgbClr val="004992"/>
              </a:solidFill>
              <a:latin typeface="+mn-lt"/>
              <a:ea typeface="+mn-ea"/>
              <a:cs typeface="+mn-cs"/>
            </a:endParaRPr>
          </a:p>
        </p:txBody>
      </p:sp>
      <p:sp>
        <p:nvSpPr>
          <p:cNvPr id="16589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헬기</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구명보트</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잠수부</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침몰선</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물</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들것</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구조요원</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조종사</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77</a:t>
            </a:fld>
            <a:endParaRPr lang="de-DE" altLang="ko-KR">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9" name="Rectangle 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헬기</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구명보트</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잠수부</a:t>
            </a:r>
            <a:endParaRPr lang="ko-KR"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침몰선</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물</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들것</a:t>
            </a:r>
            <a:endParaRPr lang="ko-KR"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구조요원</a:t>
            </a:r>
            <a:endParaRPr lang="ko-KR"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조종사</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78</a:t>
            </a:fld>
            <a:endParaRPr lang="de-DE" altLang="ko-KR">
              <a:latin typeface="+mn-lt"/>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ko-KR" altLang="en-US" sz="3600">
                <a:solidFill>
                  <a:srgbClr val="004992"/>
                </a:solidFill>
                <a:latin typeface="+mn-lt"/>
                <a:ea typeface="+mn-ea"/>
                <a:cs typeface="+mn-cs"/>
              </a:rPr>
              <a:t>구조</a:t>
            </a:r>
            <a:endParaRPr lang="en-US" sz="3600">
              <a:solidFill>
                <a:srgbClr val="004992"/>
              </a:solidFill>
              <a:latin typeface="+mn-lt"/>
              <a:ea typeface="+mn-ea"/>
              <a:cs typeface="+mn-cs"/>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a:latin typeface="Calibri Light"/>
              </a:rPr>
              <a:t>= </a:t>
            </a:r>
            <a:r>
              <a:rPr lang="ko-KR" altLang="en-US" sz="1800" b="1">
                <a:latin typeface="Calibri Light"/>
              </a:rPr>
              <a:t>없음</a:t>
            </a:r>
            <a:endParaRPr lang="de-DE" altLang="de-DE" sz="1800" b="1" dirty="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79</a:t>
            </a:fld>
            <a:endParaRPr lang="de-DE" altLang="ko-KR">
              <a:latin typeface="+mn-lt"/>
            </a:endParaRP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브레인스토밍</a:t>
            </a:r>
            <a:endParaRPr lang="de-DE" altLang="ko-KR" sz="3600">
              <a:latin typeface="+mn-lt"/>
              <a:ea typeface="+mn-ea"/>
              <a:cs typeface="+mn-cs"/>
            </a:endParaRPr>
          </a:p>
        </p:txBody>
      </p:sp>
      <p:sp>
        <p:nvSpPr>
          <p:cNvPr id="172035" name="Rectangle 3"/>
          <p:cNvSpPr>
            <a:spLocks noGrp="1" noChangeArrowheads="1"/>
          </p:cNvSpPr>
          <p:nvPr>
            <p:ph idx="1"/>
          </p:nvPr>
        </p:nvSpPr>
        <p:spPr>
          <a:noFill/>
        </p:spPr>
        <p:txBody>
          <a:bodyPr>
            <a:noAutofit/>
          </a:bodyPr>
          <a:lstStyle/>
          <a:p>
            <a:pPr eaLnBrk="1" hangingPunct="1">
              <a:lnSpc>
                <a:spcPct val="90000"/>
              </a:lnSpc>
              <a:buFont typeface="Wingdings" panose="05000000000000000000" pitchFamily="2" charset="2"/>
              <a:buNone/>
            </a:pPr>
            <a:r>
              <a:rPr lang="ko-KR" altLang="en-US" sz="2400" dirty="0">
                <a:solidFill>
                  <a:srgbClr val="333333"/>
                </a:solidFill>
              </a:rPr>
              <a:t>공사현장에는 무엇이 보입니까</a:t>
            </a:r>
            <a:r>
              <a:rPr lang="en-US" altLang="ko-KR" sz="2400" dirty="0">
                <a:solidFill>
                  <a:srgbClr val="333333"/>
                </a:solidFill>
              </a:rPr>
              <a:t>? </a:t>
            </a:r>
          </a:p>
          <a:p>
            <a:pPr>
              <a:lnSpc>
                <a:spcPct val="90000"/>
              </a:lnSpc>
            </a:pPr>
            <a:r>
              <a:rPr lang="de-DE" altLang="ko-KR" sz="2400" dirty="0">
                <a:solidFill>
                  <a:srgbClr val="333333"/>
                </a:solidFill>
              </a:rPr>
              <a:t>…</a:t>
            </a:r>
          </a:p>
          <a:p>
            <a:pPr>
              <a:lnSpc>
                <a:spcPct val="90000"/>
              </a:lnSpc>
            </a:pPr>
            <a:r>
              <a:rPr lang="de-DE" altLang="ko-KR" sz="2400" dirty="0">
                <a:solidFill>
                  <a:srgbClr val="333333"/>
                </a:solidFill>
              </a:rPr>
              <a:t>…</a:t>
            </a:r>
          </a:p>
          <a:p>
            <a:pPr>
              <a:lnSpc>
                <a:spcPct val="90000"/>
              </a:lnSpc>
            </a:pPr>
            <a:r>
              <a:rPr lang="de-DE" altLang="ko-KR" sz="2400" dirty="0">
                <a:solidFill>
                  <a:srgbClr val="333333"/>
                </a:solidFill>
              </a:rPr>
              <a:t>…</a:t>
            </a:r>
          </a:p>
          <a:p>
            <a:pPr>
              <a:lnSpc>
                <a:spcPct val="90000"/>
              </a:lnSpc>
            </a:pPr>
            <a:r>
              <a:rPr lang="de-DE" altLang="ko-KR" sz="2400" dirty="0">
                <a:solidFill>
                  <a:srgbClr val="333333"/>
                </a:solidFill>
              </a:rPr>
              <a:t>… </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80</a:t>
            </a:fld>
            <a:endParaRPr lang="de-DE" altLang="ko-KR">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노면공사</a:t>
            </a:r>
            <a:br>
              <a:rPr lang="ko-KR" altLang="en-US" sz="3600">
                <a:solidFill>
                  <a:srgbClr val="004992"/>
                </a:solidFill>
                <a:latin typeface="+mn-lt"/>
                <a:ea typeface="+mn-ea"/>
                <a:cs typeface="+mn-cs"/>
              </a:rPr>
            </a:br>
            <a:r>
              <a:rPr lang="ko-KR" altLang="en-US">
                <a:solidFill>
                  <a:srgbClr val="004992"/>
                </a:solidFill>
                <a:latin typeface="+mn-lt"/>
                <a:ea typeface="+mn-ea"/>
                <a:cs typeface="+mn-cs"/>
              </a:rPr>
              <a:t>그림에서 당신이 본 것은 무엇입니까</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 확신하나요</a:t>
            </a:r>
            <a:r>
              <a:rPr lang="en-US" altLang="ko-KR">
                <a:solidFill>
                  <a:srgbClr val="004992"/>
                </a:solidFill>
                <a:latin typeface="+mn-lt"/>
                <a:ea typeface="+mn-ea"/>
                <a:cs typeface="+mn-cs"/>
              </a:rPr>
              <a:t>?</a:t>
            </a:r>
            <a:endParaRPr lang="de-DE" altLang="ko-KR">
              <a:solidFill>
                <a:srgbClr val="004992"/>
              </a:solidFill>
              <a:latin typeface="+mn-lt"/>
              <a:ea typeface="+mn-ea"/>
              <a:cs typeface="+mn-cs"/>
            </a:endParaRPr>
          </a:p>
        </p:txBody>
      </p:sp>
      <p:sp>
        <p:nvSpPr>
          <p:cNvPr id="17408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파이프</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손수레</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차단벽</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굴착기</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착암기</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삽</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정지사인</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81</a:t>
            </a:fld>
            <a:endParaRPr lang="de-DE" altLang="ko-KR">
              <a:latin typeface="+mn-l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3" name="Rectangle 1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파이프</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손수레</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차단벽</a:t>
            </a:r>
            <a:endParaRPr lang="ko-KR"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굴착기</a:t>
            </a:r>
            <a:endParaRPr lang="ko-KR"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착암기</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삽</a:t>
            </a:r>
            <a:endParaRPr lang="ko-KR"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정지사인</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82</a:t>
            </a:fld>
            <a:endParaRPr lang="de-DE" altLang="ko-KR">
              <a:latin typeface="+mn-lt"/>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ko-KR" altLang="en-US" sz="3600">
                <a:solidFill>
                  <a:srgbClr val="004992"/>
                </a:solidFill>
                <a:latin typeface="+mn-lt"/>
                <a:ea typeface="+mn-ea"/>
                <a:cs typeface="+mn-cs"/>
              </a:rPr>
              <a:t>노면공사</a:t>
            </a:r>
            <a:endParaRPr lang="en-US" sz="3600">
              <a:solidFill>
                <a:srgbClr val="004992"/>
              </a:solidFill>
              <a:latin typeface="+mn-lt"/>
              <a:ea typeface="+mn-ea"/>
              <a:cs typeface="+mn-cs"/>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a:latin typeface="Calibri Light"/>
              </a:rPr>
              <a:t>= </a:t>
            </a:r>
            <a:r>
              <a:rPr lang="ko-KR" altLang="en-US" sz="1800" b="1">
                <a:latin typeface="Calibri Light"/>
              </a:rPr>
              <a:t>없음</a:t>
            </a:r>
            <a:endParaRPr lang="de-DE" altLang="de-DE" sz="1800" b="1" dirty="0">
              <a:latin typeface="Calibri Light"/>
            </a:endParaRPr>
          </a:p>
        </p:txBody>
      </p:sp>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일상생활로의 전환</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400" b="1" dirty="0">
                <a:solidFill>
                  <a:srgbClr val="333333"/>
                </a:solidFill>
              </a:rPr>
              <a:t>학습목표</a:t>
            </a:r>
            <a:r>
              <a:rPr lang="de-DE" altLang="ko-KR"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ko-KR" altLang="en-US" sz="2400" dirty="0">
                <a:solidFill>
                  <a:srgbClr val="004992"/>
                </a:solidFill>
              </a:rPr>
              <a:t>우리의 기억이 우리를 속일 수도 있다</a:t>
            </a:r>
            <a:r>
              <a:rPr lang="en-US" altLang="ko-KR" sz="2400" dirty="0">
                <a:solidFill>
                  <a:srgbClr val="004992"/>
                </a:solidFill>
              </a:rPr>
              <a:t>.</a:t>
            </a:r>
            <a:br>
              <a:rPr lang="en-US" altLang="ko-KR" sz="2400" dirty="0">
                <a:solidFill>
                  <a:srgbClr val="004992"/>
                </a:solidFill>
              </a:rPr>
            </a:br>
            <a:r>
              <a:rPr lang="ko-KR" altLang="en-US" sz="2400" dirty="0">
                <a:solidFill>
                  <a:srgbClr val="333333"/>
                </a:solidFill>
              </a:rPr>
              <a:t>특히 중요한 사건들</a:t>
            </a:r>
            <a:r>
              <a:rPr lang="en-US" altLang="ko-KR" sz="2400" dirty="0">
                <a:solidFill>
                  <a:srgbClr val="333333"/>
                </a:solidFill>
              </a:rPr>
              <a:t>(</a:t>
            </a:r>
            <a:r>
              <a:rPr lang="ko-KR" altLang="en-US" sz="2400" dirty="0">
                <a:solidFill>
                  <a:srgbClr val="333333"/>
                </a:solidFill>
              </a:rPr>
              <a:t>언쟁</a:t>
            </a:r>
            <a:r>
              <a:rPr lang="en-US" altLang="ko-KR" sz="2400" dirty="0">
                <a:solidFill>
                  <a:srgbClr val="333333"/>
                </a:solidFill>
              </a:rPr>
              <a:t>, </a:t>
            </a:r>
            <a:r>
              <a:rPr lang="ko-KR" altLang="en-US" sz="2400" dirty="0">
                <a:solidFill>
                  <a:srgbClr val="333333"/>
                </a:solidFill>
              </a:rPr>
              <a:t>증언 등</a:t>
            </a:r>
            <a:r>
              <a:rPr lang="en-US" altLang="ko-KR" sz="2400" dirty="0">
                <a:solidFill>
                  <a:srgbClr val="333333"/>
                </a:solidFill>
              </a:rPr>
              <a:t>)</a:t>
            </a:r>
            <a:r>
              <a:rPr lang="ko-KR" altLang="en-US" sz="2400" dirty="0">
                <a:solidFill>
                  <a:srgbClr val="333333"/>
                </a:solidFill>
              </a:rPr>
              <a:t>에서는 명심하라</a:t>
            </a:r>
            <a:r>
              <a:rPr lang="en-US" altLang="ko-KR" sz="2400" dirty="0">
                <a:solidFill>
                  <a:srgbClr val="333333"/>
                </a:solidFill>
              </a:rPr>
              <a:t>:</a:t>
            </a:r>
            <a:br>
              <a:rPr lang="en-US" altLang="ko-KR" sz="2400" dirty="0">
                <a:solidFill>
                  <a:srgbClr val="333333"/>
                </a:solidFill>
              </a:rPr>
            </a:br>
            <a:r>
              <a:rPr lang="ko-KR" altLang="en-US" sz="2400" dirty="0">
                <a:solidFill>
                  <a:srgbClr val="333333"/>
                </a:solidFill>
              </a:rPr>
              <a:t>만일 사건의 세부사항들이 기억나지 않는다면</a:t>
            </a:r>
            <a:r>
              <a:rPr lang="en-US" altLang="ko-KR" sz="2400" dirty="0">
                <a:solidFill>
                  <a:srgbClr val="333333"/>
                </a:solidFill>
              </a:rPr>
              <a:t>:</a:t>
            </a:r>
          </a:p>
          <a:p>
            <a:pPr marL="774827" lvl="3" indent="-342900" defTabSz="914400" fontAlgn="base">
              <a:lnSpc>
                <a:spcPct val="100000"/>
              </a:lnSpc>
              <a:spcBef>
                <a:spcPts val="1200"/>
              </a:spcBef>
              <a:buClr>
                <a:srgbClr val="333333"/>
              </a:buClr>
              <a:buFont typeface="WingDings"/>
              <a:buChar char=""/>
            </a:pPr>
            <a:r>
              <a:rPr lang="ko-KR" altLang="en-US" sz="2400" dirty="0">
                <a:solidFill>
                  <a:srgbClr val="004992"/>
                </a:solidFill>
              </a:rPr>
              <a:t>당신의 기억이 사실이라고 확신하지 마라</a:t>
            </a:r>
            <a:r>
              <a:rPr lang="en-US" altLang="ko-KR" sz="2400" dirty="0">
                <a:solidFill>
                  <a:srgbClr val="004992"/>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83</a:t>
            </a:fld>
            <a:endParaRPr lang="de-DE" altLang="ko-KR">
              <a:latin typeface="+mn-l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일상생활로의 전환</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400" b="1" dirty="0">
                <a:solidFill>
                  <a:srgbClr val="333333"/>
                </a:solidFill>
              </a:rPr>
              <a:t>학습목표</a:t>
            </a:r>
            <a:r>
              <a:rPr lang="de-DE" altLang="ko-KR"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ko-KR" altLang="en-US" sz="2400" dirty="0">
                <a:solidFill>
                  <a:srgbClr val="004992"/>
                </a:solidFill>
              </a:rPr>
              <a:t>우리의 기억이 우리를 속일 수도 있다</a:t>
            </a:r>
            <a:r>
              <a:rPr lang="en-US" altLang="ko-KR" sz="2400" dirty="0">
                <a:solidFill>
                  <a:srgbClr val="004992"/>
                </a:solidFill>
              </a:rPr>
              <a:t>.</a:t>
            </a:r>
            <a:br>
              <a:rPr lang="en-US" altLang="ko-KR" sz="2400" dirty="0">
                <a:solidFill>
                  <a:srgbClr val="004992"/>
                </a:solidFill>
              </a:rPr>
            </a:br>
            <a:r>
              <a:rPr lang="ko-KR" altLang="en-US" sz="2400" dirty="0">
                <a:solidFill>
                  <a:srgbClr val="333333"/>
                </a:solidFill>
              </a:rPr>
              <a:t>특히 중요한 사건들</a:t>
            </a:r>
            <a:r>
              <a:rPr lang="en-US" altLang="ko-KR" sz="2400" dirty="0">
                <a:solidFill>
                  <a:srgbClr val="333333"/>
                </a:solidFill>
              </a:rPr>
              <a:t>(</a:t>
            </a:r>
            <a:r>
              <a:rPr lang="ko-KR" altLang="en-US" sz="2400" dirty="0">
                <a:solidFill>
                  <a:srgbClr val="333333"/>
                </a:solidFill>
              </a:rPr>
              <a:t>언쟁</a:t>
            </a:r>
            <a:r>
              <a:rPr lang="en-US" altLang="ko-KR" sz="2400" dirty="0">
                <a:solidFill>
                  <a:srgbClr val="333333"/>
                </a:solidFill>
              </a:rPr>
              <a:t>, </a:t>
            </a:r>
            <a:r>
              <a:rPr lang="ko-KR" altLang="en-US" sz="2400" dirty="0">
                <a:solidFill>
                  <a:srgbClr val="333333"/>
                </a:solidFill>
              </a:rPr>
              <a:t>증언 등</a:t>
            </a:r>
            <a:r>
              <a:rPr lang="en-US" altLang="ko-KR" sz="2400" dirty="0">
                <a:solidFill>
                  <a:srgbClr val="333333"/>
                </a:solidFill>
              </a:rPr>
              <a:t>)</a:t>
            </a:r>
            <a:r>
              <a:rPr lang="ko-KR" altLang="en-US" sz="2400" dirty="0">
                <a:solidFill>
                  <a:srgbClr val="333333"/>
                </a:solidFill>
              </a:rPr>
              <a:t>에서는 명심하라</a:t>
            </a:r>
            <a:r>
              <a:rPr lang="en-US" altLang="ko-KR" sz="2400" dirty="0">
                <a:solidFill>
                  <a:srgbClr val="333333"/>
                </a:solidFill>
              </a:rPr>
              <a:t>:</a:t>
            </a:r>
            <a:br>
              <a:rPr lang="en-US" altLang="ko-KR" sz="2400" dirty="0">
                <a:solidFill>
                  <a:srgbClr val="333333"/>
                </a:solidFill>
              </a:rPr>
            </a:br>
            <a:r>
              <a:rPr lang="ko-KR" altLang="en-US" sz="2400" dirty="0">
                <a:solidFill>
                  <a:srgbClr val="333333"/>
                </a:solidFill>
              </a:rPr>
              <a:t>만일 사건의 세부사항들이 기억나지 않는다면</a:t>
            </a:r>
            <a:r>
              <a:rPr lang="en-US" altLang="ko-KR" sz="2400" dirty="0">
                <a:solidFill>
                  <a:srgbClr val="333333"/>
                </a:solidFill>
              </a:rPr>
              <a:t>:</a:t>
            </a:r>
          </a:p>
          <a:p>
            <a:pPr marL="774827" lvl="3" indent="-342900" defTabSz="914400" fontAlgn="base">
              <a:lnSpc>
                <a:spcPct val="100000"/>
              </a:lnSpc>
              <a:spcBef>
                <a:spcPts val="1200"/>
              </a:spcBef>
              <a:buClr>
                <a:srgbClr val="333333"/>
              </a:buClr>
              <a:buFont typeface="WingDings"/>
              <a:buChar char=""/>
            </a:pPr>
            <a:r>
              <a:rPr lang="ko-KR" altLang="en-US" sz="2400" dirty="0">
                <a:solidFill>
                  <a:srgbClr val="004992"/>
                </a:solidFill>
              </a:rPr>
              <a:t>당신의 기억이 사실이라고 확신하지 마라</a:t>
            </a:r>
            <a:r>
              <a:rPr lang="en-US" altLang="ko-KR" sz="2400" dirty="0">
                <a:solidFill>
                  <a:srgbClr val="004992"/>
                </a:solidFill>
              </a:rPr>
              <a:t>.</a:t>
            </a:r>
          </a:p>
          <a:p>
            <a:pPr marL="774827" lvl="3" indent="-342900" defTabSz="914400" fontAlgn="base">
              <a:lnSpc>
                <a:spcPct val="100000"/>
              </a:lnSpc>
              <a:spcBef>
                <a:spcPts val="1200"/>
              </a:spcBef>
              <a:buClr>
                <a:srgbClr val="000000"/>
              </a:buClr>
              <a:buFont typeface="WingDings"/>
              <a:buChar char=""/>
            </a:pPr>
            <a:r>
              <a:rPr lang="ko-KR" altLang="en-US" sz="2400" dirty="0">
                <a:solidFill>
                  <a:srgbClr val="004992"/>
                </a:solidFill>
              </a:rPr>
              <a:t>추가적 정보를 수집하라 </a:t>
            </a:r>
            <a:r>
              <a:rPr lang="en-US" altLang="ko-KR" sz="2400" dirty="0">
                <a:solidFill>
                  <a:srgbClr val="004992"/>
                </a:solidFill>
              </a:rPr>
              <a:t>(</a:t>
            </a:r>
            <a:r>
              <a:rPr lang="ko-KR" altLang="en-US" sz="2400" dirty="0">
                <a:solidFill>
                  <a:srgbClr val="004992"/>
                </a:solidFill>
              </a:rPr>
              <a:t>예</a:t>
            </a:r>
            <a:r>
              <a:rPr lang="en-US" altLang="ko-KR" sz="2400" dirty="0">
                <a:solidFill>
                  <a:srgbClr val="004992"/>
                </a:solidFill>
              </a:rPr>
              <a:t>, </a:t>
            </a:r>
            <a:r>
              <a:rPr lang="ko-KR" altLang="en-US" sz="2400" dirty="0">
                <a:solidFill>
                  <a:srgbClr val="004992"/>
                </a:solidFill>
              </a:rPr>
              <a:t>증인</a:t>
            </a:r>
            <a:r>
              <a:rPr lang="en-US" altLang="ko-KR"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84</a:t>
            </a:fld>
            <a:endParaRPr lang="de-DE" altLang="ko-KR">
              <a:latin typeface="+mn-lt"/>
            </a:endParaRPr>
          </a:p>
        </p:txBody>
      </p:sp>
    </p:spTree>
    <p:extLst>
      <p:ext uri="{BB962C8B-B14F-4D97-AF65-F5344CB8AC3E}">
        <p14:creationId xmlns:p14="http://schemas.microsoft.com/office/powerpoint/2010/main" val="6378839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일상생활로의 전환</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400" b="1" dirty="0">
                <a:solidFill>
                  <a:srgbClr val="333333"/>
                </a:solidFill>
              </a:rPr>
              <a:t>학습목표</a:t>
            </a:r>
            <a:r>
              <a:rPr lang="de-DE" altLang="ko-KR"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ko-KR" altLang="en-US" sz="2400" dirty="0">
                <a:solidFill>
                  <a:srgbClr val="004992"/>
                </a:solidFill>
              </a:rPr>
              <a:t>우리의 기억이 우리를 속일 수도 있다</a:t>
            </a:r>
            <a:r>
              <a:rPr lang="en-US" altLang="ko-KR" sz="2400" dirty="0">
                <a:solidFill>
                  <a:srgbClr val="004992"/>
                </a:solidFill>
              </a:rPr>
              <a:t>.</a:t>
            </a:r>
            <a:br>
              <a:rPr lang="en-US" altLang="ko-KR" sz="2400" dirty="0">
                <a:solidFill>
                  <a:srgbClr val="004992"/>
                </a:solidFill>
              </a:rPr>
            </a:br>
            <a:r>
              <a:rPr lang="ko-KR" altLang="en-US" sz="2400" dirty="0">
                <a:solidFill>
                  <a:srgbClr val="333333"/>
                </a:solidFill>
              </a:rPr>
              <a:t>특히 중요한 사건들</a:t>
            </a:r>
            <a:r>
              <a:rPr lang="en-US" altLang="ko-KR" sz="2400" dirty="0">
                <a:solidFill>
                  <a:srgbClr val="333333"/>
                </a:solidFill>
              </a:rPr>
              <a:t>(</a:t>
            </a:r>
            <a:r>
              <a:rPr lang="ko-KR" altLang="en-US" sz="2400" dirty="0">
                <a:solidFill>
                  <a:srgbClr val="333333"/>
                </a:solidFill>
              </a:rPr>
              <a:t>언쟁</a:t>
            </a:r>
            <a:r>
              <a:rPr lang="en-US" altLang="ko-KR" sz="2400" dirty="0">
                <a:solidFill>
                  <a:srgbClr val="333333"/>
                </a:solidFill>
              </a:rPr>
              <a:t>, </a:t>
            </a:r>
            <a:r>
              <a:rPr lang="ko-KR" altLang="en-US" sz="2400" dirty="0">
                <a:solidFill>
                  <a:srgbClr val="333333"/>
                </a:solidFill>
              </a:rPr>
              <a:t>증언 등</a:t>
            </a:r>
            <a:r>
              <a:rPr lang="en-US" altLang="ko-KR" sz="2400" dirty="0">
                <a:solidFill>
                  <a:srgbClr val="333333"/>
                </a:solidFill>
              </a:rPr>
              <a:t>)</a:t>
            </a:r>
            <a:r>
              <a:rPr lang="ko-KR" altLang="en-US" sz="2400" dirty="0">
                <a:solidFill>
                  <a:srgbClr val="333333"/>
                </a:solidFill>
              </a:rPr>
              <a:t>에서는 명심하라</a:t>
            </a:r>
            <a:r>
              <a:rPr lang="en-US" altLang="ko-KR" sz="2400" dirty="0">
                <a:solidFill>
                  <a:srgbClr val="333333"/>
                </a:solidFill>
              </a:rPr>
              <a:t>:</a:t>
            </a:r>
            <a:br>
              <a:rPr lang="en-US" altLang="ko-KR" sz="2400" dirty="0">
                <a:solidFill>
                  <a:srgbClr val="333333"/>
                </a:solidFill>
              </a:rPr>
            </a:br>
            <a:r>
              <a:rPr lang="ko-KR" altLang="en-US" sz="2400" dirty="0">
                <a:solidFill>
                  <a:srgbClr val="333333"/>
                </a:solidFill>
              </a:rPr>
              <a:t>만일 사건의 세부사항들이 기억나지 않는다면</a:t>
            </a:r>
            <a:r>
              <a:rPr lang="en-US" altLang="ko-KR" sz="2400" dirty="0">
                <a:solidFill>
                  <a:srgbClr val="333333"/>
                </a:solidFill>
              </a:rPr>
              <a:t>:</a:t>
            </a:r>
          </a:p>
          <a:p>
            <a:pPr marL="774827" lvl="3" indent="-342900" defTabSz="914400" fontAlgn="base">
              <a:lnSpc>
                <a:spcPct val="100000"/>
              </a:lnSpc>
              <a:spcBef>
                <a:spcPts val="1200"/>
              </a:spcBef>
              <a:buClr>
                <a:srgbClr val="333333"/>
              </a:buClr>
              <a:buFont typeface="WingDings"/>
              <a:buChar char=""/>
            </a:pPr>
            <a:r>
              <a:rPr lang="ko-KR" altLang="en-US" sz="2400" dirty="0">
                <a:solidFill>
                  <a:srgbClr val="004992"/>
                </a:solidFill>
              </a:rPr>
              <a:t>당신의 기억이 사실이라고 확신하지 마라</a:t>
            </a:r>
            <a:r>
              <a:rPr lang="en-US" altLang="ko-KR" sz="2400" dirty="0">
                <a:solidFill>
                  <a:srgbClr val="004992"/>
                </a:solidFill>
              </a:rPr>
              <a:t>.</a:t>
            </a:r>
          </a:p>
          <a:p>
            <a:pPr marL="774827" lvl="3" indent="-342900" defTabSz="914400" fontAlgn="base">
              <a:lnSpc>
                <a:spcPct val="100000"/>
              </a:lnSpc>
              <a:spcBef>
                <a:spcPts val="1200"/>
              </a:spcBef>
              <a:buClr>
                <a:srgbClr val="333333"/>
              </a:buClr>
              <a:buFont typeface="WingDings"/>
              <a:buChar char=""/>
            </a:pPr>
            <a:r>
              <a:rPr lang="ko-KR" altLang="en-US" sz="2400" dirty="0">
                <a:solidFill>
                  <a:srgbClr val="004992"/>
                </a:solidFill>
              </a:rPr>
              <a:t>추가적 정보를 수집하라 </a:t>
            </a:r>
            <a:r>
              <a:rPr lang="en-US" altLang="ko-KR" sz="2400" dirty="0">
                <a:solidFill>
                  <a:srgbClr val="004992"/>
                </a:solidFill>
              </a:rPr>
              <a:t>(</a:t>
            </a:r>
            <a:r>
              <a:rPr lang="ko-KR" altLang="en-US" sz="2400" dirty="0">
                <a:solidFill>
                  <a:srgbClr val="004992"/>
                </a:solidFill>
              </a:rPr>
              <a:t>예</a:t>
            </a:r>
            <a:r>
              <a:rPr lang="en-US" altLang="ko-KR" sz="2400" dirty="0">
                <a:solidFill>
                  <a:srgbClr val="004992"/>
                </a:solidFill>
              </a:rPr>
              <a:t>, </a:t>
            </a:r>
            <a:r>
              <a:rPr lang="ko-KR" altLang="en-US" sz="2400" dirty="0">
                <a:solidFill>
                  <a:srgbClr val="004992"/>
                </a:solidFill>
              </a:rPr>
              <a:t>증인</a:t>
            </a:r>
            <a:r>
              <a:rPr lang="en-US" altLang="ko-KR" sz="2400" dirty="0">
                <a:solidFill>
                  <a:srgbClr val="004992"/>
                </a:solidFill>
              </a:rPr>
              <a:t>).</a:t>
            </a:r>
            <a:br>
              <a:rPr lang="en-US" altLang="ko-KR" sz="2400" dirty="0">
                <a:solidFill>
                  <a:srgbClr val="004992"/>
                </a:solidFill>
              </a:rPr>
            </a:br>
            <a:r>
              <a:rPr lang="ko-KR" altLang="en-US" sz="2400" u="sng" dirty="0">
                <a:solidFill>
                  <a:srgbClr val="333333"/>
                </a:solidFill>
              </a:rPr>
              <a:t>예</a:t>
            </a:r>
            <a:r>
              <a:rPr lang="en-US" altLang="ko-KR" sz="2400" dirty="0">
                <a:solidFill>
                  <a:srgbClr val="333333"/>
                </a:solidFill>
              </a:rPr>
              <a:t>: </a:t>
            </a:r>
            <a:r>
              <a:rPr lang="ko-KR" altLang="en-US" sz="2400" dirty="0">
                <a:solidFill>
                  <a:srgbClr val="333333"/>
                </a:solidFill>
              </a:rPr>
              <a:t>당신이 어떤 사람과 언쟁을 벌였고 그</a:t>
            </a:r>
            <a:r>
              <a:rPr lang="en-US" altLang="ko-KR" sz="2400" dirty="0">
                <a:solidFill>
                  <a:srgbClr val="333333"/>
                </a:solidFill>
              </a:rPr>
              <a:t>/</a:t>
            </a:r>
            <a:r>
              <a:rPr lang="ko-KR" altLang="en-US" sz="2400" dirty="0">
                <a:solidFill>
                  <a:srgbClr val="333333"/>
                </a:solidFill>
              </a:rPr>
              <a:t>그녀가 당신에게 모욕적인 말을 한 기억이 겨우 난다</a:t>
            </a:r>
            <a:r>
              <a:rPr lang="en-US" altLang="ko-KR" sz="2400" dirty="0">
                <a:solidFill>
                  <a:srgbClr val="333333"/>
                </a:solidFill>
              </a:rPr>
              <a:t>. </a:t>
            </a:r>
            <a:r>
              <a:rPr lang="ko-KR" altLang="en-US" sz="2400" dirty="0">
                <a:solidFill>
                  <a:srgbClr val="333333"/>
                </a:solidFill>
              </a:rPr>
              <a:t>당신의 기억력이 당신을 속이거나 또는 그것이 왜곡되었을 수도 있음을 고려하라</a:t>
            </a:r>
            <a:r>
              <a:rPr lang="en-US" altLang="ko-KR" sz="2400" dirty="0">
                <a:solidFill>
                  <a:srgbClr val="333333"/>
                </a:solidFill>
              </a:rPr>
              <a:t>. </a:t>
            </a:r>
            <a:r>
              <a:rPr kumimoji="1" lang="ko-KR" altLang="en-US" sz="2400" dirty="0">
                <a:solidFill>
                  <a:srgbClr val="333333"/>
                </a:solidFill>
              </a:rPr>
              <a:t>또한 그 경우에 당신과 함께 있었던 사람들에게 물어 보라</a:t>
            </a:r>
            <a:r>
              <a:rPr kumimoji="1" lang="de-DE" altLang="ko-KR"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85</a:t>
            </a:fld>
            <a:endParaRPr lang="de-DE" altLang="ko-KR">
              <a:latin typeface="+mn-lt"/>
            </a:endParaRPr>
          </a:p>
        </p:txBody>
      </p:sp>
    </p:spTree>
    <p:extLst>
      <p:ext uri="{BB962C8B-B14F-4D97-AF65-F5344CB8AC3E}">
        <p14:creationId xmlns:p14="http://schemas.microsoft.com/office/powerpoint/2010/main" val="39549503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정신증과 이것이 어떤 관계가 있는가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000" dirty="0">
                <a:solidFill>
                  <a:srgbClr val="333333"/>
                </a:solidFill>
              </a:rPr>
              <a:t>정신병 환자들은 일어나지도 않은 일들을 기억하거나</a:t>
            </a:r>
            <a:r>
              <a:rPr lang="de-DE" altLang="ko-KR" sz="2000" dirty="0">
                <a:solidFill>
                  <a:srgbClr val="333333"/>
                </a:solidFill>
              </a:rPr>
              <a:t> </a:t>
            </a:r>
            <a:r>
              <a:rPr lang="ko-KR" altLang="en-US" sz="2000" dirty="0">
                <a:solidFill>
                  <a:srgbClr val="333333"/>
                </a:solidFill>
              </a:rPr>
              <a:t>일어난 것과는 다른 형태로 기억하는 경향이 있다</a:t>
            </a:r>
            <a:r>
              <a:rPr lang="en-US" altLang="ko-KR" sz="20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86</a:t>
            </a:fld>
            <a:endParaRPr lang="de-DE" altLang="ko-KR">
              <a:latin typeface="+mn-l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정신증과 이것이 어떤 관계가 있는가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000" dirty="0">
                <a:solidFill>
                  <a:srgbClr val="333333"/>
                </a:solidFill>
              </a:rPr>
              <a:t>정신병 환자들은 일어나지도 않은 일들을 기억하거나</a:t>
            </a:r>
            <a:r>
              <a:rPr lang="de-DE" altLang="ko-KR" sz="2000" dirty="0">
                <a:solidFill>
                  <a:srgbClr val="333333"/>
                </a:solidFill>
              </a:rPr>
              <a:t> </a:t>
            </a:r>
            <a:r>
              <a:rPr lang="ko-KR" altLang="en-US" sz="2000" dirty="0">
                <a:solidFill>
                  <a:srgbClr val="333333"/>
                </a:solidFill>
              </a:rPr>
              <a:t>일어난 것과는 다른 형태로 기억하는 경향이 있다</a:t>
            </a:r>
            <a:r>
              <a:rPr lang="en-US" altLang="ko-KR" sz="2000" dirty="0">
                <a:solidFill>
                  <a:srgbClr val="333333"/>
                </a:solidFill>
              </a:rPr>
              <a:t>.</a:t>
            </a:r>
          </a:p>
          <a:p>
            <a:pPr lvl="0" defTabSz="914400" fontAlgn="base">
              <a:lnSpc>
                <a:spcPct val="100000"/>
              </a:lnSpc>
              <a:spcBef>
                <a:spcPts val="1200"/>
              </a:spcBef>
            </a:pPr>
            <a:r>
              <a:rPr lang="ko-KR" altLang="en-US" sz="2000" dirty="0">
                <a:solidFill>
                  <a:srgbClr val="004992"/>
                </a:solidFill>
              </a:rPr>
              <a:t>예</a:t>
            </a:r>
            <a:r>
              <a:rPr lang="en-US" altLang="ko-KR" sz="2000" dirty="0">
                <a:solidFill>
                  <a:srgbClr val="004992"/>
                </a:solidFill>
              </a:rPr>
              <a:t>:</a:t>
            </a:r>
            <a:r>
              <a:rPr lang="en-US" altLang="ko-KR" sz="2000" dirty="0">
                <a:solidFill>
                  <a:srgbClr val="333333"/>
                </a:solidFill>
              </a:rPr>
              <a:t> </a:t>
            </a:r>
            <a:r>
              <a:rPr lang="ko-KR" altLang="en-US" sz="2000" dirty="0">
                <a:solidFill>
                  <a:srgbClr val="333333"/>
                </a:solidFill>
              </a:rPr>
              <a:t>필립은 누군가가 자신의 자전거를 훔쳤다고 확신한다</a:t>
            </a:r>
            <a:r>
              <a:rPr lang="en-US" altLang="ko-KR" sz="2000" dirty="0">
                <a:solidFill>
                  <a:srgbClr val="333333"/>
                </a:solidFill>
              </a:rPr>
              <a:t>.</a:t>
            </a:r>
          </a:p>
          <a:p>
            <a:pPr lvl="0" defTabSz="914400" fontAlgn="base">
              <a:lnSpc>
                <a:spcPct val="100000"/>
              </a:lnSpc>
              <a:spcBef>
                <a:spcPts val="1200"/>
              </a:spcBef>
            </a:pPr>
            <a:r>
              <a:rPr lang="ko-KR" altLang="en-US" sz="2000" dirty="0">
                <a:solidFill>
                  <a:srgbClr val="004992"/>
                </a:solidFill>
              </a:rPr>
              <a:t>배경</a:t>
            </a:r>
            <a:r>
              <a:rPr lang="en-US" altLang="ko-KR" sz="2000" dirty="0">
                <a:solidFill>
                  <a:srgbClr val="004992"/>
                </a:solidFill>
              </a:rPr>
              <a:t>:</a:t>
            </a:r>
            <a:r>
              <a:rPr lang="en-US" altLang="ko-KR" sz="2000" dirty="0">
                <a:solidFill>
                  <a:srgbClr val="333333"/>
                </a:solidFill>
              </a:rPr>
              <a:t> </a:t>
            </a:r>
            <a:r>
              <a:rPr lang="ko-KR" altLang="en-US" sz="2000" dirty="0">
                <a:solidFill>
                  <a:srgbClr val="333333"/>
                </a:solidFill>
              </a:rPr>
              <a:t>그의 자전거가 평소와 달리 문 앞에 없고 전날 밤 분명히 그곳에 두었다고 확신한다</a:t>
            </a:r>
            <a:r>
              <a:rPr lang="en-US" altLang="ko-KR" sz="2000" dirty="0">
                <a:solidFill>
                  <a:srgbClr val="333333"/>
                </a:solidFill>
              </a:rPr>
              <a:t>. </a:t>
            </a:r>
            <a:r>
              <a:rPr lang="ko-KR" altLang="en-US" sz="2000" dirty="0">
                <a:solidFill>
                  <a:srgbClr val="333333"/>
                </a:solidFill>
              </a:rPr>
              <a:t>그리고 슈퍼마켓 앞에 그의 자전거가 잠겨진 채로 있는 것을 보고 자전거 도둑이 슈퍼마켓에 있다고 보고 경찰에 신고하려 한다</a:t>
            </a:r>
            <a:r>
              <a:rPr lang="en-US" altLang="ko-KR" sz="2000" dirty="0">
                <a:solidFill>
                  <a:srgbClr val="333333"/>
                </a:solidFill>
              </a:rPr>
              <a:t>. </a:t>
            </a:r>
            <a:r>
              <a:rPr lang="ko-KR" altLang="en-US" sz="2000" dirty="0">
                <a:solidFill>
                  <a:srgbClr val="333333"/>
                </a:solidFill>
              </a:rPr>
              <a:t>그는</a:t>
            </a:r>
            <a:r>
              <a:rPr lang="en-US" altLang="ko-KR" sz="2000" dirty="0">
                <a:solidFill>
                  <a:srgbClr val="333333"/>
                </a:solidFill>
              </a:rPr>
              <a:t>, 3</a:t>
            </a:r>
            <a:r>
              <a:rPr lang="ko-KR" altLang="en-US" sz="2000" dirty="0">
                <a:solidFill>
                  <a:srgbClr val="333333"/>
                </a:solidFill>
              </a:rPr>
              <a:t>주 전에도 지갑을 도둑맞았으므로</a:t>
            </a:r>
            <a:r>
              <a:rPr lang="en-US" altLang="ko-KR" sz="2000" dirty="0">
                <a:solidFill>
                  <a:srgbClr val="333333"/>
                </a:solidFill>
              </a:rPr>
              <a:t>, </a:t>
            </a:r>
            <a:r>
              <a:rPr lang="ko-KR" altLang="en-US" sz="2000" dirty="0">
                <a:solidFill>
                  <a:srgbClr val="333333"/>
                </a:solidFill>
              </a:rPr>
              <a:t>이 일이 그에 대한 음모의 일부로 생각한다</a:t>
            </a:r>
            <a:r>
              <a:rPr lang="en-US" altLang="ko-KR" sz="2000" dirty="0">
                <a:solidFill>
                  <a:srgbClr val="333333"/>
                </a:solidFill>
              </a:rPr>
              <a:t>.</a:t>
            </a:r>
          </a:p>
          <a:p>
            <a:pPr lvl="0" defTabSz="914400" fontAlgn="base">
              <a:lnSpc>
                <a:spcPct val="100000"/>
              </a:lnSpc>
              <a:spcBef>
                <a:spcPts val="1200"/>
              </a:spcBef>
            </a:pPr>
            <a:r>
              <a:rPr lang="ko-KR" altLang="en-US" sz="2000" dirty="0">
                <a:solidFill>
                  <a:srgbClr val="004992"/>
                </a:solidFill>
              </a:rPr>
              <a:t>그러나</a:t>
            </a:r>
            <a:r>
              <a:rPr lang="en-US" altLang="ko-KR" sz="2000" dirty="0">
                <a:solidFill>
                  <a:srgbClr val="004992"/>
                </a:solidFill>
              </a:rPr>
              <a:t>:</a:t>
            </a:r>
            <a:r>
              <a:rPr lang="en-US" altLang="ko-KR" sz="2000" dirty="0">
                <a:solidFill>
                  <a:srgbClr val="333333"/>
                </a:solidFill>
              </a:rPr>
              <a:t> </a:t>
            </a:r>
            <a:r>
              <a:rPr lang="ko-KR" altLang="en-US" sz="2000" dirty="0">
                <a:solidFill>
                  <a:srgbClr val="333333"/>
                </a:solidFill>
              </a:rPr>
              <a:t>공중전화박스에서 뒷주머니에서 자전거 열쇠를 발견하고 자신이 슈퍼마켓 앞에 자전거를 두었던 사실을 기억해 낸다</a:t>
            </a:r>
            <a:r>
              <a:rPr lang="en-US" altLang="ko-KR" sz="20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87</a:t>
            </a:fld>
            <a:endParaRPr lang="de-DE" altLang="ko-KR">
              <a:latin typeface="+mn-lt"/>
            </a:endParaRPr>
          </a:p>
        </p:txBody>
      </p:sp>
    </p:spTree>
    <p:extLst>
      <p:ext uri="{BB962C8B-B14F-4D97-AF65-F5344CB8AC3E}">
        <p14:creationId xmlns:p14="http://schemas.microsoft.com/office/powerpoint/2010/main" val="19190719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정신증과 이것이 어떤 관계가 있는가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000" dirty="0">
                <a:solidFill>
                  <a:srgbClr val="333333"/>
                </a:solidFill>
              </a:rPr>
              <a:t>정신병 환자들은 일어나지도 않은 일들을 기억하거나</a:t>
            </a:r>
            <a:r>
              <a:rPr lang="de-DE" altLang="ko-KR" sz="2000" dirty="0">
                <a:solidFill>
                  <a:srgbClr val="333333"/>
                </a:solidFill>
              </a:rPr>
              <a:t> </a:t>
            </a:r>
            <a:r>
              <a:rPr lang="ko-KR" altLang="en-US" sz="2000" dirty="0">
                <a:solidFill>
                  <a:srgbClr val="333333"/>
                </a:solidFill>
              </a:rPr>
              <a:t>일어난 것과는 다른 형태로 기억하는 경향이 있다</a:t>
            </a:r>
            <a:r>
              <a:rPr lang="en-US" altLang="ko-KR" sz="2000" dirty="0">
                <a:solidFill>
                  <a:srgbClr val="333333"/>
                </a:solidFill>
              </a:rPr>
              <a:t>.</a:t>
            </a:r>
          </a:p>
          <a:p>
            <a:pPr lvl="0" defTabSz="914400" fontAlgn="base">
              <a:lnSpc>
                <a:spcPct val="100000"/>
              </a:lnSpc>
              <a:spcBef>
                <a:spcPts val="1200"/>
              </a:spcBef>
            </a:pPr>
            <a:r>
              <a:rPr lang="ko-KR" altLang="en-US" sz="2000" dirty="0">
                <a:solidFill>
                  <a:srgbClr val="004992"/>
                </a:solidFill>
              </a:rPr>
              <a:t>예</a:t>
            </a:r>
            <a:r>
              <a:rPr lang="en-US" altLang="ko-KR" sz="2000" dirty="0">
                <a:solidFill>
                  <a:srgbClr val="004992"/>
                </a:solidFill>
              </a:rPr>
              <a:t>:</a:t>
            </a:r>
            <a:r>
              <a:rPr lang="en-US" altLang="ko-KR" sz="2000" dirty="0">
                <a:solidFill>
                  <a:srgbClr val="333333"/>
                </a:solidFill>
              </a:rPr>
              <a:t> </a:t>
            </a:r>
            <a:r>
              <a:rPr lang="ko-KR" altLang="en-US" sz="2000" dirty="0">
                <a:solidFill>
                  <a:srgbClr val="333333"/>
                </a:solidFill>
              </a:rPr>
              <a:t>필립은 누군가가 자신의 자전거를 훔쳤다고 확신한다</a:t>
            </a:r>
            <a:r>
              <a:rPr lang="en-US" altLang="ko-KR" sz="2000" dirty="0">
                <a:solidFill>
                  <a:srgbClr val="333333"/>
                </a:solidFill>
              </a:rPr>
              <a:t>.</a:t>
            </a:r>
          </a:p>
          <a:p>
            <a:pPr lvl="0" defTabSz="914400" fontAlgn="base">
              <a:lnSpc>
                <a:spcPct val="100000"/>
              </a:lnSpc>
              <a:spcBef>
                <a:spcPts val="1200"/>
              </a:spcBef>
            </a:pPr>
            <a:r>
              <a:rPr lang="ko-KR" altLang="en-US" sz="2000" dirty="0">
                <a:solidFill>
                  <a:srgbClr val="004992"/>
                </a:solidFill>
              </a:rPr>
              <a:t>배경</a:t>
            </a:r>
            <a:r>
              <a:rPr lang="en-US" altLang="ko-KR" sz="2000" dirty="0">
                <a:solidFill>
                  <a:srgbClr val="004992"/>
                </a:solidFill>
              </a:rPr>
              <a:t>:</a:t>
            </a:r>
            <a:r>
              <a:rPr lang="en-US" altLang="ko-KR" sz="2000" dirty="0">
                <a:solidFill>
                  <a:srgbClr val="333333"/>
                </a:solidFill>
              </a:rPr>
              <a:t> </a:t>
            </a:r>
            <a:r>
              <a:rPr lang="ko-KR" altLang="en-US" sz="2000" dirty="0">
                <a:solidFill>
                  <a:srgbClr val="333333"/>
                </a:solidFill>
              </a:rPr>
              <a:t>그의 자전거가 평소와 달리 문 앞에 없고 전날 밤 분명히 그곳에 두었다고 확신한다</a:t>
            </a:r>
            <a:r>
              <a:rPr lang="en-US" altLang="ko-KR" sz="2000" dirty="0">
                <a:solidFill>
                  <a:srgbClr val="333333"/>
                </a:solidFill>
              </a:rPr>
              <a:t>. </a:t>
            </a:r>
            <a:r>
              <a:rPr lang="ko-KR" altLang="en-US" sz="2000" dirty="0">
                <a:solidFill>
                  <a:srgbClr val="333333"/>
                </a:solidFill>
              </a:rPr>
              <a:t>그리고 슈퍼마켓 앞에 그의 자전거가 잠겨진 채로 있는 것을 보고 자전거 도둑이 슈퍼마켓에 있다고 보고 경찰에 신고하려 한다</a:t>
            </a:r>
            <a:r>
              <a:rPr lang="en-US" altLang="ko-KR" sz="2000" dirty="0">
                <a:solidFill>
                  <a:srgbClr val="333333"/>
                </a:solidFill>
              </a:rPr>
              <a:t>. </a:t>
            </a:r>
            <a:r>
              <a:rPr lang="ko-KR" altLang="en-US" sz="2000" dirty="0">
                <a:solidFill>
                  <a:srgbClr val="333333"/>
                </a:solidFill>
              </a:rPr>
              <a:t>그는</a:t>
            </a:r>
            <a:r>
              <a:rPr lang="en-US" altLang="ko-KR" sz="2000" dirty="0">
                <a:solidFill>
                  <a:srgbClr val="333333"/>
                </a:solidFill>
              </a:rPr>
              <a:t>, 3</a:t>
            </a:r>
            <a:r>
              <a:rPr lang="ko-KR" altLang="en-US" sz="2000" dirty="0">
                <a:solidFill>
                  <a:srgbClr val="333333"/>
                </a:solidFill>
              </a:rPr>
              <a:t>주 전에도 지갑을 도둑맞았으므로</a:t>
            </a:r>
            <a:r>
              <a:rPr lang="en-US" altLang="ko-KR" sz="2000" dirty="0">
                <a:solidFill>
                  <a:srgbClr val="333333"/>
                </a:solidFill>
              </a:rPr>
              <a:t>, </a:t>
            </a:r>
            <a:r>
              <a:rPr lang="ko-KR" altLang="en-US" sz="2000" dirty="0">
                <a:solidFill>
                  <a:srgbClr val="333333"/>
                </a:solidFill>
              </a:rPr>
              <a:t>이 일이 그에 대한 음모의 일부로 생각한다</a:t>
            </a:r>
            <a:r>
              <a:rPr lang="en-US" altLang="ko-KR" sz="2000" dirty="0">
                <a:solidFill>
                  <a:srgbClr val="333333"/>
                </a:solidFill>
              </a:rPr>
              <a:t>.</a:t>
            </a:r>
          </a:p>
          <a:p>
            <a:pPr lvl="0" defTabSz="914400" fontAlgn="base">
              <a:lnSpc>
                <a:spcPct val="100000"/>
              </a:lnSpc>
              <a:spcBef>
                <a:spcPts val="1200"/>
              </a:spcBef>
            </a:pPr>
            <a:r>
              <a:rPr lang="ko-KR" altLang="en-US" sz="2000" dirty="0">
                <a:solidFill>
                  <a:srgbClr val="004992"/>
                </a:solidFill>
              </a:rPr>
              <a:t>그러나</a:t>
            </a:r>
            <a:r>
              <a:rPr lang="en-US" altLang="ko-KR" sz="2000" dirty="0">
                <a:solidFill>
                  <a:srgbClr val="004992"/>
                </a:solidFill>
              </a:rPr>
              <a:t>:</a:t>
            </a:r>
            <a:r>
              <a:rPr lang="en-US" altLang="ko-KR" sz="2000" dirty="0">
                <a:solidFill>
                  <a:srgbClr val="333333"/>
                </a:solidFill>
              </a:rPr>
              <a:t> </a:t>
            </a:r>
            <a:r>
              <a:rPr lang="ko-KR" altLang="en-US" sz="2000" dirty="0">
                <a:solidFill>
                  <a:srgbClr val="333333"/>
                </a:solidFill>
              </a:rPr>
              <a:t>공중전화박스에서 뒷주머니에서 자전거 열쇠를 발견하고 자신이 슈퍼마켓 앞에 자전거를 두었던 사실을 기억해 낸다</a:t>
            </a:r>
            <a:r>
              <a:rPr lang="en-US" altLang="ko-KR" sz="2000" dirty="0">
                <a:solidFill>
                  <a:srgbClr val="333333"/>
                </a:solidFill>
              </a:rPr>
              <a:t>.</a:t>
            </a:r>
          </a:p>
          <a:p>
            <a:pPr lvl="0" defTabSz="914400" fontAlgn="base">
              <a:lnSpc>
                <a:spcPct val="100000"/>
              </a:lnSpc>
              <a:spcBef>
                <a:spcPts val="1200"/>
              </a:spcBef>
            </a:pPr>
            <a:r>
              <a:rPr lang="ko-KR" altLang="en-US" sz="2000" dirty="0">
                <a:solidFill>
                  <a:srgbClr val="333333"/>
                </a:solidFill>
              </a:rPr>
              <a:t>잘못된 기억은 공포감을 느끼거나 압박감을 느낄 때 생길 가능성이 더 크다</a:t>
            </a:r>
            <a:r>
              <a:rPr lang="en-US" altLang="ko-KR" sz="2000" dirty="0">
                <a:solidFill>
                  <a:srgbClr val="333333"/>
                </a:solidFill>
              </a:rPr>
              <a:t>. </a:t>
            </a:r>
            <a:r>
              <a:rPr lang="ko-KR" altLang="en-US" sz="2000" dirty="0">
                <a:solidFill>
                  <a:srgbClr val="333333"/>
                </a:solidFill>
              </a:rPr>
              <a:t>중요한 결론을 내리기에 앞서 당신이 생각하는 가설 </a:t>
            </a:r>
            <a:r>
              <a:rPr lang="en-US" altLang="ko-KR" sz="2000" dirty="0">
                <a:solidFill>
                  <a:srgbClr val="333333"/>
                </a:solidFill>
              </a:rPr>
              <a:t>(</a:t>
            </a:r>
            <a:r>
              <a:rPr lang="ko-KR" altLang="en-US" sz="2000" dirty="0">
                <a:solidFill>
                  <a:srgbClr val="333333"/>
                </a:solidFill>
              </a:rPr>
              <a:t>맞는다고 여기는</a:t>
            </a:r>
            <a:r>
              <a:rPr lang="en-US" altLang="ko-KR" sz="2000" dirty="0">
                <a:solidFill>
                  <a:srgbClr val="333333"/>
                </a:solidFill>
              </a:rPr>
              <a:t>) </a:t>
            </a:r>
            <a:r>
              <a:rPr lang="ko-KR" altLang="en-US" sz="2000" dirty="0">
                <a:solidFill>
                  <a:srgbClr val="333333"/>
                </a:solidFill>
              </a:rPr>
              <a:t>들이 객관적이고 근거가 확실한가 신중히 생각하라</a:t>
            </a:r>
            <a:r>
              <a:rPr lang="en-US" altLang="ko-KR" sz="2000" dirty="0">
                <a:solidFill>
                  <a:srgbClr val="333333"/>
                </a:solidFill>
              </a:rPr>
              <a:t>. </a:t>
            </a:r>
            <a:r>
              <a:rPr lang="ko-KR" altLang="en-US" sz="2000" dirty="0">
                <a:solidFill>
                  <a:srgbClr val="333333"/>
                </a:solidFill>
              </a:rPr>
              <a:t>확실한 기억에 비해 잘못 된 기억들은 좀 가물가물 하다는 것도 고려하라</a:t>
            </a:r>
            <a:r>
              <a:rPr lang="en-US" altLang="ko-KR"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88</a:t>
            </a:fld>
            <a:endParaRPr lang="de-DE" altLang="ko-KR">
              <a:latin typeface="+mn-lt"/>
            </a:endParaRPr>
          </a:p>
        </p:txBody>
      </p:sp>
    </p:spTree>
    <p:extLst>
      <p:ext uri="{BB962C8B-B14F-4D97-AF65-F5344CB8AC3E}">
        <p14:creationId xmlns:p14="http://schemas.microsoft.com/office/powerpoint/2010/main" val="116058786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ko-KR" altLang="en-US" sz="3600" dirty="0">
                <a:latin typeface="+mn-lt"/>
                <a:ea typeface="+mn-ea"/>
                <a:cs typeface="+mn-cs"/>
              </a:rPr>
              <a:t>집중해주셔서 감사합니다</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훈련자들을 위해</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ko-KR" altLang="en-US" dirty="0">
                <a:solidFill>
                  <a:srgbClr val="004992"/>
                </a:solidFill>
              </a:rPr>
              <a:t>워크시트를 나눠 주세요</a:t>
            </a:r>
            <a:r>
              <a:rPr lang="en-US" altLang="ko-KR" dirty="0">
                <a:solidFill>
                  <a:srgbClr val="004992"/>
                </a:solidFill>
              </a:rPr>
              <a:t>. </a:t>
            </a:r>
            <a:r>
              <a:rPr lang="ko-KR" altLang="en-US" dirty="0">
                <a:solidFill>
                  <a:srgbClr val="004992"/>
                </a:solidFill>
              </a:rPr>
              <a:t>우리의 응용 프로그램 </a:t>
            </a:r>
            <a:r>
              <a:rPr lang="en-US" altLang="ko-KR" dirty="0">
                <a:solidFill>
                  <a:srgbClr val="004992"/>
                </a:solidFill>
              </a:rPr>
              <a:t>COGITO (</a:t>
            </a:r>
            <a:r>
              <a:rPr lang="ko-KR" altLang="en-US" dirty="0">
                <a:solidFill>
                  <a:srgbClr val="004992"/>
                </a:solidFill>
              </a:rPr>
              <a:t>무료로 다운로드</a:t>
            </a:r>
            <a:r>
              <a:rPr lang="en-US" altLang="ko-KR" dirty="0">
                <a:solidFill>
                  <a:srgbClr val="004992"/>
                </a:solidFill>
              </a:rPr>
              <a:t>)</a:t>
            </a:r>
            <a:r>
              <a:rPr lang="ko-KR" altLang="en-US" dirty="0">
                <a:solidFill>
                  <a:srgbClr val="004992"/>
                </a:solidFill>
              </a:rPr>
              <a:t>를 소개합니다</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97718FBA-1342-40E3-A154-C07A2F2DAF9C}" type="slidenum">
              <a:rPr lang="ko-KR" altLang="de-DE" smtClean="0">
                <a:latin typeface="+mn-lt"/>
              </a:rPr>
              <a:pPr>
                <a:defRPr/>
              </a:pPr>
              <a:t>89</a:t>
            </a:fld>
            <a:endParaRPr lang="de-DE" altLang="ko-KR">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97771118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90</a:t>
            </a:fld>
            <a:endParaRPr lang="de-DE" altLang="ko-KR">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238363700"/>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3584</Words>
  <Application>Microsoft Office PowerPoint</Application>
  <PresentationFormat>Benutzerdefiniert</PresentationFormat>
  <Paragraphs>764</Paragraphs>
  <Slides>90</Slides>
  <Notes>90</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90</vt:i4>
      </vt:variant>
    </vt:vector>
  </HeadingPairs>
  <TitlesOfParts>
    <vt:vector size="98" baseType="lpstr">
      <vt:lpstr>Arial</vt:lpstr>
      <vt:lpstr>Calibri Light</vt:lpstr>
      <vt:lpstr>Symbol</vt:lpstr>
      <vt:lpstr>Times New Roman</vt:lpstr>
      <vt:lpstr>Wingdings</vt:lpstr>
      <vt:lpstr>Wingdings</vt:lpstr>
      <vt:lpstr>UKE_PPT-Vorlage_16zu9</vt:lpstr>
      <vt:lpstr>1_UKE_PPT-Vorlage_16zu9</vt:lpstr>
      <vt:lpstr>MCT 5 A – 기억</vt:lpstr>
      <vt:lpstr>기억</vt:lpstr>
      <vt:lpstr>기억</vt:lpstr>
      <vt:lpstr>기억</vt:lpstr>
      <vt:lpstr>기억</vt:lpstr>
      <vt:lpstr>기억</vt:lpstr>
      <vt:lpstr>기억력을 어떻게 향상시키나?</vt:lpstr>
      <vt:lpstr>기억력을 어떻게 향상시키나?</vt:lpstr>
      <vt:lpstr>기억력을 어떻게 향상시키나?</vt:lpstr>
      <vt:lpstr>기억력을 어떻게 향상시키나?</vt:lpstr>
      <vt:lpstr>기억력을 어떻게 향상시키나?</vt:lpstr>
      <vt:lpstr>기억력을 어떻게 향상시키나?</vt:lpstr>
      <vt:lpstr>기억력을 어떻게 향상시키나?</vt:lpstr>
      <vt:lpstr>기억력을 어떻게 향상시키나?</vt:lpstr>
      <vt:lpstr>기억력을 어떻게 향상시키나?</vt:lpstr>
      <vt:lpstr>우리는 같은 것을 모두 인식하고 기억하는가?</vt:lpstr>
      <vt:lpstr>그림속의 색깔과 크기와 관련하여 차이점에 주의를 기울여주세요. 화가들이 다르거나 생략한 부분들이 있습니까?</vt:lpstr>
      <vt:lpstr>모든 사람들은 사물을 다르게 인식한다! 세가지 그림에서와 같이: 같은 풍경이 다르게 강조되어 묘사되었다!</vt:lpstr>
      <vt:lpstr>연습</vt:lpstr>
      <vt:lpstr>연습</vt:lpstr>
      <vt:lpstr>연습</vt:lpstr>
      <vt:lpstr>PowerPoint-Präsentation</vt:lpstr>
      <vt:lpstr>해변에서 당신이 본 것은 무엇입니까? 당신은 얼마나 확신하나요?</vt:lpstr>
      <vt:lpstr>해변에서</vt:lpstr>
      <vt:lpstr>PowerPoint-Präsentation</vt:lpstr>
      <vt:lpstr>역 당신이 본 것은 무엇입니까? 당신은 얼마나 확신하나요?</vt:lpstr>
      <vt:lpstr>역</vt:lpstr>
      <vt:lpstr>잘못된 기억</vt:lpstr>
      <vt:lpstr>잘못된 기억</vt:lpstr>
      <vt:lpstr>잘못된 기억</vt:lpstr>
      <vt:lpstr>기억 착오의 형태</vt:lpstr>
      <vt:lpstr>기억 착오의 형태</vt:lpstr>
      <vt:lpstr>기억 착오의 형태</vt:lpstr>
      <vt:lpstr>기억 착오의 형태</vt:lpstr>
      <vt:lpstr>기억 착오의 형태</vt:lpstr>
      <vt:lpstr>기억 착오의 형태</vt:lpstr>
      <vt:lpstr>기억 착오의 형태</vt:lpstr>
      <vt:lpstr>기억 착오의 형태</vt:lpstr>
      <vt:lpstr>왜 우리는 이것을 하는가?</vt:lpstr>
      <vt:lpstr>왜 우리는 이것을 하는가?</vt:lpstr>
      <vt:lpstr>왜 우리는 이것을 하는가?</vt:lpstr>
      <vt:lpstr>정신증에서 기억착오가 어떻게 현실해석착오를 일으키는가 - 사례</vt:lpstr>
      <vt:lpstr>과제 2</vt:lpstr>
      <vt:lpstr>과제 2</vt:lpstr>
      <vt:lpstr>PowerPoint-Präsentation</vt:lpstr>
      <vt:lpstr>가판대 무엇을 보았나? 당신은 얼마나 확신하나요?</vt:lpstr>
      <vt:lpstr>가판대</vt:lpstr>
      <vt:lpstr>PowerPoint-Präsentation</vt:lpstr>
      <vt:lpstr>정원 없었던 것은 무엇입니까? 당신은 얼마나 확신하나요?</vt:lpstr>
      <vt:lpstr>정원</vt:lpstr>
      <vt:lpstr>선택 : 비디오 영상</vt:lpstr>
      <vt:lpstr>PowerPoint-Präsentation</vt:lpstr>
      <vt:lpstr>브레인스토밍</vt:lpstr>
      <vt:lpstr>교실 그림에서 당신이 본 것은 무엇입니까? 당신은 얼마나확신하나요?</vt:lpstr>
      <vt:lpstr>교실</vt:lpstr>
      <vt:lpstr>PowerPoint-Präsentation</vt:lpstr>
      <vt:lpstr>어부 보이지 않은 것은 무엇입니까? 당신은 얼마나 확신하나요?</vt:lpstr>
      <vt:lpstr>어부</vt:lpstr>
      <vt:lpstr>PowerPoint-Präsentation</vt:lpstr>
      <vt:lpstr>브레인스토밍</vt:lpstr>
      <vt:lpstr>횡단보도 그림에서 당신이 본 것은 무엇입니까? 당신은 얼마나확신하나요?</vt:lpstr>
      <vt:lpstr>횡단보도</vt:lpstr>
      <vt:lpstr>PowerPoint-Präsentation</vt:lpstr>
      <vt:lpstr>브레인스토밍</vt:lpstr>
      <vt:lpstr>놀이터 그림에서 당신이 본 것은 무엇입니까? 당신은 얼마나 확신하나요?</vt:lpstr>
      <vt:lpstr>놀이터</vt:lpstr>
      <vt:lpstr>PowerPoint-Präsentation</vt:lpstr>
      <vt:lpstr>결혼식 보이지 않았던 것은 무엇입니까? 당신은 얼마나 확신하나요?</vt:lpstr>
      <vt:lpstr>결혼식</vt:lpstr>
      <vt:lpstr>PowerPoint-Präsentation</vt:lpstr>
      <vt:lpstr>축구 보이지 않았던 것은 무엇입니까? 당신은 얼마나 확신하나요?</vt:lpstr>
      <vt:lpstr>축구</vt:lpstr>
      <vt:lpstr>PowerPoint-Präsentation</vt:lpstr>
      <vt:lpstr>달표면 보이지 않았던 것은 무엇입니까? 당신은 얼마나 확신하나요?</vt:lpstr>
      <vt:lpstr>달표면</vt:lpstr>
      <vt:lpstr>PowerPoint-Präsentation</vt:lpstr>
      <vt:lpstr>구조 보이지 않았던 것은 무엇입니까? 당신은 얼마나 확신하나요?</vt:lpstr>
      <vt:lpstr>구조</vt:lpstr>
      <vt:lpstr>PowerPoint-Präsentation</vt:lpstr>
      <vt:lpstr>브레인스토밍</vt:lpstr>
      <vt:lpstr>노면공사 그림에서 당신이 본 것은 무엇입니까? 당신은 얼마나 확신하나요?</vt:lpstr>
      <vt:lpstr>노면공사</vt:lpstr>
      <vt:lpstr>일상생활로의 전환</vt:lpstr>
      <vt:lpstr>일상생활로의 전환</vt:lpstr>
      <vt:lpstr>일상생활로의 전환</vt:lpstr>
      <vt:lpstr>정신증과 이것이 어떤 관계가 있는가?</vt:lpstr>
      <vt:lpstr>정신증과 이것이 어떤 관계가 있는가?</vt:lpstr>
      <vt:lpstr>정신증과 이것이 어떤 관계가 있는가?</vt:lpstr>
      <vt:lpstr>집중해주셔서 감사합니다!</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270</cp:revision>
  <dcterms:created xsi:type="dcterms:W3CDTF">2004-06-30T16:15:23Z</dcterms:created>
  <dcterms:modified xsi:type="dcterms:W3CDTF">2021-10-29T07:21:56Z</dcterms:modified>
</cp:coreProperties>
</file>