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21" r:id="rId1"/>
    <p:sldMasterId id="2147483934" r:id="rId2"/>
  </p:sldMasterIdLst>
  <p:notesMasterIdLst>
    <p:notesMasterId r:id="rId124"/>
  </p:notesMasterIdLst>
  <p:handoutMasterIdLst>
    <p:handoutMasterId r:id="rId125"/>
  </p:handoutMasterIdLst>
  <p:sldIdLst>
    <p:sldId id="933" r:id="rId3"/>
    <p:sldId id="870" r:id="rId4"/>
    <p:sldId id="912" r:id="rId5"/>
    <p:sldId id="909" r:id="rId6"/>
    <p:sldId id="911" r:id="rId7"/>
    <p:sldId id="934" r:id="rId8"/>
    <p:sldId id="686" r:id="rId9"/>
    <p:sldId id="913" r:id="rId10"/>
    <p:sldId id="914" r:id="rId11"/>
    <p:sldId id="861" r:id="rId12"/>
    <p:sldId id="916" r:id="rId13"/>
    <p:sldId id="915" r:id="rId14"/>
    <p:sldId id="802" r:id="rId15"/>
    <p:sldId id="875" r:id="rId16"/>
    <p:sldId id="804" r:id="rId17"/>
    <p:sldId id="805" r:id="rId18"/>
    <p:sldId id="807" r:id="rId19"/>
    <p:sldId id="806" r:id="rId20"/>
    <p:sldId id="883" r:id="rId21"/>
    <p:sldId id="882" r:id="rId22"/>
    <p:sldId id="917" r:id="rId23"/>
    <p:sldId id="860" r:id="rId24"/>
    <p:sldId id="783" r:id="rId25"/>
    <p:sldId id="919" r:id="rId26"/>
    <p:sldId id="918" r:id="rId27"/>
    <p:sldId id="784" r:id="rId28"/>
    <p:sldId id="696" r:id="rId29"/>
    <p:sldId id="697" r:id="rId30"/>
    <p:sldId id="698" r:id="rId31"/>
    <p:sldId id="699" r:id="rId32"/>
    <p:sldId id="700" r:id="rId33"/>
    <p:sldId id="701" r:id="rId34"/>
    <p:sldId id="702" r:id="rId35"/>
    <p:sldId id="703" r:id="rId36"/>
    <p:sldId id="711" r:id="rId37"/>
    <p:sldId id="704" r:id="rId38"/>
    <p:sldId id="705" r:id="rId39"/>
    <p:sldId id="706" r:id="rId40"/>
    <p:sldId id="707" r:id="rId41"/>
    <p:sldId id="708" r:id="rId42"/>
    <p:sldId id="709" r:id="rId43"/>
    <p:sldId id="710" r:id="rId44"/>
    <p:sldId id="712" r:id="rId45"/>
    <p:sldId id="713" r:id="rId46"/>
    <p:sldId id="714" r:id="rId47"/>
    <p:sldId id="715" r:id="rId48"/>
    <p:sldId id="716" r:id="rId49"/>
    <p:sldId id="717" r:id="rId50"/>
    <p:sldId id="718" r:id="rId51"/>
    <p:sldId id="719" r:id="rId52"/>
    <p:sldId id="720" r:id="rId53"/>
    <p:sldId id="450" r:id="rId54"/>
    <p:sldId id="818" r:id="rId55"/>
    <p:sldId id="819" r:id="rId56"/>
    <p:sldId id="820" r:id="rId57"/>
    <p:sldId id="821" r:id="rId58"/>
    <p:sldId id="822" r:id="rId59"/>
    <p:sldId id="823" r:id="rId60"/>
    <p:sldId id="824" r:id="rId61"/>
    <p:sldId id="825" r:id="rId62"/>
    <p:sldId id="906" r:id="rId63"/>
    <p:sldId id="817" r:id="rId64"/>
    <p:sldId id="833" r:id="rId65"/>
    <p:sldId id="834" r:id="rId66"/>
    <p:sldId id="835" r:id="rId67"/>
    <p:sldId id="836" r:id="rId68"/>
    <p:sldId id="837" r:id="rId69"/>
    <p:sldId id="838" r:id="rId70"/>
    <p:sldId id="839" r:id="rId71"/>
    <p:sldId id="840" r:id="rId72"/>
    <p:sldId id="667" r:id="rId73"/>
    <p:sldId id="793" r:id="rId74"/>
    <p:sldId id="794" r:id="rId75"/>
    <p:sldId id="795" r:id="rId76"/>
    <p:sldId id="796" r:id="rId77"/>
    <p:sldId id="797" r:id="rId78"/>
    <p:sldId id="798" r:id="rId79"/>
    <p:sldId id="799" r:id="rId80"/>
    <p:sldId id="800" r:id="rId81"/>
    <p:sldId id="801" r:id="rId82"/>
    <p:sldId id="826" r:id="rId83"/>
    <p:sldId id="827" r:id="rId84"/>
    <p:sldId id="828" r:id="rId85"/>
    <p:sldId id="829" r:id="rId86"/>
    <p:sldId id="830" r:id="rId87"/>
    <p:sldId id="831" r:id="rId88"/>
    <p:sldId id="832" r:id="rId89"/>
    <p:sldId id="556" r:id="rId90"/>
    <p:sldId id="761" r:id="rId91"/>
    <p:sldId id="762" r:id="rId92"/>
    <p:sldId id="763" r:id="rId93"/>
    <p:sldId id="886" r:id="rId94"/>
    <p:sldId id="920" r:id="rId95"/>
    <p:sldId id="766" r:id="rId96"/>
    <p:sldId id="767" r:id="rId97"/>
    <p:sldId id="768" r:id="rId98"/>
    <p:sldId id="769" r:id="rId99"/>
    <p:sldId id="770" r:id="rId100"/>
    <p:sldId id="771" r:id="rId101"/>
    <p:sldId id="852" r:id="rId102"/>
    <p:sldId id="853" r:id="rId103"/>
    <p:sldId id="854" r:id="rId104"/>
    <p:sldId id="855" r:id="rId105"/>
    <p:sldId id="901" r:id="rId106"/>
    <p:sldId id="924" r:id="rId107"/>
    <p:sldId id="921" r:id="rId108"/>
    <p:sldId id="922" r:id="rId109"/>
    <p:sldId id="923" r:id="rId110"/>
    <p:sldId id="874" r:id="rId111"/>
    <p:sldId id="935" r:id="rId112"/>
    <p:sldId id="936" r:id="rId113"/>
    <p:sldId id="907" r:id="rId114"/>
    <p:sldId id="879" r:id="rId115"/>
    <p:sldId id="925" r:id="rId116"/>
    <p:sldId id="926" r:id="rId117"/>
    <p:sldId id="927" r:id="rId118"/>
    <p:sldId id="928" r:id="rId119"/>
    <p:sldId id="929" r:id="rId120"/>
    <p:sldId id="930" r:id="rId121"/>
    <p:sldId id="931" r:id="rId122"/>
    <p:sldId id="932" r:id="rId123"/>
  </p:sldIdLst>
  <p:sldSz cx="12195175" cy="6858000"/>
  <p:notesSz cx="7099300" cy="10234613"/>
  <p:defaultTextStyle>
    <a:defPPr>
      <a:defRPr lang="de-DE"/>
    </a:defPPr>
    <a:lvl1pPr algn="l" rtl="0" fontAlgn="base" latinLnBrk="1">
      <a:spcBef>
        <a:spcPct val="0"/>
      </a:spcBef>
      <a:spcAft>
        <a:spcPct val="0"/>
      </a:spcAft>
      <a:defRPr kumimoji="1" sz="4000" kern="1200">
        <a:solidFill>
          <a:schemeClr val="tx1"/>
        </a:solidFill>
        <a:latin typeface="Times New Roman" panose="02020603050405020304" pitchFamily="18" charset="0"/>
        <a:ea typeface="굴림" charset="-127"/>
        <a:cs typeface="+mn-cs"/>
      </a:defRPr>
    </a:lvl1pPr>
    <a:lvl2pPr marL="457200" algn="l" rtl="0" fontAlgn="base" latinLnBrk="1">
      <a:spcBef>
        <a:spcPct val="0"/>
      </a:spcBef>
      <a:spcAft>
        <a:spcPct val="0"/>
      </a:spcAft>
      <a:defRPr kumimoji="1" sz="4000" kern="1200">
        <a:solidFill>
          <a:schemeClr val="tx1"/>
        </a:solidFill>
        <a:latin typeface="Times New Roman" panose="02020603050405020304" pitchFamily="18" charset="0"/>
        <a:ea typeface="굴림" charset="-127"/>
        <a:cs typeface="+mn-cs"/>
      </a:defRPr>
    </a:lvl2pPr>
    <a:lvl3pPr marL="914400" algn="l" rtl="0" fontAlgn="base" latinLnBrk="1">
      <a:spcBef>
        <a:spcPct val="0"/>
      </a:spcBef>
      <a:spcAft>
        <a:spcPct val="0"/>
      </a:spcAft>
      <a:defRPr kumimoji="1" sz="4000" kern="1200">
        <a:solidFill>
          <a:schemeClr val="tx1"/>
        </a:solidFill>
        <a:latin typeface="Times New Roman" panose="02020603050405020304" pitchFamily="18" charset="0"/>
        <a:ea typeface="굴림" charset="-127"/>
        <a:cs typeface="+mn-cs"/>
      </a:defRPr>
    </a:lvl3pPr>
    <a:lvl4pPr marL="1371600" algn="l" rtl="0" fontAlgn="base" latinLnBrk="1">
      <a:spcBef>
        <a:spcPct val="0"/>
      </a:spcBef>
      <a:spcAft>
        <a:spcPct val="0"/>
      </a:spcAft>
      <a:defRPr kumimoji="1" sz="4000" kern="1200">
        <a:solidFill>
          <a:schemeClr val="tx1"/>
        </a:solidFill>
        <a:latin typeface="Times New Roman" panose="02020603050405020304" pitchFamily="18" charset="0"/>
        <a:ea typeface="굴림" charset="-127"/>
        <a:cs typeface="+mn-cs"/>
      </a:defRPr>
    </a:lvl4pPr>
    <a:lvl5pPr marL="1828800" algn="l" rtl="0" fontAlgn="base" latinLnBrk="1">
      <a:spcBef>
        <a:spcPct val="0"/>
      </a:spcBef>
      <a:spcAft>
        <a:spcPct val="0"/>
      </a:spcAft>
      <a:defRPr kumimoji="1" sz="4000" kern="1200">
        <a:solidFill>
          <a:schemeClr val="tx1"/>
        </a:solidFill>
        <a:latin typeface="Times New Roman" panose="02020603050405020304" pitchFamily="18" charset="0"/>
        <a:ea typeface="굴림" charset="-127"/>
        <a:cs typeface="+mn-cs"/>
      </a:defRPr>
    </a:lvl5pPr>
    <a:lvl6pPr marL="2286000" algn="l" defTabSz="914400" rtl="0" eaLnBrk="1" latinLnBrk="0" hangingPunct="1">
      <a:defRPr kumimoji="1" sz="4000" kern="1200">
        <a:solidFill>
          <a:schemeClr val="tx1"/>
        </a:solidFill>
        <a:latin typeface="Times New Roman" panose="02020603050405020304" pitchFamily="18" charset="0"/>
        <a:ea typeface="굴림" charset="-127"/>
        <a:cs typeface="+mn-cs"/>
      </a:defRPr>
    </a:lvl6pPr>
    <a:lvl7pPr marL="2743200" algn="l" defTabSz="914400" rtl="0" eaLnBrk="1" latinLnBrk="0" hangingPunct="1">
      <a:defRPr kumimoji="1" sz="4000" kern="1200">
        <a:solidFill>
          <a:schemeClr val="tx1"/>
        </a:solidFill>
        <a:latin typeface="Times New Roman" panose="02020603050405020304" pitchFamily="18" charset="0"/>
        <a:ea typeface="굴림" charset="-127"/>
        <a:cs typeface="+mn-cs"/>
      </a:defRPr>
    </a:lvl7pPr>
    <a:lvl8pPr marL="3200400" algn="l" defTabSz="914400" rtl="0" eaLnBrk="1" latinLnBrk="0" hangingPunct="1">
      <a:defRPr kumimoji="1" sz="4000" kern="1200">
        <a:solidFill>
          <a:schemeClr val="tx1"/>
        </a:solidFill>
        <a:latin typeface="Times New Roman" panose="02020603050405020304" pitchFamily="18" charset="0"/>
        <a:ea typeface="굴림" charset="-127"/>
        <a:cs typeface="+mn-cs"/>
      </a:defRPr>
    </a:lvl8pPr>
    <a:lvl9pPr marL="3657600" algn="l" defTabSz="914400" rtl="0" eaLnBrk="1" latinLnBrk="0" hangingPunct="1">
      <a:defRPr kumimoji="1" sz="4000" kern="1200">
        <a:solidFill>
          <a:schemeClr val="tx1"/>
        </a:solidFill>
        <a:latin typeface="Times New Roman" panose="02020603050405020304" pitchFamily="18" charset="0"/>
        <a:ea typeface="굴림" charset="-127"/>
        <a:cs typeface="+mn-cs"/>
      </a:defRPr>
    </a:lvl9pPr>
  </p:defaultTextStyle>
  <p:extLst>
    <p:ext uri="{EFAFB233-063F-42B5-8137-9DF3F51BA10A}">
      <p15:sldGuideLst xmlns:p15="http://schemas.microsoft.com/office/powerpoint/2012/main">
        <p15:guide id="1" orient="horz" pos="799">
          <p15:clr>
            <a:srgbClr val="A4A3A4"/>
          </p15:clr>
        </p15:guide>
        <p15:guide id="2" pos="240">
          <p15:clr>
            <a:srgbClr val="A4A3A4"/>
          </p15:clr>
        </p15:guide>
        <p15:guide id="3" pos="320">
          <p15:clr>
            <a:srgbClr val="A4A3A4"/>
          </p15:clr>
        </p15:guide>
      </p15:sldGuideLst>
    </p:ext>
    <p:ext uri="{2D200454-40CA-4A62-9FC3-DE9A4176ACB9}">
      <p15:notesGuideLst xmlns:p15="http://schemas.microsoft.com/office/powerpoint/2012/main">
        <p15:guide id="1" orient="horz" pos="3223">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EFF8"/>
    <a:srgbClr val="FF0066"/>
    <a:srgbClr val="CCECFF"/>
    <a:srgbClr val="8DC6FF"/>
    <a:srgbClr val="3399FF"/>
    <a:srgbClr val="66CCFF"/>
    <a:srgbClr val="00FF00"/>
    <a:srgbClr val="FF0000"/>
    <a:srgbClr val="33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185" autoAdjust="0"/>
    <p:restoredTop sz="94681" autoAdjust="0"/>
  </p:normalViewPr>
  <p:slideViewPr>
    <p:cSldViewPr>
      <p:cViewPr varScale="1">
        <p:scale>
          <a:sx n="128" d="100"/>
          <a:sy n="128" d="100"/>
        </p:scale>
        <p:origin x="888" y="176"/>
      </p:cViewPr>
      <p:guideLst>
        <p:guide orient="horz" pos="799"/>
        <p:guide pos="240"/>
        <p:guide pos="320"/>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Lst>
  </p:outlineViewPr>
  <p:notesTextViewPr>
    <p:cViewPr>
      <p:scale>
        <a:sx n="100" d="100"/>
        <a:sy n="100" d="100"/>
      </p:scale>
      <p:origin x="0" y="0"/>
    </p:cViewPr>
  </p:notesTextViewPr>
  <p:sorterViewPr>
    <p:cViewPr>
      <p:scale>
        <a:sx n="50" d="100"/>
        <a:sy n="50" d="100"/>
      </p:scale>
      <p:origin x="0" y="0"/>
    </p:cViewPr>
  </p:sorterViewPr>
  <p:notesViewPr>
    <p:cSldViewPr>
      <p:cViewPr varScale="1">
        <p:scale>
          <a:sx n="78" d="100"/>
          <a:sy n="78" d="100"/>
        </p:scale>
        <p:origin x="-2046" y="-84"/>
      </p:cViewPr>
      <p:guideLst>
        <p:guide orient="horz" pos="3223"/>
        <p:guide pos="2236"/>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28" Type="http://schemas.openxmlformats.org/officeDocument/2006/relationships/theme" Target="theme/theme1.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notesMaster" Target="notesMasters/notesMaster1.xml"/><Relationship Id="rId129" Type="http://schemas.openxmlformats.org/officeDocument/2006/relationships/tableStyles" Target="tableStyles.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handoutMaster" Target="handoutMasters/handoutMaster1.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viewProps" Target="viewProps.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4" Type="http://schemas.openxmlformats.org/officeDocument/2006/relationships/slide" Target="slides/slide2.xml"/><Relationship Id="rId9" Type="http://schemas.openxmlformats.org/officeDocument/2006/relationships/slide" Target="slides/slide7.xml"/><Relationship Id="rId26" Type="http://schemas.openxmlformats.org/officeDocument/2006/relationships/slide" Target="slides/slide24.xml"/></Relationships>
</file>

<file path=ppt/_rels/viewProps.xml.rels><?xml version="1.0" encoding="UTF-8" standalone="yes"?>
<Relationships xmlns="http://schemas.openxmlformats.org/package/2006/relationships"><Relationship Id="rId8" Type="http://schemas.openxmlformats.org/officeDocument/2006/relationships/slide" Target="slides/slide25.xml"/><Relationship Id="rId3" Type="http://schemas.openxmlformats.org/officeDocument/2006/relationships/slide" Target="slides/slide4.xml"/><Relationship Id="rId7" Type="http://schemas.openxmlformats.org/officeDocument/2006/relationships/slide" Target="slides/slide24.xml"/><Relationship Id="rId2" Type="http://schemas.openxmlformats.org/officeDocument/2006/relationships/slide" Target="slides/slide3.xml"/><Relationship Id="rId1" Type="http://schemas.openxmlformats.org/officeDocument/2006/relationships/slide" Target="slides/slide2.xml"/><Relationship Id="rId6" Type="http://schemas.openxmlformats.org/officeDocument/2006/relationships/slide" Target="slides/slide23.xml"/><Relationship Id="rId5" Type="http://schemas.openxmlformats.org/officeDocument/2006/relationships/slide" Target="slides/slide6.xml"/><Relationship Id="rId4"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2626"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defTabSz="990600" latinLnBrk="0">
              <a:defRPr kumimoji="0" sz="1300">
                <a:latin typeface="Times New Roman" pitchFamily="18" charset="0"/>
                <a:ea typeface="굴림" pitchFamily="50" charset="-127"/>
              </a:defRPr>
            </a:lvl1pPr>
          </a:lstStyle>
          <a:p>
            <a:pPr>
              <a:defRPr/>
            </a:pPr>
            <a:endParaRPr lang="en-GB" altLang="ko-KR"/>
          </a:p>
        </p:txBody>
      </p:sp>
      <p:sp>
        <p:nvSpPr>
          <p:cNvPr id="282627"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algn="r" defTabSz="990600" latinLnBrk="0">
              <a:defRPr kumimoji="0" sz="1300">
                <a:latin typeface="Times New Roman" pitchFamily="18" charset="0"/>
                <a:ea typeface="굴림" pitchFamily="50" charset="-127"/>
              </a:defRPr>
            </a:lvl1pPr>
          </a:lstStyle>
          <a:p>
            <a:pPr>
              <a:defRPr/>
            </a:pPr>
            <a:endParaRPr lang="en-GB" altLang="ko-KR"/>
          </a:p>
        </p:txBody>
      </p:sp>
      <p:sp>
        <p:nvSpPr>
          <p:cNvPr id="282628"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defTabSz="990600" latinLnBrk="0">
              <a:defRPr kumimoji="0" sz="1300">
                <a:latin typeface="Times New Roman" pitchFamily="18" charset="0"/>
                <a:ea typeface="굴림" pitchFamily="50" charset="-127"/>
              </a:defRPr>
            </a:lvl1pPr>
          </a:lstStyle>
          <a:p>
            <a:pPr>
              <a:defRPr/>
            </a:pPr>
            <a:endParaRPr lang="en-GB" altLang="ko-KR"/>
          </a:p>
        </p:txBody>
      </p:sp>
      <p:sp>
        <p:nvSpPr>
          <p:cNvPr id="282629"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algn="r" defTabSz="990600" latinLnBrk="0">
              <a:defRPr kumimoji="0" sz="1300"/>
            </a:lvl1pPr>
          </a:lstStyle>
          <a:p>
            <a:fld id="{6EF5F41C-42C9-48BB-960A-3ED0AD5732F3}" type="slidenum">
              <a:rPr lang="en-GB" altLang="ko-KR"/>
              <a:pPr/>
              <a:t>‹Nr.›</a:t>
            </a:fld>
            <a:endParaRPr lang="en-GB" altLang="ko-KR"/>
          </a:p>
        </p:txBody>
      </p:sp>
    </p:spTree>
    <p:extLst>
      <p:ext uri="{BB962C8B-B14F-4D97-AF65-F5344CB8AC3E}">
        <p14:creationId xmlns:p14="http://schemas.microsoft.com/office/powerpoint/2010/main" val="18705251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690"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defTabSz="990600" latinLnBrk="0">
              <a:defRPr kumimoji="0" sz="1300">
                <a:latin typeface="Times New Roman" pitchFamily="18" charset="0"/>
                <a:ea typeface="굴림" pitchFamily="50" charset="-127"/>
              </a:defRPr>
            </a:lvl1pPr>
          </a:lstStyle>
          <a:p>
            <a:pPr>
              <a:defRPr/>
            </a:pPr>
            <a:endParaRPr lang="de-DE" altLang="ko-KR"/>
          </a:p>
        </p:txBody>
      </p:sp>
      <p:sp>
        <p:nvSpPr>
          <p:cNvPr id="114691"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algn="r" defTabSz="990600" latinLnBrk="0">
              <a:defRPr kumimoji="0" sz="1300">
                <a:latin typeface="Times New Roman" pitchFamily="18" charset="0"/>
                <a:ea typeface="굴림" pitchFamily="50" charset="-127"/>
              </a:defRPr>
            </a:lvl1pPr>
          </a:lstStyle>
          <a:p>
            <a:pPr>
              <a:defRPr/>
            </a:pPr>
            <a:endParaRPr lang="de-DE" altLang="ko-KR"/>
          </a:p>
        </p:txBody>
      </p:sp>
      <p:sp>
        <p:nvSpPr>
          <p:cNvPr id="154628" name="Rectangle 4"/>
          <p:cNvSpPr>
            <a:spLocks noGrp="1" noRot="1" noChangeAspect="1" noChangeArrowheads="1" noTextEdit="1"/>
          </p:cNvSpPr>
          <p:nvPr>
            <p:ph type="sldImg" idx="2"/>
          </p:nvPr>
        </p:nvSpPr>
        <p:spPr bwMode="auto">
          <a:xfrm>
            <a:off x="139700" y="768350"/>
            <a:ext cx="6821488"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3"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p>
            <a:pPr lvl="0"/>
            <a:r>
              <a:rPr lang="de-DE" altLang="ko-KR" noProof="0"/>
              <a:t>Klicken Sie, um die Formate des Vorlagentextes zu bearbeiten</a:t>
            </a:r>
          </a:p>
          <a:p>
            <a:pPr lvl="1"/>
            <a:r>
              <a:rPr lang="de-DE" altLang="ko-KR" noProof="0"/>
              <a:t>Zweite Ebene</a:t>
            </a:r>
          </a:p>
          <a:p>
            <a:pPr lvl="2"/>
            <a:r>
              <a:rPr lang="de-DE" altLang="ko-KR" noProof="0"/>
              <a:t>Dritte Ebene</a:t>
            </a:r>
          </a:p>
          <a:p>
            <a:pPr lvl="3"/>
            <a:r>
              <a:rPr lang="de-DE" altLang="ko-KR" noProof="0"/>
              <a:t>Vierte Ebene</a:t>
            </a:r>
          </a:p>
          <a:p>
            <a:pPr lvl="4"/>
            <a:r>
              <a:rPr lang="de-DE" altLang="ko-KR" noProof="0"/>
              <a:t>Fünfte Ebene</a:t>
            </a:r>
          </a:p>
        </p:txBody>
      </p:sp>
      <p:sp>
        <p:nvSpPr>
          <p:cNvPr id="114694"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defTabSz="990600" latinLnBrk="0">
              <a:defRPr kumimoji="0" sz="1300">
                <a:latin typeface="Times New Roman" pitchFamily="18" charset="0"/>
                <a:ea typeface="굴림" pitchFamily="50" charset="-127"/>
              </a:defRPr>
            </a:lvl1pPr>
          </a:lstStyle>
          <a:p>
            <a:pPr>
              <a:defRPr/>
            </a:pPr>
            <a:endParaRPr lang="de-DE" altLang="ko-KR"/>
          </a:p>
        </p:txBody>
      </p:sp>
      <p:sp>
        <p:nvSpPr>
          <p:cNvPr id="114695"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algn="r" defTabSz="990600" latinLnBrk="0">
              <a:defRPr kumimoji="0" sz="1300"/>
            </a:lvl1pPr>
          </a:lstStyle>
          <a:p>
            <a:fld id="{6EFFAFBE-5ACF-4702-ACF4-D4AF32FBB830}" type="slidenum">
              <a:rPr lang="ko-KR" altLang="de-DE"/>
              <a:pPr/>
              <a:t>‹Nr.›</a:t>
            </a:fld>
            <a:endParaRPr lang="de-DE" altLang="ko-KR"/>
          </a:p>
        </p:txBody>
      </p:sp>
    </p:spTree>
    <p:extLst>
      <p:ext uri="{BB962C8B-B14F-4D97-AF65-F5344CB8AC3E}">
        <p14:creationId xmlns:p14="http://schemas.microsoft.com/office/powerpoint/2010/main" val="178866786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latin typeface="Calibri"/>
              </a:rPr>
              <a:pPr/>
              <a:t>1</a:t>
            </a:fld>
            <a:endParaRPr lang="de-DE" dirty="0">
              <a:solidFill>
                <a:prstClr val="black"/>
              </a:solidFill>
              <a:latin typeface="Calibri"/>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latinLnBrk="0" hangingPunct="1">
              <a:spcBef>
                <a:spcPct val="0"/>
              </a:spcBef>
            </a:pPr>
            <a:fld id="{E174E3F4-8156-4480-AB06-B7853A2FEC34}" type="slidenum">
              <a:rPr kumimoji="0" lang="ko-KR" altLang="de-DE" sz="1300"/>
              <a:pPr algn="r" eaLnBrk="1" latinLnBrk="0" hangingPunct="1">
                <a:spcBef>
                  <a:spcPct val="0"/>
                </a:spcBef>
              </a:pPr>
              <a:t>2</a:t>
            </a:fld>
            <a:endParaRPr kumimoji="0" lang="de-DE" altLang="ko-KR" sz="1300"/>
          </a:p>
        </p:txBody>
      </p:sp>
      <p:sp>
        <p:nvSpPr>
          <p:cNvPr id="160771" name="Rectangle 2"/>
          <p:cNvSpPr>
            <a:spLocks noGrp="1" noRot="1" noChangeAspect="1" noChangeArrowheads="1" noTextEdit="1"/>
          </p:cNvSpPr>
          <p:nvPr>
            <p:ph type="sldImg"/>
          </p:nvPr>
        </p:nvSpPr>
        <p:spPr>
          <a:xfrm>
            <a:off x="139700" y="768350"/>
            <a:ext cx="6821488" cy="3836988"/>
          </a:xfrm>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17830665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latinLnBrk="0" hangingPunct="1">
              <a:spcBef>
                <a:spcPct val="0"/>
              </a:spcBef>
            </a:pPr>
            <a:fld id="{E174E3F4-8156-4480-AB06-B7853A2FEC34}" type="slidenum">
              <a:rPr kumimoji="0" lang="ko-KR" altLang="de-DE" sz="1300"/>
              <a:pPr algn="r" eaLnBrk="1" latinLnBrk="0" hangingPunct="1">
                <a:spcBef>
                  <a:spcPct val="0"/>
                </a:spcBef>
              </a:pPr>
              <a:t>3</a:t>
            </a:fld>
            <a:endParaRPr kumimoji="0" lang="de-DE" altLang="ko-KR" sz="1300"/>
          </a:p>
        </p:txBody>
      </p:sp>
      <p:sp>
        <p:nvSpPr>
          <p:cNvPr id="160771" name="Rectangle 2"/>
          <p:cNvSpPr>
            <a:spLocks noGrp="1" noRot="1" noChangeAspect="1" noChangeArrowheads="1" noTextEdit="1"/>
          </p:cNvSpPr>
          <p:nvPr>
            <p:ph type="sldImg"/>
          </p:nvPr>
        </p:nvSpPr>
        <p:spPr>
          <a:xfrm>
            <a:off x="139700" y="768350"/>
            <a:ext cx="6821488" cy="3836988"/>
          </a:xfrm>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17830665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latinLnBrk="0" hangingPunct="1">
              <a:spcBef>
                <a:spcPct val="0"/>
              </a:spcBef>
            </a:pPr>
            <a:fld id="{E174E3F4-8156-4480-AB06-B7853A2FEC34}" type="slidenum">
              <a:rPr kumimoji="0" lang="ko-KR" altLang="de-DE" sz="1300"/>
              <a:pPr algn="r" eaLnBrk="1" latinLnBrk="0" hangingPunct="1">
                <a:spcBef>
                  <a:spcPct val="0"/>
                </a:spcBef>
              </a:pPr>
              <a:t>4</a:t>
            </a:fld>
            <a:endParaRPr kumimoji="0" lang="de-DE" altLang="ko-KR" sz="1300"/>
          </a:p>
        </p:txBody>
      </p:sp>
      <p:sp>
        <p:nvSpPr>
          <p:cNvPr id="160771" name="Rectangle 2"/>
          <p:cNvSpPr>
            <a:spLocks noGrp="1" noRot="1" noChangeAspect="1" noChangeArrowheads="1" noTextEdit="1"/>
          </p:cNvSpPr>
          <p:nvPr>
            <p:ph type="sldImg"/>
          </p:nvPr>
        </p:nvSpPr>
        <p:spPr>
          <a:xfrm>
            <a:off x="139700" y="768350"/>
            <a:ext cx="6821488" cy="3836988"/>
          </a:xfrm>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17830665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latinLnBrk="0" hangingPunct="1">
              <a:spcBef>
                <a:spcPct val="0"/>
              </a:spcBef>
            </a:pPr>
            <a:fld id="{E174E3F4-8156-4480-AB06-B7853A2FEC34}" type="slidenum">
              <a:rPr kumimoji="0" lang="ko-KR" altLang="de-DE" sz="1300"/>
              <a:pPr algn="r" eaLnBrk="1" latinLnBrk="0" hangingPunct="1">
                <a:spcBef>
                  <a:spcPct val="0"/>
                </a:spcBef>
              </a:pPr>
              <a:t>5</a:t>
            </a:fld>
            <a:endParaRPr kumimoji="0" lang="de-DE" altLang="ko-KR" sz="1300"/>
          </a:p>
        </p:txBody>
      </p:sp>
      <p:sp>
        <p:nvSpPr>
          <p:cNvPr id="160771" name="Rectangle 2"/>
          <p:cNvSpPr>
            <a:spLocks noGrp="1" noRot="1" noChangeAspect="1" noChangeArrowheads="1" noTextEdit="1"/>
          </p:cNvSpPr>
          <p:nvPr>
            <p:ph type="sldImg"/>
          </p:nvPr>
        </p:nvSpPr>
        <p:spPr>
          <a:xfrm>
            <a:off x="139700" y="768350"/>
            <a:ext cx="6821488" cy="3836988"/>
          </a:xfrm>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17830665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latinLnBrk="0" hangingPunct="1">
              <a:spcBef>
                <a:spcPct val="0"/>
              </a:spcBef>
            </a:pPr>
            <a:fld id="{E174E3F4-8156-4480-AB06-B7853A2FEC34}" type="slidenum">
              <a:rPr kumimoji="0" lang="ko-KR" altLang="de-DE" sz="1300"/>
              <a:pPr algn="r" eaLnBrk="1" latinLnBrk="0" hangingPunct="1">
                <a:spcBef>
                  <a:spcPct val="0"/>
                </a:spcBef>
              </a:pPr>
              <a:t>6</a:t>
            </a:fld>
            <a:endParaRPr kumimoji="0" lang="de-DE" altLang="ko-KR" sz="1300"/>
          </a:p>
        </p:txBody>
      </p:sp>
      <p:sp>
        <p:nvSpPr>
          <p:cNvPr id="160771" name="Rectangle 2"/>
          <p:cNvSpPr>
            <a:spLocks noGrp="1" noRot="1" noChangeAspect="1" noChangeArrowheads="1" noTextEdit="1"/>
          </p:cNvSpPr>
          <p:nvPr>
            <p:ph type="sldImg"/>
          </p:nvPr>
        </p:nvSpPr>
        <p:spPr>
          <a:xfrm>
            <a:off x="139700" y="768350"/>
            <a:ext cx="6821488" cy="3836988"/>
          </a:xfrm>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17830665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07BB8A7-5D5E-412E-A8E3-537E7E2F3906}" type="slidenum">
              <a:rPr lang="ko-KR" altLang="de-DE" sz="1300"/>
              <a:pPr eaLnBrk="1" hangingPunct="1">
                <a:spcBef>
                  <a:spcPct val="0"/>
                </a:spcBef>
              </a:pPr>
              <a:t>7</a:t>
            </a:fld>
            <a:endParaRPr lang="de-DE" altLang="ko-KR" sz="1300"/>
          </a:p>
        </p:txBody>
      </p:sp>
      <p:sp>
        <p:nvSpPr>
          <p:cNvPr id="163843" name="Rectangle 2"/>
          <p:cNvSpPr>
            <a:spLocks noGrp="1" noRot="1" noChangeAspect="1" noChangeArrowheads="1" noTextEdit="1"/>
          </p:cNvSpPr>
          <p:nvPr>
            <p:ph type="sldImg"/>
          </p:nvPr>
        </p:nvSpPr>
        <p:spPr>
          <a:xfrm>
            <a:off x="139700" y="768350"/>
            <a:ext cx="6821488" cy="3836988"/>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16454146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07BB8A7-5D5E-412E-A8E3-537E7E2F3906}" type="slidenum">
              <a:rPr lang="ko-KR" altLang="de-DE" sz="1300"/>
              <a:pPr eaLnBrk="1" hangingPunct="1">
                <a:spcBef>
                  <a:spcPct val="0"/>
                </a:spcBef>
              </a:pPr>
              <a:t>8</a:t>
            </a:fld>
            <a:endParaRPr lang="de-DE" altLang="ko-KR" sz="1300"/>
          </a:p>
        </p:txBody>
      </p:sp>
      <p:sp>
        <p:nvSpPr>
          <p:cNvPr id="163843" name="Rectangle 2"/>
          <p:cNvSpPr>
            <a:spLocks noGrp="1" noRot="1" noChangeAspect="1" noChangeArrowheads="1" noTextEdit="1"/>
          </p:cNvSpPr>
          <p:nvPr>
            <p:ph type="sldImg"/>
          </p:nvPr>
        </p:nvSpPr>
        <p:spPr>
          <a:xfrm>
            <a:off x="139700" y="768350"/>
            <a:ext cx="6821488" cy="3836988"/>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16454146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07BB8A7-5D5E-412E-A8E3-537E7E2F3906}" type="slidenum">
              <a:rPr lang="ko-KR" altLang="de-DE" sz="1300"/>
              <a:pPr eaLnBrk="1" hangingPunct="1">
                <a:spcBef>
                  <a:spcPct val="0"/>
                </a:spcBef>
              </a:pPr>
              <a:t>9</a:t>
            </a:fld>
            <a:endParaRPr lang="de-DE" altLang="ko-KR" sz="1300"/>
          </a:p>
        </p:txBody>
      </p:sp>
      <p:sp>
        <p:nvSpPr>
          <p:cNvPr id="163843" name="Rectangle 2"/>
          <p:cNvSpPr>
            <a:spLocks noGrp="1" noRot="1" noChangeAspect="1" noChangeArrowheads="1" noTextEdit="1"/>
          </p:cNvSpPr>
          <p:nvPr>
            <p:ph type="sldImg"/>
          </p:nvPr>
        </p:nvSpPr>
        <p:spPr>
          <a:xfrm>
            <a:off x="139700" y="768350"/>
            <a:ext cx="6821488" cy="3836988"/>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16454146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D82B0BC-A08E-40EA-BBCE-02C51003C07D}" type="slidenum">
              <a:rPr lang="ko-KR" altLang="de-DE" sz="1300"/>
              <a:pPr eaLnBrk="1" hangingPunct="1">
                <a:spcBef>
                  <a:spcPct val="0"/>
                </a:spcBef>
              </a:pPr>
              <a:t>10</a:t>
            </a:fld>
            <a:endParaRPr lang="de-DE" altLang="ko-KR" sz="1300"/>
          </a:p>
        </p:txBody>
      </p:sp>
      <p:sp>
        <p:nvSpPr>
          <p:cNvPr id="166915" name="Rectangle 2"/>
          <p:cNvSpPr>
            <a:spLocks noGrp="1" noRot="1" noChangeAspect="1" noChangeArrowheads="1" noTextEdit="1"/>
          </p:cNvSpPr>
          <p:nvPr>
            <p:ph type="sldImg"/>
          </p:nvPr>
        </p:nvSpPr>
        <p:spPr>
          <a:xfrm>
            <a:off x="139700" y="768350"/>
            <a:ext cx="6821488" cy="3836988"/>
          </a:xfrm>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20642368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D82B0BC-A08E-40EA-BBCE-02C51003C07D}" type="slidenum">
              <a:rPr lang="ko-KR" altLang="de-DE" sz="1300"/>
              <a:pPr eaLnBrk="1" hangingPunct="1">
                <a:spcBef>
                  <a:spcPct val="0"/>
                </a:spcBef>
              </a:pPr>
              <a:t>11</a:t>
            </a:fld>
            <a:endParaRPr lang="de-DE" altLang="ko-KR" sz="1300"/>
          </a:p>
        </p:txBody>
      </p:sp>
      <p:sp>
        <p:nvSpPr>
          <p:cNvPr id="166915" name="Rectangle 2"/>
          <p:cNvSpPr>
            <a:spLocks noGrp="1" noRot="1" noChangeAspect="1" noChangeArrowheads="1" noTextEdit="1"/>
          </p:cNvSpPr>
          <p:nvPr>
            <p:ph type="sldImg"/>
          </p:nvPr>
        </p:nvSpPr>
        <p:spPr>
          <a:xfrm>
            <a:off x="139700" y="768350"/>
            <a:ext cx="6821488" cy="3836988"/>
          </a:xfrm>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20642368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D82B0BC-A08E-40EA-BBCE-02C51003C07D}" type="slidenum">
              <a:rPr lang="ko-KR" altLang="de-DE" sz="1300"/>
              <a:pPr eaLnBrk="1" hangingPunct="1">
                <a:spcBef>
                  <a:spcPct val="0"/>
                </a:spcBef>
              </a:pPr>
              <a:t>12</a:t>
            </a:fld>
            <a:endParaRPr lang="de-DE" altLang="ko-KR" sz="1300"/>
          </a:p>
        </p:txBody>
      </p:sp>
      <p:sp>
        <p:nvSpPr>
          <p:cNvPr id="166915" name="Rectangle 2"/>
          <p:cNvSpPr>
            <a:spLocks noGrp="1" noRot="1" noChangeAspect="1" noChangeArrowheads="1" noTextEdit="1"/>
          </p:cNvSpPr>
          <p:nvPr>
            <p:ph type="sldImg"/>
          </p:nvPr>
        </p:nvSpPr>
        <p:spPr>
          <a:xfrm>
            <a:off x="139700" y="768350"/>
            <a:ext cx="6821488" cy="3836988"/>
          </a:xfrm>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20642368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216494C-E572-488D-BCF0-23A78E133B75}" type="slidenum">
              <a:rPr lang="ko-KR" altLang="de-DE" sz="1300"/>
              <a:pPr eaLnBrk="1" hangingPunct="1">
                <a:spcBef>
                  <a:spcPct val="0"/>
                </a:spcBef>
              </a:pPr>
              <a:t>13</a:t>
            </a:fld>
            <a:endParaRPr lang="de-DE" altLang="ko-KR" sz="1300"/>
          </a:p>
        </p:txBody>
      </p:sp>
      <p:sp>
        <p:nvSpPr>
          <p:cNvPr id="167939" name="Rectangle 2"/>
          <p:cNvSpPr>
            <a:spLocks noGrp="1" noRot="1" noChangeAspect="1" noChangeArrowheads="1" noTextEdit="1"/>
          </p:cNvSpPr>
          <p:nvPr>
            <p:ph type="sldImg"/>
          </p:nvPr>
        </p:nvSpPr>
        <p:spPr>
          <a:xfrm>
            <a:off x="141288" y="768350"/>
            <a:ext cx="6821487" cy="3836988"/>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29270210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latinLnBrk="0" hangingPunct="1">
              <a:spcBef>
                <a:spcPct val="0"/>
              </a:spcBef>
            </a:pPr>
            <a:fld id="{9BFA4CCB-4283-443D-95E2-AB03A959B522}" type="slidenum">
              <a:rPr kumimoji="0" lang="ko-KR" altLang="de-DE" sz="1300"/>
              <a:pPr algn="r" eaLnBrk="1" latinLnBrk="0" hangingPunct="1">
                <a:spcBef>
                  <a:spcPct val="0"/>
                </a:spcBef>
              </a:pPr>
              <a:t>14</a:t>
            </a:fld>
            <a:endParaRPr kumimoji="0" lang="de-DE" altLang="ko-KR" sz="1300"/>
          </a:p>
        </p:txBody>
      </p:sp>
      <p:sp>
        <p:nvSpPr>
          <p:cNvPr id="168963" name="Rectangle 2"/>
          <p:cNvSpPr>
            <a:spLocks noGrp="1" noRot="1" noChangeAspect="1" noChangeArrowheads="1" noTextEdit="1"/>
          </p:cNvSpPr>
          <p:nvPr>
            <p:ph type="sldImg"/>
          </p:nvPr>
        </p:nvSpPr>
        <p:spPr>
          <a:xfrm>
            <a:off x="141288" y="768350"/>
            <a:ext cx="6821487" cy="3836988"/>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24569151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2EAD515-6F8D-48F8-A790-D187C676070C}" type="slidenum">
              <a:rPr lang="ko-KR" altLang="de-DE" sz="1300"/>
              <a:pPr eaLnBrk="1" hangingPunct="1">
                <a:spcBef>
                  <a:spcPct val="0"/>
                </a:spcBef>
              </a:pPr>
              <a:t>15</a:t>
            </a:fld>
            <a:endParaRPr lang="de-DE" altLang="ko-KR" sz="1300"/>
          </a:p>
        </p:txBody>
      </p:sp>
      <p:sp>
        <p:nvSpPr>
          <p:cNvPr id="169987" name="Rectangle 2"/>
          <p:cNvSpPr>
            <a:spLocks noGrp="1" noRot="1" noChangeAspect="1" noChangeArrowheads="1" noTextEdit="1"/>
          </p:cNvSpPr>
          <p:nvPr>
            <p:ph type="sldImg"/>
          </p:nvPr>
        </p:nvSpPr>
        <p:spPr>
          <a:xfrm>
            <a:off x="141288" y="768350"/>
            <a:ext cx="6821487" cy="3836988"/>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18703840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00218CA-2D90-4D75-BDE7-A0692C0C2324}" type="slidenum">
              <a:rPr lang="ko-KR" altLang="de-DE" sz="1300"/>
              <a:pPr eaLnBrk="1" hangingPunct="1">
                <a:spcBef>
                  <a:spcPct val="0"/>
                </a:spcBef>
              </a:pPr>
              <a:t>16</a:t>
            </a:fld>
            <a:endParaRPr lang="de-DE" altLang="ko-KR" sz="1300"/>
          </a:p>
        </p:txBody>
      </p:sp>
      <p:sp>
        <p:nvSpPr>
          <p:cNvPr id="171011" name="Rectangle 2"/>
          <p:cNvSpPr>
            <a:spLocks noGrp="1" noRot="1" noChangeAspect="1" noChangeArrowheads="1" noTextEdit="1"/>
          </p:cNvSpPr>
          <p:nvPr>
            <p:ph type="sldImg"/>
          </p:nvPr>
        </p:nvSpPr>
        <p:spPr>
          <a:xfrm>
            <a:off x="141288" y="768350"/>
            <a:ext cx="6821487" cy="3836988"/>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1792114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00E6913-D1B1-4EDC-A6C7-24BC50117B55}" type="slidenum">
              <a:rPr lang="ko-KR" altLang="de-DE" sz="1300"/>
              <a:pPr eaLnBrk="1" hangingPunct="1">
                <a:spcBef>
                  <a:spcPct val="0"/>
                </a:spcBef>
              </a:pPr>
              <a:t>17</a:t>
            </a:fld>
            <a:endParaRPr lang="de-DE" altLang="ko-KR" sz="1300"/>
          </a:p>
        </p:txBody>
      </p:sp>
      <p:sp>
        <p:nvSpPr>
          <p:cNvPr id="172035" name="Rectangle 2"/>
          <p:cNvSpPr>
            <a:spLocks noGrp="1" noRot="1" noChangeAspect="1" noChangeArrowheads="1" noTextEdit="1"/>
          </p:cNvSpPr>
          <p:nvPr>
            <p:ph type="sldImg"/>
          </p:nvPr>
        </p:nvSpPr>
        <p:spPr>
          <a:xfrm>
            <a:off x="141288" y="768350"/>
            <a:ext cx="6821487" cy="3836988"/>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32099918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583676A-A8B7-4577-983F-80E630FE9E67}" type="slidenum">
              <a:rPr lang="ko-KR" altLang="de-DE" sz="1300"/>
              <a:pPr eaLnBrk="1" hangingPunct="1">
                <a:spcBef>
                  <a:spcPct val="0"/>
                </a:spcBef>
              </a:pPr>
              <a:t>18</a:t>
            </a:fld>
            <a:endParaRPr lang="de-DE" altLang="ko-KR" sz="1300"/>
          </a:p>
        </p:txBody>
      </p:sp>
      <p:sp>
        <p:nvSpPr>
          <p:cNvPr id="173059" name="Rectangle 2"/>
          <p:cNvSpPr>
            <a:spLocks noGrp="1" noRot="1" noChangeAspect="1" noChangeArrowheads="1" noTextEdit="1"/>
          </p:cNvSpPr>
          <p:nvPr>
            <p:ph type="sldImg"/>
          </p:nvPr>
        </p:nvSpPr>
        <p:spPr>
          <a:xfrm>
            <a:off x="141288" y="768350"/>
            <a:ext cx="6821487" cy="3836988"/>
          </a:xfrm>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3892879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8B2C6EA-928E-4FE2-B811-6AED05B2A98E}" type="slidenum">
              <a:rPr lang="ko-KR" altLang="de-DE" sz="1300"/>
              <a:pPr eaLnBrk="1" hangingPunct="1">
                <a:spcBef>
                  <a:spcPct val="0"/>
                </a:spcBef>
              </a:pPr>
              <a:t>19</a:t>
            </a:fld>
            <a:endParaRPr lang="de-DE" altLang="ko-KR" sz="1300"/>
          </a:p>
        </p:txBody>
      </p:sp>
      <p:sp>
        <p:nvSpPr>
          <p:cNvPr id="174083" name="Rectangle 2"/>
          <p:cNvSpPr>
            <a:spLocks noGrp="1" noRot="1" noChangeAspect="1" noChangeArrowheads="1" noTextEdit="1"/>
          </p:cNvSpPr>
          <p:nvPr>
            <p:ph type="sldImg"/>
          </p:nvPr>
        </p:nvSpPr>
        <p:spPr>
          <a:xfrm>
            <a:off x="141288" y="768350"/>
            <a:ext cx="6821487" cy="3836988"/>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426962154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latinLnBrk="0" hangingPunct="1">
              <a:spcBef>
                <a:spcPct val="0"/>
              </a:spcBef>
            </a:pPr>
            <a:fld id="{10775C91-838F-49BE-B69A-E1159B930CC2}" type="slidenum">
              <a:rPr kumimoji="0" lang="ko-KR" altLang="de-DE" sz="1300"/>
              <a:pPr algn="r" eaLnBrk="1" latinLnBrk="0" hangingPunct="1">
                <a:spcBef>
                  <a:spcPct val="0"/>
                </a:spcBef>
              </a:pPr>
              <a:t>20</a:t>
            </a:fld>
            <a:endParaRPr kumimoji="0" lang="de-DE" altLang="ko-KR" sz="1300"/>
          </a:p>
        </p:txBody>
      </p:sp>
      <p:sp>
        <p:nvSpPr>
          <p:cNvPr id="176131"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176132" name="Rectangle 3"/>
          <p:cNvSpPr>
            <a:spLocks noGrp="1" noChangeArrowheads="1"/>
          </p:cNvSpPr>
          <p:nvPr>
            <p:ph type="body" idx="1"/>
          </p:nvPr>
        </p:nvSpPr>
        <p:spPr>
          <a:solidFill>
            <a:srgbClr val="FFFFFF"/>
          </a:solidFill>
          <a:ln>
            <a:solidFill>
              <a:srgbClr val="000000"/>
            </a:solidFill>
          </a:ln>
        </p:spPr>
        <p:txBody>
          <a:bodyPr lIns="94860" tIns="47430" rIns="94860" bIns="47430"/>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395134389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latinLnBrk="0" hangingPunct="1">
              <a:spcBef>
                <a:spcPct val="0"/>
              </a:spcBef>
            </a:pPr>
            <a:fld id="{10775C91-838F-49BE-B69A-E1159B930CC2}" type="slidenum">
              <a:rPr kumimoji="0" lang="ko-KR" altLang="de-DE" sz="1300"/>
              <a:pPr algn="r" eaLnBrk="1" latinLnBrk="0" hangingPunct="1">
                <a:spcBef>
                  <a:spcPct val="0"/>
                </a:spcBef>
              </a:pPr>
              <a:t>21</a:t>
            </a:fld>
            <a:endParaRPr kumimoji="0" lang="de-DE" altLang="ko-KR" sz="1300"/>
          </a:p>
        </p:txBody>
      </p:sp>
      <p:sp>
        <p:nvSpPr>
          <p:cNvPr id="176131"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176132" name="Rectangle 3"/>
          <p:cNvSpPr>
            <a:spLocks noGrp="1" noChangeArrowheads="1"/>
          </p:cNvSpPr>
          <p:nvPr>
            <p:ph type="body" idx="1"/>
          </p:nvPr>
        </p:nvSpPr>
        <p:spPr>
          <a:solidFill>
            <a:srgbClr val="FFFFFF"/>
          </a:solidFill>
          <a:ln>
            <a:solidFill>
              <a:srgbClr val="000000"/>
            </a:solidFill>
          </a:ln>
        </p:spPr>
        <p:txBody>
          <a:bodyPr lIns="94860" tIns="47430" rIns="94860" bIns="47430"/>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395134389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9C80D2B-7824-4F41-AB92-57777DA6B4F0}" type="slidenum">
              <a:rPr lang="ko-KR" altLang="de-DE" sz="1300"/>
              <a:pPr eaLnBrk="1" hangingPunct="1">
                <a:spcBef>
                  <a:spcPct val="0"/>
                </a:spcBef>
              </a:pPr>
              <a:t>22</a:t>
            </a:fld>
            <a:endParaRPr lang="de-DE" altLang="ko-KR" sz="1300"/>
          </a:p>
        </p:txBody>
      </p:sp>
      <p:sp>
        <p:nvSpPr>
          <p:cNvPr id="177155" name="Rectangle 2"/>
          <p:cNvSpPr>
            <a:spLocks noGrp="1" noRot="1" noChangeAspect="1" noChangeArrowheads="1" noTextEdit="1"/>
          </p:cNvSpPr>
          <p:nvPr>
            <p:ph type="sldImg"/>
          </p:nvPr>
        </p:nvSpPr>
        <p:spPr>
          <a:xfrm>
            <a:off x="139700" y="768350"/>
            <a:ext cx="6821488" cy="3836988"/>
          </a:xfrm>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327765019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902D321-CA85-4686-9E79-00B78534531A}" type="slidenum">
              <a:rPr lang="ko-KR" altLang="de-DE" sz="1300"/>
              <a:pPr eaLnBrk="1" hangingPunct="1">
                <a:spcBef>
                  <a:spcPct val="0"/>
                </a:spcBef>
              </a:pPr>
              <a:t>23</a:t>
            </a:fld>
            <a:endParaRPr lang="de-DE" altLang="ko-KR" sz="1300"/>
          </a:p>
        </p:txBody>
      </p:sp>
      <p:sp>
        <p:nvSpPr>
          <p:cNvPr id="180227"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180228" name="Rectangle 3"/>
          <p:cNvSpPr>
            <a:spLocks noGrp="1" noChangeArrowheads="1"/>
          </p:cNvSpPr>
          <p:nvPr>
            <p:ph type="body" idx="1"/>
          </p:nvPr>
        </p:nvSpPr>
        <p:spPr>
          <a:solidFill>
            <a:srgbClr val="FFFFFF"/>
          </a:solidFill>
          <a:ln>
            <a:solidFill>
              <a:srgbClr val="000000"/>
            </a:solidFill>
          </a:ln>
        </p:spPr>
        <p:txBody>
          <a:bodyPr lIns="94860" tIns="47430" rIns="94860" bIns="47430"/>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429057840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902D321-CA85-4686-9E79-00B78534531A}" type="slidenum">
              <a:rPr lang="ko-KR" altLang="de-DE" sz="1300"/>
              <a:pPr eaLnBrk="1" hangingPunct="1">
                <a:spcBef>
                  <a:spcPct val="0"/>
                </a:spcBef>
              </a:pPr>
              <a:t>24</a:t>
            </a:fld>
            <a:endParaRPr lang="de-DE" altLang="ko-KR" sz="1300"/>
          </a:p>
        </p:txBody>
      </p:sp>
      <p:sp>
        <p:nvSpPr>
          <p:cNvPr id="180227"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180228" name="Rectangle 3"/>
          <p:cNvSpPr>
            <a:spLocks noGrp="1" noChangeArrowheads="1"/>
          </p:cNvSpPr>
          <p:nvPr>
            <p:ph type="body" idx="1"/>
          </p:nvPr>
        </p:nvSpPr>
        <p:spPr>
          <a:solidFill>
            <a:srgbClr val="FFFFFF"/>
          </a:solidFill>
          <a:ln>
            <a:solidFill>
              <a:srgbClr val="000000"/>
            </a:solidFill>
          </a:ln>
        </p:spPr>
        <p:txBody>
          <a:bodyPr lIns="94860" tIns="47430" rIns="94860" bIns="47430"/>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429057840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902D321-CA85-4686-9E79-00B78534531A}" type="slidenum">
              <a:rPr lang="ko-KR" altLang="de-DE" sz="1300"/>
              <a:pPr eaLnBrk="1" hangingPunct="1">
                <a:spcBef>
                  <a:spcPct val="0"/>
                </a:spcBef>
              </a:pPr>
              <a:t>25</a:t>
            </a:fld>
            <a:endParaRPr lang="de-DE" altLang="ko-KR" sz="1300"/>
          </a:p>
        </p:txBody>
      </p:sp>
      <p:sp>
        <p:nvSpPr>
          <p:cNvPr id="180227"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180228" name="Rectangle 3"/>
          <p:cNvSpPr>
            <a:spLocks noGrp="1" noChangeArrowheads="1"/>
          </p:cNvSpPr>
          <p:nvPr>
            <p:ph type="body" idx="1"/>
          </p:nvPr>
        </p:nvSpPr>
        <p:spPr>
          <a:solidFill>
            <a:srgbClr val="FFFFFF"/>
          </a:solidFill>
          <a:ln>
            <a:solidFill>
              <a:srgbClr val="000000"/>
            </a:solidFill>
          </a:ln>
        </p:spPr>
        <p:txBody>
          <a:bodyPr lIns="94860" tIns="47430" rIns="94860" bIns="47430"/>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429057840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06076FD-7658-4AC3-87DC-ED6CD9254C47}" type="slidenum">
              <a:rPr lang="ko-KR" altLang="de-DE" sz="1300"/>
              <a:pPr eaLnBrk="1" hangingPunct="1">
                <a:spcBef>
                  <a:spcPct val="0"/>
                </a:spcBef>
              </a:pPr>
              <a:t>26</a:t>
            </a:fld>
            <a:endParaRPr lang="de-DE" altLang="ko-KR" sz="1300"/>
          </a:p>
        </p:txBody>
      </p:sp>
      <p:sp>
        <p:nvSpPr>
          <p:cNvPr id="181251"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181252" name="Rectangle 3"/>
          <p:cNvSpPr>
            <a:spLocks noGrp="1" noChangeArrowheads="1"/>
          </p:cNvSpPr>
          <p:nvPr>
            <p:ph type="body" idx="1"/>
          </p:nvPr>
        </p:nvSpPr>
        <p:spPr>
          <a:solidFill>
            <a:srgbClr val="FFFFFF"/>
          </a:solidFill>
          <a:ln>
            <a:solidFill>
              <a:srgbClr val="000000"/>
            </a:solidFill>
          </a:ln>
        </p:spPr>
        <p:txBody>
          <a:bodyPr lIns="94860" tIns="47430" rIns="94860" bIns="47430"/>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315423684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720A527-F12A-4795-B94A-7051BB1945F4}" type="slidenum">
              <a:rPr lang="ko-KR" altLang="de-DE" sz="1300"/>
              <a:pPr eaLnBrk="1" hangingPunct="1">
                <a:spcBef>
                  <a:spcPct val="0"/>
                </a:spcBef>
              </a:pPr>
              <a:t>27</a:t>
            </a:fld>
            <a:endParaRPr lang="de-DE" altLang="ko-KR" sz="1300"/>
          </a:p>
        </p:txBody>
      </p:sp>
      <p:sp>
        <p:nvSpPr>
          <p:cNvPr id="182275" name="Rectangle 2"/>
          <p:cNvSpPr>
            <a:spLocks noGrp="1" noRot="1" noChangeAspect="1" noChangeArrowheads="1" noTextEdit="1"/>
          </p:cNvSpPr>
          <p:nvPr>
            <p:ph type="sldImg"/>
          </p:nvPr>
        </p:nvSpPr>
        <p:spPr>
          <a:xfrm>
            <a:off x="139700" y="768350"/>
            <a:ext cx="6821488" cy="3836988"/>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314521803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B8E071C-7EB6-4CCD-99B4-2A7277CAE0AD}" type="slidenum">
              <a:rPr lang="ko-KR" altLang="de-DE" sz="1300"/>
              <a:pPr eaLnBrk="1" hangingPunct="1">
                <a:spcBef>
                  <a:spcPct val="0"/>
                </a:spcBef>
              </a:pPr>
              <a:t>28</a:t>
            </a:fld>
            <a:endParaRPr lang="de-DE" altLang="ko-KR" sz="1300"/>
          </a:p>
        </p:txBody>
      </p:sp>
      <p:sp>
        <p:nvSpPr>
          <p:cNvPr id="183299" name="Rectangle 2"/>
          <p:cNvSpPr>
            <a:spLocks noGrp="1" noRot="1" noChangeAspect="1" noChangeArrowheads="1" noTextEdit="1"/>
          </p:cNvSpPr>
          <p:nvPr>
            <p:ph type="sldImg"/>
          </p:nvPr>
        </p:nvSpPr>
        <p:spPr>
          <a:xfrm>
            <a:off x="139700" y="768350"/>
            <a:ext cx="6821488" cy="3836988"/>
          </a:xfrm>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266311401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A88AFB2-1C68-4657-BFFD-115981F9D343}" type="slidenum">
              <a:rPr lang="ko-KR" altLang="de-DE" sz="1300"/>
              <a:pPr eaLnBrk="1" hangingPunct="1">
                <a:spcBef>
                  <a:spcPct val="0"/>
                </a:spcBef>
              </a:pPr>
              <a:t>29</a:t>
            </a:fld>
            <a:endParaRPr lang="de-DE" altLang="ko-KR" sz="1300"/>
          </a:p>
        </p:txBody>
      </p:sp>
      <p:sp>
        <p:nvSpPr>
          <p:cNvPr id="184323" name="Rectangle 2"/>
          <p:cNvSpPr>
            <a:spLocks noGrp="1" noRot="1" noChangeAspect="1" noChangeArrowheads="1" noTextEdit="1"/>
          </p:cNvSpPr>
          <p:nvPr>
            <p:ph type="sldImg"/>
          </p:nvPr>
        </p:nvSpPr>
        <p:spPr>
          <a:xfrm>
            <a:off x="139700" y="768350"/>
            <a:ext cx="6821488" cy="3836988"/>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120467702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1388DE9-D66F-46BF-AD96-78690E3A8802}" type="slidenum">
              <a:rPr lang="ko-KR" altLang="de-DE" sz="1300"/>
              <a:pPr eaLnBrk="1" hangingPunct="1">
                <a:spcBef>
                  <a:spcPct val="0"/>
                </a:spcBef>
              </a:pPr>
              <a:t>30</a:t>
            </a:fld>
            <a:endParaRPr lang="de-DE" altLang="ko-KR" sz="1300"/>
          </a:p>
        </p:txBody>
      </p:sp>
      <p:sp>
        <p:nvSpPr>
          <p:cNvPr id="185347" name="Rectangle 2"/>
          <p:cNvSpPr>
            <a:spLocks noGrp="1" noRot="1" noChangeAspect="1" noChangeArrowheads="1" noTextEdit="1"/>
          </p:cNvSpPr>
          <p:nvPr>
            <p:ph type="sldImg"/>
          </p:nvPr>
        </p:nvSpPr>
        <p:spPr>
          <a:xfrm>
            <a:off x="139700" y="768350"/>
            <a:ext cx="6821488" cy="3836988"/>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86105402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83E326F-77D3-44EF-B1E6-F6819D81BE52}" type="slidenum">
              <a:rPr lang="ko-KR" altLang="de-DE" sz="1300"/>
              <a:pPr eaLnBrk="1" hangingPunct="1">
                <a:spcBef>
                  <a:spcPct val="0"/>
                </a:spcBef>
              </a:pPr>
              <a:t>31</a:t>
            </a:fld>
            <a:endParaRPr lang="de-DE" altLang="ko-KR" sz="1300"/>
          </a:p>
        </p:txBody>
      </p:sp>
      <p:sp>
        <p:nvSpPr>
          <p:cNvPr id="186371" name="Rectangle 2"/>
          <p:cNvSpPr>
            <a:spLocks noGrp="1" noRot="1" noChangeAspect="1" noChangeArrowheads="1" noTextEdit="1"/>
          </p:cNvSpPr>
          <p:nvPr>
            <p:ph type="sldImg"/>
          </p:nvPr>
        </p:nvSpPr>
        <p:spPr>
          <a:xfrm>
            <a:off x="139700" y="768350"/>
            <a:ext cx="6821488" cy="3836988"/>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194393042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4CA3F50-708C-426F-936D-DC58DEA56203}" type="slidenum">
              <a:rPr lang="ko-KR" altLang="de-DE" sz="1300"/>
              <a:pPr eaLnBrk="1" hangingPunct="1">
                <a:spcBef>
                  <a:spcPct val="0"/>
                </a:spcBef>
              </a:pPr>
              <a:t>32</a:t>
            </a:fld>
            <a:endParaRPr lang="de-DE" altLang="ko-KR" sz="1300"/>
          </a:p>
        </p:txBody>
      </p:sp>
      <p:sp>
        <p:nvSpPr>
          <p:cNvPr id="187395" name="Rectangle 2"/>
          <p:cNvSpPr>
            <a:spLocks noGrp="1" noRot="1" noChangeAspect="1" noChangeArrowheads="1" noTextEdit="1"/>
          </p:cNvSpPr>
          <p:nvPr>
            <p:ph type="sldImg"/>
          </p:nvPr>
        </p:nvSpPr>
        <p:spPr>
          <a:xfrm>
            <a:off x="139700" y="768350"/>
            <a:ext cx="6821488" cy="3836988"/>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124310221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BB7C24A-CEB4-4B47-AF99-F7BA282E466F}" type="slidenum">
              <a:rPr lang="ko-KR" altLang="de-DE" sz="1300"/>
              <a:pPr eaLnBrk="1" hangingPunct="1">
                <a:spcBef>
                  <a:spcPct val="0"/>
                </a:spcBef>
              </a:pPr>
              <a:t>33</a:t>
            </a:fld>
            <a:endParaRPr lang="de-DE" altLang="ko-KR" sz="1300"/>
          </a:p>
        </p:txBody>
      </p:sp>
      <p:sp>
        <p:nvSpPr>
          <p:cNvPr id="188419" name="Rectangle 2"/>
          <p:cNvSpPr>
            <a:spLocks noGrp="1" noRot="1" noChangeAspect="1" noChangeArrowheads="1" noTextEdit="1"/>
          </p:cNvSpPr>
          <p:nvPr>
            <p:ph type="sldImg"/>
          </p:nvPr>
        </p:nvSpPr>
        <p:spPr>
          <a:xfrm>
            <a:off x="139700" y="768350"/>
            <a:ext cx="6821488" cy="3836988"/>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218182670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D9D7ECC-6312-44F1-89F4-F3C5B4D71278}" type="slidenum">
              <a:rPr lang="ko-KR" altLang="de-DE" sz="1300"/>
              <a:pPr eaLnBrk="1" hangingPunct="1">
                <a:spcBef>
                  <a:spcPct val="0"/>
                </a:spcBef>
              </a:pPr>
              <a:t>34</a:t>
            </a:fld>
            <a:endParaRPr lang="de-DE" altLang="ko-KR" sz="1300"/>
          </a:p>
        </p:txBody>
      </p:sp>
      <p:sp>
        <p:nvSpPr>
          <p:cNvPr id="189443" name="Rectangle 2"/>
          <p:cNvSpPr>
            <a:spLocks noGrp="1" noRot="1" noChangeAspect="1" noChangeArrowheads="1" noTextEdit="1"/>
          </p:cNvSpPr>
          <p:nvPr>
            <p:ph type="sldImg"/>
          </p:nvPr>
        </p:nvSpPr>
        <p:spPr>
          <a:xfrm>
            <a:off x="139700" y="768350"/>
            <a:ext cx="6821488" cy="3836988"/>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41747013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38AA6E7-414C-43CD-9D66-92D6DD293FF0}" type="slidenum">
              <a:rPr lang="ko-KR" altLang="de-DE" sz="1300"/>
              <a:pPr eaLnBrk="1" hangingPunct="1">
                <a:spcBef>
                  <a:spcPct val="0"/>
                </a:spcBef>
              </a:pPr>
              <a:t>35</a:t>
            </a:fld>
            <a:endParaRPr lang="de-DE" altLang="ko-KR" sz="1300"/>
          </a:p>
        </p:txBody>
      </p:sp>
      <p:sp>
        <p:nvSpPr>
          <p:cNvPr id="190467" name="Rectangle 2"/>
          <p:cNvSpPr>
            <a:spLocks noGrp="1" noRot="1" noChangeAspect="1" noChangeArrowheads="1" noTextEdit="1"/>
          </p:cNvSpPr>
          <p:nvPr>
            <p:ph type="sldImg"/>
          </p:nvPr>
        </p:nvSpPr>
        <p:spPr>
          <a:xfrm>
            <a:off x="139700" y="768350"/>
            <a:ext cx="6821488" cy="3836988"/>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300401221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BE04680-54AA-4660-9B8F-EFA22370AA33}" type="slidenum">
              <a:rPr lang="ko-KR" altLang="de-DE" sz="1300"/>
              <a:pPr eaLnBrk="1" hangingPunct="1">
                <a:spcBef>
                  <a:spcPct val="0"/>
                </a:spcBef>
              </a:pPr>
              <a:t>36</a:t>
            </a:fld>
            <a:endParaRPr lang="de-DE" altLang="ko-KR" sz="1300"/>
          </a:p>
        </p:txBody>
      </p:sp>
      <p:sp>
        <p:nvSpPr>
          <p:cNvPr id="191491" name="Rectangle 2"/>
          <p:cNvSpPr>
            <a:spLocks noGrp="1" noRot="1" noChangeAspect="1" noChangeArrowheads="1" noTextEdit="1"/>
          </p:cNvSpPr>
          <p:nvPr>
            <p:ph type="sldImg"/>
          </p:nvPr>
        </p:nvSpPr>
        <p:spPr>
          <a:xfrm>
            <a:off x="139700" y="768350"/>
            <a:ext cx="6821488" cy="3836988"/>
          </a:xfrm>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760353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945901B-78A4-4C36-839A-DAD4A7E6A078}" type="slidenum">
              <a:rPr lang="ko-KR" altLang="de-DE" sz="1300"/>
              <a:pPr eaLnBrk="1" hangingPunct="1">
                <a:spcBef>
                  <a:spcPct val="0"/>
                </a:spcBef>
              </a:pPr>
              <a:t>37</a:t>
            </a:fld>
            <a:endParaRPr lang="de-DE" altLang="ko-KR" sz="1300"/>
          </a:p>
        </p:txBody>
      </p:sp>
      <p:sp>
        <p:nvSpPr>
          <p:cNvPr id="192515" name="Rectangle 2"/>
          <p:cNvSpPr>
            <a:spLocks noGrp="1" noRot="1" noChangeAspect="1" noChangeArrowheads="1" noTextEdit="1"/>
          </p:cNvSpPr>
          <p:nvPr>
            <p:ph type="sldImg"/>
          </p:nvPr>
        </p:nvSpPr>
        <p:spPr>
          <a:xfrm>
            <a:off x="139700" y="768350"/>
            <a:ext cx="6821488" cy="3836988"/>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347066330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87727AA-FB5E-40D3-92DE-7F50F767C38A}" type="slidenum">
              <a:rPr lang="ko-KR" altLang="de-DE" sz="1300"/>
              <a:pPr eaLnBrk="1" hangingPunct="1">
                <a:spcBef>
                  <a:spcPct val="0"/>
                </a:spcBef>
              </a:pPr>
              <a:t>38</a:t>
            </a:fld>
            <a:endParaRPr lang="de-DE" altLang="ko-KR" sz="1300"/>
          </a:p>
        </p:txBody>
      </p:sp>
      <p:sp>
        <p:nvSpPr>
          <p:cNvPr id="193539" name="Rectangle 2"/>
          <p:cNvSpPr>
            <a:spLocks noGrp="1" noRot="1" noChangeAspect="1" noChangeArrowheads="1" noTextEdit="1"/>
          </p:cNvSpPr>
          <p:nvPr>
            <p:ph type="sldImg"/>
          </p:nvPr>
        </p:nvSpPr>
        <p:spPr>
          <a:xfrm>
            <a:off x="139700" y="768350"/>
            <a:ext cx="6821488" cy="3836988"/>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390629383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8D84FB9-2235-47CC-AE60-E388E3287343}" type="slidenum">
              <a:rPr lang="ko-KR" altLang="de-DE" sz="1300"/>
              <a:pPr eaLnBrk="1" hangingPunct="1">
                <a:spcBef>
                  <a:spcPct val="0"/>
                </a:spcBef>
              </a:pPr>
              <a:t>39</a:t>
            </a:fld>
            <a:endParaRPr lang="de-DE" altLang="ko-KR" sz="1300"/>
          </a:p>
        </p:txBody>
      </p:sp>
      <p:sp>
        <p:nvSpPr>
          <p:cNvPr id="194563" name="Rectangle 2"/>
          <p:cNvSpPr>
            <a:spLocks noGrp="1" noRot="1" noChangeAspect="1" noChangeArrowheads="1" noTextEdit="1"/>
          </p:cNvSpPr>
          <p:nvPr>
            <p:ph type="sldImg"/>
          </p:nvPr>
        </p:nvSpPr>
        <p:spPr>
          <a:xfrm>
            <a:off x="139700" y="768350"/>
            <a:ext cx="6821488" cy="3836988"/>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377925569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CFE0F13-074C-40AC-98DB-B68D0DA6AA73}" type="slidenum">
              <a:rPr lang="ko-KR" altLang="de-DE" sz="1300"/>
              <a:pPr eaLnBrk="1" hangingPunct="1">
                <a:spcBef>
                  <a:spcPct val="0"/>
                </a:spcBef>
              </a:pPr>
              <a:t>40</a:t>
            </a:fld>
            <a:endParaRPr lang="de-DE" altLang="ko-KR" sz="1300"/>
          </a:p>
        </p:txBody>
      </p:sp>
      <p:sp>
        <p:nvSpPr>
          <p:cNvPr id="195587" name="Rectangle 2"/>
          <p:cNvSpPr>
            <a:spLocks noGrp="1" noRot="1" noChangeAspect="1" noChangeArrowheads="1" noTextEdit="1"/>
          </p:cNvSpPr>
          <p:nvPr>
            <p:ph type="sldImg"/>
          </p:nvPr>
        </p:nvSpPr>
        <p:spPr>
          <a:xfrm>
            <a:off x="139700" y="768350"/>
            <a:ext cx="6821488" cy="3836988"/>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33663177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CB5A5CB-6C7B-4A3E-94AE-940D800C6ABB}" type="slidenum">
              <a:rPr lang="ko-KR" altLang="de-DE" sz="1300"/>
              <a:pPr eaLnBrk="1" hangingPunct="1">
                <a:spcBef>
                  <a:spcPct val="0"/>
                </a:spcBef>
              </a:pPr>
              <a:t>41</a:t>
            </a:fld>
            <a:endParaRPr lang="de-DE" altLang="ko-KR" sz="1300"/>
          </a:p>
        </p:txBody>
      </p:sp>
      <p:sp>
        <p:nvSpPr>
          <p:cNvPr id="196611" name="Rectangle 2"/>
          <p:cNvSpPr>
            <a:spLocks noGrp="1" noRot="1" noChangeAspect="1" noChangeArrowheads="1" noTextEdit="1"/>
          </p:cNvSpPr>
          <p:nvPr>
            <p:ph type="sldImg"/>
          </p:nvPr>
        </p:nvSpPr>
        <p:spPr>
          <a:xfrm>
            <a:off x="139700" y="768350"/>
            <a:ext cx="6821488" cy="3836988"/>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236987665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9CB3BBE-EDB3-4538-8D3E-C9E200A97113}" type="slidenum">
              <a:rPr lang="ko-KR" altLang="de-DE" sz="1300"/>
              <a:pPr eaLnBrk="1" hangingPunct="1">
                <a:spcBef>
                  <a:spcPct val="0"/>
                </a:spcBef>
              </a:pPr>
              <a:t>42</a:t>
            </a:fld>
            <a:endParaRPr lang="de-DE" altLang="ko-KR" sz="1300"/>
          </a:p>
        </p:txBody>
      </p:sp>
      <p:sp>
        <p:nvSpPr>
          <p:cNvPr id="197635" name="Rectangle 2"/>
          <p:cNvSpPr>
            <a:spLocks noGrp="1" noRot="1" noChangeAspect="1" noChangeArrowheads="1" noTextEdit="1"/>
          </p:cNvSpPr>
          <p:nvPr>
            <p:ph type="sldImg"/>
          </p:nvPr>
        </p:nvSpPr>
        <p:spPr>
          <a:xfrm>
            <a:off x="139700" y="768350"/>
            <a:ext cx="6821488" cy="3836988"/>
          </a:xfrm>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348214398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0B65651-8E48-4107-9FAA-73E6356C4ABB}" type="slidenum">
              <a:rPr lang="ko-KR" altLang="de-DE" sz="1300"/>
              <a:pPr eaLnBrk="1" hangingPunct="1">
                <a:spcBef>
                  <a:spcPct val="0"/>
                </a:spcBef>
              </a:pPr>
              <a:t>43</a:t>
            </a:fld>
            <a:endParaRPr lang="de-DE" altLang="ko-KR" sz="1300"/>
          </a:p>
        </p:txBody>
      </p:sp>
      <p:sp>
        <p:nvSpPr>
          <p:cNvPr id="198659" name="Rectangle 2"/>
          <p:cNvSpPr>
            <a:spLocks noGrp="1" noRot="1" noChangeAspect="1" noChangeArrowheads="1" noTextEdit="1"/>
          </p:cNvSpPr>
          <p:nvPr>
            <p:ph type="sldImg"/>
          </p:nvPr>
        </p:nvSpPr>
        <p:spPr>
          <a:xfrm>
            <a:off x="139700" y="768350"/>
            <a:ext cx="6821488" cy="3836988"/>
          </a:xfrm>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205124995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A192C41-2234-4D43-80F6-8A828EB50EBE}" type="slidenum">
              <a:rPr lang="ko-KR" altLang="de-DE" sz="1300"/>
              <a:pPr eaLnBrk="1" hangingPunct="1">
                <a:spcBef>
                  <a:spcPct val="0"/>
                </a:spcBef>
              </a:pPr>
              <a:t>44</a:t>
            </a:fld>
            <a:endParaRPr lang="de-DE" altLang="ko-KR" sz="1300"/>
          </a:p>
        </p:txBody>
      </p:sp>
      <p:sp>
        <p:nvSpPr>
          <p:cNvPr id="199683" name="Rectangle 2"/>
          <p:cNvSpPr>
            <a:spLocks noGrp="1" noRot="1" noChangeAspect="1" noChangeArrowheads="1" noTextEdit="1"/>
          </p:cNvSpPr>
          <p:nvPr>
            <p:ph type="sldImg"/>
          </p:nvPr>
        </p:nvSpPr>
        <p:spPr>
          <a:xfrm>
            <a:off x="139700" y="768350"/>
            <a:ext cx="6821488" cy="3836988"/>
          </a:xfrm>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118539667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0F88E21-6290-40D8-B8A9-D7412845F555}" type="slidenum">
              <a:rPr lang="ko-KR" altLang="de-DE" sz="1300"/>
              <a:pPr eaLnBrk="1" hangingPunct="1">
                <a:spcBef>
                  <a:spcPct val="0"/>
                </a:spcBef>
              </a:pPr>
              <a:t>45</a:t>
            </a:fld>
            <a:endParaRPr lang="de-DE" altLang="ko-KR" sz="1300"/>
          </a:p>
        </p:txBody>
      </p:sp>
      <p:sp>
        <p:nvSpPr>
          <p:cNvPr id="200707" name="Rectangle 2"/>
          <p:cNvSpPr>
            <a:spLocks noGrp="1" noRot="1" noChangeAspect="1" noChangeArrowheads="1" noTextEdit="1"/>
          </p:cNvSpPr>
          <p:nvPr>
            <p:ph type="sldImg"/>
          </p:nvPr>
        </p:nvSpPr>
        <p:spPr>
          <a:xfrm>
            <a:off x="139700" y="768350"/>
            <a:ext cx="6821488" cy="3836988"/>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226071097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01F6AA8-5D04-4D10-8126-FE5C535FEE48}" type="slidenum">
              <a:rPr lang="ko-KR" altLang="de-DE" sz="1300"/>
              <a:pPr eaLnBrk="1" hangingPunct="1">
                <a:spcBef>
                  <a:spcPct val="0"/>
                </a:spcBef>
              </a:pPr>
              <a:t>46</a:t>
            </a:fld>
            <a:endParaRPr lang="de-DE" altLang="ko-KR" sz="1300"/>
          </a:p>
        </p:txBody>
      </p:sp>
      <p:sp>
        <p:nvSpPr>
          <p:cNvPr id="201731" name="Rectangle 2"/>
          <p:cNvSpPr>
            <a:spLocks noGrp="1" noRot="1" noChangeAspect="1" noChangeArrowheads="1" noTextEdit="1"/>
          </p:cNvSpPr>
          <p:nvPr>
            <p:ph type="sldImg"/>
          </p:nvPr>
        </p:nvSpPr>
        <p:spPr>
          <a:xfrm>
            <a:off x="139700" y="768350"/>
            <a:ext cx="6821488" cy="3836988"/>
          </a:xfrm>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99307599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CB8B0FC-6693-445C-B594-B022CAF1E41B}" type="slidenum">
              <a:rPr lang="ko-KR" altLang="de-DE" sz="1300"/>
              <a:pPr eaLnBrk="1" hangingPunct="1">
                <a:spcBef>
                  <a:spcPct val="0"/>
                </a:spcBef>
              </a:pPr>
              <a:t>47</a:t>
            </a:fld>
            <a:endParaRPr lang="de-DE" altLang="ko-KR" sz="1300"/>
          </a:p>
        </p:txBody>
      </p:sp>
      <p:sp>
        <p:nvSpPr>
          <p:cNvPr id="202755" name="Rectangle 2"/>
          <p:cNvSpPr>
            <a:spLocks noGrp="1" noRot="1" noChangeAspect="1" noChangeArrowheads="1" noTextEdit="1"/>
          </p:cNvSpPr>
          <p:nvPr>
            <p:ph type="sldImg"/>
          </p:nvPr>
        </p:nvSpPr>
        <p:spPr>
          <a:xfrm>
            <a:off x="139700" y="768350"/>
            <a:ext cx="6821488" cy="3836988"/>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281720289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C01B229-5C2A-43FF-B77B-98A7FAAA0591}" type="slidenum">
              <a:rPr lang="ko-KR" altLang="de-DE" sz="1300"/>
              <a:pPr eaLnBrk="1" hangingPunct="1">
                <a:spcBef>
                  <a:spcPct val="0"/>
                </a:spcBef>
              </a:pPr>
              <a:t>48</a:t>
            </a:fld>
            <a:endParaRPr lang="de-DE" altLang="ko-KR" sz="1300"/>
          </a:p>
        </p:txBody>
      </p:sp>
      <p:sp>
        <p:nvSpPr>
          <p:cNvPr id="203779" name="Rectangle 2"/>
          <p:cNvSpPr>
            <a:spLocks noGrp="1" noRot="1" noChangeAspect="1" noChangeArrowheads="1" noTextEdit="1"/>
          </p:cNvSpPr>
          <p:nvPr>
            <p:ph type="sldImg"/>
          </p:nvPr>
        </p:nvSpPr>
        <p:spPr>
          <a:xfrm>
            <a:off x="139700" y="768350"/>
            <a:ext cx="6821488" cy="3836988"/>
          </a:xfrm>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57059820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3AC0CFF-1D21-4F38-B651-EFF0D2A0C615}" type="slidenum">
              <a:rPr lang="ko-KR" altLang="de-DE" sz="1300"/>
              <a:pPr eaLnBrk="1" hangingPunct="1">
                <a:spcBef>
                  <a:spcPct val="0"/>
                </a:spcBef>
              </a:pPr>
              <a:t>49</a:t>
            </a:fld>
            <a:endParaRPr lang="de-DE" altLang="ko-KR" sz="1300"/>
          </a:p>
        </p:txBody>
      </p:sp>
      <p:sp>
        <p:nvSpPr>
          <p:cNvPr id="204803" name="Rectangle 2"/>
          <p:cNvSpPr>
            <a:spLocks noGrp="1" noRot="1" noChangeAspect="1" noChangeArrowheads="1" noTextEdit="1"/>
          </p:cNvSpPr>
          <p:nvPr>
            <p:ph type="sldImg"/>
          </p:nvPr>
        </p:nvSpPr>
        <p:spPr>
          <a:xfrm>
            <a:off x="139700" y="768350"/>
            <a:ext cx="6821488" cy="3836988"/>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331157761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B610999-AEA5-4B66-9F17-FC25BCC71C61}" type="slidenum">
              <a:rPr lang="ko-KR" altLang="de-DE" sz="1300"/>
              <a:pPr eaLnBrk="1" hangingPunct="1">
                <a:spcBef>
                  <a:spcPct val="0"/>
                </a:spcBef>
              </a:pPr>
              <a:t>50</a:t>
            </a:fld>
            <a:endParaRPr lang="de-DE" altLang="ko-KR" sz="1300"/>
          </a:p>
        </p:txBody>
      </p:sp>
      <p:sp>
        <p:nvSpPr>
          <p:cNvPr id="205827" name="Rectangle 2"/>
          <p:cNvSpPr>
            <a:spLocks noGrp="1" noRot="1" noChangeAspect="1" noChangeArrowheads="1" noTextEdit="1"/>
          </p:cNvSpPr>
          <p:nvPr>
            <p:ph type="sldImg"/>
          </p:nvPr>
        </p:nvSpPr>
        <p:spPr>
          <a:xfrm>
            <a:off x="139700" y="768350"/>
            <a:ext cx="6821488" cy="3836988"/>
          </a:xfrm>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408375410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7B16886-AD1C-4148-A646-C289B0ACA0F5}" type="slidenum">
              <a:rPr lang="ko-KR" altLang="de-DE" sz="1300"/>
              <a:pPr eaLnBrk="1" hangingPunct="1">
                <a:spcBef>
                  <a:spcPct val="0"/>
                </a:spcBef>
              </a:pPr>
              <a:t>51</a:t>
            </a:fld>
            <a:endParaRPr lang="de-DE" altLang="ko-KR" sz="1300"/>
          </a:p>
        </p:txBody>
      </p:sp>
      <p:sp>
        <p:nvSpPr>
          <p:cNvPr id="206851" name="Rectangle 2"/>
          <p:cNvSpPr>
            <a:spLocks noGrp="1" noRot="1" noChangeAspect="1" noChangeArrowheads="1" noTextEdit="1"/>
          </p:cNvSpPr>
          <p:nvPr>
            <p:ph type="sldImg"/>
          </p:nvPr>
        </p:nvSpPr>
        <p:spPr>
          <a:xfrm>
            <a:off x="139700" y="768350"/>
            <a:ext cx="6821488" cy="3836988"/>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375045138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669FC64-3E7F-4509-B3DC-13FD7343599C}" type="slidenum">
              <a:rPr lang="ko-KR" altLang="de-DE" sz="1300"/>
              <a:pPr eaLnBrk="1" hangingPunct="1">
                <a:spcBef>
                  <a:spcPct val="0"/>
                </a:spcBef>
              </a:pPr>
              <a:t>52</a:t>
            </a:fld>
            <a:endParaRPr lang="de-DE" altLang="ko-KR" sz="1300"/>
          </a:p>
        </p:txBody>
      </p:sp>
      <p:sp>
        <p:nvSpPr>
          <p:cNvPr id="207875" name="Rectangle 2"/>
          <p:cNvSpPr>
            <a:spLocks noGrp="1" noRot="1" noChangeAspect="1" noChangeArrowheads="1" noTextEdit="1"/>
          </p:cNvSpPr>
          <p:nvPr>
            <p:ph type="sldImg"/>
          </p:nvPr>
        </p:nvSpPr>
        <p:spPr>
          <a:xfrm>
            <a:off x="139700" y="768350"/>
            <a:ext cx="6821488" cy="3836988"/>
          </a:xfrm>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317298933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E982E14-694F-4A7F-814E-115F26AD9166}" type="slidenum">
              <a:rPr lang="ko-KR" altLang="de-DE" sz="1300"/>
              <a:pPr eaLnBrk="1" hangingPunct="1">
                <a:spcBef>
                  <a:spcPct val="0"/>
                </a:spcBef>
              </a:pPr>
              <a:t>53</a:t>
            </a:fld>
            <a:endParaRPr lang="de-DE" altLang="ko-KR" sz="1300"/>
          </a:p>
        </p:txBody>
      </p:sp>
      <p:sp>
        <p:nvSpPr>
          <p:cNvPr id="208899" name="Rectangle 2"/>
          <p:cNvSpPr>
            <a:spLocks noGrp="1" noRot="1" noChangeAspect="1" noChangeArrowheads="1" noTextEdit="1"/>
          </p:cNvSpPr>
          <p:nvPr>
            <p:ph type="sldImg"/>
          </p:nvPr>
        </p:nvSpPr>
        <p:spPr>
          <a:xfrm>
            <a:off x="139700" y="768350"/>
            <a:ext cx="6821488" cy="3836988"/>
          </a:xfrm>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23845918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A9582E2-F4DF-4ECE-A44F-6548ED1EB514}" type="slidenum">
              <a:rPr lang="ko-KR" altLang="de-DE" sz="1300"/>
              <a:pPr eaLnBrk="1" hangingPunct="1">
                <a:spcBef>
                  <a:spcPct val="0"/>
                </a:spcBef>
              </a:pPr>
              <a:t>54</a:t>
            </a:fld>
            <a:endParaRPr lang="de-DE" altLang="ko-KR" sz="1300"/>
          </a:p>
        </p:txBody>
      </p:sp>
      <p:sp>
        <p:nvSpPr>
          <p:cNvPr id="209923" name="Rectangle 2"/>
          <p:cNvSpPr>
            <a:spLocks noGrp="1" noRot="1" noChangeAspect="1" noChangeArrowheads="1" noTextEdit="1"/>
          </p:cNvSpPr>
          <p:nvPr>
            <p:ph type="sldImg"/>
          </p:nvPr>
        </p:nvSpPr>
        <p:spPr>
          <a:xfrm>
            <a:off x="139700" y="768350"/>
            <a:ext cx="6821488" cy="3836988"/>
          </a:xfrm>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383147465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2C78BAD-6973-4B51-9EF5-58553C855AB4}" type="slidenum">
              <a:rPr lang="ko-KR" altLang="de-DE" sz="1300"/>
              <a:pPr eaLnBrk="1" hangingPunct="1">
                <a:spcBef>
                  <a:spcPct val="0"/>
                </a:spcBef>
              </a:pPr>
              <a:t>55</a:t>
            </a:fld>
            <a:endParaRPr lang="de-DE" altLang="ko-KR" sz="1300"/>
          </a:p>
        </p:txBody>
      </p:sp>
      <p:sp>
        <p:nvSpPr>
          <p:cNvPr id="210947" name="Rectangle 2"/>
          <p:cNvSpPr>
            <a:spLocks noGrp="1" noRot="1" noChangeAspect="1" noChangeArrowheads="1" noTextEdit="1"/>
          </p:cNvSpPr>
          <p:nvPr>
            <p:ph type="sldImg"/>
          </p:nvPr>
        </p:nvSpPr>
        <p:spPr>
          <a:xfrm>
            <a:off x="139700" y="768350"/>
            <a:ext cx="6821488" cy="3836988"/>
          </a:xfrm>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338625227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22EBBEC-69E9-4F47-8304-8717484F1C3F}" type="slidenum">
              <a:rPr lang="ko-KR" altLang="de-DE" sz="1300"/>
              <a:pPr eaLnBrk="1" hangingPunct="1">
                <a:spcBef>
                  <a:spcPct val="0"/>
                </a:spcBef>
              </a:pPr>
              <a:t>56</a:t>
            </a:fld>
            <a:endParaRPr lang="de-DE" altLang="ko-KR" sz="1300"/>
          </a:p>
        </p:txBody>
      </p:sp>
      <p:sp>
        <p:nvSpPr>
          <p:cNvPr id="211971" name="Rectangle 2"/>
          <p:cNvSpPr>
            <a:spLocks noGrp="1" noRot="1" noChangeAspect="1" noChangeArrowheads="1" noTextEdit="1"/>
          </p:cNvSpPr>
          <p:nvPr>
            <p:ph type="sldImg"/>
          </p:nvPr>
        </p:nvSpPr>
        <p:spPr>
          <a:xfrm>
            <a:off x="139700" y="768350"/>
            <a:ext cx="6821488" cy="3836988"/>
          </a:xfrm>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33788426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3BD377A-66FB-4D14-848D-7B66E6E5A192}" type="slidenum">
              <a:rPr lang="ko-KR" altLang="de-DE" sz="1300"/>
              <a:pPr eaLnBrk="1" hangingPunct="1">
                <a:spcBef>
                  <a:spcPct val="0"/>
                </a:spcBef>
              </a:pPr>
              <a:t>57</a:t>
            </a:fld>
            <a:endParaRPr lang="de-DE" altLang="ko-KR" sz="1300"/>
          </a:p>
        </p:txBody>
      </p:sp>
      <p:sp>
        <p:nvSpPr>
          <p:cNvPr id="212995" name="Rectangle 2"/>
          <p:cNvSpPr>
            <a:spLocks noGrp="1" noRot="1" noChangeAspect="1" noChangeArrowheads="1" noTextEdit="1"/>
          </p:cNvSpPr>
          <p:nvPr>
            <p:ph type="sldImg"/>
          </p:nvPr>
        </p:nvSpPr>
        <p:spPr>
          <a:xfrm>
            <a:off x="139700" y="768350"/>
            <a:ext cx="6821488" cy="3836988"/>
          </a:xfrm>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408393349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AC60D8E-D202-4870-8223-97BA34544B39}" type="slidenum">
              <a:rPr lang="ko-KR" altLang="de-DE" sz="1300"/>
              <a:pPr eaLnBrk="1" hangingPunct="1">
                <a:spcBef>
                  <a:spcPct val="0"/>
                </a:spcBef>
              </a:pPr>
              <a:t>58</a:t>
            </a:fld>
            <a:endParaRPr lang="de-DE" altLang="ko-KR" sz="1300"/>
          </a:p>
        </p:txBody>
      </p:sp>
      <p:sp>
        <p:nvSpPr>
          <p:cNvPr id="214019" name="Rectangle 2"/>
          <p:cNvSpPr>
            <a:spLocks noGrp="1" noRot="1" noChangeAspect="1" noChangeArrowheads="1" noTextEdit="1"/>
          </p:cNvSpPr>
          <p:nvPr>
            <p:ph type="sldImg"/>
          </p:nvPr>
        </p:nvSpPr>
        <p:spPr>
          <a:xfrm>
            <a:off x="139700" y="768350"/>
            <a:ext cx="6821488" cy="3836988"/>
          </a:xfrm>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310778488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13296D4-DA6F-4993-9823-0A5510484591}" type="slidenum">
              <a:rPr lang="ko-KR" altLang="de-DE" sz="1300"/>
              <a:pPr eaLnBrk="1" hangingPunct="1">
                <a:spcBef>
                  <a:spcPct val="0"/>
                </a:spcBef>
              </a:pPr>
              <a:t>59</a:t>
            </a:fld>
            <a:endParaRPr lang="de-DE" altLang="ko-KR" sz="1300"/>
          </a:p>
        </p:txBody>
      </p:sp>
      <p:sp>
        <p:nvSpPr>
          <p:cNvPr id="215043" name="Rectangle 2"/>
          <p:cNvSpPr>
            <a:spLocks noGrp="1" noRot="1" noChangeAspect="1" noChangeArrowheads="1" noTextEdit="1"/>
          </p:cNvSpPr>
          <p:nvPr>
            <p:ph type="sldImg"/>
          </p:nvPr>
        </p:nvSpPr>
        <p:spPr>
          <a:xfrm>
            <a:off x="139700" y="768350"/>
            <a:ext cx="6821488" cy="3836988"/>
          </a:xfrm>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159774841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1584B63-9CB7-45D3-881D-0986E1816E01}" type="slidenum">
              <a:rPr lang="ko-KR" altLang="de-DE" sz="1300"/>
              <a:pPr eaLnBrk="1" hangingPunct="1">
                <a:spcBef>
                  <a:spcPct val="0"/>
                </a:spcBef>
              </a:pPr>
              <a:t>60</a:t>
            </a:fld>
            <a:endParaRPr lang="de-DE" altLang="ko-KR" sz="1300"/>
          </a:p>
        </p:txBody>
      </p:sp>
      <p:sp>
        <p:nvSpPr>
          <p:cNvPr id="216067" name="Rectangle 2"/>
          <p:cNvSpPr>
            <a:spLocks noGrp="1" noRot="1" noChangeAspect="1" noChangeArrowheads="1" noTextEdit="1"/>
          </p:cNvSpPr>
          <p:nvPr>
            <p:ph type="sldImg"/>
          </p:nvPr>
        </p:nvSpPr>
        <p:spPr>
          <a:xfrm>
            <a:off x="139700" y="768350"/>
            <a:ext cx="6821488" cy="3836988"/>
          </a:xfrm>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197449817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61</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4350FF8-3C5E-4ED4-8036-CB7CEC81843C}" type="slidenum">
              <a:rPr lang="ko-KR" altLang="de-DE" sz="1300"/>
              <a:pPr eaLnBrk="1" hangingPunct="1">
                <a:spcBef>
                  <a:spcPct val="0"/>
                </a:spcBef>
              </a:pPr>
              <a:t>62</a:t>
            </a:fld>
            <a:endParaRPr lang="de-DE" altLang="ko-KR" sz="1300"/>
          </a:p>
        </p:txBody>
      </p:sp>
      <p:sp>
        <p:nvSpPr>
          <p:cNvPr id="217091" name="Rectangle 2"/>
          <p:cNvSpPr>
            <a:spLocks noGrp="1" noRot="1" noChangeAspect="1" noChangeArrowheads="1" noTextEdit="1"/>
          </p:cNvSpPr>
          <p:nvPr>
            <p:ph type="sldImg"/>
          </p:nvPr>
        </p:nvSpPr>
        <p:spPr>
          <a:xfrm>
            <a:off x="139700" y="768350"/>
            <a:ext cx="6821488" cy="3836988"/>
          </a:xfrm>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250273382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B5345E1-A0BD-4FBB-9D12-400C99BDE981}" type="slidenum">
              <a:rPr lang="ko-KR" altLang="de-DE" sz="1300"/>
              <a:pPr eaLnBrk="1" hangingPunct="1">
                <a:spcBef>
                  <a:spcPct val="0"/>
                </a:spcBef>
              </a:pPr>
              <a:t>63</a:t>
            </a:fld>
            <a:endParaRPr lang="de-DE" altLang="ko-KR" sz="1300"/>
          </a:p>
        </p:txBody>
      </p:sp>
      <p:sp>
        <p:nvSpPr>
          <p:cNvPr id="218115" name="Rectangle 2"/>
          <p:cNvSpPr>
            <a:spLocks noGrp="1" noRot="1" noChangeAspect="1" noChangeArrowheads="1" noTextEdit="1"/>
          </p:cNvSpPr>
          <p:nvPr>
            <p:ph type="sldImg"/>
          </p:nvPr>
        </p:nvSpPr>
        <p:spPr>
          <a:xfrm>
            <a:off x="139700" y="768350"/>
            <a:ext cx="6821488" cy="3836988"/>
          </a:xfrm>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390995549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F4308EE-7BA8-4A0D-B914-4ED61A8C2798}" type="slidenum">
              <a:rPr lang="ko-KR" altLang="de-DE" sz="1300"/>
              <a:pPr eaLnBrk="1" hangingPunct="1">
                <a:spcBef>
                  <a:spcPct val="0"/>
                </a:spcBef>
              </a:pPr>
              <a:t>64</a:t>
            </a:fld>
            <a:endParaRPr lang="de-DE" altLang="ko-KR" sz="1300"/>
          </a:p>
        </p:txBody>
      </p:sp>
      <p:sp>
        <p:nvSpPr>
          <p:cNvPr id="219139" name="Rectangle 2"/>
          <p:cNvSpPr>
            <a:spLocks noGrp="1" noRot="1" noChangeAspect="1" noChangeArrowheads="1" noTextEdit="1"/>
          </p:cNvSpPr>
          <p:nvPr>
            <p:ph type="sldImg"/>
          </p:nvPr>
        </p:nvSpPr>
        <p:spPr>
          <a:xfrm>
            <a:off x="139700" y="768350"/>
            <a:ext cx="6821488" cy="3836988"/>
          </a:xfrm>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119824440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393FFE1-AEBF-42E1-9A6B-EB79B5710967}" type="slidenum">
              <a:rPr lang="ko-KR" altLang="de-DE" sz="1300"/>
              <a:pPr eaLnBrk="1" hangingPunct="1">
                <a:spcBef>
                  <a:spcPct val="0"/>
                </a:spcBef>
              </a:pPr>
              <a:t>65</a:t>
            </a:fld>
            <a:endParaRPr lang="de-DE" altLang="ko-KR" sz="1300"/>
          </a:p>
        </p:txBody>
      </p:sp>
      <p:sp>
        <p:nvSpPr>
          <p:cNvPr id="220163" name="Rectangle 2"/>
          <p:cNvSpPr>
            <a:spLocks noGrp="1" noRot="1" noChangeAspect="1" noChangeArrowheads="1" noTextEdit="1"/>
          </p:cNvSpPr>
          <p:nvPr>
            <p:ph type="sldImg"/>
          </p:nvPr>
        </p:nvSpPr>
        <p:spPr>
          <a:xfrm>
            <a:off x="139700" y="768350"/>
            <a:ext cx="6821488" cy="3836988"/>
          </a:xfrm>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29175353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8357260-FD3A-4062-83FC-0A2752CA4499}" type="slidenum">
              <a:rPr lang="ko-KR" altLang="de-DE" sz="1300"/>
              <a:pPr eaLnBrk="1" hangingPunct="1">
                <a:spcBef>
                  <a:spcPct val="0"/>
                </a:spcBef>
              </a:pPr>
              <a:t>66</a:t>
            </a:fld>
            <a:endParaRPr lang="de-DE" altLang="ko-KR" sz="1300"/>
          </a:p>
        </p:txBody>
      </p:sp>
      <p:sp>
        <p:nvSpPr>
          <p:cNvPr id="221187" name="Rectangle 2"/>
          <p:cNvSpPr>
            <a:spLocks noGrp="1" noRot="1" noChangeAspect="1" noChangeArrowheads="1" noTextEdit="1"/>
          </p:cNvSpPr>
          <p:nvPr>
            <p:ph type="sldImg"/>
          </p:nvPr>
        </p:nvSpPr>
        <p:spPr>
          <a:xfrm>
            <a:off x="139700" y="768350"/>
            <a:ext cx="6821488" cy="3836988"/>
          </a:xfrm>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102147400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2FCC811-EED6-485D-B437-60C4447CC349}" type="slidenum">
              <a:rPr lang="ko-KR" altLang="de-DE" sz="1300"/>
              <a:pPr eaLnBrk="1" hangingPunct="1">
                <a:spcBef>
                  <a:spcPct val="0"/>
                </a:spcBef>
              </a:pPr>
              <a:t>67</a:t>
            </a:fld>
            <a:endParaRPr lang="de-DE" altLang="ko-KR" sz="1300"/>
          </a:p>
        </p:txBody>
      </p:sp>
      <p:sp>
        <p:nvSpPr>
          <p:cNvPr id="222211" name="Rectangle 2"/>
          <p:cNvSpPr>
            <a:spLocks noGrp="1" noRot="1" noChangeAspect="1" noChangeArrowheads="1" noTextEdit="1"/>
          </p:cNvSpPr>
          <p:nvPr>
            <p:ph type="sldImg"/>
          </p:nvPr>
        </p:nvSpPr>
        <p:spPr>
          <a:xfrm>
            <a:off x="139700" y="768350"/>
            <a:ext cx="6821488" cy="3836988"/>
          </a:xfrm>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48855660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9CDB49B-E3CB-4AF9-B5EF-852C825F3C6D}" type="slidenum">
              <a:rPr lang="ko-KR" altLang="de-DE" sz="1300"/>
              <a:pPr eaLnBrk="1" hangingPunct="1">
                <a:spcBef>
                  <a:spcPct val="0"/>
                </a:spcBef>
              </a:pPr>
              <a:t>68</a:t>
            </a:fld>
            <a:endParaRPr lang="de-DE" altLang="ko-KR" sz="1300"/>
          </a:p>
        </p:txBody>
      </p:sp>
      <p:sp>
        <p:nvSpPr>
          <p:cNvPr id="223235" name="Rectangle 2"/>
          <p:cNvSpPr>
            <a:spLocks noGrp="1" noRot="1" noChangeAspect="1" noChangeArrowheads="1" noTextEdit="1"/>
          </p:cNvSpPr>
          <p:nvPr>
            <p:ph type="sldImg"/>
          </p:nvPr>
        </p:nvSpPr>
        <p:spPr>
          <a:xfrm>
            <a:off x="139700" y="768350"/>
            <a:ext cx="6821488" cy="3836988"/>
          </a:xfrm>
          <a:ln/>
        </p:spPr>
      </p:sp>
      <p:sp>
        <p:nvSpPr>
          <p:cNvPr id="223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95462383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C13B1E2-1080-4641-86F8-BEBFE891E86C}" type="slidenum">
              <a:rPr lang="ko-KR" altLang="de-DE" sz="1300"/>
              <a:pPr eaLnBrk="1" hangingPunct="1">
                <a:spcBef>
                  <a:spcPct val="0"/>
                </a:spcBef>
              </a:pPr>
              <a:t>69</a:t>
            </a:fld>
            <a:endParaRPr lang="de-DE" altLang="ko-KR" sz="1300"/>
          </a:p>
        </p:txBody>
      </p:sp>
      <p:sp>
        <p:nvSpPr>
          <p:cNvPr id="224259" name="Rectangle 2"/>
          <p:cNvSpPr>
            <a:spLocks noGrp="1" noRot="1" noChangeAspect="1" noChangeArrowheads="1" noTextEdit="1"/>
          </p:cNvSpPr>
          <p:nvPr>
            <p:ph type="sldImg"/>
          </p:nvPr>
        </p:nvSpPr>
        <p:spPr>
          <a:xfrm>
            <a:off x="139700" y="768350"/>
            <a:ext cx="6821488" cy="3836988"/>
          </a:xfrm>
          <a:ln/>
        </p:spPr>
      </p:sp>
      <p:sp>
        <p:nvSpPr>
          <p:cNvPr id="224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318697858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188B0C2-EA6F-41BC-BF74-7FEE3A3BE114}" type="slidenum">
              <a:rPr lang="ko-KR" altLang="de-DE" sz="1300"/>
              <a:pPr eaLnBrk="1" hangingPunct="1">
                <a:spcBef>
                  <a:spcPct val="0"/>
                </a:spcBef>
              </a:pPr>
              <a:t>70</a:t>
            </a:fld>
            <a:endParaRPr lang="de-DE" altLang="ko-KR" sz="1300"/>
          </a:p>
        </p:txBody>
      </p:sp>
      <p:sp>
        <p:nvSpPr>
          <p:cNvPr id="225283" name="Rectangle 2"/>
          <p:cNvSpPr>
            <a:spLocks noGrp="1" noRot="1" noChangeAspect="1" noChangeArrowheads="1" noTextEdit="1"/>
          </p:cNvSpPr>
          <p:nvPr>
            <p:ph type="sldImg"/>
          </p:nvPr>
        </p:nvSpPr>
        <p:spPr>
          <a:xfrm>
            <a:off x="139700" y="768350"/>
            <a:ext cx="6821488" cy="3836988"/>
          </a:xfrm>
          <a:ln/>
        </p:spPr>
      </p:sp>
      <p:sp>
        <p:nvSpPr>
          <p:cNvPr id="225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145076813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51169EE-08E4-4309-A65B-C3D9B5B1CD7E}" type="slidenum">
              <a:rPr lang="ko-KR" altLang="de-DE" sz="1300"/>
              <a:pPr eaLnBrk="1" hangingPunct="1">
                <a:spcBef>
                  <a:spcPct val="0"/>
                </a:spcBef>
              </a:pPr>
              <a:t>71</a:t>
            </a:fld>
            <a:endParaRPr lang="de-DE" altLang="ko-KR" sz="1300"/>
          </a:p>
        </p:txBody>
      </p:sp>
      <p:sp>
        <p:nvSpPr>
          <p:cNvPr id="226307" name="Rectangle 2"/>
          <p:cNvSpPr>
            <a:spLocks noGrp="1" noRot="1" noChangeAspect="1" noChangeArrowheads="1" noTextEdit="1"/>
          </p:cNvSpPr>
          <p:nvPr>
            <p:ph type="sldImg"/>
          </p:nvPr>
        </p:nvSpPr>
        <p:spPr>
          <a:xfrm>
            <a:off x="139700" y="768350"/>
            <a:ext cx="6821488" cy="3836988"/>
          </a:xfrm>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399338942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3041BC5-409D-4C1B-B1A4-969A85EB8656}" type="slidenum">
              <a:rPr lang="ko-KR" altLang="de-DE" sz="1300"/>
              <a:pPr eaLnBrk="1" hangingPunct="1">
                <a:spcBef>
                  <a:spcPct val="0"/>
                </a:spcBef>
              </a:pPr>
              <a:t>72</a:t>
            </a:fld>
            <a:endParaRPr lang="de-DE" altLang="ko-KR" sz="1300"/>
          </a:p>
        </p:txBody>
      </p:sp>
      <p:sp>
        <p:nvSpPr>
          <p:cNvPr id="227331" name="Rectangle 2"/>
          <p:cNvSpPr>
            <a:spLocks noGrp="1" noRot="1" noChangeAspect="1" noChangeArrowheads="1" noTextEdit="1"/>
          </p:cNvSpPr>
          <p:nvPr>
            <p:ph type="sldImg"/>
          </p:nvPr>
        </p:nvSpPr>
        <p:spPr>
          <a:xfrm>
            <a:off x="139700" y="768350"/>
            <a:ext cx="6821488" cy="3836988"/>
          </a:xfrm>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92914081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EEC24F2-5E80-4BB5-B7F2-FD3B2A3109BE}" type="slidenum">
              <a:rPr lang="ko-KR" altLang="de-DE" sz="1300"/>
              <a:pPr eaLnBrk="1" hangingPunct="1">
                <a:spcBef>
                  <a:spcPct val="0"/>
                </a:spcBef>
              </a:pPr>
              <a:t>73</a:t>
            </a:fld>
            <a:endParaRPr lang="de-DE" altLang="ko-KR" sz="1300"/>
          </a:p>
        </p:txBody>
      </p:sp>
      <p:sp>
        <p:nvSpPr>
          <p:cNvPr id="228355" name="Rectangle 1026"/>
          <p:cNvSpPr>
            <a:spLocks noGrp="1" noRot="1" noChangeAspect="1" noChangeArrowheads="1" noTextEdit="1"/>
          </p:cNvSpPr>
          <p:nvPr>
            <p:ph type="sldImg"/>
          </p:nvPr>
        </p:nvSpPr>
        <p:spPr>
          <a:xfrm>
            <a:off x="139700" y="768350"/>
            <a:ext cx="6821488" cy="3836988"/>
          </a:xfrm>
          <a:ln/>
        </p:spPr>
      </p:sp>
      <p:sp>
        <p:nvSpPr>
          <p:cNvPr id="22835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360831562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70AB749-5CF0-4117-AA9D-9539DC240CC1}" type="slidenum">
              <a:rPr lang="ko-KR" altLang="de-DE" sz="1300"/>
              <a:pPr eaLnBrk="1" hangingPunct="1">
                <a:spcBef>
                  <a:spcPct val="0"/>
                </a:spcBef>
              </a:pPr>
              <a:t>74</a:t>
            </a:fld>
            <a:endParaRPr lang="de-DE" altLang="ko-KR" sz="1300"/>
          </a:p>
        </p:txBody>
      </p:sp>
      <p:sp>
        <p:nvSpPr>
          <p:cNvPr id="229379" name="Rectangle 1026"/>
          <p:cNvSpPr>
            <a:spLocks noGrp="1" noRot="1" noChangeAspect="1" noChangeArrowheads="1" noTextEdit="1"/>
          </p:cNvSpPr>
          <p:nvPr>
            <p:ph type="sldImg"/>
          </p:nvPr>
        </p:nvSpPr>
        <p:spPr>
          <a:xfrm>
            <a:off x="139700" y="768350"/>
            <a:ext cx="6821488" cy="3836988"/>
          </a:xfrm>
          <a:ln/>
        </p:spPr>
      </p:sp>
      <p:sp>
        <p:nvSpPr>
          <p:cNvPr id="22938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3206924623"/>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3BBA56C-C312-4E6F-8732-A7A78A4F4431}" type="slidenum">
              <a:rPr lang="ko-KR" altLang="de-DE" sz="1300"/>
              <a:pPr eaLnBrk="1" hangingPunct="1">
                <a:spcBef>
                  <a:spcPct val="0"/>
                </a:spcBef>
              </a:pPr>
              <a:t>75</a:t>
            </a:fld>
            <a:endParaRPr lang="de-DE" altLang="ko-KR" sz="1300"/>
          </a:p>
        </p:txBody>
      </p:sp>
      <p:sp>
        <p:nvSpPr>
          <p:cNvPr id="230403" name="Rectangle 1026"/>
          <p:cNvSpPr>
            <a:spLocks noGrp="1" noRot="1" noChangeAspect="1" noChangeArrowheads="1" noTextEdit="1"/>
          </p:cNvSpPr>
          <p:nvPr>
            <p:ph type="sldImg"/>
          </p:nvPr>
        </p:nvSpPr>
        <p:spPr>
          <a:xfrm>
            <a:off x="139700" y="768350"/>
            <a:ext cx="6821488" cy="3836988"/>
          </a:xfrm>
          <a:ln/>
        </p:spPr>
      </p:sp>
      <p:sp>
        <p:nvSpPr>
          <p:cNvPr id="23040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770866609"/>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E728CDD-282A-4F09-9656-9FF853FBA25B}" type="slidenum">
              <a:rPr lang="ko-KR" altLang="de-DE" sz="1300"/>
              <a:pPr eaLnBrk="1" hangingPunct="1">
                <a:spcBef>
                  <a:spcPct val="0"/>
                </a:spcBef>
              </a:pPr>
              <a:t>76</a:t>
            </a:fld>
            <a:endParaRPr lang="de-DE" altLang="ko-KR" sz="1300"/>
          </a:p>
        </p:txBody>
      </p:sp>
      <p:sp>
        <p:nvSpPr>
          <p:cNvPr id="231427" name="Rectangle 2"/>
          <p:cNvSpPr>
            <a:spLocks noGrp="1" noRot="1" noChangeAspect="1" noChangeArrowheads="1" noTextEdit="1"/>
          </p:cNvSpPr>
          <p:nvPr>
            <p:ph type="sldImg"/>
          </p:nvPr>
        </p:nvSpPr>
        <p:spPr>
          <a:xfrm>
            <a:off x="139700" y="768350"/>
            <a:ext cx="6821488" cy="3836988"/>
          </a:xfrm>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76731544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B60FE21-A3BE-49A3-81C9-95E8945E7099}" type="slidenum">
              <a:rPr lang="ko-KR" altLang="de-DE" sz="1300"/>
              <a:pPr eaLnBrk="1" hangingPunct="1">
                <a:spcBef>
                  <a:spcPct val="0"/>
                </a:spcBef>
              </a:pPr>
              <a:t>77</a:t>
            </a:fld>
            <a:endParaRPr lang="de-DE" altLang="ko-KR" sz="1300"/>
          </a:p>
        </p:txBody>
      </p:sp>
      <p:sp>
        <p:nvSpPr>
          <p:cNvPr id="232451" name="Rectangle 2"/>
          <p:cNvSpPr>
            <a:spLocks noGrp="1" noRot="1" noChangeAspect="1" noChangeArrowheads="1" noTextEdit="1"/>
          </p:cNvSpPr>
          <p:nvPr>
            <p:ph type="sldImg"/>
          </p:nvPr>
        </p:nvSpPr>
        <p:spPr>
          <a:xfrm>
            <a:off x="139700" y="768350"/>
            <a:ext cx="6821488" cy="3836988"/>
          </a:xfrm>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137581734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0ADE4B1-2CB5-4F9C-973E-5F3B72A717B3}" type="slidenum">
              <a:rPr lang="ko-KR" altLang="de-DE" sz="1300"/>
              <a:pPr eaLnBrk="1" hangingPunct="1">
                <a:spcBef>
                  <a:spcPct val="0"/>
                </a:spcBef>
              </a:pPr>
              <a:t>78</a:t>
            </a:fld>
            <a:endParaRPr lang="de-DE" altLang="ko-KR" sz="1300"/>
          </a:p>
        </p:txBody>
      </p:sp>
      <p:sp>
        <p:nvSpPr>
          <p:cNvPr id="233475" name="Rectangle 2"/>
          <p:cNvSpPr>
            <a:spLocks noGrp="1" noRot="1" noChangeAspect="1" noChangeArrowheads="1" noTextEdit="1"/>
          </p:cNvSpPr>
          <p:nvPr>
            <p:ph type="sldImg"/>
          </p:nvPr>
        </p:nvSpPr>
        <p:spPr>
          <a:xfrm>
            <a:off x="139700" y="768350"/>
            <a:ext cx="6821488" cy="3836988"/>
          </a:xfrm>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292318803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DFCCE38-8F38-443E-AE0C-40DDC31F9DEA}" type="slidenum">
              <a:rPr lang="ko-KR" altLang="de-DE" sz="1300"/>
              <a:pPr eaLnBrk="1" hangingPunct="1">
                <a:spcBef>
                  <a:spcPct val="0"/>
                </a:spcBef>
              </a:pPr>
              <a:t>79</a:t>
            </a:fld>
            <a:endParaRPr lang="de-DE" altLang="ko-KR" sz="1300"/>
          </a:p>
        </p:txBody>
      </p:sp>
      <p:sp>
        <p:nvSpPr>
          <p:cNvPr id="234499" name="Rectangle 2"/>
          <p:cNvSpPr>
            <a:spLocks noGrp="1" noRot="1" noChangeAspect="1" noChangeArrowheads="1" noTextEdit="1"/>
          </p:cNvSpPr>
          <p:nvPr>
            <p:ph type="sldImg"/>
          </p:nvPr>
        </p:nvSpPr>
        <p:spPr>
          <a:xfrm>
            <a:off x="139700" y="768350"/>
            <a:ext cx="6821488" cy="3836988"/>
          </a:xfrm>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316840520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DEA14B0-2FBA-4DAA-AC67-C9F1D90F342A}" type="slidenum">
              <a:rPr lang="ko-KR" altLang="de-DE" sz="1300"/>
              <a:pPr eaLnBrk="1" hangingPunct="1">
                <a:spcBef>
                  <a:spcPct val="0"/>
                </a:spcBef>
              </a:pPr>
              <a:t>80</a:t>
            </a:fld>
            <a:endParaRPr lang="de-DE" altLang="ko-KR" sz="1300"/>
          </a:p>
        </p:txBody>
      </p:sp>
      <p:sp>
        <p:nvSpPr>
          <p:cNvPr id="235523" name="Rectangle 2"/>
          <p:cNvSpPr>
            <a:spLocks noGrp="1" noRot="1" noChangeAspect="1" noChangeArrowheads="1" noTextEdit="1"/>
          </p:cNvSpPr>
          <p:nvPr>
            <p:ph type="sldImg"/>
          </p:nvPr>
        </p:nvSpPr>
        <p:spPr>
          <a:xfrm>
            <a:off x="139700" y="768350"/>
            <a:ext cx="6821488" cy="3836988"/>
          </a:xfrm>
          <a:ln/>
        </p:spPr>
      </p:sp>
      <p:sp>
        <p:nvSpPr>
          <p:cNvPr id="235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393976359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FD42B62-763E-47E1-9D90-6E372F5C8144}" type="slidenum">
              <a:rPr lang="ko-KR" altLang="de-DE" sz="1300"/>
              <a:pPr eaLnBrk="1" hangingPunct="1">
                <a:spcBef>
                  <a:spcPct val="0"/>
                </a:spcBef>
              </a:pPr>
              <a:t>81</a:t>
            </a:fld>
            <a:endParaRPr lang="de-DE" altLang="ko-KR" sz="1300"/>
          </a:p>
        </p:txBody>
      </p:sp>
      <p:sp>
        <p:nvSpPr>
          <p:cNvPr id="236547" name="Rectangle 2"/>
          <p:cNvSpPr>
            <a:spLocks noGrp="1" noRot="1" noChangeAspect="1" noChangeArrowheads="1" noTextEdit="1"/>
          </p:cNvSpPr>
          <p:nvPr>
            <p:ph type="sldImg"/>
          </p:nvPr>
        </p:nvSpPr>
        <p:spPr>
          <a:xfrm>
            <a:off x="139700" y="768350"/>
            <a:ext cx="6821488" cy="3836988"/>
          </a:xfrm>
          <a:ln/>
        </p:spPr>
      </p:sp>
      <p:sp>
        <p:nvSpPr>
          <p:cNvPr id="236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3296486825"/>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657A0F1-4001-4E44-B9D4-AE7FE429F494}" type="slidenum">
              <a:rPr lang="ko-KR" altLang="de-DE" sz="1300"/>
              <a:pPr eaLnBrk="1" hangingPunct="1">
                <a:spcBef>
                  <a:spcPct val="0"/>
                </a:spcBef>
              </a:pPr>
              <a:t>82</a:t>
            </a:fld>
            <a:endParaRPr lang="de-DE" altLang="ko-KR" sz="1300"/>
          </a:p>
        </p:txBody>
      </p:sp>
      <p:sp>
        <p:nvSpPr>
          <p:cNvPr id="237571" name="Rectangle 2"/>
          <p:cNvSpPr>
            <a:spLocks noGrp="1" noRot="1" noChangeAspect="1" noChangeArrowheads="1" noTextEdit="1"/>
          </p:cNvSpPr>
          <p:nvPr>
            <p:ph type="sldImg"/>
          </p:nvPr>
        </p:nvSpPr>
        <p:spPr>
          <a:xfrm>
            <a:off x="139700" y="768350"/>
            <a:ext cx="6821488" cy="3836988"/>
          </a:xfrm>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240207554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0763DEA-4465-4A8E-B2C9-E3B1C9FFF7B1}" type="slidenum">
              <a:rPr lang="ko-KR" altLang="de-DE" sz="1300"/>
              <a:pPr eaLnBrk="1" hangingPunct="1">
                <a:spcBef>
                  <a:spcPct val="0"/>
                </a:spcBef>
              </a:pPr>
              <a:t>83</a:t>
            </a:fld>
            <a:endParaRPr lang="de-DE" altLang="ko-KR" sz="1300"/>
          </a:p>
        </p:txBody>
      </p:sp>
      <p:sp>
        <p:nvSpPr>
          <p:cNvPr id="238595" name="Rectangle 2"/>
          <p:cNvSpPr>
            <a:spLocks noGrp="1" noRot="1" noChangeAspect="1" noChangeArrowheads="1" noTextEdit="1"/>
          </p:cNvSpPr>
          <p:nvPr>
            <p:ph type="sldImg"/>
          </p:nvPr>
        </p:nvSpPr>
        <p:spPr>
          <a:xfrm>
            <a:off x="139700" y="768350"/>
            <a:ext cx="6821488" cy="3836988"/>
          </a:xfrm>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409688982"/>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2E52A67-9EBC-4DFC-A5C8-D2EAD4E36A1A}" type="slidenum">
              <a:rPr lang="ko-KR" altLang="de-DE" sz="1300"/>
              <a:pPr eaLnBrk="1" hangingPunct="1">
                <a:spcBef>
                  <a:spcPct val="0"/>
                </a:spcBef>
              </a:pPr>
              <a:t>84</a:t>
            </a:fld>
            <a:endParaRPr lang="de-DE" altLang="ko-KR" sz="1300"/>
          </a:p>
        </p:txBody>
      </p:sp>
      <p:sp>
        <p:nvSpPr>
          <p:cNvPr id="239619" name="Rectangle 2"/>
          <p:cNvSpPr>
            <a:spLocks noGrp="1" noRot="1" noChangeAspect="1" noChangeArrowheads="1" noTextEdit="1"/>
          </p:cNvSpPr>
          <p:nvPr>
            <p:ph type="sldImg"/>
          </p:nvPr>
        </p:nvSpPr>
        <p:spPr>
          <a:xfrm>
            <a:off x="139700" y="768350"/>
            <a:ext cx="6821488" cy="3836988"/>
          </a:xfrm>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4088769837"/>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CB1FEAD-3A10-4939-B427-BE3A73321B78}" type="slidenum">
              <a:rPr lang="ko-KR" altLang="de-DE" sz="1300"/>
              <a:pPr eaLnBrk="1" hangingPunct="1">
                <a:spcBef>
                  <a:spcPct val="0"/>
                </a:spcBef>
              </a:pPr>
              <a:t>85</a:t>
            </a:fld>
            <a:endParaRPr lang="de-DE" altLang="ko-KR" sz="1300"/>
          </a:p>
        </p:txBody>
      </p:sp>
      <p:sp>
        <p:nvSpPr>
          <p:cNvPr id="240643" name="Rectangle 2"/>
          <p:cNvSpPr>
            <a:spLocks noGrp="1" noRot="1" noChangeAspect="1" noChangeArrowheads="1" noTextEdit="1"/>
          </p:cNvSpPr>
          <p:nvPr>
            <p:ph type="sldImg"/>
          </p:nvPr>
        </p:nvSpPr>
        <p:spPr>
          <a:xfrm>
            <a:off x="139700" y="768350"/>
            <a:ext cx="6821488" cy="3836988"/>
          </a:xfrm>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2219511568"/>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E9A9499-ACA1-4205-B2FB-E3E2350EEBD9}" type="slidenum">
              <a:rPr lang="ko-KR" altLang="de-DE" sz="1300"/>
              <a:pPr eaLnBrk="1" hangingPunct="1">
                <a:spcBef>
                  <a:spcPct val="0"/>
                </a:spcBef>
              </a:pPr>
              <a:t>86</a:t>
            </a:fld>
            <a:endParaRPr lang="de-DE" altLang="ko-KR" sz="1300"/>
          </a:p>
        </p:txBody>
      </p:sp>
      <p:sp>
        <p:nvSpPr>
          <p:cNvPr id="241667" name="Rectangle 2"/>
          <p:cNvSpPr>
            <a:spLocks noGrp="1" noRot="1" noChangeAspect="1" noChangeArrowheads="1" noTextEdit="1"/>
          </p:cNvSpPr>
          <p:nvPr>
            <p:ph type="sldImg"/>
          </p:nvPr>
        </p:nvSpPr>
        <p:spPr>
          <a:xfrm>
            <a:off x="139700" y="768350"/>
            <a:ext cx="6821488" cy="3836988"/>
          </a:xfrm>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306949273"/>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C669E4D-6F8A-47A1-9568-EA9719D0ED79}" type="slidenum">
              <a:rPr lang="ko-KR" altLang="de-DE" sz="1300"/>
              <a:pPr eaLnBrk="1" hangingPunct="1">
                <a:spcBef>
                  <a:spcPct val="0"/>
                </a:spcBef>
              </a:pPr>
              <a:t>87</a:t>
            </a:fld>
            <a:endParaRPr lang="de-DE" altLang="ko-KR" sz="1300"/>
          </a:p>
        </p:txBody>
      </p:sp>
      <p:sp>
        <p:nvSpPr>
          <p:cNvPr id="242691" name="Rectangle 2"/>
          <p:cNvSpPr>
            <a:spLocks noGrp="1" noRot="1" noChangeAspect="1" noChangeArrowheads="1" noTextEdit="1"/>
          </p:cNvSpPr>
          <p:nvPr>
            <p:ph type="sldImg"/>
          </p:nvPr>
        </p:nvSpPr>
        <p:spPr>
          <a:xfrm>
            <a:off x="139700" y="768350"/>
            <a:ext cx="6821488" cy="3836988"/>
          </a:xfrm>
          <a:ln/>
        </p:spPr>
      </p:sp>
      <p:sp>
        <p:nvSpPr>
          <p:cNvPr id="242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3098454075"/>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524A99F-8340-497C-8C69-2F60301B1938}" type="slidenum">
              <a:rPr lang="ko-KR" altLang="de-DE" sz="1300"/>
              <a:pPr eaLnBrk="1" hangingPunct="1">
                <a:spcBef>
                  <a:spcPct val="0"/>
                </a:spcBef>
              </a:pPr>
              <a:t>88</a:t>
            </a:fld>
            <a:endParaRPr lang="de-DE" altLang="ko-KR" sz="1300"/>
          </a:p>
        </p:txBody>
      </p:sp>
      <p:sp>
        <p:nvSpPr>
          <p:cNvPr id="243715" name="Rectangle 2"/>
          <p:cNvSpPr>
            <a:spLocks noGrp="1" noRot="1" noChangeAspect="1" noChangeArrowheads="1" noTextEdit="1"/>
          </p:cNvSpPr>
          <p:nvPr>
            <p:ph type="sldImg"/>
          </p:nvPr>
        </p:nvSpPr>
        <p:spPr>
          <a:xfrm>
            <a:off x="139700" y="768350"/>
            <a:ext cx="6821488" cy="3836988"/>
          </a:xfrm>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235571233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045CBCC-9D7C-495B-BBDA-72F67DBDC5D9}" type="slidenum">
              <a:rPr lang="ko-KR" altLang="de-DE" sz="1300"/>
              <a:pPr eaLnBrk="1" hangingPunct="1">
                <a:spcBef>
                  <a:spcPct val="0"/>
                </a:spcBef>
              </a:pPr>
              <a:t>89</a:t>
            </a:fld>
            <a:endParaRPr lang="de-DE" altLang="ko-KR" sz="1300"/>
          </a:p>
        </p:txBody>
      </p:sp>
      <p:sp>
        <p:nvSpPr>
          <p:cNvPr id="244739" name="Rectangle 2"/>
          <p:cNvSpPr>
            <a:spLocks noGrp="1" noRot="1" noChangeAspect="1" noChangeArrowheads="1" noTextEdit="1"/>
          </p:cNvSpPr>
          <p:nvPr>
            <p:ph type="sldImg"/>
          </p:nvPr>
        </p:nvSpPr>
        <p:spPr>
          <a:xfrm>
            <a:off x="139700" y="768350"/>
            <a:ext cx="6821488" cy="3836988"/>
          </a:xfrm>
          <a:ln/>
        </p:spPr>
      </p:sp>
      <p:sp>
        <p:nvSpPr>
          <p:cNvPr id="244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3497307807"/>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2C1C133-5190-4438-9697-A4BBCA8D0B78}" type="slidenum">
              <a:rPr lang="ko-KR" altLang="de-DE" sz="1300"/>
              <a:pPr eaLnBrk="1" hangingPunct="1">
                <a:spcBef>
                  <a:spcPct val="0"/>
                </a:spcBef>
              </a:pPr>
              <a:t>90</a:t>
            </a:fld>
            <a:endParaRPr lang="de-DE" altLang="ko-KR" sz="1300"/>
          </a:p>
        </p:txBody>
      </p:sp>
      <p:sp>
        <p:nvSpPr>
          <p:cNvPr id="245763" name="Rectangle 2"/>
          <p:cNvSpPr>
            <a:spLocks noGrp="1" noRot="1" noChangeAspect="1" noChangeArrowheads="1" noTextEdit="1"/>
          </p:cNvSpPr>
          <p:nvPr>
            <p:ph type="sldImg"/>
          </p:nvPr>
        </p:nvSpPr>
        <p:spPr>
          <a:xfrm>
            <a:off x="139700" y="768350"/>
            <a:ext cx="6821488" cy="3836988"/>
          </a:xfrm>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243765869"/>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8D31497-DADC-4C40-80D0-1A9553E3FCE7}" type="slidenum">
              <a:rPr lang="ko-KR" altLang="de-DE" sz="1300"/>
              <a:pPr eaLnBrk="1" hangingPunct="1">
                <a:spcBef>
                  <a:spcPct val="0"/>
                </a:spcBef>
              </a:pPr>
              <a:t>91</a:t>
            </a:fld>
            <a:endParaRPr lang="de-DE" altLang="ko-KR" sz="1300"/>
          </a:p>
        </p:txBody>
      </p:sp>
      <p:sp>
        <p:nvSpPr>
          <p:cNvPr id="246787" name="Rectangle 2"/>
          <p:cNvSpPr>
            <a:spLocks noGrp="1" noRot="1" noChangeAspect="1" noChangeArrowheads="1" noTextEdit="1"/>
          </p:cNvSpPr>
          <p:nvPr>
            <p:ph type="sldImg"/>
          </p:nvPr>
        </p:nvSpPr>
        <p:spPr>
          <a:xfrm>
            <a:off x="139700" y="768350"/>
            <a:ext cx="6821488" cy="3836988"/>
          </a:xfrm>
          <a:ln/>
        </p:spPr>
      </p:sp>
      <p:sp>
        <p:nvSpPr>
          <p:cNvPr id="246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181206920"/>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C319E31-49C1-4CFE-BAF2-9AAD1CC7D710}" type="slidenum">
              <a:rPr lang="ko-KR" altLang="de-DE" sz="1300"/>
              <a:pPr eaLnBrk="1" hangingPunct="1">
                <a:spcBef>
                  <a:spcPct val="0"/>
                </a:spcBef>
              </a:pPr>
              <a:t>92</a:t>
            </a:fld>
            <a:endParaRPr lang="de-DE" altLang="ko-KR" sz="1300"/>
          </a:p>
        </p:txBody>
      </p:sp>
      <p:sp>
        <p:nvSpPr>
          <p:cNvPr id="247811" name="Rectangle 2"/>
          <p:cNvSpPr>
            <a:spLocks noGrp="1" noRot="1" noChangeAspect="1" noChangeArrowheads="1" noTextEdit="1"/>
          </p:cNvSpPr>
          <p:nvPr>
            <p:ph type="sldImg"/>
          </p:nvPr>
        </p:nvSpPr>
        <p:spPr>
          <a:xfrm>
            <a:off x="139700" y="768350"/>
            <a:ext cx="6821488" cy="3836988"/>
          </a:xfrm>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60" tIns="47430" rIns="94860" bIns="47430"/>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3845471536"/>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C319E31-49C1-4CFE-BAF2-9AAD1CC7D710}" type="slidenum">
              <a:rPr lang="ko-KR" altLang="de-DE" sz="1300"/>
              <a:pPr eaLnBrk="1" hangingPunct="1">
                <a:spcBef>
                  <a:spcPct val="0"/>
                </a:spcBef>
              </a:pPr>
              <a:t>93</a:t>
            </a:fld>
            <a:endParaRPr lang="de-DE" altLang="ko-KR" sz="1300"/>
          </a:p>
        </p:txBody>
      </p:sp>
      <p:sp>
        <p:nvSpPr>
          <p:cNvPr id="247811" name="Rectangle 2"/>
          <p:cNvSpPr>
            <a:spLocks noGrp="1" noRot="1" noChangeAspect="1" noChangeArrowheads="1" noTextEdit="1"/>
          </p:cNvSpPr>
          <p:nvPr>
            <p:ph type="sldImg"/>
          </p:nvPr>
        </p:nvSpPr>
        <p:spPr>
          <a:xfrm>
            <a:off x="139700" y="768350"/>
            <a:ext cx="6821488" cy="3836988"/>
          </a:xfrm>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60" tIns="47430" rIns="94860" bIns="47430"/>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3845471536"/>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963BD59-40F5-4AA8-A3BD-6B67C7AD7C41}" type="slidenum">
              <a:rPr lang="ko-KR" altLang="de-DE" sz="1300"/>
              <a:pPr eaLnBrk="1" hangingPunct="1">
                <a:spcBef>
                  <a:spcPct val="0"/>
                </a:spcBef>
              </a:pPr>
              <a:t>94</a:t>
            </a:fld>
            <a:endParaRPr lang="de-DE" altLang="ko-KR" sz="1300"/>
          </a:p>
        </p:txBody>
      </p:sp>
      <p:sp>
        <p:nvSpPr>
          <p:cNvPr id="251907" name="Rectangle 2"/>
          <p:cNvSpPr>
            <a:spLocks noGrp="1" noRot="1" noChangeAspect="1" noChangeArrowheads="1" noTextEdit="1"/>
          </p:cNvSpPr>
          <p:nvPr>
            <p:ph type="sldImg"/>
          </p:nvPr>
        </p:nvSpPr>
        <p:spPr>
          <a:xfrm>
            <a:off x="139700" y="768350"/>
            <a:ext cx="6821488" cy="3836988"/>
          </a:xfrm>
          <a:ln/>
        </p:spPr>
      </p:sp>
      <p:sp>
        <p:nvSpPr>
          <p:cNvPr id="251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9899010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B0C2AB5-DDF3-4853-95A6-896BBDC52872}" type="slidenum">
              <a:rPr lang="ko-KR" altLang="de-DE" sz="1300"/>
              <a:pPr eaLnBrk="1" hangingPunct="1">
                <a:spcBef>
                  <a:spcPct val="0"/>
                </a:spcBef>
              </a:pPr>
              <a:t>95</a:t>
            </a:fld>
            <a:endParaRPr lang="de-DE" altLang="ko-KR" sz="1300"/>
          </a:p>
        </p:txBody>
      </p:sp>
      <p:sp>
        <p:nvSpPr>
          <p:cNvPr id="252931" name="Rectangle 2"/>
          <p:cNvSpPr>
            <a:spLocks noGrp="1" noRot="1" noChangeAspect="1" noChangeArrowheads="1" noTextEdit="1"/>
          </p:cNvSpPr>
          <p:nvPr>
            <p:ph type="sldImg"/>
          </p:nvPr>
        </p:nvSpPr>
        <p:spPr>
          <a:xfrm>
            <a:off x="139700" y="768350"/>
            <a:ext cx="6821488" cy="3836988"/>
          </a:xfrm>
          <a:ln/>
        </p:spPr>
      </p:sp>
      <p:sp>
        <p:nvSpPr>
          <p:cNvPr id="252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2393400114"/>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527B9E9-D417-4735-BE44-6D2B2478946A}" type="slidenum">
              <a:rPr lang="ko-KR" altLang="de-DE" sz="1300"/>
              <a:pPr eaLnBrk="1" hangingPunct="1">
                <a:spcBef>
                  <a:spcPct val="0"/>
                </a:spcBef>
              </a:pPr>
              <a:t>96</a:t>
            </a:fld>
            <a:endParaRPr lang="de-DE" altLang="ko-KR" sz="1300"/>
          </a:p>
        </p:txBody>
      </p:sp>
      <p:sp>
        <p:nvSpPr>
          <p:cNvPr id="253955" name="Rectangle 2"/>
          <p:cNvSpPr>
            <a:spLocks noGrp="1" noRot="1" noChangeAspect="1" noChangeArrowheads="1" noTextEdit="1"/>
          </p:cNvSpPr>
          <p:nvPr>
            <p:ph type="sldImg"/>
          </p:nvPr>
        </p:nvSpPr>
        <p:spPr>
          <a:xfrm>
            <a:off x="139700" y="768350"/>
            <a:ext cx="6821488" cy="3836988"/>
          </a:xfrm>
          <a:ln/>
        </p:spPr>
      </p:sp>
      <p:sp>
        <p:nvSpPr>
          <p:cNvPr id="253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148704907"/>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E24ED8D-679C-46FD-A57D-0CB9668A722D}" type="slidenum">
              <a:rPr lang="ko-KR" altLang="de-DE" sz="1300"/>
              <a:pPr eaLnBrk="1" hangingPunct="1">
                <a:spcBef>
                  <a:spcPct val="0"/>
                </a:spcBef>
              </a:pPr>
              <a:t>97</a:t>
            </a:fld>
            <a:endParaRPr lang="de-DE" altLang="ko-KR" sz="1300"/>
          </a:p>
        </p:txBody>
      </p:sp>
      <p:sp>
        <p:nvSpPr>
          <p:cNvPr id="254979" name="Rectangle 2"/>
          <p:cNvSpPr>
            <a:spLocks noGrp="1" noRot="1" noChangeAspect="1" noChangeArrowheads="1" noTextEdit="1"/>
          </p:cNvSpPr>
          <p:nvPr>
            <p:ph type="sldImg"/>
          </p:nvPr>
        </p:nvSpPr>
        <p:spPr>
          <a:xfrm>
            <a:off x="139700" y="768350"/>
            <a:ext cx="6821488" cy="3836988"/>
          </a:xfrm>
          <a:ln/>
        </p:spPr>
      </p:sp>
      <p:sp>
        <p:nvSpPr>
          <p:cNvPr id="254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598256383"/>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1FCAD33-5F1F-47D7-80CF-2615D9E30DE2}" type="slidenum">
              <a:rPr lang="ko-KR" altLang="de-DE" sz="1300"/>
              <a:pPr eaLnBrk="1" hangingPunct="1">
                <a:spcBef>
                  <a:spcPct val="0"/>
                </a:spcBef>
              </a:pPr>
              <a:t>98</a:t>
            </a:fld>
            <a:endParaRPr lang="de-DE" altLang="ko-KR" sz="1300"/>
          </a:p>
        </p:txBody>
      </p:sp>
      <p:sp>
        <p:nvSpPr>
          <p:cNvPr id="256003" name="Rectangle 2"/>
          <p:cNvSpPr>
            <a:spLocks noGrp="1" noRot="1" noChangeAspect="1" noChangeArrowheads="1" noTextEdit="1"/>
          </p:cNvSpPr>
          <p:nvPr>
            <p:ph type="sldImg"/>
          </p:nvPr>
        </p:nvSpPr>
        <p:spPr>
          <a:xfrm>
            <a:off x="139700" y="768350"/>
            <a:ext cx="6821488" cy="3836988"/>
          </a:xfrm>
          <a:ln/>
        </p:spPr>
      </p:sp>
      <p:sp>
        <p:nvSpPr>
          <p:cNvPr id="256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2875535810"/>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1CE53B2-8146-4F6F-87E0-FB99FD2236F6}" type="slidenum">
              <a:rPr lang="ko-KR" altLang="de-DE" sz="1300"/>
              <a:pPr eaLnBrk="1" hangingPunct="1">
                <a:spcBef>
                  <a:spcPct val="0"/>
                </a:spcBef>
              </a:pPr>
              <a:t>99</a:t>
            </a:fld>
            <a:endParaRPr lang="de-DE" altLang="ko-KR" sz="1300"/>
          </a:p>
        </p:txBody>
      </p:sp>
      <p:sp>
        <p:nvSpPr>
          <p:cNvPr id="257027" name="Rectangle 2"/>
          <p:cNvSpPr>
            <a:spLocks noGrp="1" noRot="1" noChangeAspect="1" noChangeArrowheads="1" noTextEdit="1"/>
          </p:cNvSpPr>
          <p:nvPr>
            <p:ph type="sldImg"/>
          </p:nvPr>
        </p:nvSpPr>
        <p:spPr>
          <a:xfrm>
            <a:off x="139700" y="768350"/>
            <a:ext cx="6821488" cy="3836988"/>
          </a:xfrm>
          <a:ln/>
        </p:spPr>
      </p:sp>
      <p:sp>
        <p:nvSpPr>
          <p:cNvPr id="257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1281366969"/>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87138C3-36A6-427D-8458-B9D83B3203CA}" type="slidenum">
              <a:rPr lang="ko-KR" altLang="de-DE" sz="1300"/>
              <a:pPr eaLnBrk="1" hangingPunct="1">
                <a:spcBef>
                  <a:spcPct val="0"/>
                </a:spcBef>
              </a:pPr>
              <a:t>100</a:t>
            </a:fld>
            <a:endParaRPr lang="de-DE" altLang="ko-KR" sz="1300"/>
          </a:p>
        </p:txBody>
      </p:sp>
      <p:sp>
        <p:nvSpPr>
          <p:cNvPr id="258051" name="Rectangle 2"/>
          <p:cNvSpPr>
            <a:spLocks noGrp="1" noRot="1" noChangeAspect="1" noChangeArrowheads="1" noTextEdit="1"/>
          </p:cNvSpPr>
          <p:nvPr>
            <p:ph type="sldImg"/>
          </p:nvPr>
        </p:nvSpPr>
        <p:spPr>
          <a:xfrm>
            <a:off x="139700" y="768350"/>
            <a:ext cx="6821488" cy="3836988"/>
          </a:xfrm>
          <a:ln/>
        </p:spPr>
      </p:sp>
      <p:sp>
        <p:nvSpPr>
          <p:cNvPr id="258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302484484"/>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77B4EB9-2615-4292-BDDA-81F92F4A8722}" type="slidenum">
              <a:rPr lang="ko-KR" altLang="de-DE" sz="1300"/>
              <a:pPr eaLnBrk="1" hangingPunct="1">
                <a:spcBef>
                  <a:spcPct val="0"/>
                </a:spcBef>
              </a:pPr>
              <a:t>101</a:t>
            </a:fld>
            <a:endParaRPr lang="de-DE" altLang="ko-KR" sz="1300"/>
          </a:p>
        </p:txBody>
      </p:sp>
      <p:sp>
        <p:nvSpPr>
          <p:cNvPr id="259075" name="Rectangle 2"/>
          <p:cNvSpPr>
            <a:spLocks noGrp="1" noRot="1" noChangeAspect="1" noChangeArrowheads="1" noTextEdit="1"/>
          </p:cNvSpPr>
          <p:nvPr>
            <p:ph type="sldImg"/>
          </p:nvPr>
        </p:nvSpPr>
        <p:spPr>
          <a:xfrm>
            <a:off x="139700" y="768350"/>
            <a:ext cx="6821488" cy="3836988"/>
          </a:xfrm>
          <a:ln/>
        </p:spPr>
      </p:sp>
      <p:sp>
        <p:nvSpPr>
          <p:cNvPr id="259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3743226944"/>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626B29C-722A-46D5-9BE2-76CEE0970C30}" type="slidenum">
              <a:rPr lang="ko-KR" altLang="de-DE" sz="1300"/>
              <a:pPr eaLnBrk="1" hangingPunct="1">
                <a:spcBef>
                  <a:spcPct val="0"/>
                </a:spcBef>
              </a:pPr>
              <a:t>102</a:t>
            </a:fld>
            <a:endParaRPr lang="de-DE" altLang="ko-KR" sz="1300"/>
          </a:p>
        </p:txBody>
      </p:sp>
      <p:sp>
        <p:nvSpPr>
          <p:cNvPr id="260099" name="Rectangle 2"/>
          <p:cNvSpPr>
            <a:spLocks noGrp="1" noRot="1" noChangeAspect="1" noChangeArrowheads="1" noTextEdit="1"/>
          </p:cNvSpPr>
          <p:nvPr>
            <p:ph type="sldImg"/>
          </p:nvPr>
        </p:nvSpPr>
        <p:spPr>
          <a:xfrm>
            <a:off x="139700" y="768350"/>
            <a:ext cx="6821488" cy="3836988"/>
          </a:xfrm>
          <a:ln/>
        </p:spPr>
      </p:sp>
      <p:sp>
        <p:nvSpPr>
          <p:cNvPr id="260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1100290329"/>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A7C82EE-4EE8-4C02-87D6-E78492734971}" type="slidenum">
              <a:rPr lang="ko-KR" altLang="de-DE" sz="1300"/>
              <a:pPr eaLnBrk="1" hangingPunct="1">
                <a:spcBef>
                  <a:spcPct val="0"/>
                </a:spcBef>
              </a:pPr>
              <a:t>103</a:t>
            </a:fld>
            <a:endParaRPr lang="de-DE" altLang="ko-KR" sz="1300"/>
          </a:p>
        </p:txBody>
      </p:sp>
      <p:sp>
        <p:nvSpPr>
          <p:cNvPr id="261123" name="Rectangle 2"/>
          <p:cNvSpPr>
            <a:spLocks noGrp="1" noRot="1" noChangeAspect="1" noChangeArrowheads="1" noTextEdit="1"/>
          </p:cNvSpPr>
          <p:nvPr>
            <p:ph type="sldImg"/>
          </p:nvPr>
        </p:nvSpPr>
        <p:spPr>
          <a:xfrm>
            <a:off x="139700" y="768350"/>
            <a:ext cx="6821488" cy="3836988"/>
          </a:xfrm>
          <a:ln/>
        </p:spPr>
      </p:sp>
      <p:sp>
        <p:nvSpPr>
          <p:cNvPr id="261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817598413"/>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FB9DBA7-E21A-4D19-9595-15081114E936}" type="slidenum">
              <a:rPr lang="ko-KR" altLang="de-DE" sz="1300"/>
              <a:pPr eaLnBrk="1" hangingPunct="1">
                <a:spcBef>
                  <a:spcPct val="0"/>
                </a:spcBef>
              </a:pPr>
              <a:t>104</a:t>
            </a:fld>
            <a:endParaRPr lang="de-DE" altLang="ko-KR" sz="1300"/>
          </a:p>
        </p:txBody>
      </p:sp>
      <p:sp>
        <p:nvSpPr>
          <p:cNvPr id="266243" name="Rectangle 2"/>
          <p:cNvSpPr>
            <a:spLocks noGrp="1" noRot="1" noChangeAspect="1" noChangeArrowheads="1" noTextEdit="1"/>
          </p:cNvSpPr>
          <p:nvPr>
            <p:ph type="sldImg"/>
          </p:nvPr>
        </p:nvSpPr>
        <p:spPr>
          <a:xfrm>
            <a:off x="139700" y="768350"/>
            <a:ext cx="6821488" cy="3836988"/>
          </a:xfrm>
          <a:ln/>
        </p:spPr>
      </p:sp>
      <p:sp>
        <p:nvSpPr>
          <p:cNvPr id="266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4173314877"/>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FB9DBA7-E21A-4D19-9595-15081114E936}" type="slidenum">
              <a:rPr lang="ko-KR" altLang="de-DE" sz="1300"/>
              <a:pPr eaLnBrk="1" hangingPunct="1">
                <a:spcBef>
                  <a:spcPct val="0"/>
                </a:spcBef>
              </a:pPr>
              <a:t>105</a:t>
            </a:fld>
            <a:endParaRPr lang="de-DE" altLang="ko-KR" sz="1300"/>
          </a:p>
        </p:txBody>
      </p:sp>
      <p:sp>
        <p:nvSpPr>
          <p:cNvPr id="266243" name="Rectangle 2"/>
          <p:cNvSpPr>
            <a:spLocks noGrp="1" noRot="1" noChangeAspect="1" noChangeArrowheads="1" noTextEdit="1"/>
          </p:cNvSpPr>
          <p:nvPr>
            <p:ph type="sldImg"/>
          </p:nvPr>
        </p:nvSpPr>
        <p:spPr>
          <a:xfrm>
            <a:off x="139700" y="768350"/>
            <a:ext cx="6821488" cy="3836988"/>
          </a:xfrm>
          <a:ln/>
        </p:spPr>
      </p:sp>
      <p:sp>
        <p:nvSpPr>
          <p:cNvPr id="266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4173314877"/>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FB9DBA7-E21A-4D19-9595-15081114E936}" type="slidenum">
              <a:rPr lang="ko-KR" altLang="de-DE" sz="1300"/>
              <a:pPr eaLnBrk="1" hangingPunct="1">
                <a:spcBef>
                  <a:spcPct val="0"/>
                </a:spcBef>
              </a:pPr>
              <a:t>106</a:t>
            </a:fld>
            <a:endParaRPr lang="de-DE" altLang="ko-KR" sz="1300"/>
          </a:p>
        </p:txBody>
      </p:sp>
      <p:sp>
        <p:nvSpPr>
          <p:cNvPr id="266243" name="Rectangle 2"/>
          <p:cNvSpPr>
            <a:spLocks noGrp="1" noRot="1" noChangeAspect="1" noChangeArrowheads="1" noTextEdit="1"/>
          </p:cNvSpPr>
          <p:nvPr>
            <p:ph type="sldImg"/>
          </p:nvPr>
        </p:nvSpPr>
        <p:spPr>
          <a:xfrm>
            <a:off x="139700" y="768350"/>
            <a:ext cx="6821488" cy="3836988"/>
          </a:xfrm>
          <a:ln/>
        </p:spPr>
      </p:sp>
      <p:sp>
        <p:nvSpPr>
          <p:cNvPr id="266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4173314877"/>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FB9DBA7-E21A-4D19-9595-15081114E936}" type="slidenum">
              <a:rPr lang="ko-KR" altLang="de-DE" sz="1300"/>
              <a:pPr eaLnBrk="1" hangingPunct="1">
                <a:spcBef>
                  <a:spcPct val="0"/>
                </a:spcBef>
              </a:pPr>
              <a:t>107</a:t>
            </a:fld>
            <a:endParaRPr lang="de-DE" altLang="ko-KR" sz="1300"/>
          </a:p>
        </p:txBody>
      </p:sp>
      <p:sp>
        <p:nvSpPr>
          <p:cNvPr id="266243" name="Rectangle 2"/>
          <p:cNvSpPr>
            <a:spLocks noGrp="1" noRot="1" noChangeAspect="1" noChangeArrowheads="1" noTextEdit="1"/>
          </p:cNvSpPr>
          <p:nvPr>
            <p:ph type="sldImg"/>
          </p:nvPr>
        </p:nvSpPr>
        <p:spPr>
          <a:xfrm>
            <a:off x="139700" y="768350"/>
            <a:ext cx="6821488" cy="3836988"/>
          </a:xfrm>
          <a:ln/>
        </p:spPr>
      </p:sp>
      <p:sp>
        <p:nvSpPr>
          <p:cNvPr id="266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4173314877"/>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FB9DBA7-E21A-4D19-9595-15081114E936}" type="slidenum">
              <a:rPr lang="ko-KR" altLang="de-DE" sz="1300"/>
              <a:pPr eaLnBrk="1" hangingPunct="1">
                <a:spcBef>
                  <a:spcPct val="0"/>
                </a:spcBef>
              </a:pPr>
              <a:t>108</a:t>
            </a:fld>
            <a:endParaRPr lang="de-DE" altLang="ko-KR" sz="1300"/>
          </a:p>
        </p:txBody>
      </p:sp>
      <p:sp>
        <p:nvSpPr>
          <p:cNvPr id="266243" name="Rectangle 2"/>
          <p:cNvSpPr>
            <a:spLocks noGrp="1" noRot="1" noChangeAspect="1" noChangeArrowheads="1" noTextEdit="1"/>
          </p:cNvSpPr>
          <p:nvPr>
            <p:ph type="sldImg"/>
          </p:nvPr>
        </p:nvSpPr>
        <p:spPr>
          <a:xfrm>
            <a:off x="139700" y="768350"/>
            <a:ext cx="6821488" cy="3836988"/>
          </a:xfrm>
          <a:ln/>
        </p:spPr>
      </p:sp>
      <p:sp>
        <p:nvSpPr>
          <p:cNvPr id="266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4173314877"/>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latinLnBrk="0" hangingPunct="1">
              <a:spcBef>
                <a:spcPct val="0"/>
              </a:spcBef>
            </a:pPr>
            <a:fld id="{40A740B9-EBC3-44FD-899E-252478A67C15}" type="slidenum">
              <a:rPr kumimoji="0" lang="ko-KR" altLang="de-DE" sz="1300"/>
              <a:pPr algn="r" eaLnBrk="1" latinLnBrk="0" hangingPunct="1">
                <a:spcBef>
                  <a:spcPct val="0"/>
                </a:spcBef>
              </a:pPr>
              <a:t>109</a:t>
            </a:fld>
            <a:endParaRPr kumimoji="0" lang="de-DE" altLang="ko-KR" sz="1300"/>
          </a:p>
        </p:txBody>
      </p:sp>
      <p:sp>
        <p:nvSpPr>
          <p:cNvPr id="269315" name="Rectangle 2"/>
          <p:cNvSpPr>
            <a:spLocks noGrp="1" noRot="1" noChangeAspect="1" noChangeArrowheads="1" noTextEdit="1"/>
          </p:cNvSpPr>
          <p:nvPr>
            <p:ph type="sldImg"/>
          </p:nvPr>
        </p:nvSpPr>
        <p:spPr>
          <a:xfrm>
            <a:off x="139700" y="768350"/>
            <a:ext cx="6821488" cy="3836988"/>
          </a:xfrm>
          <a:ln/>
        </p:spPr>
      </p:sp>
      <p:sp>
        <p:nvSpPr>
          <p:cNvPr id="269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2755491284"/>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latinLnBrk="0" hangingPunct="1">
              <a:spcBef>
                <a:spcPct val="0"/>
              </a:spcBef>
            </a:pPr>
            <a:fld id="{40A740B9-EBC3-44FD-899E-252478A67C15}" type="slidenum">
              <a:rPr kumimoji="0" lang="ko-KR" altLang="de-DE" sz="1300"/>
              <a:pPr algn="r" eaLnBrk="1" latinLnBrk="0" hangingPunct="1">
                <a:spcBef>
                  <a:spcPct val="0"/>
                </a:spcBef>
              </a:pPr>
              <a:t>110</a:t>
            </a:fld>
            <a:endParaRPr kumimoji="0" lang="de-DE" altLang="ko-KR" sz="1300"/>
          </a:p>
        </p:txBody>
      </p:sp>
      <p:sp>
        <p:nvSpPr>
          <p:cNvPr id="269315" name="Rectangle 2"/>
          <p:cNvSpPr>
            <a:spLocks noGrp="1" noRot="1" noChangeAspect="1" noChangeArrowheads="1" noTextEdit="1"/>
          </p:cNvSpPr>
          <p:nvPr>
            <p:ph type="sldImg"/>
          </p:nvPr>
        </p:nvSpPr>
        <p:spPr>
          <a:xfrm>
            <a:off x="139700" y="768350"/>
            <a:ext cx="6821488" cy="3836988"/>
          </a:xfrm>
          <a:ln/>
        </p:spPr>
      </p:sp>
      <p:sp>
        <p:nvSpPr>
          <p:cNvPr id="269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2755491284"/>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latinLnBrk="0" hangingPunct="1">
              <a:spcBef>
                <a:spcPct val="0"/>
              </a:spcBef>
            </a:pPr>
            <a:fld id="{40A740B9-EBC3-44FD-899E-252478A67C15}" type="slidenum">
              <a:rPr kumimoji="0" lang="ko-KR" altLang="de-DE" sz="1300"/>
              <a:pPr algn="r" eaLnBrk="1" latinLnBrk="0" hangingPunct="1">
                <a:spcBef>
                  <a:spcPct val="0"/>
                </a:spcBef>
              </a:pPr>
              <a:t>111</a:t>
            </a:fld>
            <a:endParaRPr kumimoji="0" lang="de-DE" altLang="ko-KR" sz="1300"/>
          </a:p>
        </p:txBody>
      </p:sp>
      <p:sp>
        <p:nvSpPr>
          <p:cNvPr id="269315" name="Rectangle 2"/>
          <p:cNvSpPr>
            <a:spLocks noGrp="1" noRot="1" noChangeAspect="1" noChangeArrowheads="1" noTextEdit="1"/>
          </p:cNvSpPr>
          <p:nvPr>
            <p:ph type="sldImg"/>
          </p:nvPr>
        </p:nvSpPr>
        <p:spPr>
          <a:xfrm>
            <a:off x="139700" y="768350"/>
            <a:ext cx="6821488" cy="3836988"/>
          </a:xfrm>
          <a:ln/>
        </p:spPr>
      </p:sp>
      <p:sp>
        <p:nvSpPr>
          <p:cNvPr id="269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2755491284"/>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112</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latinLnBrk="0" hangingPunct="1">
              <a:spcBef>
                <a:spcPct val="0"/>
              </a:spcBef>
            </a:pPr>
            <a:fld id="{EC654773-2A89-4666-AD29-E833F726B40A}" type="slidenum">
              <a:rPr kumimoji="0" lang="de-DE" altLang="de-DE" sz="1300"/>
              <a:pPr algn="r" eaLnBrk="1" latinLnBrk="0" hangingPunct="1">
                <a:spcBef>
                  <a:spcPct val="0"/>
                </a:spcBef>
              </a:pPr>
              <a:t>113</a:t>
            </a:fld>
            <a:endParaRPr kumimoji="0" lang="de-DE" altLang="de-DE" sz="1300"/>
          </a:p>
        </p:txBody>
      </p:sp>
      <p:sp>
        <p:nvSpPr>
          <p:cNvPr id="271363" name="Rectangle 2"/>
          <p:cNvSpPr>
            <a:spLocks noGrp="1" noRot="1" noChangeAspect="1" noChangeArrowheads="1" noTextEdit="1"/>
          </p:cNvSpPr>
          <p:nvPr>
            <p:ph type="sldImg"/>
          </p:nvPr>
        </p:nvSpPr>
        <p:spPr>
          <a:xfrm>
            <a:off x="138113" y="768350"/>
            <a:ext cx="6823075" cy="3836988"/>
          </a:xfrm>
          <a:ln/>
        </p:spPr>
      </p:sp>
      <p:sp>
        <p:nvSpPr>
          <p:cNvPr id="271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Times New Roman" panose="02020603050405020304" pitchFamily="18" charset="0"/>
            </a:endParaRPr>
          </a:p>
        </p:txBody>
      </p:sp>
    </p:spTree>
    <p:extLst>
      <p:ext uri="{BB962C8B-B14F-4D97-AF65-F5344CB8AC3E}">
        <p14:creationId xmlns:p14="http://schemas.microsoft.com/office/powerpoint/2010/main" val="1417379271"/>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8912" eaLnBrk="0" hangingPunct="0">
              <a:spcBef>
                <a:spcPct val="30000"/>
              </a:spcBef>
              <a:defRPr sz="1200">
                <a:solidFill>
                  <a:schemeClr val="tx1"/>
                </a:solidFill>
                <a:latin typeface="Times New Roman" panose="02020603050405020304" pitchFamily="18" charset="0"/>
              </a:defRPr>
            </a:lvl1pPr>
            <a:lvl2pPr marL="770068" indent="-296180" defTabSz="988912" eaLnBrk="0" hangingPunct="0">
              <a:spcBef>
                <a:spcPct val="30000"/>
              </a:spcBef>
              <a:defRPr sz="1200">
                <a:solidFill>
                  <a:schemeClr val="tx1"/>
                </a:solidFill>
                <a:latin typeface="Times New Roman" panose="02020603050405020304" pitchFamily="18" charset="0"/>
              </a:defRPr>
            </a:lvl2pPr>
            <a:lvl3pPr marL="1184720" indent="-236944" defTabSz="988912" eaLnBrk="0" hangingPunct="0">
              <a:spcBef>
                <a:spcPct val="30000"/>
              </a:spcBef>
              <a:defRPr sz="1200">
                <a:solidFill>
                  <a:schemeClr val="tx1"/>
                </a:solidFill>
                <a:latin typeface="Times New Roman" panose="02020603050405020304" pitchFamily="18" charset="0"/>
              </a:defRPr>
            </a:lvl3pPr>
            <a:lvl4pPr marL="1658607" indent="-236944" defTabSz="988912" eaLnBrk="0" hangingPunct="0">
              <a:spcBef>
                <a:spcPct val="30000"/>
              </a:spcBef>
              <a:defRPr sz="1200">
                <a:solidFill>
                  <a:schemeClr val="tx1"/>
                </a:solidFill>
                <a:latin typeface="Times New Roman" panose="02020603050405020304" pitchFamily="18" charset="0"/>
              </a:defRPr>
            </a:lvl4pPr>
            <a:lvl5pPr marL="2132495" indent="-236944" defTabSz="988912" eaLnBrk="0" hangingPunct="0">
              <a:spcBef>
                <a:spcPct val="30000"/>
              </a:spcBef>
              <a:defRPr sz="1200">
                <a:solidFill>
                  <a:schemeClr val="tx1"/>
                </a:solidFill>
                <a:latin typeface="Times New Roman" panose="02020603050405020304" pitchFamily="18" charset="0"/>
              </a:defRPr>
            </a:lvl5pPr>
            <a:lvl6pPr marL="2606383" indent="-236944" defTabSz="988912" eaLnBrk="0" fontAlgn="base" hangingPunct="0">
              <a:spcBef>
                <a:spcPct val="30000"/>
              </a:spcBef>
              <a:spcAft>
                <a:spcPct val="0"/>
              </a:spcAft>
              <a:defRPr sz="1200">
                <a:solidFill>
                  <a:schemeClr val="tx1"/>
                </a:solidFill>
                <a:latin typeface="Times New Roman" panose="02020603050405020304" pitchFamily="18" charset="0"/>
              </a:defRPr>
            </a:lvl6pPr>
            <a:lvl7pPr marL="3080271" indent="-236944" defTabSz="988912" eaLnBrk="0" fontAlgn="base" hangingPunct="0">
              <a:spcBef>
                <a:spcPct val="30000"/>
              </a:spcBef>
              <a:spcAft>
                <a:spcPct val="0"/>
              </a:spcAft>
              <a:defRPr sz="1200">
                <a:solidFill>
                  <a:schemeClr val="tx1"/>
                </a:solidFill>
                <a:latin typeface="Times New Roman" panose="02020603050405020304" pitchFamily="18" charset="0"/>
              </a:defRPr>
            </a:lvl7pPr>
            <a:lvl8pPr marL="3554159" indent="-236944" defTabSz="988912" eaLnBrk="0" fontAlgn="base" hangingPunct="0">
              <a:spcBef>
                <a:spcPct val="30000"/>
              </a:spcBef>
              <a:spcAft>
                <a:spcPct val="0"/>
              </a:spcAft>
              <a:defRPr sz="1200">
                <a:solidFill>
                  <a:schemeClr val="tx1"/>
                </a:solidFill>
                <a:latin typeface="Times New Roman" panose="02020603050405020304" pitchFamily="18" charset="0"/>
              </a:defRPr>
            </a:lvl8pPr>
            <a:lvl9pPr marL="4028046" indent="-236944" defTabSz="988912"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60A71E8-32DF-43E4-95A8-5D08A47230EA}" type="slidenum">
              <a:rPr lang="de-DE" altLang="ko-KR" sz="1300">
                <a:solidFill>
                  <a:srgbClr val="000000"/>
                </a:solidFill>
              </a:rPr>
              <a:pPr eaLnBrk="1" hangingPunct="1">
                <a:spcBef>
                  <a:spcPct val="0"/>
                </a:spcBef>
              </a:pPr>
              <a:t>114</a:t>
            </a:fld>
            <a:endParaRPr lang="de-DE" altLang="ko-KR" sz="1300">
              <a:solidFill>
                <a:srgbClr val="000000"/>
              </a:solidFill>
            </a:endParaRPr>
          </a:p>
        </p:txBody>
      </p:sp>
      <p:sp>
        <p:nvSpPr>
          <p:cNvPr id="291843" name="Rectangle 2"/>
          <p:cNvSpPr>
            <a:spLocks noGrp="1" noRot="1" noChangeAspect="1" noChangeArrowheads="1" noTextEdit="1"/>
          </p:cNvSpPr>
          <p:nvPr>
            <p:ph type="sldImg"/>
          </p:nvPr>
        </p:nvSpPr>
        <p:spPr>
          <a:xfrm>
            <a:off x="139700" y="768350"/>
            <a:ext cx="6823075" cy="3836988"/>
          </a:xfrm>
          <a:ln/>
        </p:spPr>
      </p:sp>
      <p:sp>
        <p:nvSpPr>
          <p:cNvPr id="291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ea typeface="굴림" charset="-127"/>
            </a:endParaRPr>
          </a:p>
        </p:txBody>
      </p:sp>
    </p:spTree>
    <p:extLst>
      <p:ext uri="{BB962C8B-B14F-4D97-AF65-F5344CB8AC3E}">
        <p14:creationId xmlns:p14="http://schemas.microsoft.com/office/powerpoint/2010/main" val="3752267962"/>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8912" eaLnBrk="0" hangingPunct="0">
              <a:spcBef>
                <a:spcPct val="30000"/>
              </a:spcBef>
              <a:defRPr sz="1200">
                <a:solidFill>
                  <a:schemeClr val="tx1"/>
                </a:solidFill>
                <a:latin typeface="Times New Roman" panose="02020603050405020304" pitchFamily="18" charset="0"/>
              </a:defRPr>
            </a:lvl1pPr>
            <a:lvl2pPr marL="770068" indent="-296180" defTabSz="988912" eaLnBrk="0" hangingPunct="0">
              <a:spcBef>
                <a:spcPct val="30000"/>
              </a:spcBef>
              <a:defRPr sz="1200">
                <a:solidFill>
                  <a:schemeClr val="tx1"/>
                </a:solidFill>
                <a:latin typeface="Times New Roman" panose="02020603050405020304" pitchFamily="18" charset="0"/>
              </a:defRPr>
            </a:lvl2pPr>
            <a:lvl3pPr marL="1184720" indent="-236944" defTabSz="988912" eaLnBrk="0" hangingPunct="0">
              <a:spcBef>
                <a:spcPct val="30000"/>
              </a:spcBef>
              <a:defRPr sz="1200">
                <a:solidFill>
                  <a:schemeClr val="tx1"/>
                </a:solidFill>
                <a:latin typeface="Times New Roman" panose="02020603050405020304" pitchFamily="18" charset="0"/>
              </a:defRPr>
            </a:lvl3pPr>
            <a:lvl4pPr marL="1658607" indent="-236944" defTabSz="988912" eaLnBrk="0" hangingPunct="0">
              <a:spcBef>
                <a:spcPct val="30000"/>
              </a:spcBef>
              <a:defRPr sz="1200">
                <a:solidFill>
                  <a:schemeClr val="tx1"/>
                </a:solidFill>
                <a:latin typeface="Times New Roman" panose="02020603050405020304" pitchFamily="18" charset="0"/>
              </a:defRPr>
            </a:lvl4pPr>
            <a:lvl5pPr marL="2132495" indent="-236944" defTabSz="988912" eaLnBrk="0" hangingPunct="0">
              <a:spcBef>
                <a:spcPct val="30000"/>
              </a:spcBef>
              <a:defRPr sz="1200">
                <a:solidFill>
                  <a:schemeClr val="tx1"/>
                </a:solidFill>
                <a:latin typeface="Times New Roman" panose="02020603050405020304" pitchFamily="18" charset="0"/>
              </a:defRPr>
            </a:lvl5pPr>
            <a:lvl6pPr marL="2606383" indent="-236944" defTabSz="988912" eaLnBrk="0" fontAlgn="base" hangingPunct="0">
              <a:spcBef>
                <a:spcPct val="30000"/>
              </a:spcBef>
              <a:spcAft>
                <a:spcPct val="0"/>
              </a:spcAft>
              <a:defRPr sz="1200">
                <a:solidFill>
                  <a:schemeClr val="tx1"/>
                </a:solidFill>
                <a:latin typeface="Times New Roman" panose="02020603050405020304" pitchFamily="18" charset="0"/>
              </a:defRPr>
            </a:lvl6pPr>
            <a:lvl7pPr marL="3080271" indent="-236944" defTabSz="988912" eaLnBrk="0" fontAlgn="base" hangingPunct="0">
              <a:spcBef>
                <a:spcPct val="30000"/>
              </a:spcBef>
              <a:spcAft>
                <a:spcPct val="0"/>
              </a:spcAft>
              <a:defRPr sz="1200">
                <a:solidFill>
                  <a:schemeClr val="tx1"/>
                </a:solidFill>
                <a:latin typeface="Times New Roman" panose="02020603050405020304" pitchFamily="18" charset="0"/>
              </a:defRPr>
            </a:lvl7pPr>
            <a:lvl8pPr marL="3554159" indent="-236944" defTabSz="988912" eaLnBrk="0" fontAlgn="base" hangingPunct="0">
              <a:spcBef>
                <a:spcPct val="30000"/>
              </a:spcBef>
              <a:spcAft>
                <a:spcPct val="0"/>
              </a:spcAft>
              <a:defRPr sz="1200">
                <a:solidFill>
                  <a:schemeClr val="tx1"/>
                </a:solidFill>
                <a:latin typeface="Times New Roman" panose="02020603050405020304" pitchFamily="18" charset="0"/>
              </a:defRPr>
            </a:lvl8pPr>
            <a:lvl9pPr marL="4028046" indent="-236944" defTabSz="988912"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902FB10-2571-4166-8FED-33AF99FA3AA6}" type="slidenum">
              <a:rPr lang="de-DE" altLang="ko-KR" sz="1300">
                <a:solidFill>
                  <a:srgbClr val="000000"/>
                </a:solidFill>
              </a:rPr>
              <a:pPr eaLnBrk="1" hangingPunct="1">
                <a:spcBef>
                  <a:spcPct val="0"/>
                </a:spcBef>
              </a:pPr>
              <a:t>115</a:t>
            </a:fld>
            <a:endParaRPr lang="de-DE" altLang="ko-KR" sz="1300">
              <a:solidFill>
                <a:srgbClr val="000000"/>
              </a:solidFill>
            </a:endParaRPr>
          </a:p>
        </p:txBody>
      </p:sp>
      <p:sp>
        <p:nvSpPr>
          <p:cNvPr id="292867" name="Rectangle 2"/>
          <p:cNvSpPr>
            <a:spLocks noGrp="1" noRot="1" noChangeAspect="1" noChangeArrowheads="1" noTextEdit="1"/>
          </p:cNvSpPr>
          <p:nvPr>
            <p:ph type="sldImg"/>
          </p:nvPr>
        </p:nvSpPr>
        <p:spPr>
          <a:xfrm>
            <a:off x="139700" y="768350"/>
            <a:ext cx="6823075" cy="3836988"/>
          </a:xfrm>
          <a:ln/>
        </p:spPr>
      </p:sp>
      <p:sp>
        <p:nvSpPr>
          <p:cNvPr id="292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ea typeface="굴림" charset="-127"/>
            </a:endParaRPr>
          </a:p>
        </p:txBody>
      </p:sp>
    </p:spTree>
    <p:extLst>
      <p:ext uri="{BB962C8B-B14F-4D97-AF65-F5344CB8AC3E}">
        <p14:creationId xmlns:p14="http://schemas.microsoft.com/office/powerpoint/2010/main" val="789665594"/>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8912" eaLnBrk="0" hangingPunct="0">
              <a:spcBef>
                <a:spcPct val="30000"/>
              </a:spcBef>
              <a:defRPr sz="1200">
                <a:solidFill>
                  <a:schemeClr val="tx1"/>
                </a:solidFill>
                <a:latin typeface="Times New Roman" panose="02020603050405020304" pitchFamily="18" charset="0"/>
              </a:defRPr>
            </a:lvl1pPr>
            <a:lvl2pPr marL="770068" indent="-296180" defTabSz="988912" eaLnBrk="0" hangingPunct="0">
              <a:spcBef>
                <a:spcPct val="30000"/>
              </a:spcBef>
              <a:defRPr sz="1200">
                <a:solidFill>
                  <a:schemeClr val="tx1"/>
                </a:solidFill>
                <a:latin typeface="Times New Roman" panose="02020603050405020304" pitchFamily="18" charset="0"/>
              </a:defRPr>
            </a:lvl2pPr>
            <a:lvl3pPr marL="1184720" indent="-236944" defTabSz="988912" eaLnBrk="0" hangingPunct="0">
              <a:spcBef>
                <a:spcPct val="30000"/>
              </a:spcBef>
              <a:defRPr sz="1200">
                <a:solidFill>
                  <a:schemeClr val="tx1"/>
                </a:solidFill>
                <a:latin typeface="Times New Roman" panose="02020603050405020304" pitchFamily="18" charset="0"/>
              </a:defRPr>
            </a:lvl3pPr>
            <a:lvl4pPr marL="1658607" indent="-236944" defTabSz="988912" eaLnBrk="0" hangingPunct="0">
              <a:spcBef>
                <a:spcPct val="30000"/>
              </a:spcBef>
              <a:defRPr sz="1200">
                <a:solidFill>
                  <a:schemeClr val="tx1"/>
                </a:solidFill>
                <a:latin typeface="Times New Roman" panose="02020603050405020304" pitchFamily="18" charset="0"/>
              </a:defRPr>
            </a:lvl4pPr>
            <a:lvl5pPr marL="2132495" indent="-236944" defTabSz="988912" eaLnBrk="0" hangingPunct="0">
              <a:spcBef>
                <a:spcPct val="30000"/>
              </a:spcBef>
              <a:defRPr sz="1200">
                <a:solidFill>
                  <a:schemeClr val="tx1"/>
                </a:solidFill>
                <a:latin typeface="Times New Roman" panose="02020603050405020304" pitchFamily="18" charset="0"/>
              </a:defRPr>
            </a:lvl5pPr>
            <a:lvl6pPr marL="2606383" indent="-236944" defTabSz="988912" eaLnBrk="0" fontAlgn="base" hangingPunct="0">
              <a:spcBef>
                <a:spcPct val="30000"/>
              </a:spcBef>
              <a:spcAft>
                <a:spcPct val="0"/>
              </a:spcAft>
              <a:defRPr sz="1200">
                <a:solidFill>
                  <a:schemeClr val="tx1"/>
                </a:solidFill>
                <a:latin typeface="Times New Roman" panose="02020603050405020304" pitchFamily="18" charset="0"/>
              </a:defRPr>
            </a:lvl6pPr>
            <a:lvl7pPr marL="3080271" indent="-236944" defTabSz="988912" eaLnBrk="0" fontAlgn="base" hangingPunct="0">
              <a:spcBef>
                <a:spcPct val="30000"/>
              </a:spcBef>
              <a:spcAft>
                <a:spcPct val="0"/>
              </a:spcAft>
              <a:defRPr sz="1200">
                <a:solidFill>
                  <a:schemeClr val="tx1"/>
                </a:solidFill>
                <a:latin typeface="Times New Roman" panose="02020603050405020304" pitchFamily="18" charset="0"/>
              </a:defRPr>
            </a:lvl7pPr>
            <a:lvl8pPr marL="3554159" indent="-236944" defTabSz="988912" eaLnBrk="0" fontAlgn="base" hangingPunct="0">
              <a:spcBef>
                <a:spcPct val="30000"/>
              </a:spcBef>
              <a:spcAft>
                <a:spcPct val="0"/>
              </a:spcAft>
              <a:defRPr sz="1200">
                <a:solidFill>
                  <a:schemeClr val="tx1"/>
                </a:solidFill>
                <a:latin typeface="Times New Roman" panose="02020603050405020304" pitchFamily="18" charset="0"/>
              </a:defRPr>
            </a:lvl8pPr>
            <a:lvl9pPr marL="4028046" indent="-236944" defTabSz="988912"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2E830EC-AD73-4B25-BE01-0484BE6764AF}" type="slidenum">
              <a:rPr lang="de-DE" altLang="ko-KR" sz="1300">
                <a:solidFill>
                  <a:srgbClr val="000000"/>
                </a:solidFill>
              </a:rPr>
              <a:pPr eaLnBrk="1" hangingPunct="1">
                <a:spcBef>
                  <a:spcPct val="0"/>
                </a:spcBef>
              </a:pPr>
              <a:t>116</a:t>
            </a:fld>
            <a:endParaRPr lang="de-DE" altLang="ko-KR" sz="1300">
              <a:solidFill>
                <a:srgbClr val="000000"/>
              </a:solidFill>
            </a:endParaRPr>
          </a:p>
        </p:txBody>
      </p:sp>
      <p:sp>
        <p:nvSpPr>
          <p:cNvPr id="293891" name="Rectangle 2"/>
          <p:cNvSpPr>
            <a:spLocks noGrp="1" noRot="1" noChangeAspect="1" noChangeArrowheads="1" noTextEdit="1"/>
          </p:cNvSpPr>
          <p:nvPr>
            <p:ph type="sldImg"/>
          </p:nvPr>
        </p:nvSpPr>
        <p:spPr>
          <a:xfrm>
            <a:off x="139700" y="768350"/>
            <a:ext cx="6823075" cy="3836988"/>
          </a:xfrm>
          <a:ln/>
        </p:spPr>
      </p:sp>
      <p:sp>
        <p:nvSpPr>
          <p:cNvPr id="293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ea typeface="굴림" charset="-127"/>
            </a:endParaRPr>
          </a:p>
        </p:txBody>
      </p:sp>
    </p:spTree>
    <p:extLst>
      <p:ext uri="{BB962C8B-B14F-4D97-AF65-F5344CB8AC3E}">
        <p14:creationId xmlns:p14="http://schemas.microsoft.com/office/powerpoint/2010/main" val="405510905"/>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7"/>
          <p:cNvSpPr txBox="1">
            <a:spLocks noGrp="1" noChangeArrowheads="1"/>
          </p:cNvSpPr>
          <p:nvPr/>
        </p:nvSpPr>
        <p:spPr bwMode="auto">
          <a:xfrm>
            <a:off x="4023103" y="9723946"/>
            <a:ext cx="3076198" cy="510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949" tIns="49474" rIns="98949" bIns="49474"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E8CAA87E-684E-432C-A9C8-8D95381DF830}" type="slidenum">
              <a:rPr lang="de-DE" altLang="ko-KR" sz="1300">
                <a:solidFill>
                  <a:srgbClr val="000000"/>
                </a:solidFill>
              </a:rPr>
              <a:pPr algn="r" eaLnBrk="1" hangingPunct="1">
                <a:spcBef>
                  <a:spcPct val="0"/>
                </a:spcBef>
              </a:pPr>
              <a:t>117</a:t>
            </a:fld>
            <a:endParaRPr lang="de-DE" altLang="ko-KR" sz="1300">
              <a:solidFill>
                <a:srgbClr val="000000"/>
              </a:solidFill>
            </a:endParaRPr>
          </a:p>
        </p:txBody>
      </p:sp>
      <p:sp>
        <p:nvSpPr>
          <p:cNvPr id="294915" name="Rectangle 2"/>
          <p:cNvSpPr>
            <a:spLocks noGrp="1" noRot="1" noChangeAspect="1" noChangeArrowheads="1" noTextEdit="1"/>
          </p:cNvSpPr>
          <p:nvPr>
            <p:ph type="sldImg"/>
          </p:nvPr>
        </p:nvSpPr>
        <p:spPr>
          <a:xfrm>
            <a:off x="139700" y="768350"/>
            <a:ext cx="6823075" cy="3836988"/>
          </a:xfrm>
          <a:ln/>
        </p:spPr>
      </p:sp>
      <p:sp>
        <p:nvSpPr>
          <p:cNvPr id="294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ea typeface="굴림" charset="-127"/>
            </a:endParaRPr>
          </a:p>
        </p:txBody>
      </p:sp>
    </p:spTree>
    <p:extLst>
      <p:ext uri="{BB962C8B-B14F-4D97-AF65-F5344CB8AC3E}">
        <p14:creationId xmlns:p14="http://schemas.microsoft.com/office/powerpoint/2010/main" val="2999555110"/>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7"/>
          <p:cNvSpPr txBox="1">
            <a:spLocks noGrp="1" noChangeArrowheads="1"/>
          </p:cNvSpPr>
          <p:nvPr/>
        </p:nvSpPr>
        <p:spPr bwMode="auto">
          <a:xfrm>
            <a:off x="4023103" y="9723946"/>
            <a:ext cx="3076198" cy="510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949" tIns="49474" rIns="98949" bIns="49474"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747F37F6-FC6A-4854-B983-71D5CE3AC904}" type="slidenum">
              <a:rPr lang="de-DE" altLang="ko-KR" sz="1300">
                <a:solidFill>
                  <a:srgbClr val="000000"/>
                </a:solidFill>
              </a:rPr>
              <a:pPr algn="r" eaLnBrk="1" hangingPunct="1">
                <a:spcBef>
                  <a:spcPct val="0"/>
                </a:spcBef>
              </a:pPr>
              <a:t>118</a:t>
            </a:fld>
            <a:endParaRPr lang="de-DE" altLang="ko-KR" sz="1300">
              <a:solidFill>
                <a:srgbClr val="000000"/>
              </a:solidFill>
            </a:endParaRPr>
          </a:p>
        </p:txBody>
      </p:sp>
      <p:sp>
        <p:nvSpPr>
          <p:cNvPr id="295939" name="Rectangle 2"/>
          <p:cNvSpPr>
            <a:spLocks noGrp="1" noRot="1" noChangeAspect="1" noChangeArrowheads="1" noTextEdit="1"/>
          </p:cNvSpPr>
          <p:nvPr>
            <p:ph type="sldImg"/>
          </p:nvPr>
        </p:nvSpPr>
        <p:spPr>
          <a:xfrm>
            <a:off x="139700" y="768350"/>
            <a:ext cx="6823075" cy="3836988"/>
          </a:xfrm>
          <a:ln/>
        </p:spPr>
      </p:sp>
      <p:sp>
        <p:nvSpPr>
          <p:cNvPr id="295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ea typeface="굴림" charset="-127"/>
            </a:endParaRPr>
          </a:p>
        </p:txBody>
      </p:sp>
    </p:spTree>
    <p:extLst>
      <p:ext uri="{BB962C8B-B14F-4D97-AF65-F5344CB8AC3E}">
        <p14:creationId xmlns:p14="http://schemas.microsoft.com/office/powerpoint/2010/main" val="236334129"/>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8912" eaLnBrk="0" hangingPunct="0">
              <a:spcBef>
                <a:spcPct val="30000"/>
              </a:spcBef>
              <a:defRPr sz="1200">
                <a:solidFill>
                  <a:schemeClr val="tx1"/>
                </a:solidFill>
                <a:latin typeface="Times New Roman" panose="02020603050405020304" pitchFamily="18" charset="0"/>
              </a:defRPr>
            </a:lvl1pPr>
            <a:lvl2pPr marL="770068" indent="-296180" defTabSz="988912" eaLnBrk="0" hangingPunct="0">
              <a:spcBef>
                <a:spcPct val="30000"/>
              </a:spcBef>
              <a:defRPr sz="1200">
                <a:solidFill>
                  <a:schemeClr val="tx1"/>
                </a:solidFill>
                <a:latin typeface="Times New Roman" panose="02020603050405020304" pitchFamily="18" charset="0"/>
              </a:defRPr>
            </a:lvl2pPr>
            <a:lvl3pPr marL="1184720" indent="-236944" defTabSz="988912" eaLnBrk="0" hangingPunct="0">
              <a:spcBef>
                <a:spcPct val="30000"/>
              </a:spcBef>
              <a:defRPr sz="1200">
                <a:solidFill>
                  <a:schemeClr val="tx1"/>
                </a:solidFill>
                <a:latin typeface="Times New Roman" panose="02020603050405020304" pitchFamily="18" charset="0"/>
              </a:defRPr>
            </a:lvl3pPr>
            <a:lvl4pPr marL="1658607" indent="-236944" defTabSz="988912" eaLnBrk="0" hangingPunct="0">
              <a:spcBef>
                <a:spcPct val="30000"/>
              </a:spcBef>
              <a:defRPr sz="1200">
                <a:solidFill>
                  <a:schemeClr val="tx1"/>
                </a:solidFill>
                <a:latin typeface="Times New Roman" panose="02020603050405020304" pitchFamily="18" charset="0"/>
              </a:defRPr>
            </a:lvl4pPr>
            <a:lvl5pPr marL="2132495" indent="-236944" defTabSz="988912" eaLnBrk="0" hangingPunct="0">
              <a:spcBef>
                <a:spcPct val="30000"/>
              </a:spcBef>
              <a:defRPr sz="1200">
                <a:solidFill>
                  <a:schemeClr val="tx1"/>
                </a:solidFill>
                <a:latin typeface="Times New Roman" panose="02020603050405020304" pitchFamily="18" charset="0"/>
              </a:defRPr>
            </a:lvl5pPr>
            <a:lvl6pPr marL="2606383" indent="-236944" defTabSz="988912" eaLnBrk="0" fontAlgn="base" hangingPunct="0">
              <a:spcBef>
                <a:spcPct val="30000"/>
              </a:spcBef>
              <a:spcAft>
                <a:spcPct val="0"/>
              </a:spcAft>
              <a:defRPr sz="1200">
                <a:solidFill>
                  <a:schemeClr val="tx1"/>
                </a:solidFill>
                <a:latin typeface="Times New Roman" panose="02020603050405020304" pitchFamily="18" charset="0"/>
              </a:defRPr>
            </a:lvl6pPr>
            <a:lvl7pPr marL="3080271" indent="-236944" defTabSz="988912" eaLnBrk="0" fontAlgn="base" hangingPunct="0">
              <a:spcBef>
                <a:spcPct val="30000"/>
              </a:spcBef>
              <a:spcAft>
                <a:spcPct val="0"/>
              </a:spcAft>
              <a:defRPr sz="1200">
                <a:solidFill>
                  <a:schemeClr val="tx1"/>
                </a:solidFill>
                <a:latin typeface="Times New Roman" panose="02020603050405020304" pitchFamily="18" charset="0"/>
              </a:defRPr>
            </a:lvl7pPr>
            <a:lvl8pPr marL="3554159" indent="-236944" defTabSz="988912" eaLnBrk="0" fontAlgn="base" hangingPunct="0">
              <a:spcBef>
                <a:spcPct val="30000"/>
              </a:spcBef>
              <a:spcAft>
                <a:spcPct val="0"/>
              </a:spcAft>
              <a:defRPr sz="1200">
                <a:solidFill>
                  <a:schemeClr val="tx1"/>
                </a:solidFill>
                <a:latin typeface="Times New Roman" panose="02020603050405020304" pitchFamily="18" charset="0"/>
              </a:defRPr>
            </a:lvl8pPr>
            <a:lvl9pPr marL="4028046" indent="-236944" defTabSz="988912"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745921A-13D2-40BA-B4B4-94291028837E}" type="slidenum">
              <a:rPr lang="de-DE" altLang="ko-KR" sz="1300">
                <a:solidFill>
                  <a:srgbClr val="000000"/>
                </a:solidFill>
              </a:rPr>
              <a:pPr eaLnBrk="1" hangingPunct="1">
                <a:spcBef>
                  <a:spcPct val="0"/>
                </a:spcBef>
              </a:pPr>
              <a:t>119</a:t>
            </a:fld>
            <a:endParaRPr lang="de-DE" altLang="ko-KR" sz="1300">
              <a:solidFill>
                <a:srgbClr val="000000"/>
              </a:solidFill>
            </a:endParaRPr>
          </a:p>
        </p:txBody>
      </p:sp>
      <p:sp>
        <p:nvSpPr>
          <p:cNvPr id="296963" name="Rectangle 2"/>
          <p:cNvSpPr>
            <a:spLocks noGrp="1" noRot="1" noChangeAspect="1" noChangeArrowheads="1" noTextEdit="1"/>
          </p:cNvSpPr>
          <p:nvPr>
            <p:ph type="sldImg"/>
          </p:nvPr>
        </p:nvSpPr>
        <p:spPr>
          <a:xfrm>
            <a:off x="139700" y="768350"/>
            <a:ext cx="6823075" cy="3836988"/>
          </a:xfrm>
          <a:ln/>
        </p:spPr>
      </p:sp>
      <p:sp>
        <p:nvSpPr>
          <p:cNvPr id="296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ea typeface="굴림" charset="-127"/>
            </a:endParaRPr>
          </a:p>
        </p:txBody>
      </p:sp>
    </p:spTree>
    <p:extLst>
      <p:ext uri="{BB962C8B-B14F-4D97-AF65-F5344CB8AC3E}">
        <p14:creationId xmlns:p14="http://schemas.microsoft.com/office/powerpoint/2010/main" val="896301403"/>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42FF7AA-90BE-4DA1-8A91-1F3CC2142F55}" type="slidenum">
              <a:rPr lang="ko-KR" altLang="de-DE" smtClean="0"/>
              <a:pPr/>
              <a:t>120</a:t>
            </a:fld>
            <a:endParaRPr lang="de-DE" altLang="ko-KR"/>
          </a:p>
        </p:txBody>
      </p:sp>
    </p:spTree>
    <p:extLst>
      <p:ext uri="{BB962C8B-B14F-4D97-AF65-F5344CB8AC3E}">
        <p14:creationId xmlns:p14="http://schemas.microsoft.com/office/powerpoint/2010/main" val="2654437007"/>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42FF7AA-90BE-4DA1-8A91-1F3CC2142F55}" type="slidenum">
              <a:rPr lang="ko-KR" altLang="de-DE" smtClean="0"/>
              <a:pPr/>
              <a:t>121</a:t>
            </a:fld>
            <a:endParaRPr lang="de-DE" altLang="ko-KR"/>
          </a:p>
        </p:txBody>
      </p:sp>
    </p:spTree>
    <p:extLst>
      <p:ext uri="{BB962C8B-B14F-4D97-AF65-F5344CB8AC3E}">
        <p14:creationId xmlns:p14="http://schemas.microsoft.com/office/powerpoint/2010/main" val="396202082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ko-KR" altLang="en-US" dirty="0">
                <a:solidFill>
                  <a:srgbClr val="004992"/>
                </a:solidFill>
              </a:rPr>
              <a:t>메타 인지 훈련 </a:t>
            </a:r>
            <a:r>
              <a:rPr lang="en-US" altLang="ko-KR" dirty="0">
                <a:solidFill>
                  <a:srgbClr val="004992"/>
                </a:solidFill>
              </a:rPr>
              <a:t>(MCT)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ko-KR" altLang="en-US" sz="1000" dirty="0">
                <a:latin typeface="+mj-lt"/>
              </a:rPr>
              <a:t>이 모듈의 사진 사용은 작가와 저작권 소유자에게 허락 받았다</a:t>
            </a:r>
            <a:r>
              <a:rPr lang="en-US" altLang="ko-KR" sz="1000" dirty="0">
                <a:latin typeface="+mj-lt"/>
              </a:rPr>
              <a:t>. </a:t>
            </a:r>
            <a:r>
              <a:rPr lang="ko-KR" altLang="en-US" sz="1000" dirty="0">
                <a:latin typeface="+mj-lt"/>
              </a:rPr>
              <a:t>세부사항</a:t>
            </a:r>
            <a:r>
              <a:rPr lang="en-US" altLang="ko-KR" sz="1000" dirty="0">
                <a:latin typeface="+mj-lt"/>
              </a:rPr>
              <a:t>(</a:t>
            </a:r>
            <a:r>
              <a:rPr lang="ko-KR" altLang="en-US" sz="1000" dirty="0">
                <a:latin typeface="+mj-lt"/>
              </a:rPr>
              <a:t>작가</a:t>
            </a:r>
            <a:r>
              <a:rPr lang="en-US" altLang="ko-KR" sz="1000" dirty="0">
                <a:latin typeface="+mj-lt"/>
              </a:rPr>
              <a:t>, </a:t>
            </a:r>
            <a:r>
              <a:rPr lang="ko-KR" altLang="en-US" sz="1000" dirty="0">
                <a:latin typeface="+mj-lt"/>
              </a:rPr>
              <a:t>제목</a:t>
            </a:r>
            <a:r>
              <a:rPr lang="en-US" altLang="ko-KR" sz="1000" dirty="0">
                <a:latin typeface="+mj-lt"/>
              </a:rPr>
              <a:t>)</a:t>
            </a:r>
            <a:r>
              <a:rPr lang="ko-KR" altLang="en-US" sz="1000" dirty="0">
                <a:latin typeface="+mj-lt"/>
              </a:rPr>
              <a:t>은</a:t>
            </a:r>
            <a:r>
              <a:rPr lang="en-US" altLang="ko-KR" sz="1000" dirty="0">
                <a:latin typeface="+mj-lt"/>
              </a:rPr>
              <a:t>, </a:t>
            </a:r>
            <a:r>
              <a:rPr lang="ko-KR" altLang="en-US" sz="1000" dirty="0">
                <a:latin typeface="+mj-lt"/>
              </a:rPr>
              <a:t>이 프리젠테이션의 마지막 슬라이드에 언급</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ko-KR" altLang="en-US"/>
              <a:t>훈련 모듈 </a:t>
            </a:r>
            <a:r>
              <a:rPr lang="en-US" altLang="ko-KR"/>
              <a:t>2 – </a:t>
            </a:r>
            <a:r>
              <a:rPr lang="ko-KR" altLang="en-US"/>
              <a:t>속단하기 </a:t>
            </a:r>
            <a:r>
              <a:rPr lang="en-US" altLang="ko-KR"/>
              <a:t>I</a:t>
            </a:r>
            <a:endParaRPr lang="de-DE" altLang="ko-KR"/>
          </a:p>
        </p:txBody>
      </p:sp>
      <p:sp>
        <p:nvSpPr>
          <p:cNvPr id="4" name="Slide Number Placeholder 3"/>
          <p:cNvSpPr>
            <a:spLocks noGrp="1"/>
          </p:cNvSpPr>
          <p:nvPr>
            <p:ph type="sldNum" sz="quarter" idx="12"/>
          </p:nvPr>
        </p:nvSpPr>
        <p:spPr bwMode="gray"/>
        <p:txBody>
          <a:bodyPr/>
          <a:lstStyle>
            <a:lvl1pPr>
              <a:defRPr b="0"/>
            </a:lvl1pPr>
          </a:lstStyle>
          <a:p>
            <a:fld id="{0946F139-7357-4689-A932-464A28DEC4EB}" type="slidenum">
              <a:rPr lang="ko-KR" altLang="de-DE" smtClean="0"/>
              <a:pPr/>
              <a:t>‹Nr.›</a:t>
            </a:fld>
            <a:endParaRPr lang="de-DE" altLang="ko-K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ko-KR" altLang="en-US"/>
              <a:t>훈련 모듈 </a:t>
            </a:r>
            <a:r>
              <a:rPr lang="en-US" altLang="ko-KR"/>
              <a:t>2 – </a:t>
            </a:r>
            <a:r>
              <a:rPr lang="ko-KR" altLang="en-US"/>
              <a:t>속단하기 </a:t>
            </a:r>
            <a:r>
              <a:rPr lang="en-US" altLang="ko-KR"/>
              <a:t>I</a:t>
            </a:r>
            <a:endParaRPr lang="ko-KR" altLang="ko-KR"/>
          </a:p>
        </p:txBody>
      </p:sp>
      <p:sp>
        <p:nvSpPr>
          <p:cNvPr id="6" name="Slide Number Placeholder 5"/>
          <p:cNvSpPr>
            <a:spLocks noGrp="1"/>
          </p:cNvSpPr>
          <p:nvPr>
            <p:ph type="sldNum" sz="quarter" idx="12"/>
          </p:nvPr>
        </p:nvSpPr>
        <p:spPr bwMode="gray"/>
        <p:txBody>
          <a:bodyPr>
            <a:noAutofit/>
          </a:bodyPr>
          <a:lstStyle>
            <a:lvl1pPr>
              <a:defRPr b="0"/>
            </a:lvl1pPr>
          </a:lstStyle>
          <a:p>
            <a:fld id="{C5A54915-9F8F-4340-AFCE-468C6E7C1249}" type="slidenum">
              <a:rPr lang="de-DE" altLang="ko-KR" smtClean="0"/>
              <a:pPr/>
              <a:t>‹Nr.›</a:t>
            </a:fld>
            <a:endParaRPr lang="de-DE" altLang="ko-KR"/>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ko-KR" altLang="en-US"/>
              <a:t>훈련 모듈 </a:t>
            </a:r>
            <a:r>
              <a:rPr lang="en-US" altLang="ko-KR"/>
              <a:t>2 – </a:t>
            </a:r>
            <a:r>
              <a:rPr lang="ko-KR" altLang="en-US"/>
              <a:t>속단하기 </a:t>
            </a:r>
            <a:r>
              <a:rPr lang="en-US" altLang="ko-KR"/>
              <a:t>I</a:t>
            </a:r>
            <a:endParaRPr lang="ko-KR" altLang="ko-KR"/>
          </a:p>
        </p:txBody>
      </p:sp>
      <p:sp>
        <p:nvSpPr>
          <p:cNvPr id="7" name="Slide Number Placeholder 6"/>
          <p:cNvSpPr>
            <a:spLocks noGrp="1"/>
          </p:cNvSpPr>
          <p:nvPr>
            <p:ph type="sldNum" sz="quarter" idx="12"/>
          </p:nvPr>
        </p:nvSpPr>
        <p:spPr bwMode="gray"/>
        <p:txBody>
          <a:bodyPr/>
          <a:lstStyle>
            <a:lvl1pPr>
              <a:defRPr b="0"/>
            </a:lvl1pPr>
          </a:lstStyle>
          <a:p>
            <a:fld id="{9C72BBA8-B224-4FD1-B0B2-4C2F1F1F9A67}" type="slidenum">
              <a:rPr lang="de-DE" altLang="ko-KR" smtClean="0"/>
              <a:pPr/>
              <a:t>‹Nr.›</a:t>
            </a:fld>
            <a:endParaRPr lang="de-DE" altLang="ko-KR"/>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ko-KR" altLang="en-US"/>
              <a:t>훈련 모듈 </a:t>
            </a:r>
            <a:r>
              <a:rPr lang="en-US" altLang="ko-KR"/>
              <a:t>2 – </a:t>
            </a:r>
            <a:r>
              <a:rPr lang="ko-KR" altLang="en-US"/>
              <a:t>속단하기 </a:t>
            </a:r>
            <a:r>
              <a:rPr lang="en-US" altLang="ko-KR"/>
              <a:t>I</a:t>
            </a:r>
            <a:endParaRPr lang="de-DE" altLang="ko-KR"/>
          </a:p>
        </p:txBody>
      </p:sp>
      <p:sp>
        <p:nvSpPr>
          <p:cNvPr id="7" name="Slide Number Placeholder 6"/>
          <p:cNvSpPr>
            <a:spLocks noGrp="1"/>
          </p:cNvSpPr>
          <p:nvPr>
            <p:ph type="sldNum" sz="quarter" idx="12"/>
          </p:nvPr>
        </p:nvSpPr>
        <p:spPr bwMode="gray"/>
        <p:txBody>
          <a:bodyPr/>
          <a:lstStyle>
            <a:lvl1pPr>
              <a:defRPr b="0"/>
            </a:lvl1pPr>
          </a:lstStyle>
          <a:p>
            <a:fld id="{0946F139-7357-4689-A932-464A28DEC4EB}" type="slidenum">
              <a:rPr lang="ko-KR" altLang="de-DE" smtClean="0"/>
              <a:pPr/>
              <a:t>‹Nr.›</a:t>
            </a:fld>
            <a:endParaRPr lang="de-DE" altLang="ko-KR"/>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ko-KR" altLang="en-US"/>
              <a:t>훈련 모듈 </a:t>
            </a:r>
            <a:r>
              <a:rPr lang="en-US" altLang="ko-KR"/>
              <a:t>2 – </a:t>
            </a:r>
            <a:r>
              <a:rPr lang="ko-KR" altLang="en-US"/>
              <a:t>속단하기 </a:t>
            </a:r>
            <a:r>
              <a:rPr lang="en-US" altLang="ko-KR"/>
              <a:t>I</a:t>
            </a:r>
            <a:endParaRPr lang="de-DE" altLang="ko-KR"/>
          </a:p>
        </p:txBody>
      </p:sp>
      <p:sp>
        <p:nvSpPr>
          <p:cNvPr id="7" name="Slide Number Placeholder 6"/>
          <p:cNvSpPr>
            <a:spLocks noGrp="1"/>
          </p:cNvSpPr>
          <p:nvPr>
            <p:ph type="sldNum" sz="quarter" idx="12"/>
          </p:nvPr>
        </p:nvSpPr>
        <p:spPr bwMode="gray"/>
        <p:txBody>
          <a:bodyPr/>
          <a:lstStyle>
            <a:lvl1pPr>
              <a:defRPr b="0"/>
            </a:lvl1pPr>
          </a:lstStyle>
          <a:p>
            <a:fld id="{0946F139-7357-4689-A932-464A28DEC4EB}" type="slidenum">
              <a:rPr lang="ko-KR" altLang="de-DE" smtClean="0"/>
              <a:pPr/>
              <a:t>‹Nr.›</a:t>
            </a:fld>
            <a:endParaRPr lang="de-DE" altLang="ko-K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ko-KR" altLang="en-US"/>
              <a:t>훈련 모듈 </a:t>
            </a:r>
            <a:r>
              <a:rPr lang="en-US" altLang="ko-KR"/>
              <a:t>2 – </a:t>
            </a:r>
            <a:r>
              <a:rPr lang="ko-KR" altLang="en-US"/>
              <a:t>속단하기 </a:t>
            </a:r>
            <a:r>
              <a:rPr lang="en-US" altLang="ko-KR"/>
              <a:t>I</a:t>
            </a:r>
            <a:endParaRPr lang="ko-KR" altLang="ko-KR"/>
          </a:p>
        </p:txBody>
      </p:sp>
      <p:sp>
        <p:nvSpPr>
          <p:cNvPr id="5" name="Slide Number Placeholder 4"/>
          <p:cNvSpPr>
            <a:spLocks noGrp="1"/>
          </p:cNvSpPr>
          <p:nvPr>
            <p:ph type="sldNum" sz="quarter" idx="12"/>
          </p:nvPr>
        </p:nvSpPr>
        <p:spPr bwMode="gray"/>
        <p:txBody>
          <a:bodyPr/>
          <a:lstStyle>
            <a:lvl1pPr>
              <a:defRPr b="0"/>
            </a:lvl1pPr>
          </a:lstStyle>
          <a:p>
            <a:fld id="{644A5281-7604-43FD-B7CB-16C0369946E9}" type="slidenum">
              <a:rPr lang="de-DE" altLang="ko-KR" smtClean="0"/>
              <a:pPr/>
              <a:t>‹Nr.›</a:t>
            </a:fld>
            <a:endParaRPr lang="de-DE" altLang="ko-KR"/>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ko-KR" altLang="en-US"/>
              <a:t>훈련 모듈 </a:t>
            </a:r>
            <a:r>
              <a:rPr lang="en-US" altLang="ko-KR"/>
              <a:t>2 – </a:t>
            </a:r>
            <a:r>
              <a:rPr lang="ko-KR" altLang="en-US"/>
              <a:t>속단하기 </a:t>
            </a:r>
            <a:r>
              <a:rPr lang="en-US" altLang="ko-KR"/>
              <a:t>I</a:t>
            </a:r>
            <a:endParaRPr lang="ko-KR" altLang="ko-KR"/>
          </a:p>
        </p:txBody>
      </p:sp>
      <p:sp>
        <p:nvSpPr>
          <p:cNvPr id="4" name="Slide Number Placeholder 3"/>
          <p:cNvSpPr>
            <a:spLocks noGrp="1"/>
          </p:cNvSpPr>
          <p:nvPr>
            <p:ph type="sldNum" sz="quarter" idx="12"/>
          </p:nvPr>
        </p:nvSpPr>
        <p:spPr bwMode="gray"/>
        <p:txBody>
          <a:bodyPr/>
          <a:lstStyle>
            <a:lvl1pPr>
              <a:defRPr b="0"/>
            </a:lvl1pPr>
          </a:lstStyle>
          <a:p>
            <a:fld id="{BBC7DE2E-F4FC-40BD-9DCE-72D5E91247C8}" type="slidenum">
              <a:rPr lang="de-DE" altLang="ko-KR" smtClean="0"/>
              <a:pPr/>
              <a:t>‹Nr.›</a:t>
            </a:fld>
            <a:endParaRPr lang="de-DE" altLang="ko-KR"/>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latinLnBrk="0">
              <a:spcBef>
                <a:spcPts val="0"/>
              </a:spcBef>
              <a:spcAft>
                <a:spcPts val="0"/>
              </a:spcAft>
            </a:pPr>
            <a:endParaRPr kumimoji="0"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latinLnBrk="0">
              <a:spcBef>
                <a:spcPts val="0"/>
              </a:spcBef>
              <a:spcAft>
                <a:spcPts val="0"/>
              </a:spcAft>
            </a:pPr>
            <a:endParaRPr kumimoji="0" lang="de-DE" sz="180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930658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latinLnBrk="0">
              <a:spcBef>
                <a:spcPts val="0"/>
              </a:spcBef>
              <a:spcAft>
                <a:spcPts val="0"/>
              </a:spcAft>
            </a:pPr>
            <a:endParaRPr kumimoji="0"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latinLnBrk="0">
              <a:spcBef>
                <a:spcPts val="0"/>
              </a:spcBef>
              <a:spcAft>
                <a:spcPts val="0"/>
              </a:spcAft>
            </a:pPr>
            <a:endParaRPr kumimoji="0" lang="de-DE" sz="180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830862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kumimoji="0" lang="ko-KR" altLang="en-US" dirty="0">
                <a:solidFill>
                  <a:srgbClr val="004992"/>
                </a:solidFill>
              </a:rPr>
              <a:t>메타 인지 훈련 </a:t>
            </a:r>
            <a:r>
              <a:rPr kumimoji="0" lang="en-US" altLang="ko-KR" dirty="0">
                <a:solidFill>
                  <a:srgbClr val="004992"/>
                </a:solidFill>
              </a:rPr>
              <a:t>(MCT)</a:t>
            </a:r>
            <a:endParaRPr kumimoji="0"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latinLnBrk="0">
              <a:spcBef>
                <a:spcPts val="0"/>
              </a:spcBef>
              <a:spcAft>
                <a:spcPts val="0"/>
              </a:spcAft>
            </a:pPr>
            <a:endParaRPr kumimoji="0" lang="en-US" sz="180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fontAlgn="auto" latinLnBrk="0">
              <a:spcBef>
                <a:spcPct val="0"/>
              </a:spcBef>
              <a:spcAft>
                <a:spcPts val="0"/>
              </a:spcAft>
              <a:buClrTx/>
              <a:buFontTx/>
              <a:buNone/>
            </a:pPr>
            <a:r>
              <a:rPr kumimoji="0" lang="ko-KR" altLang="en-US" sz="1000" dirty="0">
                <a:solidFill>
                  <a:srgbClr val="333333"/>
                </a:solidFill>
                <a:latin typeface="Calibri Light"/>
              </a:rPr>
              <a:t>이 모듈의 사진 사용은 작가와 저작권 소유자에게 허락 받았다</a:t>
            </a:r>
            <a:r>
              <a:rPr kumimoji="0" lang="en-US" altLang="ko-KR" sz="1000" dirty="0">
                <a:solidFill>
                  <a:srgbClr val="333333"/>
                </a:solidFill>
                <a:latin typeface="Calibri Light"/>
              </a:rPr>
              <a:t>. </a:t>
            </a:r>
            <a:r>
              <a:rPr kumimoji="0" lang="ko-KR" altLang="en-US" sz="1000" dirty="0">
                <a:solidFill>
                  <a:srgbClr val="333333"/>
                </a:solidFill>
                <a:latin typeface="Calibri Light"/>
              </a:rPr>
              <a:t>세부사항</a:t>
            </a:r>
            <a:r>
              <a:rPr kumimoji="0" lang="en-US" altLang="ko-KR" sz="1000" dirty="0">
                <a:solidFill>
                  <a:srgbClr val="333333"/>
                </a:solidFill>
                <a:latin typeface="Calibri Light"/>
              </a:rPr>
              <a:t>(</a:t>
            </a:r>
            <a:r>
              <a:rPr kumimoji="0" lang="ko-KR" altLang="en-US" sz="1000" dirty="0">
                <a:solidFill>
                  <a:srgbClr val="333333"/>
                </a:solidFill>
                <a:latin typeface="Calibri Light"/>
              </a:rPr>
              <a:t>작가</a:t>
            </a:r>
            <a:r>
              <a:rPr kumimoji="0" lang="en-US" altLang="ko-KR" sz="1000" dirty="0">
                <a:solidFill>
                  <a:srgbClr val="333333"/>
                </a:solidFill>
                <a:latin typeface="Calibri Light"/>
              </a:rPr>
              <a:t>, </a:t>
            </a:r>
            <a:r>
              <a:rPr kumimoji="0" lang="ko-KR" altLang="en-US" sz="1000" dirty="0">
                <a:solidFill>
                  <a:srgbClr val="333333"/>
                </a:solidFill>
                <a:latin typeface="Calibri Light"/>
              </a:rPr>
              <a:t>제목</a:t>
            </a:r>
            <a:r>
              <a:rPr kumimoji="0" lang="en-US" altLang="ko-KR" sz="1000" dirty="0">
                <a:solidFill>
                  <a:srgbClr val="333333"/>
                </a:solidFill>
                <a:latin typeface="Calibri Light"/>
              </a:rPr>
              <a:t>)</a:t>
            </a:r>
            <a:r>
              <a:rPr kumimoji="0" lang="ko-KR" altLang="en-US" sz="1000" dirty="0">
                <a:solidFill>
                  <a:srgbClr val="333333"/>
                </a:solidFill>
                <a:latin typeface="Calibri Light"/>
              </a:rPr>
              <a:t>은</a:t>
            </a:r>
            <a:r>
              <a:rPr kumimoji="0" lang="en-US" altLang="ko-KR" sz="1000" dirty="0">
                <a:solidFill>
                  <a:srgbClr val="333333"/>
                </a:solidFill>
                <a:latin typeface="Calibri Light"/>
              </a:rPr>
              <a:t>, </a:t>
            </a:r>
            <a:r>
              <a:rPr kumimoji="0" lang="ko-KR" altLang="en-US" sz="1000" dirty="0">
                <a:solidFill>
                  <a:srgbClr val="333333"/>
                </a:solidFill>
                <a:latin typeface="Calibri Light"/>
              </a:rPr>
              <a:t>이 프리젠테이션의 마지막 슬라이드에 언급</a:t>
            </a:r>
            <a:endParaRPr kumimoji="0"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844802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311390300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59670606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latinLnBrk="0">
              <a:spcBef>
                <a:spcPts val="0"/>
              </a:spcBef>
              <a:spcAft>
                <a:spcPts val="0"/>
              </a:spcAft>
            </a:pPr>
            <a:endParaRPr kumimoji="0" lang="de-DE" sz="180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latinLnBrk="0">
              <a:spcBef>
                <a:spcPts val="0"/>
              </a:spcBef>
              <a:spcAft>
                <a:spcPts val="0"/>
              </a:spcAft>
            </a:pPr>
            <a:endParaRPr kumimoji="0"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latinLnBrk="0">
              <a:spcBef>
                <a:spcPts val="0"/>
              </a:spcBef>
              <a:spcAft>
                <a:spcPts val="0"/>
              </a:spcAft>
            </a:pPr>
            <a:endParaRPr kumimoji="0" lang="de-DE" sz="1800" dirty="0">
              <a:solidFill>
                <a:prstClr val="white"/>
              </a:solidFill>
            </a:endParaRPr>
          </a:p>
        </p:txBody>
      </p:sp>
    </p:spTree>
    <p:extLst>
      <p:ext uri="{BB962C8B-B14F-4D97-AF65-F5344CB8AC3E}">
        <p14:creationId xmlns:p14="http://schemas.microsoft.com/office/powerpoint/2010/main" val="141338041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95564846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2027639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09981506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86464821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50665545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latinLnBrk="0">
              <a:spcBef>
                <a:spcPts val="0"/>
              </a:spcBef>
              <a:spcAft>
                <a:spcPts val="0"/>
              </a:spcAft>
            </a:pPr>
            <a:endParaRPr kumimoji="0"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latinLnBrk="0">
              <a:spcBef>
                <a:spcPts val="0"/>
              </a:spcBef>
              <a:spcAft>
                <a:spcPts val="0"/>
              </a:spcAft>
            </a:pPr>
            <a:endParaRPr kumimoji="0" lang="de-DE" sz="18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049057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ko-KR" altLang="en-US"/>
              <a:t>훈련 모듈 </a:t>
            </a:r>
            <a:r>
              <a:rPr lang="en-US" altLang="ko-KR"/>
              <a:t>2 – </a:t>
            </a:r>
            <a:r>
              <a:rPr lang="ko-KR" altLang="en-US"/>
              <a:t>속단하기 </a:t>
            </a:r>
            <a:r>
              <a:rPr lang="en-US" altLang="ko-KR"/>
              <a:t>I</a:t>
            </a:r>
            <a:endParaRPr lang="de-DE" altLang="ko-K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0946F139-7357-4689-A932-464A28DEC4EB}" type="slidenum">
              <a:rPr lang="ko-KR" altLang="de-DE" smtClean="0"/>
              <a:pPr/>
              <a:t>‹Nr.›</a:t>
            </a:fld>
            <a:endParaRPr lang="de-DE" altLang="ko-K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922" r:id="rId1"/>
    <p:sldLayoutId id="2147483923" r:id="rId2"/>
    <p:sldLayoutId id="2147483924" r:id="rId3"/>
    <p:sldLayoutId id="2147483925" r:id="rId4"/>
    <p:sldLayoutId id="2147483926" r:id="rId5"/>
    <p:sldLayoutId id="2147483927" r:id="rId6"/>
    <p:sldLayoutId id="2147483928" r:id="rId7"/>
    <p:sldLayoutId id="2147483929" r:id="rId8"/>
    <p:sldLayoutId id="2147483930" r:id="rId9"/>
    <p:sldLayoutId id="2147483931" r:id="rId10"/>
    <p:sldLayoutId id="2147483932" r:id="rId11"/>
    <p:sldLayoutId id="2147483933"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latinLnBrk="0">
              <a:spcBef>
                <a:spcPts val="0"/>
              </a:spcBef>
              <a:spcAft>
                <a:spcPts val="0"/>
              </a:spcAft>
            </a:pPr>
            <a:r>
              <a:rPr kumimoji="0" lang="de-DE">
                <a:solidFill>
                  <a:srgbClr val="333333"/>
                </a:solidFill>
              </a:rPr>
              <a:t>Entrenamiento Metacognitivo 8 – Stimmung</a:t>
            </a:r>
            <a:endParaRPr kumimoji="0"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latinLnBrk="0">
              <a:spcBef>
                <a:spcPts val="0"/>
              </a:spcBef>
              <a:spcAft>
                <a:spcPts val="0"/>
              </a:spcAft>
            </a:pPr>
            <a:fld id="{9B00EF49-7894-4F53-A8DD-F7DB3BFC5032}" type="slidenum">
              <a:rPr kumimoji="0" lang="de-DE" smtClean="0">
                <a:solidFill>
                  <a:srgbClr val="333333"/>
                </a:solidFill>
              </a:rPr>
              <a:pPr defTabSz="457123" fontAlgn="auto" latinLnBrk="0">
                <a:spcBef>
                  <a:spcPts val="0"/>
                </a:spcBef>
                <a:spcAft>
                  <a:spcPts val="0"/>
                </a:spcAft>
              </a:pPr>
              <a:t>‹Nr.›</a:t>
            </a:fld>
            <a:endParaRPr kumimoji="0"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latinLnBrk="0">
              <a:spcBef>
                <a:spcPts val="0"/>
              </a:spcBef>
              <a:spcAft>
                <a:spcPts val="0"/>
              </a:spcAft>
            </a:pPr>
            <a:endParaRPr kumimoji="0" lang="de-DE" sz="18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3417067397"/>
      </p:ext>
    </p:extLst>
  </p:cSld>
  <p:clrMap bg1="lt1" tx1="dk1" bg2="lt2" tx2="dk2" accent1="accent1" accent2="accent2" accent3="accent3" accent4="accent4" accent5="accent5" accent6="accent6" hlink="hlink" folHlink="folHlink"/>
  <p:sldLayoutIdLst>
    <p:sldLayoutId id="2147483935" r:id="rId1"/>
    <p:sldLayoutId id="2147483936" r:id="rId2"/>
    <p:sldLayoutId id="2147483937" r:id="rId3"/>
    <p:sldLayoutId id="2147483938" r:id="rId4"/>
    <p:sldLayoutId id="2147483939" r:id="rId5"/>
    <p:sldLayoutId id="2147483940" r:id="rId6"/>
    <p:sldLayoutId id="2147483941" r:id="rId7"/>
    <p:sldLayoutId id="2147483942" r:id="rId8"/>
    <p:sldLayoutId id="2147483943" r:id="rId9"/>
    <p:sldLayoutId id="2147483944" r:id="rId10"/>
    <p:sldLayoutId id="2147483945" r:id="rId11"/>
    <p:sldLayoutId id="2147483946"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4.xml"/><Relationship Id="rId1" Type="http://schemas.openxmlformats.org/officeDocument/2006/relationships/slideLayout" Target="../slideLayouts/slideLayout10.xml"/><Relationship Id="rId6" Type="http://schemas.openxmlformats.org/officeDocument/2006/relationships/image" Target="../media/image15.jpeg"/><Relationship Id="rId5" Type="http://schemas.openxmlformats.org/officeDocument/2006/relationships/image" Target="../media/image14.png"/><Relationship Id="rId4" Type="http://schemas.openxmlformats.org/officeDocument/2006/relationships/image" Target="../media/image13.jpeg"/></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7" Type="http://schemas.openxmlformats.org/officeDocument/2006/relationships/image" Target="../media/image18.jpeg"/><Relationship Id="rId2" Type="http://schemas.openxmlformats.org/officeDocument/2006/relationships/notesSlide" Target="../notesSlides/notesSlide15.xml"/><Relationship Id="rId1" Type="http://schemas.openxmlformats.org/officeDocument/2006/relationships/slideLayout" Target="../slideLayouts/slideLayout10.xml"/><Relationship Id="rId6" Type="http://schemas.openxmlformats.org/officeDocument/2006/relationships/image" Target="../media/image15.jpeg"/><Relationship Id="rId5" Type="http://schemas.openxmlformats.org/officeDocument/2006/relationships/image" Target="../media/image12.jpeg"/><Relationship Id="rId4" Type="http://schemas.openxmlformats.org/officeDocument/2006/relationships/image" Target="../media/image17.jpeg"/></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55.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59.xml"/><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60.xml"/><Relationship Id="rId1" Type="http://schemas.openxmlformats.org/officeDocument/2006/relationships/slideLayout" Target="../slideLayouts/slideLayout10.xml"/></Relationships>
</file>

<file path=ppt/slides/_rels/slide61.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64.xml"/><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65.xml"/><Relationship Id="rId1" Type="http://schemas.openxmlformats.org/officeDocument/2006/relationships/slideLayout" Target="../slideLayouts/slideLayout10.xml"/></Relationships>
</file>

<file path=ppt/slides/_rels/slide66.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_rels/slide67.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68.xml"/><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69.xml"/><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10.xml"/></Relationships>
</file>

<file path=ppt/slides/_rels/slide72.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72.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77.xml"/><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81.xml"/><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82.xml"/><Relationship Id="rId1" Type="http://schemas.openxmlformats.org/officeDocument/2006/relationships/slideLayout" Target="../slideLayouts/slideLayout10.xml"/></Relationships>
</file>

<file path=ppt/slides/_rels/slide83.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83.xml"/><Relationship Id="rId1" Type="http://schemas.openxmlformats.org/officeDocument/2006/relationships/slideLayout" Target="../slideLayouts/slideLayout10.xml"/></Relationships>
</file>

<file path=ppt/slides/_rels/slide84.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84.xml"/><Relationship Id="rId1" Type="http://schemas.openxmlformats.org/officeDocument/2006/relationships/slideLayout" Target="../slideLayouts/slideLayout10.xml"/></Relationships>
</file>

<file path=ppt/slides/_rels/slide85.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85.xml"/><Relationship Id="rId1" Type="http://schemas.openxmlformats.org/officeDocument/2006/relationships/slideLayout" Target="../slideLayouts/slideLayout10.xml"/></Relationships>
</file>

<file path=ppt/slides/_rels/slide86.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86.xml"/><Relationship Id="rId1" Type="http://schemas.openxmlformats.org/officeDocument/2006/relationships/slideLayout" Target="../slideLayouts/slideLayout10.xml"/></Relationships>
</file>

<file path=ppt/slides/_rels/slide87.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87.xml"/><Relationship Id="rId1" Type="http://schemas.openxmlformats.org/officeDocument/2006/relationships/slideLayout" Target="../slideLayouts/slideLayout10.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10.xml"/></Relationships>
</file>

<file path=ppt/slides/_rels/slide89.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89.xml"/><Relationship Id="rId1" Type="http://schemas.openxmlformats.org/officeDocument/2006/relationships/slideLayout" Target="../slideLayouts/slideLayout10.xml"/></Relationships>
</file>

<file path=ppt/slides/_rels/slide90.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90.xml"/><Relationship Id="rId1" Type="http://schemas.openxmlformats.org/officeDocument/2006/relationships/slideLayout" Target="../slideLayouts/slideLayout10.xml"/></Relationships>
</file>

<file path=ppt/slides/_rels/slide91.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91.xml"/><Relationship Id="rId1" Type="http://schemas.openxmlformats.org/officeDocument/2006/relationships/slideLayout" Target="../slideLayouts/slideLayout11.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5.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5.xml"/></Relationships>
</file>

<file path=ppt/slides/_rels/slide94.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94.xml"/><Relationship Id="rId1" Type="http://schemas.openxmlformats.org/officeDocument/2006/relationships/slideLayout" Target="../slideLayouts/slideLayout11.xml"/></Relationships>
</file>

<file path=ppt/slides/_rels/slide95.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95.xml"/><Relationship Id="rId1" Type="http://schemas.openxmlformats.org/officeDocument/2006/relationships/slideLayout" Target="../slideLayouts/slideLayout11.xml"/></Relationships>
</file>

<file path=ppt/slides/_rels/slide96.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96.xml"/><Relationship Id="rId1" Type="http://schemas.openxmlformats.org/officeDocument/2006/relationships/slideLayout" Target="../slideLayouts/slideLayout11.xml"/></Relationships>
</file>

<file path=ppt/slides/_rels/slide97.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97.xml"/><Relationship Id="rId1" Type="http://schemas.openxmlformats.org/officeDocument/2006/relationships/slideLayout" Target="../slideLayouts/slideLayout11.xml"/></Relationships>
</file>

<file path=ppt/slides/_rels/slide98.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98.xml"/><Relationship Id="rId1" Type="http://schemas.openxmlformats.org/officeDocument/2006/relationships/slideLayout" Target="../slideLayouts/slideLayout11.xml"/></Relationships>
</file>

<file path=ppt/slides/_rels/slide99.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99.xml"/><Relationship Id="rId1" Type="http://schemas.openxmlformats.org/officeDocument/2006/relationships/slideLayout" Target="../slideLayouts/slideLayout11.xml"/></Relationships>
</file>

<file path=ppt/slides/_rels/slide100.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100.xml"/><Relationship Id="rId1" Type="http://schemas.openxmlformats.org/officeDocument/2006/relationships/slideLayout" Target="../slideLayouts/slideLayout11.xml"/></Relationships>
</file>

<file path=ppt/slides/_rels/slide101.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01.xml"/><Relationship Id="rId1" Type="http://schemas.openxmlformats.org/officeDocument/2006/relationships/slideLayout" Target="../slideLayouts/slideLayout11.xml"/></Relationships>
</file>

<file path=ppt/slides/_rels/slide102.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102.xml"/><Relationship Id="rId1" Type="http://schemas.openxmlformats.org/officeDocument/2006/relationships/slideLayout" Target="../slideLayouts/slideLayout11.xml"/></Relationships>
</file>

<file path=ppt/slides/_rels/slide103.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103.xml"/><Relationship Id="rId1" Type="http://schemas.openxmlformats.org/officeDocument/2006/relationships/slideLayout" Target="../slideLayouts/slideLayout11.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5.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5.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5.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5.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5.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5.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5.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5.xml"/></Relationships>
</file>

<file path=ppt/slides/_rels/slide112.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12.xml"/><Relationship Id="rId1" Type="http://schemas.openxmlformats.org/officeDocument/2006/relationships/slideLayout" Target="../slideLayouts/slideLayout5.xml"/><Relationship Id="rId4" Type="http://schemas.openxmlformats.org/officeDocument/2006/relationships/image" Target="../media/image83.png"/></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11.xml"/></Relationships>
</file>

<file path=ppt/slides/_rels/slide114.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14.xml"/><Relationship Id="rId1" Type="http://schemas.openxmlformats.org/officeDocument/2006/relationships/slideLayout" Target="../slideLayouts/slideLayout10.xml"/></Relationships>
</file>

<file path=ppt/slides/_rels/slide115.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15.xml"/><Relationship Id="rId1" Type="http://schemas.openxmlformats.org/officeDocument/2006/relationships/slideLayout" Target="../slideLayouts/slideLayout10.xml"/></Relationships>
</file>

<file path=ppt/slides/_rels/slide116.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16.xml"/><Relationship Id="rId1" Type="http://schemas.openxmlformats.org/officeDocument/2006/relationships/slideLayout" Target="../slideLayouts/slideLayout10.xml"/></Relationships>
</file>

<file path=ppt/slides/_rels/slide117.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17.xml"/><Relationship Id="rId1" Type="http://schemas.openxmlformats.org/officeDocument/2006/relationships/slideLayout" Target="../slideLayouts/slideLayout10.xml"/></Relationships>
</file>

<file path=ppt/slides/_rels/slide118.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18.xml"/><Relationship Id="rId1" Type="http://schemas.openxmlformats.org/officeDocument/2006/relationships/slideLayout" Target="../slideLayouts/slideLayout10.xml"/></Relationships>
</file>

<file path=ppt/slides/_rels/slide119.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19.xml"/><Relationship Id="rId1" Type="http://schemas.openxmlformats.org/officeDocument/2006/relationships/slideLayout" Target="../slideLayouts/slideLayout10.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5.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MCT </a:t>
            </a:r>
            <a:r>
              <a:rPr lang="en-US" altLang="ja-JP">
                <a:latin typeface="Calibri Light"/>
              </a:rPr>
              <a:t>2 B </a:t>
            </a:r>
            <a:r>
              <a:rPr lang="en-US" altLang="ja-JP" dirty="0">
                <a:latin typeface="Calibri Light"/>
              </a:rPr>
              <a:t>– </a:t>
            </a:r>
            <a:r>
              <a:rPr lang="ko-KR" altLang="en-US" dirty="0"/>
              <a:t>속단하기 </a:t>
            </a:r>
            <a:r>
              <a:rPr lang="en-US" altLang="ko-KR" dirty="0"/>
              <a:t>I</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kumimoji="0" lang="pt-BR" sz="1600" dirty="0">
                <a:solidFill>
                  <a:srgbClr val="004992"/>
                </a:solidFill>
              </a:rPr>
              <a:t>© Moritz, Woodward &amp; Park</a:t>
            </a:r>
            <a:r>
              <a:rPr kumimoji="0" lang="nl-NL" sz="1600">
                <a:solidFill>
                  <a:srgbClr val="004992"/>
                </a:solidFill>
              </a:rPr>
              <a:t> (12|23)</a:t>
            </a:r>
            <a:endParaRPr kumimoji="0" lang="pt-BR" sz="1600" dirty="0">
              <a:solidFill>
                <a:srgbClr val="004992"/>
              </a:solidFill>
            </a:endParaRPr>
          </a:p>
          <a:p>
            <a:pPr fontAlgn="auto">
              <a:lnSpc>
                <a:spcPct val="100000"/>
              </a:lnSpc>
              <a:spcBef>
                <a:spcPts val="0"/>
              </a:spcBef>
            </a:pPr>
            <a:r>
              <a:rPr kumimoji="0" lang="pt-BR" sz="1600" dirty="0">
                <a:solidFill>
                  <a:srgbClr val="004992"/>
                </a:solidFill>
              </a:rPr>
              <a:t>www.uke.de/mct</a:t>
            </a:r>
          </a:p>
        </p:txBody>
      </p:sp>
    </p:spTree>
    <p:extLst>
      <p:ext uri="{BB962C8B-B14F-4D97-AF65-F5344CB8AC3E}">
        <p14:creationId xmlns:p14="http://schemas.microsoft.com/office/powerpoint/2010/main" val="3963900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비약 결론</a:t>
            </a:r>
            <a:endParaRPr lang="en-US" sz="3600">
              <a:latin typeface="+mn-lt"/>
              <a:ea typeface="+mn-ea"/>
              <a:cs typeface="+mn-cs"/>
            </a:endParaRPr>
          </a:p>
        </p:txBody>
      </p:sp>
      <p:sp>
        <p:nvSpPr>
          <p:cNvPr id="33794" name="Rectangle 2"/>
          <p:cNvSpPr>
            <a:spLocks noGrp="1" noChangeArrowheads="1"/>
          </p:cNvSpPr>
          <p:nvPr>
            <p:ph idx="1"/>
          </p:nvPr>
        </p:nvSpPr>
        <p:spPr/>
        <p:txBody>
          <a:bodyPr>
            <a:noAutofit/>
          </a:bodyPr>
          <a:lstStyle/>
          <a:p>
            <a:pPr marL="342900" indent="-342900" eaLnBrk="1" hangingPunct="1">
              <a:buClr>
                <a:srgbClr val="333333"/>
              </a:buClr>
              <a:buFont typeface="WingDings"/>
              <a:buChar char=""/>
            </a:pPr>
            <a:r>
              <a:rPr lang="ko-KR" altLang="en-US" sz="2400" dirty="0">
                <a:solidFill>
                  <a:srgbClr val="333333"/>
                </a:solidFill>
              </a:rPr>
              <a:t>우리는 종종 우리의 주위에 매우 복잡한 정보들에 기초해서 판단해야 한다</a:t>
            </a:r>
            <a:r>
              <a:rPr lang="en-US" altLang="ko-KR" sz="2400" dirty="0">
                <a:solidFill>
                  <a:srgbClr val="333333"/>
                </a:solidFill>
              </a:rPr>
              <a:t>.</a:t>
            </a: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2</a:t>
            </a:fld>
            <a:endParaRPr lang="de-DE" altLang="ko-KR">
              <a:latin typeface="+mn-lt"/>
              <a:ea typeface="+mn-e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비약 결론</a:t>
            </a:r>
            <a:endParaRPr lang="en-US" sz="3600">
              <a:latin typeface="+mn-lt"/>
              <a:ea typeface="+mn-ea"/>
              <a:cs typeface="+mn-cs"/>
            </a:endParaRPr>
          </a:p>
        </p:txBody>
      </p:sp>
      <p:sp>
        <p:nvSpPr>
          <p:cNvPr id="33794" name="Rectangle 2"/>
          <p:cNvSpPr>
            <a:spLocks noGrp="1" noChangeArrowheads="1"/>
          </p:cNvSpPr>
          <p:nvPr>
            <p:ph idx="1"/>
          </p:nvPr>
        </p:nvSpPr>
        <p:spPr/>
        <p:txBody>
          <a:bodyPr>
            <a:noAutofit/>
          </a:bodyPr>
          <a:lstStyle/>
          <a:p>
            <a:pPr marL="342900" indent="-342900" eaLnBrk="1" hangingPunct="1">
              <a:buClr>
                <a:srgbClr val="333333"/>
              </a:buClr>
              <a:buFont typeface="WingDings"/>
              <a:buChar char=""/>
            </a:pPr>
            <a:r>
              <a:rPr lang="ko-KR" altLang="en-US" sz="2400" dirty="0">
                <a:solidFill>
                  <a:srgbClr val="333333"/>
                </a:solidFill>
              </a:rPr>
              <a:t>우리는 종종 우리의 주위에 매우 복잡한 정보들에 기초해서 판단해야 한다</a:t>
            </a:r>
            <a:r>
              <a:rPr lang="en-US" altLang="ko-KR" sz="2400" dirty="0">
                <a:solidFill>
                  <a:srgbClr val="333333"/>
                </a:solidFill>
              </a:rPr>
              <a:t>.</a:t>
            </a:r>
          </a:p>
          <a:p>
            <a:pPr marL="342900" indent="-342900" eaLnBrk="1" hangingPunct="1">
              <a:buClr>
                <a:srgbClr val="333333"/>
              </a:buClr>
              <a:buFont typeface="WingDings"/>
              <a:buChar char=""/>
            </a:pPr>
            <a:r>
              <a:rPr lang="ko-KR" altLang="en-US" sz="2400" dirty="0">
                <a:solidFill>
                  <a:srgbClr val="333333"/>
                </a:solidFill>
              </a:rPr>
              <a:t>때때로</a:t>
            </a:r>
            <a:r>
              <a:rPr lang="en-US" altLang="ko-KR" sz="2400" dirty="0">
                <a:solidFill>
                  <a:srgbClr val="333333"/>
                </a:solidFill>
              </a:rPr>
              <a:t>, </a:t>
            </a:r>
            <a:r>
              <a:rPr lang="ko-KR" altLang="en-US" sz="2400" dirty="0">
                <a:solidFill>
                  <a:srgbClr val="333333"/>
                </a:solidFill>
              </a:rPr>
              <a:t>우리는 </a:t>
            </a:r>
            <a:r>
              <a:rPr lang="en-US" altLang="ko-KR" sz="2400" dirty="0">
                <a:solidFill>
                  <a:srgbClr val="333333"/>
                </a:solidFill>
              </a:rPr>
              <a:t>100%</a:t>
            </a:r>
            <a:r>
              <a:rPr lang="ko-KR" altLang="en-US" sz="2400" dirty="0">
                <a:solidFill>
                  <a:srgbClr val="333333"/>
                </a:solidFill>
              </a:rPr>
              <a:t>의 보증 없이 어떤 것을 결론 내린다</a:t>
            </a:r>
            <a:r>
              <a:rPr lang="en-US" altLang="ko-KR" sz="2400" dirty="0">
                <a:solidFill>
                  <a:srgbClr val="333333"/>
                </a:solidFill>
              </a:rPr>
              <a:t>.</a:t>
            </a: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3</a:t>
            </a:fld>
            <a:endParaRPr lang="de-DE" altLang="ko-KR">
              <a:latin typeface="+mn-lt"/>
              <a:ea typeface="+mn-ea"/>
            </a:endParaRPr>
          </a:p>
        </p:txBody>
      </p:sp>
    </p:spTree>
    <p:extLst>
      <p:ext uri="{BB962C8B-B14F-4D97-AF65-F5344CB8AC3E}">
        <p14:creationId xmlns:p14="http://schemas.microsoft.com/office/powerpoint/2010/main" val="13604542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비약 결론</a:t>
            </a:r>
            <a:endParaRPr lang="en-US" sz="3600">
              <a:latin typeface="+mn-lt"/>
              <a:ea typeface="+mn-ea"/>
              <a:cs typeface="+mn-cs"/>
            </a:endParaRPr>
          </a:p>
        </p:txBody>
      </p:sp>
      <p:sp>
        <p:nvSpPr>
          <p:cNvPr id="33794" name="Rectangle 2"/>
          <p:cNvSpPr>
            <a:spLocks noGrp="1" noChangeArrowheads="1"/>
          </p:cNvSpPr>
          <p:nvPr>
            <p:ph idx="1"/>
          </p:nvPr>
        </p:nvSpPr>
        <p:spPr/>
        <p:txBody>
          <a:bodyPr>
            <a:noAutofit/>
          </a:bodyPr>
          <a:lstStyle/>
          <a:p>
            <a:pPr marL="342900" indent="-342900" eaLnBrk="1" hangingPunct="1">
              <a:buClr>
                <a:srgbClr val="333333"/>
              </a:buClr>
              <a:buFont typeface="WingDings"/>
              <a:buChar char=""/>
            </a:pPr>
            <a:r>
              <a:rPr lang="ko-KR" altLang="en-US" sz="2400" dirty="0">
                <a:solidFill>
                  <a:srgbClr val="333333"/>
                </a:solidFill>
              </a:rPr>
              <a:t>우리는 종종 우리의 주위에 매우 복잡한 정보들에 기초해서 판단해야 한다</a:t>
            </a:r>
            <a:r>
              <a:rPr lang="en-US" altLang="ko-KR" sz="2400" dirty="0">
                <a:solidFill>
                  <a:srgbClr val="333333"/>
                </a:solidFill>
              </a:rPr>
              <a:t>.</a:t>
            </a:r>
          </a:p>
          <a:p>
            <a:pPr marL="342900" indent="-342900" eaLnBrk="1" hangingPunct="1">
              <a:buClr>
                <a:srgbClr val="333333"/>
              </a:buClr>
              <a:buFont typeface="WingDings"/>
              <a:buChar char=""/>
            </a:pPr>
            <a:r>
              <a:rPr lang="ko-KR" altLang="en-US" sz="2400" dirty="0">
                <a:solidFill>
                  <a:srgbClr val="333333"/>
                </a:solidFill>
              </a:rPr>
              <a:t>때때로</a:t>
            </a:r>
            <a:r>
              <a:rPr lang="en-US" altLang="ko-KR" sz="2400" dirty="0">
                <a:solidFill>
                  <a:srgbClr val="333333"/>
                </a:solidFill>
              </a:rPr>
              <a:t>, </a:t>
            </a:r>
            <a:r>
              <a:rPr lang="ko-KR" altLang="en-US" sz="2400" dirty="0">
                <a:solidFill>
                  <a:srgbClr val="333333"/>
                </a:solidFill>
              </a:rPr>
              <a:t>우리는 </a:t>
            </a:r>
            <a:r>
              <a:rPr lang="en-US" altLang="ko-KR" sz="2400" dirty="0">
                <a:solidFill>
                  <a:srgbClr val="333333"/>
                </a:solidFill>
              </a:rPr>
              <a:t>100%</a:t>
            </a:r>
            <a:r>
              <a:rPr lang="ko-KR" altLang="en-US" sz="2400" dirty="0">
                <a:solidFill>
                  <a:srgbClr val="333333"/>
                </a:solidFill>
              </a:rPr>
              <a:t>의 보증 없이 어떤 것을 결론 내린다</a:t>
            </a:r>
            <a:r>
              <a:rPr lang="en-US" altLang="ko-KR" sz="2400" dirty="0">
                <a:solidFill>
                  <a:srgbClr val="333333"/>
                </a:solidFill>
              </a:rPr>
              <a:t>.</a:t>
            </a:r>
          </a:p>
          <a:p>
            <a:pPr marL="342900" indent="-342900" eaLnBrk="1" hangingPunct="1">
              <a:buClr>
                <a:srgbClr val="333333"/>
              </a:buClr>
              <a:buFont typeface="WingDings"/>
              <a:buChar char=""/>
            </a:pPr>
            <a:r>
              <a:rPr lang="ko-KR" altLang="en-US" sz="2400" dirty="0">
                <a:solidFill>
                  <a:srgbClr val="333333"/>
                </a:solidFill>
              </a:rPr>
              <a:t>중용은 다음 사이에서 이루어 져야 한다</a:t>
            </a:r>
            <a:r>
              <a:rPr lang="en-US" altLang="ko-KR" sz="2400" dirty="0">
                <a:solidFill>
                  <a:srgbClr val="333333"/>
                </a:solidFill>
              </a:rPr>
              <a:t>:</a:t>
            </a: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4</a:t>
            </a:fld>
            <a:endParaRPr lang="de-DE" altLang="ko-KR">
              <a:latin typeface="+mn-lt"/>
              <a:ea typeface="+mn-ea"/>
            </a:endParaRPr>
          </a:p>
        </p:txBody>
      </p:sp>
    </p:spTree>
    <p:extLst>
      <p:ext uri="{BB962C8B-B14F-4D97-AF65-F5344CB8AC3E}">
        <p14:creationId xmlns:p14="http://schemas.microsoft.com/office/powerpoint/2010/main" val="40523718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비약 결론</a:t>
            </a:r>
            <a:endParaRPr lang="en-US" sz="3600">
              <a:latin typeface="+mn-lt"/>
              <a:ea typeface="+mn-ea"/>
              <a:cs typeface="+mn-cs"/>
            </a:endParaRPr>
          </a:p>
        </p:txBody>
      </p:sp>
      <p:sp>
        <p:nvSpPr>
          <p:cNvPr id="33794" name="Rectangle 2"/>
          <p:cNvSpPr>
            <a:spLocks noGrp="1" noChangeArrowheads="1"/>
          </p:cNvSpPr>
          <p:nvPr>
            <p:ph idx="1"/>
          </p:nvPr>
        </p:nvSpPr>
        <p:spPr/>
        <p:txBody>
          <a:bodyPr>
            <a:noAutofit/>
          </a:bodyPr>
          <a:lstStyle/>
          <a:p>
            <a:pPr marL="342900" indent="-342900" eaLnBrk="1" hangingPunct="1">
              <a:buClr>
                <a:srgbClr val="333333"/>
              </a:buClr>
              <a:buFont typeface="WingDings"/>
              <a:buChar char=""/>
            </a:pPr>
            <a:r>
              <a:rPr lang="ko-KR" altLang="en-US" sz="2400" dirty="0">
                <a:solidFill>
                  <a:srgbClr val="333333"/>
                </a:solidFill>
              </a:rPr>
              <a:t>우리는 종종 우리의 주위에 매우 복잡한 정보들에 기초해서 판단해야 한다</a:t>
            </a:r>
            <a:r>
              <a:rPr lang="en-US" altLang="ko-KR" sz="2400" dirty="0">
                <a:solidFill>
                  <a:srgbClr val="333333"/>
                </a:solidFill>
              </a:rPr>
              <a:t>.</a:t>
            </a:r>
          </a:p>
          <a:p>
            <a:pPr marL="342900" indent="-342900" eaLnBrk="1" hangingPunct="1">
              <a:buClr>
                <a:srgbClr val="333333"/>
              </a:buClr>
              <a:buFont typeface="WingDings"/>
              <a:buChar char=""/>
            </a:pPr>
            <a:r>
              <a:rPr lang="ko-KR" altLang="en-US" sz="2400" dirty="0">
                <a:solidFill>
                  <a:srgbClr val="333333"/>
                </a:solidFill>
              </a:rPr>
              <a:t>때때로</a:t>
            </a:r>
            <a:r>
              <a:rPr lang="en-US" altLang="ko-KR" sz="2400" dirty="0">
                <a:solidFill>
                  <a:srgbClr val="333333"/>
                </a:solidFill>
              </a:rPr>
              <a:t>, </a:t>
            </a:r>
            <a:r>
              <a:rPr lang="ko-KR" altLang="en-US" sz="2400" dirty="0">
                <a:solidFill>
                  <a:srgbClr val="333333"/>
                </a:solidFill>
              </a:rPr>
              <a:t>우리는 </a:t>
            </a:r>
            <a:r>
              <a:rPr lang="en-US" altLang="ko-KR" sz="2400" dirty="0">
                <a:solidFill>
                  <a:srgbClr val="333333"/>
                </a:solidFill>
              </a:rPr>
              <a:t>100%</a:t>
            </a:r>
            <a:r>
              <a:rPr lang="ko-KR" altLang="en-US" sz="2400" dirty="0">
                <a:solidFill>
                  <a:srgbClr val="333333"/>
                </a:solidFill>
              </a:rPr>
              <a:t>의 보증 없이 어떤 것을 결론 내린다</a:t>
            </a:r>
            <a:r>
              <a:rPr lang="en-US" altLang="ko-KR" sz="2400" dirty="0">
                <a:solidFill>
                  <a:srgbClr val="333333"/>
                </a:solidFill>
              </a:rPr>
              <a:t>.</a:t>
            </a:r>
          </a:p>
          <a:p>
            <a:pPr marL="342900" indent="-342900" eaLnBrk="1" hangingPunct="1">
              <a:buClr>
                <a:srgbClr val="333333"/>
              </a:buClr>
              <a:buFont typeface="WingDings"/>
              <a:buChar char=""/>
            </a:pPr>
            <a:r>
              <a:rPr lang="ko-KR" altLang="en-US" sz="2400" dirty="0">
                <a:solidFill>
                  <a:srgbClr val="333333"/>
                </a:solidFill>
              </a:rPr>
              <a:t>중용은 다음 사이에서 이루어 져야 한다</a:t>
            </a:r>
            <a:r>
              <a:rPr lang="en-US" altLang="ko-KR" sz="2400" dirty="0">
                <a:solidFill>
                  <a:srgbClr val="333333"/>
                </a:solidFill>
              </a:rPr>
              <a:t>:</a:t>
            </a:r>
          </a:p>
          <a:p>
            <a:pPr marL="774827" lvl="3" indent="-342900">
              <a:spcBef>
                <a:spcPts val="1999"/>
              </a:spcBef>
              <a:buClr>
                <a:srgbClr val="333333"/>
              </a:buClr>
              <a:buFont typeface="WingDings"/>
              <a:buChar char=""/>
            </a:pPr>
            <a:r>
              <a:rPr lang="ko-KR" altLang="en-US" sz="2400" dirty="0">
                <a:solidFill>
                  <a:srgbClr val="333333"/>
                </a:solidFill>
                <a:latin typeface="+mn-lt"/>
              </a:rPr>
              <a:t>급하게 결정하는 것 </a:t>
            </a:r>
            <a:r>
              <a:rPr lang="en-US" altLang="ko-KR" sz="2400" dirty="0">
                <a:solidFill>
                  <a:srgbClr val="333333"/>
                </a:solidFill>
                <a:latin typeface="+mn-lt"/>
              </a:rPr>
              <a:t>(</a:t>
            </a:r>
            <a:r>
              <a:rPr lang="ko-KR" altLang="en-US" sz="2400" dirty="0">
                <a:solidFill>
                  <a:srgbClr val="004992"/>
                </a:solidFill>
                <a:latin typeface="+mn-lt"/>
              </a:rPr>
              <a:t>위험</a:t>
            </a:r>
            <a:r>
              <a:rPr lang="en-US" altLang="ko-KR" sz="2400" dirty="0">
                <a:solidFill>
                  <a:srgbClr val="004992"/>
                </a:solidFill>
                <a:latin typeface="+mn-lt"/>
              </a:rPr>
              <a:t>: </a:t>
            </a:r>
            <a:r>
              <a:rPr lang="ko-KR" altLang="en-US" sz="2400" dirty="0">
                <a:solidFill>
                  <a:srgbClr val="333333"/>
                </a:solidFill>
                <a:latin typeface="+mn-lt"/>
              </a:rPr>
              <a:t>어설픈 결정</a:t>
            </a:r>
            <a:r>
              <a:rPr lang="en-US" altLang="ko-KR" sz="2400" dirty="0">
                <a:solidFill>
                  <a:srgbClr val="333333"/>
                </a:solidFill>
                <a:latin typeface="+mn-lt"/>
              </a:rPr>
              <a:t>)</a:t>
            </a:r>
            <a:br>
              <a:rPr lang="en-US" altLang="ko-KR" sz="2400" dirty="0">
                <a:solidFill>
                  <a:srgbClr val="333333"/>
                </a:solidFill>
                <a:latin typeface="+mn-lt"/>
              </a:rPr>
            </a:br>
            <a:r>
              <a:rPr lang="ko-KR" altLang="en-US" sz="2400" i="1" dirty="0">
                <a:solidFill>
                  <a:srgbClr val="333333"/>
                </a:solidFill>
                <a:latin typeface="+mn-lt"/>
              </a:rPr>
              <a:t>그리고</a:t>
            </a: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5</a:t>
            </a:fld>
            <a:endParaRPr lang="de-DE" altLang="ko-KR">
              <a:latin typeface="+mn-lt"/>
              <a:ea typeface="+mn-ea"/>
            </a:endParaRPr>
          </a:p>
        </p:txBody>
      </p:sp>
    </p:spTree>
    <p:extLst>
      <p:ext uri="{BB962C8B-B14F-4D97-AF65-F5344CB8AC3E}">
        <p14:creationId xmlns:p14="http://schemas.microsoft.com/office/powerpoint/2010/main" val="10770990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비약 결론</a:t>
            </a:r>
            <a:endParaRPr lang="en-US" sz="3600">
              <a:latin typeface="+mn-lt"/>
              <a:ea typeface="+mn-ea"/>
              <a:cs typeface="+mn-cs"/>
            </a:endParaRPr>
          </a:p>
        </p:txBody>
      </p:sp>
      <p:sp>
        <p:nvSpPr>
          <p:cNvPr id="33794" name="Rectangle 2"/>
          <p:cNvSpPr>
            <a:spLocks noGrp="1" noChangeArrowheads="1"/>
          </p:cNvSpPr>
          <p:nvPr>
            <p:ph idx="1"/>
          </p:nvPr>
        </p:nvSpPr>
        <p:spPr/>
        <p:txBody>
          <a:bodyPr>
            <a:noAutofit/>
          </a:bodyPr>
          <a:lstStyle/>
          <a:p>
            <a:pPr marL="342900" indent="-342900" eaLnBrk="1" hangingPunct="1">
              <a:buClr>
                <a:srgbClr val="333333"/>
              </a:buClr>
              <a:buFont typeface="WingDings"/>
              <a:buChar char=""/>
            </a:pPr>
            <a:r>
              <a:rPr lang="ko-KR" altLang="en-US" sz="2400" dirty="0">
                <a:solidFill>
                  <a:srgbClr val="333333"/>
                </a:solidFill>
              </a:rPr>
              <a:t>우리는 종종 우리의 주위에 매우 복잡한 정보들에 기초해서 판단해야 한다</a:t>
            </a:r>
            <a:r>
              <a:rPr lang="en-US" altLang="ko-KR" sz="2400" dirty="0">
                <a:solidFill>
                  <a:srgbClr val="333333"/>
                </a:solidFill>
              </a:rPr>
              <a:t>.</a:t>
            </a:r>
          </a:p>
          <a:p>
            <a:pPr marL="342900" indent="-342900" eaLnBrk="1" hangingPunct="1">
              <a:buClr>
                <a:srgbClr val="333333"/>
              </a:buClr>
              <a:buFont typeface="WingDings"/>
              <a:buChar char=""/>
            </a:pPr>
            <a:r>
              <a:rPr lang="ko-KR" altLang="en-US" sz="2400" dirty="0">
                <a:solidFill>
                  <a:srgbClr val="333333"/>
                </a:solidFill>
              </a:rPr>
              <a:t>때때로</a:t>
            </a:r>
            <a:r>
              <a:rPr lang="en-US" altLang="ko-KR" sz="2400" dirty="0">
                <a:solidFill>
                  <a:srgbClr val="333333"/>
                </a:solidFill>
              </a:rPr>
              <a:t>, </a:t>
            </a:r>
            <a:r>
              <a:rPr lang="ko-KR" altLang="en-US" sz="2400" dirty="0">
                <a:solidFill>
                  <a:srgbClr val="333333"/>
                </a:solidFill>
              </a:rPr>
              <a:t>우리는 </a:t>
            </a:r>
            <a:r>
              <a:rPr lang="en-US" altLang="ko-KR" sz="2400" dirty="0">
                <a:solidFill>
                  <a:srgbClr val="333333"/>
                </a:solidFill>
              </a:rPr>
              <a:t>100%</a:t>
            </a:r>
            <a:r>
              <a:rPr lang="ko-KR" altLang="en-US" sz="2400" dirty="0">
                <a:solidFill>
                  <a:srgbClr val="333333"/>
                </a:solidFill>
              </a:rPr>
              <a:t>의 보증 없이 어떤 것을 결론 내린다</a:t>
            </a:r>
            <a:r>
              <a:rPr lang="en-US" altLang="ko-KR" sz="2400" dirty="0">
                <a:solidFill>
                  <a:srgbClr val="333333"/>
                </a:solidFill>
              </a:rPr>
              <a:t>.</a:t>
            </a:r>
          </a:p>
          <a:p>
            <a:pPr marL="342900" indent="-342900" eaLnBrk="1" hangingPunct="1">
              <a:buClr>
                <a:srgbClr val="333333"/>
              </a:buClr>
              <a:buFont typeface="WingDings"/>
              <a:buChar char=""/>
            </a:pPr>
            <a:r>
              <a:rPr lang="ko-KR" altLang="en-US" sz="2400" dirty="0">
                <a:solidFill>
                  <a:srgbClr val="333333"/>
                </a:solidFill>
              </a:rPr>
              <a:t>중용은 다음 사이에서 이루어 져야 한다</a:t>
            </a:r>
            <a:r>
              <a:rPr lang="en-US" altLang="ko-KR" sz="2400" dirty="0">
                <a:solidFill>
                  <a:srgbClr val="333333"/>
                </a:solidFill>
              </a:rPr>
              <a:t>:</a:t>
            </a:r>
          </a:p>
          <a:p>
            <a:pPr marL="774827" lvl="3" indent="-342900">
              <a:spcBef>
                <a:spcPts val="1999"/>
              </a:spcBef>
              <a:buClr>
                <a:srgbClr val="333333"/>
              </a:buClr>
              <a:buFont typeface="WingDings"/>
              <a:buChar char=""/>
            </a:pPr>
            <a:r>
              <a:rPr lang="ko-KR" altLang="en-US" sz="2400" dirty="0">
                <a:solidFill>
                  <a:srgbClr val="333333"/>
                </a:solidFill>
                <a:latin typeface="+mn-lt"/>
              </a:rPr>
              <a:t>급하게 결정하는 것 </a:t>
            </a:r>
            <a:r>
              <a:rPr lang="en-US" altLang="ko-KR" sz="2400" dirty="0">
                <a:solidFill>
                  <a:srgbClr val="333333"/>
                </a:solidFill>
                <a:latin typeface="+mn-lt"/>
              </a:rPr>
              <a:t>(</a:t>
            </a:r>
            <a:r>
              <a:rPr lang="ko-KR" altLang="en-US" sz="2400" dirty="0">
                <a:solidFill>
                  <a:srgbClr val="004992"/>
                </a:solidFill>
                <a:latin typeface="+mn-lt"/>
              </a:rPr>
              <a:t>위험</a:t>
            </a:r>
            <a:r>
              <a:rPr lang="en-US" altLang="ko-KR" sz="2400" dirty="0">
                <a:solidFill>
                  <a:srgbClr val="004992"/>
                </a:solidFill>
                <a:latin typeface="+mn-lt"/>
              </a:rPr>
              <a:t>: </a:t>
            </a:r>
            <a:r>
              <a:rPr lang="ko-KR" altLang="en-US" sz="2400" dirty="0">
                <a:solidFill>
                  <a:srgbClr val="333333"/>
                </a:solidFill>
                <a:latin typeface="+mn-lt"/>
              </a:rPr>
              <a:t>어설픈 결정</a:t>
            </a:r>
            <a:r>
              <a:rPr lang="en-US" altLang="ko-KR" sz="2400" dirty="0">
                <a:solidFill>
                  <a:srgbClr val="333333"/>
                </a:solidFill>
                <a:latin typeface="+mn-lt"/>
              </a:rPr>
              <a:t>)</a:t>
            </a:r>
            <a:br>
              <a:rPr lang="en-US" altLang="ko-KR" sz="2400" dirty="0">
                <a:solidFill>
                  <a:srgbClr val="333333"/>
                </a:solidFill>
                <a:latin typeface="+mn-lt"/>
              </a:rPr>
            </a:br>
            <a:r>
              <a:rPr lang="ko-KR" altLang="en-US" sz="2400" i="1" dirty="0">
                <a:solidFill>
                  <a:srgbClr val="333333"/>
                </a:solidFill>
                <a:latin typeface="+mn-lt"/>
              </a:rPr>
              <a:t>그리고</a:t>
            </a:r>
          </a:p>
          <a:p>
            <a:pPr marL="774827" lvl="3" indent="-342900">
              <a:spcBef>
                <a:spcPts val="1999"/>
              </a:spcBef>
              <a:buClr>
                <a:srgbClr val="333333"/>
              </a:buClr>
              <a:buFont typeface="WingDings"/>
              <a:buChar char=""/>
            </a:pPr>
            <a:r>
              <a:rPr lang="ko-KR" altLang="en-US" sz="2400" dirty="0">
                <a:solidFill>
                  <a:srgbClr val="333333"/>
                </a:solidFill>
                <a:latin typeface="+mn-lt"/>
              </a:rPr>
              <a:t>과도하게 정확하게 하는 것 </a:t>
            </a:r>
            <a:r>
              <a:rPr lang="en-US" altLang="ko-KR" sz="2400" dirty="0">
                <a:solidFill>
                  <a:srgbClr val="333333"/>
                </a:solidFill>
                <a:latin typeface="+mn-lt"/>
              </a:rPr>
              <a:t>(</a:t>
            </a:r>
            <a:r>
              <a:rPr lang="ko-KR" altLang="en-US" sz="2400" dirty="0">
                <a:solidFill>
                  <a:srgbClr val="004992"/>
                </a:solidFill>
                <a:latin typeface="+mn-lt"/>
              </a:rPr>
              <a:t>단점</a:t>
            </a:r>
            <a:r>
              <a:rPr lang="en-US" altLang="ko-KR" sz="2400" dirty="0">
                <a:solidFill>
                  <a:srgbClr val="004992"/>
                </a:solidFill>
                <a:latin typeface="+mn-lt"/>
              </a:rPr>
              <a:t>: </a:t>
            </a:r>
            <a:r>
              <a:rPr lang="ko-KR" altLang="en-US" sz="2400" dirty="0">
                <a:solidFill>
                  <a:srgbClr val="333333"/>
                </a:solidFill>
                <a:latin typeface="+mn-lt"/>
              </a:rPr>
              <a:t>시간손실</a:t>
            </a:r>
            <a:r>
              <a:rPr lang="en-US" altLang="ko-KR" sz="2400" dirty="0">
                <a:solidFill>
                  <a:srgbClr val="333333"/>
                </a:solidFill>
                <a:latin typeface="+mn-lt"/>
              </a:rPr>
              <a:t>)</a:t>
            </a:r>
            <a:endParaRPr lang="ko-KR" altLang="de-DE" sz="24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6</a:t>
            </a:fld>
            <a:endParaRPr lang="de-DE" altLang="ko-KR">
              <a:latin typeface="+mn-lt"/>
              <a:ea typeface="+mn-ea"/>
            </a:endParaRPr>
          </a:p>
        </p:txBody>
      </p:sp>
    </p:spTree>
    <p:extLst>
      <p:ext uri="{BB962C8B-B14F-4D97-AF65-F5344CB8AC3E}">
        <p14:creationId xmlns:p14="http://schemas.microsoft.com/office/powerpoint/2010/main" val="11648466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ko-KR" sz="3600">
                <a:latin typeface="+mn-lt"/>
                <a:ea typeface="+mn-ea"/>
                <a:cs typeface="+mn-cs"/>
              </a:rPr>
              <a:t>100%</a:t>
            </a:r>
            <a:r>
              <a:rPr lang="ko-KR" altLang="en-US" sz="3600">
                <a:latin typeface="+mn-lt"/>
                <a:ea typeface="+mn-ea"/>
                <a:cs typeface="+mn-cs"/>
              </a:rPr>
              <a:t>보증 없는 추측</a:t>
            </a:r>
            <a:endParaRPr lang="ko-KR"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3" name="Slide Number Placeholder 2"/>
          <p:cNvSpPr>
            <a:spLocks noGrp="1"/>
          </p:cNvSpPr>
          <p:nvPr>
            <p:ph type="sldNum" sz="quarter" idx="12"/>
          </p:nvPr>
        </p:nvSpPr>
        <p:spPr/>
        <p:txBody>
          <a:bodyPr/>
          <a:lstStyle/>
          <a:p>
            <a:fld id="{644A5281-7604-43FD-B7CB-16C0369946E9}" type="slidenum">
              <a:rPr lang="de-DE" altLang="ko-KR" smtClean="0">
                <a:latin typeface="+mn-lt"/>
                <a:ea typeface="+mn-ea"/>
              </a:rPr>
              <a:pPr/>
              <a:t>7</a:t>
            </a:fld>
            <a:endParaRPr lang="de-DE" altLang="ko-KR">
              <a:latin typeface="+mn-lt"/>
              <a:ea typeface="+mn-ea"/>
            </a:endParaRPr>
          </a:p>
        </p:txBody>
      </p:sp>
      <p:graphicFrame>
        <p:nvGraphicFramePr>
          <p:cNvPr id="6" name="Group 29"/>
          <p:cNvGraphicFramePr>
            <a:graphicFrameLocks noGrp="1"/>
          </p:cNvGraphicFramePr>
          <p:nvPr>
            <p:extLst>
              <p:ext uri="{D42A27DB-BD31-4B8C-83A1-F6EECF244321}">
                <p14:modId xmlns:p14="http://schemas.microsoft.com/office/powerpoint/2010/main" val="803016083"/>
              </p:ext>
            </p:extLst>
          </p:nvPr>
        </p:nvGraphicFramePr>
        <p:xfrm>
          <a:off x="408955" y="2029968"/>
          <a:ext cx="11376000" cy="4114812"/>
        </p:xfrm>
        <a:graphic>
          <a:graphicData uri="http://schemas.openxmlformats.org/drawingml/2006/table">
            <a:tbl>
              <a:tblPr>
                <a:tableStyleId>{21E4AEA4-8DFA-4A89-87EB-49C32662AFE0}</a:tableStyleId>
              </a:tblPr>
              <a:tblGrid>
                <a:gridCol w="3168352">
                  <a:extLst>
                    <a:ext uri="{9D8B030D-6E8A-4147-A177-3AD203B41FA5}">
                      <a16:colId xmlns:a16="http://schemas.microsoft.com/office/drawing/2014/main" val="20000"/>
                    </a:ext>
                  </a:extLst>
                </a:gridCol>
                <a:gridCol w="2520280">
                  <a:extLst>
                    <a:ext uri="{9D8B030D-6E8A-4147-A177-3AD203B41FA5}">
                      <a16:colId xmlns:a16="http://schemas.microsoft.com/office/drawing/2014/main" val="20001"/>
                    </a:ext>
                  </a:extLst>
                </a:gridCol>
                <a:gridCol w="5687368">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400" b="0" i="0" u="none" strike="noStrike" cap="none" normalizeH="0" baseline="0" dirty="0">
                          <a:ln>
                            <a:noFill/>
                          </a:ln>
                          <a:solidFill>
                            <a:srgbClr val="000000"/>
                          </a:solidFill>
                          <a:effectLst/>
                          <a:latin typeface="+mn-lt"/>
                          <a:ea typeface="+mn-ea"/>
                          <a:cs typeface="+mn-cs"/>
                        </a:rPr>
                        <a:t>사건</a:t>
                      </a:r>
                      <a:endParaRPr kumimoji="0" lang="de-DE" sz="2400" b="0" i="0" u="none" strike="noStrike" cap="none" normalizeH="0" baseline="0" dirty="0">
                        <a:ln>
                          <a:noFill/>
                        </a:ln>
                        <a:solidFill>
                          <a:srgbClr val="000000"/>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400" b="0" i="0" u="none" strike="noStrike" cap="none" normalizeH="0" baseline="0">
                          <a:ln>
                            <a:noFill/>
                          </a:ln>
                          <a:solidFill>
                            <a:srgbClr val="000000"/>
                          </a:solidFill>
                          <a:effectLst/>
                          <a:latin typeface="+mn-lt"/>
                          <a:ea typeface="+mn-ea"/>
                          <a:cs typeface="+mn-cs"/>
                        </a:rPr>
                        <a:t>해석</a:t>
                      </a:r>
                      <a:endParaRPr kumimoji="0" lang="de-DE" sz="2400" b="0" i="0" u="none" strike="noStrike" cap="none" normalizeH="0" baseline="0">
                        <a:ln>
                          <a:noFill/>
                        </a:ln>
                        <a:solidFill>
                          <a:srgbClr val="000000"/>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400" b="0" i="0" u="none" strike="noStrike" cap="none" normalizeH="0" baseline="0">
                          <a:ln>
                            <a:noFill/>
                          </a:ln>
                          <a:solidFill>
                            <a:srgbClr val="000000"/>
                          </a:solidFill>
                          <a:effectLst/>
                          <a:latin typeface="+mn-lt"/>
                          <a:ea typeface="+mn-ea"/>
                          <a:cs typeface="+mn-cs"/>
                        </a:rPr>
                        <a:t>판단되는 것</a:t>
                      </a:r>
                      <a:r>
                        <a:rPr kumimoji="0" lang="en-US" altLang="ko-KR" sz="2400" b="0" i="0" u="none" strike="noStrike" cap="none" normalizeH="0" baseline="0">
                          <a:ln>
                            <a:noFill/>
                          </a:ln>
                          <a:solidFill>
                            <a:srgbClr val="000000"/>
                          </a:solidFill>
                          <a:effectLst/>
                          <a:latin typeface="+mn-lt"/>
                          <a:ea typeface="+mn-ea"/>
                          <a:cs typeface="+mn-cs"/>
                        </a:rPr>
                        <a:t>? </a:t>
                      </a:r>
                      <a:endParaRPr kumimoji="0" lang="de-DE" sz="2400" b="0" i="0" u="none" strike="noStrike" cap="none" normalizeH="0" baseline="0">
                        <a:ln>
                          <a:noFill/>
                        </a:ln>
                        <a:solidFill>
                          <a:srgbClr val="000000"/>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400" b="0" i="0" u="none" strike="noStrike" cap="none" normalizeH="0" baseline="0">
                          <a:ln>
                            <a:noFill/>
                          </a:ln>
                          <a:solidFill>
                            <a:srgbClr val="333333"/>
                          </a:solidFill>
                          <a:effectLst/>
                          <a:latin typeface="+mn-lt"/>
                          <a:ea typeface="+mn-ea"/>
                          <a:cs typeface="+mn-cs"/>
                        </a:rPr>
                        <a:t>아침하늘에 작은 날개 짓을 하는 물체</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400" b="0" i="0" u="none" strike="noStrike" cap="none" normalizeH="0" baseline="0" dirty="0">
                          <a:ln>
                            <a:noFill/>
                          </a:ln>
                          <a:solidFill>
                            <a:srgbClr val="333333"/>
                          </a:solidFill>
                          <a:effectLst/>
                          <a:latin typeface="+mn-lt"/>
                          <a:ea typeface="+mn-ea"/>
                          <a:cs typeface="+mn-cs"/>
                        </a:rPr>
                        <a:t>새</a:t>
                      </a:r>
                      <a:r>
                        <a:rPr kumimoji="0" lang="en-US" altLang="ko-KR" sz="2400" b="0" i="0" u="none" strike="noStrike" cap="none" normalizeH="0" baseline="0" dirty="0">
                          <a:ln>
                            <a:noFill/>
                          </a:ln>
                          <a:solidFill>
                            <a:srgbClr val="333333"/>
                          </a:solidFill>
                          <a:effectLst/>
                          <a:latin typeface="+mn-lt"/>
                          <a:ea typeface="+mn-ea"/>
                          <a:cs typeface="+mn-cs"/>
                        </a:rPr>
                        <a: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altLang="ko-KR" sz="2400" b="0" i="0" u="none" strike="noStrike" cap="none" normalizeH="0" baseline="0" dirty="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400" b="0" i="0" u="none" strike="noStrike" cap="none" normalizeH="0" baseline="0">
                          <a:ln>
                            <a:noFill/>
                          </a:ln>
                          <a:solidFill>
                            <a:srgbClr val="333333"/>
                          </a:solidFill>
                          <a:effectLst/>
                          <a:latin typeface="+mn-lt"/>
                          <a:ea typeface="+mn-ea"/>
                          <a:cs typeface="+mn-cs"/>
                        </a:rPr>
                        <a:t>당신의 집 수풀주변은 밤에 소리가 난다</a:t>
                      </a:r>
                      <a:r>
                        <a:rPr kumimoji="0" lang="en-US" altLang="ko-KR" sz="2400" b="0" i="0" u="none" strike="noStrike" cap="none" normalizeH="0" baseline="0">
                          <a:ln>
                            <a:noFill/>
                          </a:ln>
                          <a:solidFill>
                            <a:srgbClr val="333333"/>
                          </a:solidFill>
                          <a:effectLst/>
                          <a:latin typeface="+mn-lt"/>
                          <a:ea typeface="+mn-ea"/>
                          <a:cs typeface="+mn-cs"/>
                        </a:rPr>
                        <a:t>. </a:t>
                      </a:r>
                      <a:r>
                        <a:rPr kumimoji="0" lang="ko-KR" altLang="en-US" sz="2400" b="0" i="0" u="none" strike="noStrike" cap="none" normalizeH="0" baseline="0">
                          <a:ln>
                            <a:noFill/>
                          </a:ln>
                          <a:solidFill>
                            <a:srgbClr val="333333"/>
                          </a:solidFill>
                          <a:effectLst/>
                          <a:latin typeface="+mn-lt"/>
                          <a:ea typeface="+mn-ea"/>
                          <a:cs typeface="+mn-cs"/>
                        </a:rPr>
                        <a:t>이것은 당신의 이웃 중에 강도들이 있다는 것이다</a:t>
                      </a:r>
                      <a:r>
                        <a:rPr kumimoji="0" lang="en-US" altLang="ko-KR" sz="2400" b="0" i="0" u="none" strike="noStrike" cap="none" normalizeH="0" baseline="0">
                          <a:ln>
                            <a:noFill/>
                          </a:ln>
                          <a:solidFill>
                            <a:srgbClr val="333333"/>
                          </a:solidFill>
                          <a:effectLst/>
                          <a:latin typeface="+mn-lt"/>
                          <a:ea typeface="+mn-ea"/>
                          <a:cs typeface="+mn-cs"/>
                        </a:rPr>
                        <a:t>.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400" b="0" i="0" u="none" strike="noStrike" cap="none" normalizeH="0" baseline="0">
                          <a:ln>
                            <a:noFill/>
                          </a:ln>
                          <a:solidFill>
                            <a:srgbClr val="333333"/>
                          </a:solidFill>
                          <a:effectLst/>
                          <a:latin typeface="+mn-lt"/>
                          <a:ea typeface="+mn-ea"/>
                          <a:cs typeface="+mn-cs"/>
                        </a:rPr>
                        <a:t>강도</a:t>
                      </a:r>
                      <a:r>
                        <a:rPr kumimoji="0" lang="en-US" altLang="ko-KR" sz="2400" b="0" i="0" u="none" strike="noStrike" cap="none" normalizeH="0" baseline="0">
                          <a:ln>
                            <a:noFill/>
                          </a:ln>
                          <a:solidFill>
                            <a:srgbClr val="333333"/>
                          </a:solidFill>
                          <a:effectLst/>
                          <a:latin typeface="+mn-lt"/>
                          <a:ea typeface="+mn-ea"/>
                          <a:cs typeface="+mn-cs"/>
                        </a:rPr>
                        <a: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altLang="ko-KR" sz="2400" b="0" i="0" u="none" strike="noStrike" cap="none" normalizeH="0" baseline="0" dirty="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ko-KR" sz="3600">
                <a:latin typeface="+mn-lt"/>
                <a:ea typeface="+mn-ea"/>
                <a:cs typeface="+mn-cs"/>
              </a:rPr>
              <a:t>100%</a:t>
            </a:r>
            <a:r>
              <a:rPr lang="ko-KR" altLang="en-US" sz="3600">
                <a:latin typeface="+mn-lt"/>
                <a:ea typeface="+mn-ea"/>
                <a:cs typeface="+mn-cs"/>
              </a:rPr>
              <a:t>보증 없는 추측</a:t>
            </a:r>
            <a:endParaRPr lang="ko-KR"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3" name="Slide Number Placeholder 2"/>
          <p:cNvSpPr>
            <a:spLocks noGrp="1"/>
          </p:cNvSpPr>
          <p:nvPr>
            <p:ph type="sldNum" sz="quarter" idx="12"/>
          </p:nvPr>
        </p:nvSpPr>
        <p:spPr/>
        <p:txBody>
          <a:bodyPr/>
          <a:lstStyle/>
          <a:p>
            <a:fld id="{644A5281-7604-43FD-B7CB-16C0369946E9}" type="slidenum">
              <a:rPr lang="de-DE" altLang="ko-KR" smtClean="0">
                <a:latin typeface="+mn-lt"/>
                <a:ea typeface="+mn-ea"/>
              </a:rPr>
              <a:pPr/>
              <a:t>8</a:t>
            </a:fld>
            <a:endParaRPr lang="de-DE" altLang="ko-KR">
              <a:latin typeface="+mn-lt"/>
              <a:ea typeface="+mn-ea"/>
            </a:endParaRPr>
          </a:p>
        </p:txBody>
      </p:sp>
      <p:graphicFrame>
        <p:nvGraphicFramePr>
          <p:cNvPr id="6" name="Group 29"/>
          <p:cNvGraphicFramePr>
            <a:graphicFrameLocks noGrp="1"/>
          </p:cNvGraphicFramePr>
          <p:nvPr>
            <p:extLst>
              <p:ext uri="{D42A27DB-BD31-4B8C-83A1-F6EECF244321}">
                <p14:modId xmlns:p14="http://schemas.microsoft.com/office/powerpoint/2010/main" val="3049082734"/>
              </p:ext>
            </p:extLst>
          </p:nvPr>
        </p:nvGraphicFramePr>
        <p:xfrm>
          <a:off x="408955" y="2029968"/>
          <a:ext cx="11376000" cy="4114812"/>
        </p:xfrm>
        <a:graphic>
          <a:graphicData uri="http://schemas.openxmlformats.org/drawingml/2006/table">
            <a:tbl>
              <a:tblPr>
                <a:tableStyleId>{21E4AEA4-8DFA-4A89-87EB-49C32662AFE0}</a:tableStyleId>
              </a:tblPr>
              <a:tblGrid>
                <a:gridCol w="3168352">
                  <a:extLst>
                    <a:ext uri="{9D8B030D-6E8A-4147-A177-3AD203B41FA5}">
                      <a16:colId xmlns:a16="http://schemas.microsoft.com/office/drawing/2014/main" val="20000"/>
                    </a:ext>
                  </a:extLst>
                </a:gridCol>
                <a:gridCol w="2520280">
                  <a:extLst>
                    <a:ext uri="{9D8B030D-6E8A-4147-A177-3AD203B41FA5}">
                      <a16:colId xmlns:a16="http://schemas.microsoft.com/office/drawing/2014/main" val="20001"/>
                    </a:ext>
                  </a:extLst>
                </a:gridCol>
                <a:gridCol w="5687368">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400" b="0" i="0" u="none" strike="noStrike" cap="none" normalizeH="0" baseline="0" dirty="0">
                          <a:ln>
                            <a:noFill/>
                          </a:ln>
                          <a:solidFill>
                            <a:srgbClr val="000000"/>
                          </a:solidFill>
                          <a:effectLst/>
                          <a:latin typeface="+mn-lt"/>
                          <a:ea typeface="+mn-ea"/>
                          <a:cs typeface="+mn-cs"/>
                        </a:rPr>
                        <a:t>사건</a:t>
                      </a:r>
                      <a:endParaRPr kumimoji="0" lang="de-DE" sz="2400" b="0" i="0" u="none" strike="noStrike" cap="none" normalizeH="0" baseline="0" dirty="0">
                        <a:ln>
                          <a:noFill/>
                        </a:ln>
                        <a:solidFill>
                          <a:srgbClr val="000000"/>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400" b="0" i="0" u="none" strike="noStrike" cap="none" normalizeH="0" baseline="0">
                          <a:ln>
                            <a:noFill/>
                          </a:ln>
                          <a:solidFill>
                            <a:srgbClr val="000000"/>
                          </a:solidFill>
                          <a:effectLst/>
                          <a:latin typeface="+mn-lt"/>
                          <a:ea typeface="+mn-ea"/>
                          <a:cs typeface="+mn-cs"/>
                        </a:rPr>
                        <a:t>해석</a:t>
                      </a:r>
                      <a:endParaRPr kumimoji="0" lang="de-DE" sz="2400" b="0" i="0" u="none" strike="noStrike" cap="none" normalizeH="0" baseline="0">
                        <a:ln>
                          <a:noFill/>
                        </a:ln>
                        <a:solidFill>
                          <a:srgbClr val="000000"/>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400" b="0" i="0" u="none" strike="noStrike" cap="none" normalizeH="0" baseline="0">
                          <a:ln>
                            <a:noFill/>
                          </a:ln>
                          <a:solidFill>
                            <a:srgbClr val="000000"/>
                          </a:solidFill>
                          <a:effectLst/>
                          <a:latin typeface="+mn-lt"/>
                          <a:ea typeface="+mn-ea"/>
                          <a:cs typeface="+mn-cs"/>
                        </a:rPr>
                        <a:t>판단되는 것</a:t>
                      </a:r>
                      <a:r>
                        <a:rPr kumimoji="0" lang="en-US" altLang="ko-KR" sz="2400" b="0" i="0" u="none" strike="noStrike" cap="none" normalizeH="0" baseline="0">
                          <a:ln>
                            <a:noFill/>
                          </a:ln>
                          <a:solidFill>
                            <a:srgbClr val="000000"/>
                          </a:solidFill>
                          <a:effectLst/>
                          <a:latin typeface="+mn-lt"/>
                          <a:ea typeface="+mn-ea"/>
                          <a:cs typeface="+mn-cs"/>
                        </a:rPr>
                        <a:t>? </a:t>
                      </a:r>
                      <a:endParaRPr kumimoji="0" lang="de-DE" sz="2400" b="0" i="0" u="none" strike="noStrike" cap="none" normalizeH="0" baseline="0">
                        <a:ln>
                          <a:noFill/>
                        </a:ln>
                        <a:solidFill>
                          <a:srgbClr val="000000"/>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400" b="0" i="0" u="none" strike="noStrike" cap="none" normalizeH="0" baseline="0">
                          <a:ln>
                            <a:noFill/>
                          </a:ln>
                          <a:solidFill>
                            <a:srgbClr val="333333"/>
                          </a:solidFill>
                          <a:effectLst/>
                          <a:latin typeface="+mn-lt"/>
                          <a:ea typeface="+mn-ea"/>
                          <a:cs typeface="+mn-cs"/>
                        </a:rPr>
                        <a:t>아침하늘에 작은 날개 짓을 하는 물체</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400" b="0" i="0" u="none" strike="noStrike" cap="none" normalizeH="0" baseline="0" dirty="0">
                          <a:ln>
                            <a:noFill/>
                          </a:ln>
                          <a:solidFill>
                            <a:srgbClr val="333333"/>
                          </a:solidFill>
                          <a:effectLst/>
                          <a:latin typeface="+mn-lt"/>
                          <a:ea typeface="+mn-ea"/>
                          <a:cs typeface="+mn-cs"/>
                        </a:rPr>
                        <a:t>새</a:t>
                      </a:r>
                      <a:r>
                        <a:rPr kumimoji="0" lang="en-US" altLang="ko-KR" sz="2400" b="0" i="0" u="none" strike="noStrike" cap="none" normalizeH="0" baseline="0" dirty="0">
                          <a:ln>
                            <a:noFill/>
                          </a:ln>
                          <a:solidFill>
                            <a:srgbClr val="333333"/>
                          </a:solidFill>
                          <a:effectLst/>
                          <a:latin typeface="+mn-lt"/>
                          <a:ea typeface="+mn-ea"/>
                          <a:cs typeface="+mn-cs"/>
                        </a:rPr>
                        <a: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400" b="1" i="0" u="none" strike="noStrike" cap="none" normalizeH="0" baseline="0" dirty="0">
                          <a:ln>
                            <a:noFill/>
                          </a:ln>
                          <a:solidFill>
                            <a:srgbClr val="333333"/>
                          </a:solidFill>
                          <a:effectLst/>
                          <a:latin typeface="+mn-lt"/>
                          <a:ea typeface="+mn-ea"/>
                          <a:cs typeface="+mn-cs"/>
                        </a:rPr>
                        <a:t>아마 </a:t>
                      </a:r>
                      <a:r>
                        <a:rPr kumimoji="0" lang="en-US" altLang="ko-KR" sz="2400" b="1" i="0" u="none" strike="noStrike" cap="none" normalizeH="0" baseline="0" dirty="0">
                          <a:ln>
                            <a:noFill/>
                          </a:ln>
                          <a:solidFill>
                            <a:srgbClr val="333333"/>
                          </a:solidFill>
                          <a:effectLst/>
                          <a:latin typeface="+mn-lt"/>
                          <a:ea typeface="+mn-ea"/>
                          <a:cs typeface="+mn-cs"/>
                        </a:rPr>
                        <a:t>–</a:t>
                      </a:r>
                      <a:r>
                        <a:rPr kumimoji="0" lang="en-US" altLang="ko-KR" sz="2400" b="0" i="0" u="none" strike="noStrike" cap="none" normalizeH="0" baseline="0" dirty="0">
                          <a:ln>
                            <a:noFill/>
                          </a:ln>
                          <a:solidFill>
                            <a:srgbClr val="333333"/>
                          </a:solidFill>
                          <a:effectLst/>
                          <a:latin typeface="+mn-lt"/>
                          <a:ea typeface="+mn-ea"/>
                          <a:cs typeface="+mn-cs"/>
                        </a:rPr>
                        <a:t> </a:t>
                      </a:r>
                      <a:r>
                        <a:rPr kumimoji="0" lang="ko-KR" altLang="en-US" sz="2400" b="0" i="0" u="none" strike="noStrike" cap="none" normalizeH="0" baseline="0" dirty="0">
                          <a:ln>
                            <a:noFill/>
                          </a:ln>
                          <a:solidFill>
                            <a:srgbClr val="333333"/>
                          </a:solidFill>
                          <a:effectLst/>
                          <a:latin typeface="+mn-lt"/>
                          <a:ea typeface="+mn-ea"/>
                          <a:cs typeface="+mn-cs"/>
                        </a:rPr>
                        <a:t>조금 다른 설명들</a:t>
                      </a:r>
                      <a:r>
                        <a:rPr kumimoji="0" lang="en-US" altLang="ko-KR" sz="2400" b="0" i="0" u="none" strike="noStrike" cap="none" normalizeH="0" baseline="0" dirty="0">
                          <a:ln>
                            <a:noFill/>
                          </a:ln>
                          <a:solidFill>
                            <a:srgbClr val="333333"/>
                          </a:solidFill>
                          <a:effectLst/>
                          <a:latin typeface="+mn-lt"/>
                          <a:ea typeface="+mn-ea"/>
                          <a:cs typeface="+mn-cs"/>
                        </a:rPr>
                        <a:t>(</a:t>
                      </a:r>
                      <a:r>
                        <a:rPr kumimoji="0" lang="ko-KR" altLang="en-US" sz="2400" b="0" i="0" u="none" strike="noStrike" cap="none" normalizeH="0" baseline="0" dirty="0">
                          <a:ln>
                            <a:noFill/>
                          </a:ln>
                          <a:solidFill>
                            <a:srgbClr val="333333"/>
                          </a:solidFill>
                          <a:effectLst/>
                          <a:latin typeface="+mn-lt"/>
                          <a:ea typeface="+mn-ea"/>
                          <a:cs typeface="+mn-cs"/>
                        </a:rPr>
                        <a:t>원격 조정되는 항공기 모델 </a:t>
                      </a:r>
                      <a:r>
                        <a:rPr kumimoji="0" lang="en-US" altLang="ko-KR" sz="2400" b="0" i="0" u="none" strike="noStrike" cap="none" normalizeH="0" baseline="0" dirty="0">
                          <a:ln>
                            <a:noFill/>
                          </a:ln>
                          <a:solidFill>
                            <a:srgbClr val="333333"/>
                          </a:solidFill>
                          <a:effectLst/>
                          <a:latin typeface="+mn-lt"/>
                          <a:ea typeface="+mn-ea"/>
                          <a:cs typeface="+mn-cs"/>
                        </a:rPr>
                        <a:t>); </a:t>
                      </a:r>
                      <a:r>
                        <a:rPr kumimoji="0" lang="ko-KR" altLang="en-US" sz="2400" b="0" i="0" u="none" strike="noStrike" cap="none" normalizeH="0" baseline="0" dirty="0">
                          <a:ln>
                            <a:noFill/>
                          </a:ln>
                          <a:solidFill>
                            <a:srgbClr val="333333"/>
                          </a:solidFill>
                          <a:effectLst/>
                          <a:latin typeface="+mn-lt"/>
                          <a:ea typeface="+mn-ea"/>
                          <a:cs typeface="+mn-cs"/>
                        </a:rPr>
                        <a:t>그릇된 해석은 중요하지 않다</a:t>
                      </a:r>
                      <a:r>
                        <a:rPr kumimoji="0" lang="en-US" altLang="ko-KR" sz="2400" b="0" i="0" u="none" strike="noStrike" cap="none" normalizeH="0" baseline="0" dirty="0">
                          <a:ln>
                            <a:noFill/>
                          </a:ln>
                          <a:solidFill>
                            <a:srgbClr val="333333"/>
                          </a:solidFill>
                          <a:effectLst/>
                          <a:latin typeface="+mn-lt"/>
                          <a:ea typeface="+mn-ea"/>
                          <a:cs typeface="+mn-cs"/>
                        </a:rPr>
                        <a: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400" b="0" i="0" u="none" strike="noStrike" cap="none" normalizeH="0" baseline="0">
                          <a:ln>
                            <a:noFill/>
                          </a:ln>
                          <a:solidFill>
                            <a:srgbClr val="333333"/>
                          </a:solidFill>
                          <a:effectLst/>
                          <a:latin typeface="+mn-lt"/>
                          <a:ea typeface="+mn-ea"/>
                          <a:cs typeface="+mn-cs"/>
                        </a:rPr>
                        <a:t>당신의 집 수풀주변은 밤에 소리가 난다</a:t>
                      </a:r>
                      <a:r>
                        <a:rPr kumimoji="0" lang="en-US" altLang="ko-KR" sz="2400" b="0" i="0" u="none" strike="noStrike" cap="none" normalizeH="0" baseline="0">
                          <a:ln>
                            <a:noFill/>
                          </a:ln>
                          <a:solidFill>
                            <a:srgbClr val="333333"/>
                          </a:solidFill>
                          <a:effectLst/>
                          <a:latin typeface="+mn-lt"/>
                          <a:ea typeface="+mn-ea"/>
                          <a:cs typeface="+mn-cs"/>
                        </a:rPr>
                        <a:t>. </a:t>
                      </a:r>
                      <a:r>
                        <a:rPr kumimoji="0" lang="ko-KR" altLang="en-US" sz="2400" b="0" i="0" u="none" strike="noStrike" cap="none" normalizeH="0" baseline="0">
                          <a:ln>
                            <a:noFill/>
                          </a:ln>
                          <a:solidFill>
                            <a:srgbClr val="333333"/>
                          </a:solidFill>
                          <a:effectLst/>
                          <a:latin typeface="+mn-lt"/>
                          <a:ea typeface="+mn-ea"/>
                          <a:cs typeface="+mn-cs"/>
                        </a:rPr>
                        <a:t>이것은 당신의 이웃 중에 강도들이 있다는 것이다</a:t>
                      </a:r>
                      <a:r>
                        <a:rPr kumimoji="0" lang="en-US" altLang="ko-KR" sz="2400" b="0" i="0" u="none" strike="noStrike" cap="none" normalizeH="0" baseline="0">
                          <a:ln>
                            <a:noFill/>
                          </a:ln>
                          <a:solidFill>
                            <a:srgbClr val="333333"/>
                          </a:solidFill>
                          <a:effectLst/>
                          <a:latin typeface="+mn-lt"/>
                          <a:ea typeface="+mn-ea"/>
                          <a:cs typeface="+mn-cs"/>
                        </a:rPr>
                        <a:t>.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400" b="0" i="0" u="none" strike="noStrike" cap="none" normalizeH="0" baseline="0">
                          <a:ln>
                            <a:noFill/>
                          </a:ln>
                          <a:solidFill>
                            <a:srgbClr val="333333"/>
                          </a:solidFill>
                          <a:effectLst/>
                          <a:latin typeface="+mn-lt"/>
                          <a:ea typeface="+mn-ea"/>
                          <a:cs typeface="+mn-cs"/>
                        </a:rPr>
                        <a:t>강도</a:t>
                      </a:r>
                      <a:r>
                        <a:rPr kumimoji="0" lang="en-US" altLang="ko-KR" sz="2400" b="0" i="0" u="none" strike="noStrike" cap="none" normalizeH="0" baseline="0">
                          <a:ln>
                            <a:noFill/>
                          </a:ln>
                          <a:solidFill>
                            <a:srgbClr val="333333"/>
                          </a:solidFill>
                          <a:effectLst/>
                          <a:latin typeface="+mn-lt"/>
                          <a:ea typeface="+mn-ea"/>
                          <a:cs typeface="+mn-cs"/>
                        </a:rPr>
                        <a: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altLang="ko-KR" sz="2400" b="0" i="0" u="none" strike="noStrike" cap="none" normalizeH="0" baseline="0" dirty="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1772134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ko-KR" sz="3600">
                <a:latin typeface="+mn-lt"/>
                <a:ea typeface="+mn-ea"/>
                <a:cs typeface="+mn-cs"/>
              </a:rPr>
              <a:t>100%</a:t>
            </a:r>
            <a:r>
              <a:rPr lang="ko-KR" altLang="en-US" sz="3600">
                <a:latin typeface="+mn-lt"/>
                <a:ea typeface="+mn-ea"/>
                <a:cs typeface="+mn-cs"/>
              </a:rPr>
              <a:t>보증 없는 추측</a:t>
            </a:r>
            <a:endParaRPr lang="ko-KR"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3" name="Slide Number Placeholder 2"/>
          <p:cNvSpPr>
            <a:spLocks noGrp="1"/>
          </p:cNvSpPr>
          <p:nvPr>
            <p:ph type="sldNum" sz="quarter" idx="12"/>
          </p:nvPr>
        </p:nvSpPr>
        <p:spPr/>
        <p:txBody>
          <a:bodyPr/>
          <a:lstStyle/>
          <a:p>
            <a:fld id="{644A5281-7604-43FD-B7CB-16C0369946E9}" type="slidenum">
              <a:rPr lang="de-DE" altLang="ko-KR" smtClean="0">
                <a:latin typeface="+mn-lt"/>
                <a:ea typeface="+mn-ea"/>
              </a:rPr>
              <a:pPr/>
              <a:t>9</a:t>
            </a:fld>
            <a:endParaRPr lang="de-DE" altLang="ko-KR">
              <a:latin typeface="+mn-lt"/>
              <a:ea typeface="+mn-ea"/>
            </a:endParaRPr>
          </a:p>
        </p:txBody>
      </p:sp>
      <p:graphicFrame>
        <p:nvGraphicFramePr>
          <p:cNvPr id="6" name="Group 29"/>
          <p:cNvGraphicFramePr>
            <a:graphicFrameLocks noGrp="1"/>
          </p:cNvGraphicFramePr>
          <p:nvPr>
            <p:extLst>
              <p:ext uri="{D42A27DB-BD31-4B8C-83A1-F6EECF244321}">
                <p14:modId xmlns:p14="http://schemas.microsoft.com/office/powerpoint/2010/main" val="4103018984"/>
              </p:ext>
            </p:extLst>
          </p:nvPr>
        </p:nvGraphicFramePr>
        <p:xfrm>
          <a:off x="408955" y="2029968"/>
          <a:ext cx="11376000" cy="4114812"/>
        </p:xfrm>
        <a:graphic>
          <a:graphicData uri="http://schemas.openxmlformats.org/drawingml/2006/table">
            <a:tbl>
              <a:tblPr>
                <a:tableStyleId>{21E4AEA4-8DFA-4A89-87EB-49C32662AFE0}</a:tableStyleId>
              </a:tblPr>
              <a:tblGrid>
                <a:gridCol w="3168352">
                  <a:extLst>
                    <a:ext uri="{9D8B030D-6E8A-4147-A177-3AD203B41FA5}">
                      <a16:colId xmlns:a16="http://schemas.microsoft.com/office/drawing/2014/main" val="20000"/>
                    </a:ext>
                  </a:extLst>
                </a:gridCol>
                <a:gridCol w="2520280">
                  <a:extLst>
                    <a:ext uri="{9D8B030D-6E8A-4147-A177-3AD203B41FA5}">
                      <a16:colId xmlns:a16="http://schemas.microsoft.com/office/drawing/2014/main" val="20001"/>
                    </a:ext>
                  </a:extLst>
                </a:gridCol>
                <a:gridCol w="5687368">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400" b="0" i="0" u="none" strike="noStrike" cap="none" normalizeH="0" baseline="0">
                          <a:ln>
                            <a:noFill/>
                          </a:ln>
                          <a:solidFill>
                            <a:srgbClr val="000000"/>
                          </a:solidFill>
                          <a:effectLst/>
                          <a:latin typeface="+mn-lt"/>
                          <a:ea typeface="+mn-ea"/>
                          <a:cs typeface="+mn-cs"/>
                        </a:rPr>
                        <a:t>사건</a:t>
                      </a:r>
                      <a:endParaRPr kumimoji="0" lang="de-DE" sz="2400" b="0" i="0" u="none" strike="noStrike" cap="none" normalizeH="0" baseline="0" dirty="0">
                        <a:ln>
                          <a:noFill/>
                        </a:ln>
                        <a:solidFill>
                          <a:srgbClr val="000000"/>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400" b="0" i="0" u="none" strike="noStrike" cap="none" normalizeH="0" baseline="0">
                          <a:ln>
                            <a:noFill/>
                          </a:ln>
                          <a:solidFill>
                            <a:srgbClr val="000000"/>
                          </a:solidFill>
                          <a:effectLst/>
                          <a:latin typeface="+mn-lt"/>
                          <a:ea typeface="+mn-ea"/>
                          <a:cs typeface="+mn-cs"/>
                        </a:rPr>
                        <a:t>해석</a:t>
                      </a:r>
                      <a:endParaRPr kumimoji="0" lang="de-DE" sz="2400" b="0" i="0" u="none" strike="noStrike" cap="none" normalizeH="0" baseline="0">
                        <a:ln>
                          <a:noFill/>
                        </a:ln>
                        <a:solidFill>
                          <a:srgbClr val="000000"/>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400" b="0" i="0" u="none" strike="noStrike" cap="none" normalizeH="0" baseline="0">
                          <a:ln>
                            <a:noFill/>
                          </a:ln>
                          <a:solidFill>
                            <a:srgbClr val="000000"/>
                          </a:solidFill>
                          <a:effectLst/>
                          <a:latin typeface="+mn-lt"/>
                          <a:ea typeface="+mn-ea"/>
                          <a:cs typeface="+mn-cs"/>
                        </a:rPr>
                        <a:t>판단되는 것</a:t>
                      </a:r>
                      <a:r>
                        <a:rPr kumimoji="0" lang="en-US" altLang="ko-KR" sz="2400" b="0" i="0" u="none" strike="noStrike" cap="none" normalizeH="0" baseline="0">
                          <a:ln>
                            <a:noFill/>
                          </a:ln>
                          <a:solidFill>
                            <a:srgbClr val="000000"/>
                          </a:solidFill>
                          <a:effectLst/>
                          <a:latin typeface="+mn-lt"/>
                          <a:ea typeface="+mn-ea"/>
                          <a:cs typeface="+mn-cs"/>
                        </a:rPr>
                        <a:t>? </a:t>
                      </a:r>
                      <a:endParaRPr kumimoji="0" lang="de-DE" sz="2400" b="0" i="0" u="none" strike="noStrike" cap="none" normalizeH="0" baseline="0">
                        <a:ln>
                          <a:noFill/>
                        </a:ln>
                        <a:solidFill>
                          <a:srgbClr val="000000"/>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400" b="0" i="0" u="none" strike="noStrike" cap="none" normalizeH="0" baseline="0">
                          <a:ln>
                            <a:noFill/>
                          </a:ln>
                          <a:solidFill>
                            <a:srgbClr val="333333"/>
                          </a:solidFill>
                          <a:effectLst/>
                          <a:latin typeface="+mn-lt"/>
                          <a:ea typeface="+mn-ea"/>
                          <a:cs typeface="+mn-cs"/>
                        </a:rPr>
                        <a:t>아침하늘에 작은 날개 짓을 하는 물체</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400" b="0" i="0" u="none" strike="noStrike" cap="none" normalizeH="0" baseline="0" dirty="0">
                          <a:ln>
                            <a:noFill/>
                          </a:ln>
                          <a:solidFill>
                            <a:srgbClr val="333333"/>
                          </a:solidFill>
                          <a:effectLst/>
                          <a:latin typeface="+mn-lt"/>
                          <a:ea typeface="+mn-ea"/>
                          <a:cs typeface="+mn-cs"/>
                        </a:rPr>
                        <a:t>새</a:t>
                      </a:r>
                      <a:r>
                        <a:rPr kumimoji="0" lang="en-US" altLang="ko-KR" sz="2400" b="0" i="0" u="none" strike="noStrike" cap="none" normalizeH="0" baseline="0" dirty="0">
                          <a:ln>
                            <a:noFill/>
                          </a:ln>
                          <a:solidFill>
                            <a:srgbClr val="333333"/>
                          </a:solidFill>
                          <a:effectLst/>
                          <a:latin typeface="+mn-lt"/>
                          <a:ea typeface="+mn-ea"/>
                          <a:cs typeface="+mn-cs"/>
                        </a:rPr>
                        <a: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400" b="1" i="0" u="none" strike="noStrike" cap="none" normalizeH="0" baseline="0" dirty="0">
                          <a:ln>
                            <a:noFill/>
                          </a:ln>
                          <a:solidFill>
                            <a:srgbClr val="333333"/>
                          </a:solidFill>
                          <a:effectLst/>
                          <a:latin typeface="+mn-lt"/>
                          <a:ea typeface="+mn-ea"/>
                          <a:cs typeface="+mn-cs"/>
                        </a:rPr>
                        <a:t>아마 </a:t>
                      </a:r>
                      <a:r>
                        <a:rPr kumimoji="0" lang="en-US" altLang="ko-KR" sz="2400" b="1" i="0" u="none" strike="noStrike" cap="none" normalizeH="0" baseline="0" dirty="0">
                          <a:ln>
                            <a:noFill/>
                          </a:ln>
                          <a:solidFill>
                            <a:srgbClr val="333333"/>
                          </a:solidFill>
                          <a:effectLst/>
                          <a:latin typeface="+mn-lt"/>
                          <a:ea typeface="+mn-ea"/>
                          <a:cs typeface="+mn-cs"/>
                        </a:rPr>
                        <a:t>–</a:t>
                      </a:r>
                      <a:r>
                        <a:rPr kumimoji="0" lang="en-US" altLang="ko-KR" sz="2400" b="0" i="0" u="none" strike="noStrike" cap="none" normalizeH="0" baseline="0" dirty="0">
                          <a:ln>
                            <a:noFill/>
                          </a:ln>
                          <a:solidFill>
                            <a:srgbClr val="333333"/>
                          </a:solidFill>
                          <a:effectLst/>
                          <a:latin typeface="+mn-lt"/>
                          <a:ea typeface="+mn-ea"/>
                          <a:cs typeface="+mn-cs"/>
                        </a:rPr>
                        <a:t> </a:t>
                      </a:r>
                      <a:r>
                        <a:rPr kumimoji="0" lang="ko-KR" altLang="en-US" sz="2400" b="0" i="0" u="none" strike="noStrike" cap="none" normalizeH="0" baseline="0" dirty="0">
                          <a:ln>
                            <a:noFill/>
                          </a:ln>
                          <a:solidFill>
                            <a:srgbClr val="333333"/>
                          </a:solidFill>
                          <a:effectLst/>
                          <a:latin typeface="+mn-lt"/>
                          <a:ea typeface="+mn-ea"/>
                          <a:cs typeface="+mn-cs"/>
                        </a:rPr>
                        <a:t>조금 다른 설명들</a:t>
                      </a:r>
                      <a:r>
                        <a:rPr kumimoji="0" lang="en-US" altLang="ko-KR" sz="2400" b="0" i="0" u="none" strike="noStrike" cap="none" normalizeH="0" baseline="0" dirty="0">
                          <a:ln>
                            <a:noFill/>
                          </a:ln>
                          <a:solidFill>
                            <a:srgbClr val="333333"/>
                          </a:solidFill>
                          <a:effectLst/>
                          <a:latin typeface="+mn-lt"/>
                          <a:ea typeface="+mn-ea"/>
                          <a:cs typeface="+mn-cs"/>
                        </a:rPr>
                        <a:t>(</a:t>
                      </a:r>
                      <a:r>
                        <a:rPr kumimoji="0" lang="ko-KR" altLang="en-US" sz="2400" b="0" i="0" u="none" strike="noStrike" cap="none" normalizeH="0" baseline="0" dirty="0">
                          <a:ln>
                            <a:noFill/>
                          </a:ln>
                          <a:solidFill>
                            <a:srgbClr val="333333"/>
                          </a:solidFill>
                          <a:effectLst/>
                          <a:latin typeface="+mn-lt"/>
                          <a:ea typeface="+mn-ea"/>
                          <a:cs typeface="+mn-cs"/>
                        </a:rPr>
                        <a:t>원격 조정되는 항공기 모델 </a:t>
                      </a:r>
                      <a:r>
                        <a:rPr kumimoji="0" lang="en-US" altLang="ko-KR" sz="2400" b="0" i="0" u="none" strike="noStrike" cap="none" normalizeH="0" baseline="0" dirty="0">
                          <a:ln>
                            <a:noFill/>
                          </a:ln>
                          <a:solidFill>
                            <a:srgbClr val="333333"/>
                          </a:solidFill>
                          <a:effectLst/>
                          <a:latin typeface="+mn-lt"/>
                          <a:ea typeface="+mn-ea"/>
                          <a:cs typeface="+mn-cs"/>
                        </a:rPr>
                        <a:t>); </a:t>
                      </a:r>
                      <a:r>
                        <a:rPr kumimoji="0" lang="ko-KR" altLang="en-US" sz="2400" b="0" i="0" u="none" strike="noStrike" cap="none" normalizeH="0" baseline="0" dirty="0">
                          <a:ln>
                            <a:noFill/>
                          </a:ln>
                          <a:solidFill>
                            <a:srgbClr val="333333"/>
                          </a:solidFill>
                          <a:effectLst/>
                          <a:latin typeface="+mn-lt"/>
                          <a:ea typeface="+mn-ea"/>
                          <a:cs typeface="+mn-cs"/>
                        </a:rPr>
                        <a:t>그릇된 해석은 중요하지 않다</a:t>
                      </a:r>
                      <a:r>
                        <a:rPr kumimoji="0" lang="en-US" altLang="ko-KR" sz="2400" b="0" i="0" u="none" strike="noStrike" cap="none" normalizeH="0" baseline="0" dirty="0">
                          <a:ln>
                            <a:noFill/>
                          </a:ln>
                          <a:solidFill>
                            <a:srgbClr val="333333"/>
                          </a:solidFill>
                          <a:effectLst/>
                          <a:latin typeface="+mn-lt"/>
                          <a:ea typeface="+mn-ea"/>
                          <a:cs typeface="+mn-cs"/>
                        </a:rPr>
                        <a: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400" b="0" i="0" u="none" strike="noStrike" cap="none" normalizeH="0" baseline="0">
                          <a:ln>
                            <a:noFill/>
                          </a:ln>
                          <a:solidFill>
                            <a:srgbClr val="333333"/>
                          </a:solidFill>
                          <a:effectLst/>
                          <a:latin typeface="+mn-lt"/>
                          <a:ea typeface="+mn-ea"/>
                          <a:cs typeface="+mn-cs"/>
                        </a:rPr>
                        <a:t>당신의 집 수풀주변은 밤에 소리가 난다</a:t>
                      </a:r>
                      <a:r>
                        <a:rPr kumimoji="0" lang="en-US" altLang="ko-KR" sz="2400" b="0" i="0" u="none" strike="noStrike" cap="none" normalizeH="0" baseline="0">
                          <a:ln>
                            <a:noFill/>
                          </a:ln>
                          <a:solidFill>
                            <a:srgbClr val="333333"/>
                          </a:solidFill>
                          <a:effectLst/>
                          <a:latin typeface="+mn-lt"/>
                          <a:ea typeface="+mn-ea"/>
                          <a:cs typeface="+mn-cs"/>
                        </a:rPr>
                        <a:t>. </a:t>
                      </a:r>
                      <a:r>
                        <a:rPr kumimoji="0" lang="ko-KR" altLang="en-US" sz="2400" b="0" i="0" u="none" strike="noStrike" cap="none" normalizeH="0" baseline="0">
                          <a:ln>
                            <a:noFill/>
                          </a:ln>
                          <a:solidFill>
                            <a:srgbClr val="333333"/>
                          </a:solidFill>
                          <a:effectLst/>
                          <a:latin typeface="+mn-lt"/>
                          <a:ea typeface="+mn-ea"/>
                          <a:cs typeface="+mn-cs"/>
                        </a:rPr>
                        <a:t>이것은 당신의 이웃 중에 강도들이 있다는 것이다</a:t>
                      </a:r>
                      <a:r>
                        <a:rPr kumimoji="0" lang="en-US" altLang="ko-KR" sz="2400" b="0" i="0" u="none" strike="noStrike" cap="none" normalizeH="0" baseline="0">
                          <a:ln>
                            <a:noFill/>
                          </a:ln>
                          <a:solidFill>
                            <a:srgbClr val="333333"/>
                          </a:solidFill>
                          <a:effectLst/>
                          <a:latin typeface="+mn-lt"/>
                          <a:ea typeface="+mn-ea"/>
                          <a:cs typeface="+mn-cs"/>
                        </a:rPr>
                        <a:t>.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400" b="0" i="0" u="none" strike="noStrike" cap="none" normalizeH="0" baseline="0">
                          <a:ln>
                            <a:noFill/>
                          </a:ln>
                          <a:solidFill>
                            <a:srgbClr val="333333"/>
                          </a:solidFill>
                          <a:effectLst/>
                          <a:latin typeface="+mn-lt"/>
                          <a:ea typeface="+mn-ea"/>
                          <a:cs typeface="+mn-cs"/>
                        </a:rPr>
                        <a:t>강도</a:t>
                      </a:r>
                      <a:r>
                        <a:rPr kumimoji="0" lang="en-US" altLang="ko-KR" sz="2400" b="0" i="0" u="none" strike="noStrike" cap="none" normalizeH="0" baseline="0">
                          <a:ln>
                            <a:noFill/>
                          </a:ln>
                          <a:solidFill>
                            <a:srgbClr val="333333"/>
                          </a:solidFill>
                          <a:effectLst/>
                          <a:latin typeface="+mn-lt"/>
                          <a:ea typeface="+mn-ea"/>
                          <a:cs typeface="+mn-cs"/>
                        </a:rPr>
                        <a: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400" b="1" i="0" u="none" strike="noStrike" cap="none" normalizeH="0" baseline="0" dirty="0">
                          <a:ln>
                            <a:noFill/>
                          </a:ln>
                          <a:solidFill>
                            <a:srgbClr val="333333"/>
                          </a:solidFill>
                          <a:effectLst/>
                          <a:latin typeface="+mn-lt"/>
                          <a:ea typeface="+mn-ea"/>
                          <a:cs typeface="+mn-cs"/>
                        </a:rPr>
                        <a:t>아마 </a:t>
                      </a:r>
                      <a:r>
                        <a:rPr kumimoji="0" lang="en-US" altLang="ko-KR" sz="2400" b="1" i="0" u="none" strike="noStrike" cap="none" normalizeH="0" baseline="0" dirty="0">
                          <a:ln>
                            <a:noFill/>
                          </a:ln>
                          <a:solidFill>
                            <a:srgbClr val="333333"/>
                          </a:solidFill>
                          <a:effectLst/>
                          <a:latin typeface="+mn-lt"/>
                          <a:ea typeface="+mn-ea"/>
                          <a:cs typeface="+mn-cs"/>
                        </a:rPr>
                        <a:t>–</a:t>
                      </a:r>
                      <a:r>
                        <a:rPr kumimoji="0" lang="en-US" altLang="ko-KR" sz="2400" b="0" i="0" u="none" strike="noStrike" cap="none" normalizeH="0" baseline="0" dirty="0">
                          <a:ln>
                            <a:noFill/>
                          </a:ln>
                          <a:solidFill>
                            <a:srgbClr val="333333"/>
                          </a:solidFill>
                          <a:effectLst/>
                          <a:latin typeface="+mn-lt"/>
                          <a:ea typeface="+mn-ea"/>
                          <a:cs typeface="+mn-cs"/>
                        </a:rPr>
                        <a:t> </a:t>
                      </a:r>
                      <a:r>
                        <a:rPr kumimoji="0" lang="ko-KR" altLang="en-US" sz="2400" b="0" i="0" u="none" strike="noStrike" cap="none" normalizeH="0" baseline="0" dirty="0">
                          <a:ln>
                            <a:noFill/>
                          </a:ln>
                          <a:solidFill>
                            <a:srgbClr val="333333"/>
                          </a:solidFill>
                          <a:effectLst/>
                          <a:latin typeface="+mn-lt"/>
                          <a:ea typeface="+mn-ea"/>
                          <a:cs typeface="+mn-cs"/>
                        </a:rPr>
                        <a:t>그러나 이것은 다른 설명</a:t>
                      </a:r>
                      <a:r>
                        <a:rPr kumimoji="0" lang="en-US" altLang="ko-KR" sz="2400" b="0" i="0" u="none" strike="noStrike" cap="none" normalizeH="0" baseline="0" dirty="0">
                          <a:ln>
                            <a:noFill/>
                          </a:ln>
                          <a:solidFill>
                            <a:srgbClr val="333333"/>
                          </a:solidFill>
                          <a:effectLst/>
                          <a:latin typeface="+mn-lt"/>
                          <a:ea typeface="+mn-ea"/>
                          <a:cs typeface="+mn-cs"/>
                        </a:rPr>
                        <a:t>(</a:t>
                      </a:r>
                      <a:r>
                        <a:rPr kumimoji="0" lang="ko-KR" altLang="en-US" sz="2400" b="0" i="0" u="none" strike="noStrike" cap="none" normalizeH="0" baseline="0" dirty="0">
                          <a:ln>
                            <a:noFill/>
                          </a:ln>
                          <a:solidFill>
                            <a:srgbClr val="333333"/>
                          </a:solidFill>
                          <a:effectLst/>
                          <a:latin typeface="+mn-lt"/>
                          <a:ea typeface="+mn-ea"/>
                          <a:cs typeface="+mn-cs"/>
                        </a:rPr>
                        <a:t>예 수풀 속에 고양이</a:t>
                      </a:r>
                      <a:r>
                        <a:rPr kumimoji="0" lang="en-US" altLang="ko-KR" sz="2400" b="0" i="0" u="none" strike="noStrike" cap="none" normalizeH="0" baseline="0" dirty="0">
                          <a:ln>
                            <a:noFill/>
                          </a:ln>
                          <a:solidFill>
                            <a:srgbClr val="333333"/>
                          </a:solidFill>
                          <a:effectLst/>
                          <a:latin typeface="+mn-lt"/>
                          <a:ea typeface="+mn-ea"/>
                          <a:cs typeface="+mn-cs"/>
                        </a:rPr>
                        <a:t>, </a:t>
                      </a:r>
                      <a:r>
                        <a:rPr kumimoji="0" lang="ko-KR" altLang="en-US" sz="2400" b="0" i="0" u="none" strike="noStrike" cap="none" normalizeH="0" baseline="0" dirty="0">
                          <a:ln>
                            <a:noFill/>
                          </a:ln>
                          <a:solidFill>
                            <a:srgbClr val="333333"/>
                          </a:solidFill>
                          <a:effectLst/>
                          <a:latin typeface="+mn-lt"/>
                          <a:ea typeface="+mn-ea"/>
                          <a:cs typeface="+mn-cs"/>
                        </a:rPr>
                        <a:t>바람 </a:t>
                      </a:r>
                      <a:r>
                        <a:rPr kumimoji="0" lang="en-US" altLang="ko-KR" sz="2400" b="0" i="0" u="none" strike="noStrike" cap="none" normalizeH="0" baseline="0" dirty="0">
                          <a:ln>
                            <a:noFill/>
                          </a:ln>
                          <a:solidFill>
                            <a:srgbClr val="333333"/>
                          </a:solidFill>
                          <a:effectLst/>
                          <a:latin typeface="+mn-lt"/>
                          <a:ea typeface="+mn-ea"/>
                          <a:cs typeface="+mn-cs"/>
                        </a:rPr>
                        <a:t>)</a:t>
                      </a:r>
                      <a:r>
                        <a:rPr kumimoji="0" lang="ko-KR" altLang="en-US" sz="2400" b="0" i="0" u="none" strike="noStrike" cap="none" normalizeH="0" baseline="0" dirty="0">
                          <a:ln>
                            <a:noFill/>
                          </a:ln>
                          <a:solidFill>
                            <a:srgbClr val="333333"/>
                          </a:solidFill>
                          <a:effectLst/>
                          <a:latin typeface="+mn-lt"/>
                          <a:ea typeface="+mn-ea"/>
                          <a:cs typeface="+mn-cs"/>
                        </a:rPr>
                        <a:t>의 여지가 있고 돌을 던지는 것과 같은 행동을 고려할 때 아마도 중요할 것이다</a:t>
                      </a:r>
                      <a:r>
                        <a:rPr kumimoji="0" lang="en-US" altLang="ko-KR" sz="2400" b="0" i="0" u="none" strike="noStrike" cap="none" normalizeH="0" baseline="0" dirty="0">
                          <a:ln>
                            <a:noFill/>
                          </a:ln>
                          <a:solidFill>
                            <a:srgbClr val="333333"/>
                          </a:solidFill>
                          <a:effectLst/>
                          <a:latin typeface="+mn-lt"/>
                          <a:ea typeface="+mn-ea"/>
                          <a:cs typeface="+mn-cs"/>
                        </a:rPr>
                        <a:t>(</a:t>
                      </a:r>
                      <a:r>
                        <a:rPr kumimoji="0" lang="ko-KR" altLang="en-US" sz="2400" b="0" i="0" u="none" strike="noStrike" cap="none" normalizeH="0" baseline="0" dirty="0">
                          <a:ln>
                            <a:noFill/>
                          </a:ln>
                          <a:solidFill>
                            <a:srgbClr val="333333"/>
                          </a:solidFill>
                          <a:effectLst/>
                          <a:latin typeface="+mn-lt"/>
                          <a:ea typeface="+mn-ea"/>
                          <a:cs typeface="+mn-cs"/>
                        </a:rPr>
                        <a:t>당신의 이웃의 애완동물이 상처 입는 것</a:t>
                      </a:r>
                      <a:r>
                        <a:rPr kumimoji="0" lang="en-US" altLang="ko-KR" sz="2400" b="0" i="0" u="none" strike="noStrike" cap="none" normalizeH="0" baseline="0" dirty="0">
                          <a:ln>
                            <a:noFill/>
                          </a:ln>
                          <a:solidFill>
                            <a:srgbClr val="333333"/>
                          </a:solidFill>
                          <a:effectLst/>
                          <a:latin typeface="+mn-lt"/>
                          <a:ea typeface="+mn-ea"/>
                          <a:cs typeface="+mn-cs"/>
                        </a:rPr>
                        <a:t>).</a:t>
                      </a:r>
                      <a:endParaRPr kumimoji="0" lang="es-ES"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66930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Group 2"/>
          <p:cNvGraphicFramePr>
            <a:graphicFrameLocks noGrp="1"/>
          </p:cNvGraphicFramePr>
          <p:nvPr>
            <p:extLst>
              <p:ext uri="{D42A27DB-BD31-4B8C-83A1-F6EECF244321}">
                <p14:modId xmlns:p14="http://schemas.microsoft.com/office/powerpoint/2010/main" val="3306941893"/>
              </p:ext>
            </p:extLst>
          </p:nvPr>
        </p:nvGraphicFramePr>
        <p:xfrm>
          <a:off x="408955" y="2029968"/>
          <a:ext cx="11376000" cy="448056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dirty="0">
                          <a:ln>
                            <a:noFill/>
                          </a:ln>
                          <a:solidFill>
                            <a:srgbClr val="000000"/>
                          </a:solidFill>
                          <a:effectLst/>
                          <a:latin typeface="+mn-lt"/>
                          <a:ea typeface="+mn-ea"/>
                          <a:cs typeface="+mn-cs"/>
                        </a:rPr>
                        <a:t>범위</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a:ln>
                            <a:noFill/>
                          </a:ln>
                          <a:solidFill>
                            <a:srgbClr val="000000"/>
                          </a:solidFill>
                          <a:effectLst/>
                          <a:latin typeface="+mn-lt"/>
                          <a:ea typeface="+mn-ea"/>
                          <a:cs typeface="+mn-cs"/>
                        </a:rPr>
                        <a:t>예</a:t>
                      </a:r>
                      <a:endParaRPr kumimoji="0" lang="de-DE" sz="2000" b="0" i="0" u="none" strike="noStrike" cap="none" normalizeH="0" baseline="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dirty="0">
                          <a:ln>
                            <a:noFill/>
                          </a:ln>
                          <a:solidFill>
                            <a:srgbClr val="333333"/>
                          </a:solidFill>
                          <a:effectLst/>
                          <a:latin typeface="+mn-lt"/>
                          <a:ea typeface="+mn-ea"/>
                          <a:cs typeface="+mn-cs"/>
                        </a:rPr>
                        <a:t>역사</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004992"/>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a:ln>
                            <a:noFill/>
                          </a:ln>
                          <a:solidFill>
                            <a:srgbClr val="333333"/>
                          </a:solidFill>
                          <a:effectLst/>
                          <a:latin typeface="+mn-lt"/>
                          <a:ea typeface="+mn-ea"/>
                          <a:cs typeface="+mn-cs"/>
                        </a:rPr>
                        <a:t>미디어</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4992"/>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비약 결론 “행동에서”</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10</a:t>
            </a:fld>
            <a:endParaRPr lang="de-DE" altLang="ko-KR">
              <a:latin typeface="+mn-lt"/>
              <a:ea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Group 2"/>
          <p:cNvGraphicFramePr>
            <a:graphicFrameLocks noGrp="1"/>
          </p:cNvGraphicFramePr>
          <p:nvPr>
            <p:extLst>
              <p:ext uri="{D42A27DB-BD31-4B8C-83A1-F6EECF244321}">
                <p14:modId xmlns:p14="http://schemas.microsoft.com/office/powerpoint/2010/main" val="903412069"/>
              </p:ext>
            </p:extLst>
          </p:nvPr>
        </p:nvGraphicFramePr>
        <p:xfrm>
          <a:off x="408955" y="2029968"/>
          <a:ext cx="11376000" cy="448056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dirty="0">
                          <a:ln>
                            <a:noFill/>
                          </a:ln>
                          <a:solidFill>
                            <a:srgbClr val="000000"/>
                          </a:solidFill>
                          <a:effectLst/>
                          <a:latin typeface="+mn-lt"/>
                          <a:ea typeface="+mn-ea"/>
                          <a:cs typeface="+mn-cs"/>
                        </a:rPr>
                        <a:t>범위</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a:ln>
                            <a:noFill/>
                          </a:ln>
                          <a:solidFill>
                            <a:srgbClr val="000000"/>
                          </a:solidFill>
                          <a:effectLst/>
                          <a:latin typeface="+mn-lt"/>
                          <a:ea typeface="+mn-ea"/>
                          <a:cs typeface="+mn-cs"/>
                        </a:rPr>
                        <a:t>예</a:t>
                      </a:r>
                      <a:endParaRPr kumimoji="0" lang="de-DE" sz="2000" b="0" i="0" u="none" strike="noStrike" cap="none" normalizeH="0" baseline="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dirty="0">
                          <a:ln>
                            <a:noFill/>
                          </a:ln>
                          <a:solidFill>
                            <a:srgbClr val="333333"/>
                          </a:solidFill>
                          <a:effectLst/>
                          <a:latin typeface="+mn-lt"/>
                          <a:ea typeface="+mn-ea"/>
                          <a:cs typeface="+mn-cs"/>
                        </a:rPr>
                        <a:t>역사</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ko-KR" altLang="en-US" sz="1800" b="0" i="0" u="none" strike="noStrike" cap="none" normalizeH="0" baseline="0" dirty="0">
                          <a:ln>
                            <a:noFill/>
                          </a:ln>
                          <a:solidFill>
                            <a:srgbClr val="004992"/>
                          </a:solidFill>
                          <a:effectLst/>
                          <a:latin typeface="+mn-lt"/>
                          <a:ea typeface="+mn-ea"/>
                          <a:cs typeface="+mn-cs"/>
                        </a:rPr>
                        <a:t>중세 때의 마녀 재판</a:t>
                      </a:r>
                      <a:r>
                        <a:rPr kumimoji="0" lang="en-US" altLang="ko-KR" sz="1800" b="0" i="0" u="none" strike="noStrike" cap="none" normalizeH="0" baseline="0" dirty="0">
                          <a:ln>
                            <a:noFill/>
                          </a:ln>
                          <a:solidFill>
                            <a:srgbClr val="004992"/>
                          </a:solidFill>
                          <a:effectLst/>
                          <a:latin typeface="+mn-lt"/>
                          <a:ea typeface="+mn-ea"/>
                          <a:cs typeface="+mn-cs"/>
                        </a:rPr>
                        <a:t>: </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ko-KR" altLang="en-US" sz="1800" b="0" i="0" u="none" strike="noStrike" cap="none" normalizeH="0" baseline="0" dirty="0">
                          <a:ln>
                            <a:noFill/>
                          </a:ln>
                          <a:solidFill>
                            <a:srgbClr val="333333"/>
                          </a:solidFill>
                          <a:effectLst/>
                          <a:latin typeface="+mn-lt"/>
                          <a:ea typeface="+mn-ea"/>
                          <a:cs typeface="+mn-cs"/>
                        </a:rPr>
                        <a:t>여자들은 때때로 단지 그녀들이 늙거나 붉은 머리카락을 가졌다는 이유로 마녀로 신고되었다 </a:t>
                      </a:r>
                    </a:p>
                    <a:p>
                      <a:pPr marL="0" marR="0" lvl="0" indent="0" algn="l" defTabSz="914400" rtl="0" eaLnBrk="1" fontAlgn="base" latinLnBrk="0" hangingPunct="1">
                        <a:lnSpc>
                          <a:spcPct val="105000"/>
                        </a:lnSpc>
                        <a:spcBef>
                          <a:spcPts val="1999"/>
                        </a:spcBef>
                        <a:spcAft>
                          <a:spcPct val="0"/>
                        </a:spcAft>
                        <a:buClr>
                          <a:srgbClr val="006699"/>
                        </a:buClr>
                        <a:buSzTx/>
                        <a:buFontTx/>
                        <a:buNone/>
                        <a:tabLst/>
                      </a:pPr>
                      <a:r>
                        <a:rPr kumimoji="0" lang="ko-KR" altLang="en-US" sz="1800" b="0" i="0" u="none" strike="noStrike" cap="none" normalizeH="0" baseline="0" dirty="0">
                          <a:ln>
                            <a:noFill/>
                          </a:ln>
                          <a:solidFill>
                            <a:srgbClr val="004992"/>
                          </a:solidFill>
                          <a:effectLst/>
                          <a:latin typeface="+mn-lt"/>
                          <a:ea typeface="+mn-ea"/>
                          <a:cs typeface="+mn-cs"/>
                        </a:rPr>
                        <a:t>매카시즘</a:t>
                      </a:r>
                      <a:r>
                        <a:rPr kumimoji="0" lang="en-US" altLang="ko-KR" sz="1800" b="0" i="0" u="none" strike="noStrike" cap="none" normalizeH="0" baseline="0" dirty="0">
                          <a:ln>
                            <a:noFill/>
                          </a:ln>
                          <a:solidFill>
                            <a:srgbClr val="004992"/>
                          </a:solidFill>
                          <a:effectLst/>
                          <a:latin typeface="+mn-lt"/>
                          <a:ea typeface="+mn-ea"/>
                          <a:cs typeface="+mn-cs"/>
                        </a:rPr>
                        <a:t>-</a:t>
                      </a:r>
                      <a:r>
                        <a:rPr kumimoji="0" lang="ko-KR" altLang="en-US" sz="1800" b="0" i="0" u="none" strike="noStrike" cap="none" normalizeH="0" baseline="0" dirty="0">
                          <a:ln>
                            <a:noFill/>
                          </a:ln>
                          <a:solidFill>
                            <a:srgbClr val="004992"/>
                          </a:solidFill>
                          <a:effectLst/>
                          <a:latin typeface="+mn-lt"/>
                          <a:ea typeface="+mn-ea"/>
                          <a:cs typeface="+mn-cs"/>
                        </a:rPr>
                        <a:t>시대 </a:t>
                      </a:r>
                      <a:r>
                        <a:rPr kumimoji="0" lang="en-US" altLang="ko-KR" sz="1800" b="0" i="0" u="none" strike="noStrike" cap="none" normalizeH="0" baseline="0" dirty="0">
                          <a:ln>
                            <a:noFill/>
                          </a:ln>
                          <a:solidFill>
                            <a:srgbClr val="004992"/>
                          </a:solidFill>
                          <a:effectLst/>
                          <a:latin typeface="+mn-lt"/>
                          <a:ea typeface="+mn-ea"/>
                          <a:cs typeface="+mn-cs"/>
                        </a:rPr>
                        <a:t>(USA, 1950s): </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ko-KR" altLang="en-US" sz="1800" b="0" i="0" u="none" strike="noStrike" cap="none" normalizeH="0" baseline="0" dirty="0">
                          <a:ln>
                            <a:noFill/>
                          </a:ln>
                          <a:solidFill>
                            <a:srgbClr val="333333"/>
                          </a:solidFill>
                          <a:effectLst/>
                          <a:latin typeface="+mn-lt"/>
                          <a:ea typeface="+mn-ea"/>
                          <a:cs typeface="+mn-cs"/>
                        </a:rPr>
                        <a:t>자유주의적 생각들의 표현은 많은 거짓 고발들을 이끌어내었다</a:t>
                      </a:r>
                      <a:r>
                        <a:rPr kumimoji="0" lang="en-US" altLang="ko-KR" sz="1800" b="0" i="0" u="none" strike="noStrike" cap="none" normalizeH="0" baseline="0" dirty="0">
                          <a:ln>
                            <a:noFill/>
                          </a:ln>
                          <a:solidFill>
                            <a:srgbClr val="333333"/>
                          </a:solidFill>
                          <a:effectLst/>
                          <a:latin typeface="+mn-lt"/>
                          <a:ea typeface="+mn-ea"/>
                          <a:cs typeface="+mn-cs"/>
                        </a:rPr>
                        <a:t>(</a:t>
                      </a:r>
                      <a:r>
                        <a:rPr kumimoji="0" lang="ko-KR" altLang="en-US" sz="1800" b="0" i="0" u="none" strike="noStrike" cap="none" normalizeH="0" baseline="0" dirty="0">
                          <a:ln>
                            <a:noFill/>
                          </a:ln>
                          <a:solidFill>
                            <a:srgbClr val="333333"/>
                          </a:solidFill>
                          <a:effectLst/>
                          <a:latin typeface="+mn-lt"/>
                          <a:ea typeface="+mn-ea"/>
                          <a:cs typeface="+mn-cs"/>
                        </a:rPr>
                        <a:t>공산당이 되는 것</a:t>
                      </a:r>
                      <a:r>
                        <a:rPr kumimoji="0" lang="en-US" altLang="ko-KR"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a:ln>
                            <a:noFill/>
                          </a:ln>
                          <a:solidFill>
                            <a:srgbClr val="333333"/>
                          </a:solidFill>
                          <a:effectLst/>
                          <a:latin typeface="+mn-lt"/>
                          <a:ea typeface="+mn-ea"/>
                          <a:cs typeface="+mn-cs"/>
                        </a:rPr>
                        <a:t>미디어</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4992"/>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비약 결론 “행동에서”</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11</a:t>
            </a:fld>
            <a:endParaRPr lang="de-DE" altLang="ko-KR">
              <a:latin typeface="+mn-lt"/>
              <a:ea typeface="+mn-ea"/>
            </a:endParaRPr>
          </a:p>
        </p:txBody>
      </p:sp>
    </p:spTree>
    <p:extLst>
      <p:ext uri="{BB962C8B-B14F-4D97-AF65-F5344CB8AC3E}">
        <p14:creationId xmlns:p14="http://schemas.microsoft.com/office/powerpoint/2010/main" val="12945548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Group 2"/>
          <p:cNvGraphicFramePr>
            <a:graphicFrameLocks noGrp="1"/>
          </p:cNvGraphicFramePr>
          <p:nvPr>
            <p:extLst>
              <p:ext uri="{D42A27DB-BD31-4B8C-83A1-F6EECF244321}">
                <p14:modId xmlns:p14="http://schemas.microsoft.com/office/powerpoint/2010/main" val="2086825493"/>
              </p:ext>
            </p:extLst>
          </p:nvPr>
        </p:nvGraphicFramePr>
        <p:xfrm>
          <a:off x="408955" y="2029968"/>
          <a:ext cx="11376000" cy="448056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dirty="0">
                          <a:ln>
                            <a:noFill/>
                          </a:ln>
                          <a:solidFill>
                            <a:srgbClr val="000000"/>
                          </a:solidFill>
                          <a:effectLst/>
                          <a:latin typeface="+mn-lt"/>
                          <a:ea typeface="+mn-ea"/>
                          <a:cs typeface="+mn-cs"/>
                        </a:rPr>
                        <a:t>범위</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a:ln>
                            <a:noFill/>
                          </a:ln>
                          <a:solidFill>
                            <a:srgbClr val="000000"/>
                          </a:solidFill>
                          <a:effectLst/>
                          <a:latin typeface="+mn-lt"/>
                          <a:ea typeface="+mn-ea"/>
                          <a:cs typeface="+mn-cs"/>
                        </a:rPr>
                        <a:t>예</a:t>
                      </a:r>
                      <a:endParaRPr kumimoji="0" lang="de-DE" sz="2000" b="0" i="0" u="none" strike="noStrike" cap="none" normalizeH="0" baseline="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dirty="0">
                          <a:ln>
                            <a:noFill/>
                          </a:ln>
                          <a:solidFill>
                            <a:srgbClr val="333333"/>
                          </a:solidFill>
                          <a:effectLst/>
                          <a:latin typeface="+mn-lt"/>
                          <a:ea typeface="+mn-ea"/>
                          <a:cs typeface="+mn-cs"/>
                        </a:rPr>
                        <a:t>역사</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ko-KR" altLang="en-US" sz="1800" b="0" i="0" u="none" strike="noStrike" cap="none" normalizeH="0" baseline="0" dirty="0">
                          <a:ln>
                            <a:noFill/>
                          </a:ln>
                          <a:solidFill>
                            <a:srgbClr val="004992"/>
                          </a:solidFill>
                          <a:effectLst/>
                          <a:latin typeface="+mn-lt"/>
                          <a:ea typeface="+mn-ea"/>
                          <a:cs typeface="+mn-cs"/>
                        </a:rPr>
                        <a:t>중세 때의 마녀 재판</a:t>
                      </a:r>
                      <a:r>
                        <a:rPr kumimoji="0" lang="en-US" altLang="ko-KR" sz="1800" b="0" i="0" u="none" strike="noStrike" cap="none" normalizeH="0" baseline="0" dirty="0">
                          <a:ln>
                            <a:noFill/>
                          </a:ln>
                          <a:solidFill>
                            <a:srgbClr val="004992"/>
                          </a:solidFill>
                          <a:effectLst/>
                          <a:latin typeface="+mn-lt"/>
                          <a:ea typeface="+mn-ea"/>
                          <a:cs typeface="+mn-cs"/>
                        </a:rPr>
                        <a:t>: </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ko-KR" altLang="en-US" sz="1800" b="0" i="0" u="none" strike="noStrike" cap="none" normalizeH="0" baseline="0" dirty="0">
                          <a:ln>
                            <a:noFill/>
                          </a:ln>
                          <a:solidFill>
                            <a:srgbClr val="333333"/>
                          </a:solidFill>
                          <a:effectLst/>
                          <a:latin typeface="+mn-lt"/>
                          <a:ea typeface="+mn-ea"/>
                          <a:cs typeface="+mn-cs"/>
                        </a:rPr>
                        <a:t>여자들은 때때로 단지 그녀들이 늙거나 붉은 머리카락을 가졌다는 이유로 마녀로 신고되었다 </a:t>
                      </a:r>
                    </a:p>
                    <a:p>
                      <a:pPr marL="0" marR="0" lvl="0" indent="0" algn="l" defTabSz="914400" rtl="0" eaLnBrk="1" fontAlgn="base" latinLnBrk="0" hangingPunct="1">
                        <a:lnSpc>
                          <a:spcPct val="105000"/>
                        </a:lnSpc>
                        <a:spcBef>
                          <a:spcPts val="1999"/>
                        </a:spcBef>
                        <a:spcAft>
                          <a:spcPct val="0"/>
                        </a:spcAft>
                        <a:buClr>
                          <a:srgbClr val="006699"/>
                        </a:buClr>
                        <a:buSzTx/>
                        <a:buFontTx/>
                        <a:buNone/>
                        <a:tabLst/>
                      </a:pPr>
                      <a:r>
                        <a:rPr kumimoji="0" lang="ko-KR" altLang="en-US" sz="1800" b="0" i="0" u="none" strike="noStrike" cap="none" normalizeH="0" baseline="0" dirty="0">
                          <a:ln>
                            <a:noFill/>
                          </a:ln>
                          <a:solidFill>
                            <a:srgbClr val="004992"/>
                          </a:solidFill>
                          <a:effectLst/>
                          <a:latin typeface="+mn-lt"/>
                          <a:ea typeface="+mn-ea"/>
                          <a:cs typeface="+mn-cs"/>
                        </a:rPr>
                        <a:t>매카시즘</a:t>
                      </a:r>
                      <a:r>
                        <a:rPr kumimoji="0" lang="en-US" altLang="ko-KR" sz="1800" b="0" i="0" u="none" strike="noStrike" cap="none" normalizeH="0" baseline="0" dirty="0">
                          <a:ln>
                            <a:noFill/>
                          </a:ln>
                          <a:solidFill>
                            <a:srgbClr val="004992"/>
                          </a:solidFill>
                          <a:effectLst/>
                          <a:latin typeface="+mn-lt"/>
                          <a:ea typeface="+mn-ea"/>
                          <a:cs typeface="+mn-cs"/>
                        </a:rPr>
                        <a:t>-</a:t>
                      </a:r>
                      <a:r>
                        <a:rPr kumimoji="0" lang="ko-KR" altLang="en-US" sz="1800" b="0" i="0" u="none" strike="noStrike" cap="none" normalizeH="0" baseline="0" dirty="0">
                          <a:ln>
                            <a:noFill/>
                          </a:ln>
                          <a:solidFill>
                            <a:srgbClr val="004992"/>
                          </a:solidFill>
                          <a:effectLst/>
                          <a:latin typeface="+mn-lt"/>
                          <a:ea typeface="+mn-ea"/>
                          <a:cs typeface="+mn-cs"/>
                        </a:rPr>
                        <a:t>시대 </a:t>
                      </a:r>
                      <a:r>
                        <a:rPr kumimoji="0" lang="en-US" altLang="ko-KR" sz="1800" b="0" i="0" u="none" strike="noStrike" cap="none" normalizeH="0" baseline="0" dirty="0">
                          <a:ln>
                            <a:noFill/>
                          </a:ln>
                          <a:solidFill>
                            <a:srgbClr val="004992"/>
                          </a:solidFill>
                          <a:effectLst/>
                          <a:latin typeface="+mn-lt"/>
                          <a:ea typeface="+mn-ea"/>
                          <a:cs typeface="+mn-cs"/>
                        </a:rPr>
                        <a:t>(USA, 1950s): </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ko-KR" altLang="en-US" sz="1800" b="0" i="0" u="none" strike="noStrike" cap="none" normalizeH="0" baseline="0" dirty="0">
                          <a:ln>
                            <a:noFill/>
                          </a:ln>
                          <a:solidFill>
                            <a:srgbClr val="333333"/>
                          </a:solidFill>
                          <a:effectLst/>
                          <a:latin typeface="+mn-lt"/>
                          <a:ea typeface="+mn-ea"/>
                          <a:cs typeface="+mn-cs"/>
                        </a:rPr>
                        <a:t>자유주의적 생각들의 표현은 많은 거짓 고발들을 이끌어내었다</a:t>
                      </a:r>
                      <a:r>
                        <a:rPr kumimoji="0" lang="en-US" altLang="ko-KR" sz="1800" b="0" i="0" u="none" strike="noStrike" cap="none" normalizeH="0" baseline="0" dirty="0">
                          <a:ln>
                            <a:noFill/>
                          </a:ln>
                          <a:solidFill>
                            <a:srgbClr val="333333"/>
                          </a:solidFill>
                          <a:effectLst/>
                          <a:latin typeface="+mn-lt"/>
                          <a:ea typeface="+mn-ea"/>
                          <a:cs typeface="+mn-cs"/>
                        </a:rPr>
                        <a:t>(</a:t>
                      </a:r>
                      <a:r>
                        <a:rPr kumimoji="0" lang="ko-KR" altLang="en-US" sz="1800" b="0" i="0" u="none" strike="noStrike" cap="none" normalizeH="0" baseline="0" dirty="0">
                          <a:ln>
                            <a:noFill/>
                          </a:ln>
                          <a:solidFill>
                            <a:srgbClr val="333333"/>
                          </a:solidFill>
                          <a:effectLst/>
                          <a:latin typeface="+mn-lt"/>
                          <a:ea typeface="+mn-ea"/>
                          <a:cs typeface="+mn-cs"/>
                        </a:rPr>
                        <a:t>공산당이 되는 것</a:t>
                      </a:r>
                      <a:r>
                        <a:rPr kumimoji="0" lang="en-US" altLang="ko-KR"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a:ln>
                            <a:noFill/>
                          </a:ln>
                          <a:solidFill>
                            <a:srgbClr val="333333"/>
                          </a:solidFill>
                          <a:effectLst/>
                          <a:latin typeface="+mn-lt"/>
                          <a:ea typeface="+mn-ea"/>
                          <a:cs typeface="+mn-cs"/>
                        </a:rPr>
                        <a:t>미디어</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비약 결론 “행동에서”</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12</a:t>
            </a:fld>
            <a:endParaRPr lang="de-DE" altLang="ko-KR">
              <a:latin typeface="+mn-lt"/>
              <a:ea typeface="+mn-ea"/>
            </a:endParaRPr>
          </a:p>
        </p:txBody>
      </p:sp>
      <p:pic>
        <p:nvPicPr>
          <p:cNvPr id="10" name="Picture 72" descr="Jonathan Lehrfeld - flickr - War of the Worlds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89285" y="4545124"/>
            <a:ext cx="182514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24"/>
          <p:cNvSpPr txBox="1">
            <a:spLocks noChangeArrowheads="1"/>
          </p:cNvSpPr>
          <p:nvPr/>
        </p:nvSpPr>
        <p:spPr bwMode="auto">
          <a:xfrm>
            <a:off x="5305499" y="4581128"/>
            <a:ext cx="6377060" cy="1354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buClrTx/>
              <a:buFontTx/>
              <a:buNone/>
            </a:pPr>
            <a:r>
              <a:rPr lang="en-US" altLang="ko-KR" sz="1800" dirty="0">
                <a:latin typeface="Calibri Light"/>
              </a:rPr>
              <a:t>1938</a:t>
            </a:r>
            <a:r>
              <a:rPr lang="ko-KR" altLang="en-US" sz="1800" dirty="0">
                <a:latin typeface="Calibri Light"/>
              </a:rPr>
              <a:t>년 라디오에서 오손 웰즈에 의해서 우주전쟁이 방송되었고</a:t>
            </a:r>
            <a:r>
              <a:rPr lang="en-US" altLang="ko-KR" sz="1800" dirty="0">
                <a:latin typeface="Calibri Light"/>
              </a:rPr>
              <a:t>, </a:t>
            </a:r>
            <a:r>
              <a:rPr lang="ko-KR" altLang="en-US" sz="1800" dirty="0">
                <a:latin typeface="Calibri Light"/>
              </a:rPr>
              <a:t>뉴욕의 일반대중에게 공포를 야기시켰고</a:t>
            </a:r>
            <a:r>
              <a:rPr lang="en-US" altLang="ko-KR" sz="1800" dirty="0">
                <a:latin typeface="Calibri Light"/>
              </a:rPr>
              <a:t>, </a:t>
            </a:r>
            <a:r>
              <a:rPr lang="ko-KR" altLang="en-US" sz="1800" dirty="0">
                <a:latin typeface="Calibri Light"/>
              </a:rPr>
              <a:t>그 후 많은 청취자들이 우주인이 정말 지구를 공격했다고 믿었다</a:t>
            </a:r>
            <a:r>
              <a:rPr lang="en-US" altLang="ko-KR" sz="1800" dirty="0">
                <a:latin typeface="Calibri Light"/>
              </a:rPr>
              <a:t>.</a:t>
            </a:r>
          </a:p>
          <a:p>
            <a:pPr eaLnBrk="1" hangingPunct="1">
              <a:spcBef>
                <a:spcPts val="1200"/>
              </a:spcBef>
              <a:buClrTx/>
              <a:buFontTx/>
              <a:buNone/>
            </a:pPr>
            <a:r>
              <a:rPr lang="ko-KR" altLang="en-US" sz="1800" dirty="0">
                <a:solidFill>
                  <a:srgbClr val="004992"/>
                </a:solidFill>
                <a:latin typeface="Calibri Light"/>
              </a:rPr>
              <a:t>그릇된 가정</a:t>
            </a:r>
            <a:r>
              <a:rPr lang="en-US" altLang="ko-KR" sz="1800" dirty="0">
                <a:solidFill>
                  <a:srgbClr val="004992"/>
                </a:solidFill>
                <a:latin typeface="Calibri Light"/>
              </a:rPr>
              <a:t>:</a:t>
            </a:r>
            <a:r>
              <a:rPr lang="en-US" altLang="ko-KR" sz="1800" dirty="0">
                <a:latin typeface="Calibri Light"/>
              </a:rPr>
              <a:t> </a:t>
            </a:r>
            <a:r>
              <a:rPr lang="ko-KR" altLang="en-US" sz="1800" dirty="0">
                <a:latin typeface="Calibri Light"/>
              </a:rPr>
              <a:t>라디오에서는 사실만을 방송함에 틀림없다</a:t>
            </a:r>
            <a:r>
              <a:rPr lang="en-US" altLang="ko-KR" sz="1800" dirty="0">
                <a:latin typeface="Calibri Light"/>
              </a:rPr>
              <a:t>!</a:t>
            </a:r>
            <a:endParaRPr lang="de-DE" altLang="de-DE" sz="1800" dirty="0">
              <a:latin typeface="Calibri Light"/>
            </a:endParaRPr>
          </a:p>
        </p:txBody>
      </p:sp>
    </p:spTree>
    <p:extLst>
      <p:ext uri="{BB962C8B-B14F-4D97-AF65-F5344CB8AC3E}">
        <p14:creationId xmlns:p14="http://schemas.microsoft.com/office/powerpoint/2010/main" val="24857158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7" name="Text Box 7"/>
          <p:cNvSpPr txBox="1">
            <a:spLocks noChangeArrowheads="1"/>
          </p:cNvSpPr>
          <p:nvPr/>
        </p:nvSpPr>
        <p:spPr bwMode="auto">
          <a:xfrm>
            <a:off x="8079304" y="3682330"/>
            <a:ext cx="2722742"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latinLnBrk="0" hangingPunct="1">
              <a:spcBef>
                <a:spcPct val="50000"/>
              </a:spcBef>
              <a:buClrTx/>
              <a:buFontTx/>
              <a:buNone/>
            </a:pPr>
            <a:endParaRPr kumimoji="0" lang="en-US" altLang="de-DE" sz="4000">
              <a:latin typeface="Times New Roman" panose="02020603050405020304" pitchFamily="18" charset="0"/>
            </a:endParaRPr>
          </a:p>
        </p:txBody>
      </p:sp>
      <p:sp>
        <p:nvSpPr>
          <p:cNvPr id="40968" name="Text Box 8"/>
          <p:cNvSpPr txBox="1">
            <a:spLocks noChangeArrowheads="1"/>
          </p:cNvSpPr>
          <p:nvPr/>
        </p:nvSpPr>
        <p:spPr bwMode="auto">
          <a:xfrm>
            <a:off x="8079304" y="3620417"/>
            <a:ext cx="272274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latinLnBrk="0" hangingPunct="1">
              <a:buFontTx/>
              <a:buNone/>
            </a:pPr>
            <a:endParaRPr kumimoji="0" lang="en-US" altLang="de-DE" sz="1600"/>
          </a:p>
        </p:txBody>
      </p:sp>
      <p:sp>
        <p:nvSpPr>
          <p:cNvPr id="2" name="Title 1"/>
          <p:cNvSpPr>
            <a:spLocks noGrp="1"/>
          </p:cNvSpPr>
          <p:nvPr>
            <p:ph type="title"/>
          </p:nvPr>
        </p:nvSpPr>
        <p:spPr/>
        <p:txBody>
          <a:bodyPr/>
          <a:lstStyle/>
          <a:p>
            <a:r>
              <a:rPr lang="ko-KR" altLang="en-US" sz="3600">
                <a:solidFill>
                  <a:srgbClr val="004992"/>
                </a:solidFill>
                <a:latin typeface="+mn-lt"/>
                <a:ea typeface="+mn-ea"/>
                <a:cs typeface="+mn-cs"/>
              </a:rPr>
              <a:t>비밀결사에 의한 미국의 침입을 암시하는 어떠한 단서들이 미국의 </a:t>
            </a:r>
            <a:r>
              <a:rPr lang="en-US" altLang="ko-KR" sz="3600">
                <a:solidFill>
                  <a:srgbClr val="004992"/>
                </a:solidFill>
                <a:latin typeface="+mn-lt"/>
                <a:ea typeface="+mn-ea"/>
                <a:cs typeface="+mn-cs"/>
              </a:rPr>
              <a:t>1</a:t>
            </a:r>
            <a:r>
              <a:rPr lang="ko-KR" altLang="en-US" sz="3600">
                <a:solidFill>
                  <a:srgbClr val="004992"/>
                </a:solidFill>
                <a:latin typeface="+mn-lt"/>
                <a:ea typeface="+mn-ea"/>
                <a:cs typeface="+mn-cs"/>
              </a:rPr>
              <a:t>달러 지폐에 있는가</a:t>
            </a:r>
            <a:r>
              <a:rPr lang="en-US" altLang="ko-KR" sz="3600">
                <a:solidFill>
                  <a:srgbClr val="004992"/>
                </a:solidFill>
                <a:latin typeface="+mn-lt"/>
                <a:ea typeface="+mn-ea"/>
                <a:cs typeface="+mn-cs"/>
              </a:rPr>
              <a:t>?</a:t>
            </a:r>
            <a:br>
              <a:rPr lang="en-US" altLang="ko-KR" sz="3600">
                <a:solidFill>
                  <a:srgbClr val="004992"/>
                </a:solidFill>
                <a:latin typeface="+mn-lt"/>
                <a:ea typeface="+mn-ea"/>
                <a:cs typeface="+mn-cs"/>
              </a:rPr>
            </a:br>
            <a:r>
              <a:rPr lang="en-US" altLang="ko-KR">
                <a:solidFill>
                  <a:srgbClr val="004992"/>
                </a:solidFill>
                <a:latin typeface="+mn-lt"/>
                <a:ea typeface="+mn-ea"/>
                <a:cs typeface="+mn-cs"/>
              </a:rPr>
              <a:t>- </a:t>
            </a:r>
            <a:r>
              <a:rPr lang="ko-KR" altLang="en-US">
                <a:solidFill>
                  <a:srgbClr val="004992"/>
                </a:solidFill>
                <a:latin typeface="+mn-lt"/>
                <a:ea typeface="+mn-ea"/>
                <a:cs typeface="+mn-cs"/>
              </a:rPr>
              <a:t>현대 전설들 </a:t>
            </a:r>
            <a:r>
              <a:rPr lang="en-US" altLang="ko-KR">
                <a:solidFill>
                  <a:srgbClr val="004992"/>
                </a:solidFill>
                <a:latin typeface="+mn-lt"/>
                <a:ea typeface="+mn-ea"/>
                <a:cs typeface="+mn-cs"/>
              </a:rPr>
              <a:t>-</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13</a:t>
            </a:fld>
            <a:endParaRPr lang="de-DE" altLang="ko-KR">
              <a:latin typeface="+mn-lt"/>
              <a:ea typeface="+mn-ea"/>
            </a:endParaRPr>
          </a:p>
        </p:txBody>
      </p:sp>
      <p:pic>
        <p:nvPicPr>
          <p:cNvPr id="1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5907" y="2538476"/>
            <a:ext cx="4023360" cy="3626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Rechteck 9"/>
          <p:cNvSpPr>
            <a:spLocks noChangeArrowheads="1"/>
          </p:cNvSpPr>
          <p:nvPr/>
        </p:nvSpPr>
        <p:spPr bwMode="auto">
          <a:xfrm>
            <a:off x="408955" y="6187207"/>
            <a:ext cx="113760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algn="r" eaLnBrk="1" hangingPunct="1">
              <a:spcBef>
                <a:spcPct val="0"/>
              </a:spcBef>
              <a:buClrTx/>
              <a:buFontTx/>
              <a:buNone/>
            </a:pPr>
            <a:r>
              <a:rPr lang="en-US" altLang="ko-KR" sz="1600">
                <a:latin typeface="Calibri Light"/>
              </a:rPr>
              <a:t>(</a:t>
            </a:r>
            <a:r>
              <a:rPr lang="ko-KR" altLang="en-US" sz="1600">
                <a:latin typeface="Calibri Light"/>
              </a:rPr>
              <a:t>대체훈련으로서 마지막 프리젠테이션을 보시기 바랍니다 </a:t>
            </a:r>
            <a:r>
              <a:rPr lang="en-US" altLang="ko-KR" sz="1600">
                <a:latin typeface="Calibri Light"/>
              </a:rPr>
              <a:t>)</a:t>
            </a:r>
            <a:endParaRPr lang="en-US" altLang="de-DE" sz="1600" dirty="0">
              <a:latin typeface="Calibri Ligh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sz="3600">
                <a:solidFill>
                  <a:srgbClr val="004992"/>
                </a:solidFill>
                <a:latin typeface="+mn-lt"/>
                <a:ea typeface="+mn-ea"/>
                <a:cs typeface="+mn-cs"/>
              </a:rPr>
              <a:t>행동에서 너무 이른 추론</a:t>
            </a:r>
            <a:br>
              <a:rPr lang="ko-KR" altLang="en-US" sz="3600">
                <a:solidFill>
                  <a:srgbClr val="004992"/>
                </a:solidFill>
                <a:latin typeface="+mn-lt"/>
                <a:ea typeface="+mn-ea"/>
                <a:cs typeface="+mn-cs"/>
              </a:rPr>
            </a:br>
            <a:r>
              <a:rPr lang="ko-KR" altLang="en-US">
                <a:solidFill>
                  <a:srgbClr val="004992"/>
                </a:solidFill>
                <a:latin typeface="+mn-lt"/>
                <a:ea typeface="+mn-ea"/>
                <a:cs typeface="+mn-cs"/>
              </a:rPr>
              <a:t>비밀결사에 의해 미국의 침입을 제안하는 어떠한 단서들이 미국의 </a:t>
            </a:r>
            <a:r>
              <a:rPr lang="en-US" altLang="ko-KR">
                <a:solidFill>
                  <a:srgbClr val="004992"/>
                </a:solidFill>
                <a:latin typeface="+mn-lt"/>
                <a:ea typeface="+mn-ea"/>
                <a:cs typeface="+mn-cs"/>
              </a:rPr>
              <a:t>1</a:t>
            </a:r>
            <a:r>
              <a:rPr lang="ko-KR" altLang="en-US">
                <a:solidFill>
                  <a:srgbClr val="004992"/>
                </a:solidFill>
                <a:latin typeface="+mn-lt"/>
                <a:ea typeface="+mn-ea"/>
                <a:cs typeface="+mn-cs"/>
              </a:rPr>
              <a:t>달러 지폐에 있는가</a:t>
            </a:r>
            <a:r>
              <a:rPr lang="en-US" altLang="ko-KR">
                <a:solidFill>
                  <a:srgbClr val="004992"/>
                </a:solidFill>
                <a:latin typeface="+mn-lt"/>
                <a:ea typeface="+mn-ea"/>
                <a:cs typeface="+mn-cs"/>
              </a:rPr>
              <a:t>?</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14</a:t>
            </a:fld>
            <a:endParaRPr lang="de-DE" altLang="ko-KR">
              <a:latin typeface="+mn-lt"/>
              <a:ea typeface="+mn-ea"/>
            </a:endParaRPr>
          </a:p>
        </p:txBody>
      </p:sp>
      <p:graphicFrame>
        <p:nvGraphicFramePr>
          <p:cNvPr id="16" name="Group 38"/>
          <p:cNvGraphicFramePr>
            <a:graphicFrameLocks noGrp="1"/>
          </p:cNvGraphicFramePr>
          <p:nvPr>
            <p:extLst>
              <p:ext uri="{D42A27DB-BD31-4B8C-83A1-F6EECF244321}">
                <p14:modId xmlns:p14="http://schemas.microsoft.com/office/powerpoint/2010/main" val="2498776223"/>
              </p:ext>
            </p:extLst>
          </p:nvPr>
        </p:nvGraphicFramePr>
        <p:xfrm>
          <a:off x="408955" y="2743200"/>
          <a:ext cx="11338560" cy="3977640"/>
        </p:xfrm>
        <a:graphic>
          <a:graphicData uri="http://schemas.openxmlformats.org/drawingml/2006/table">
            <a:tbl>
              <a:tblPr>
                <a:tableStyleId>{21E4AEA4-8DFA-4A89-87EB-49C32662AFE0}</a:tableStyleId>
              </a:tblPr>
              <a:tblGrid>
                <a:gridCol w="6492240">
                  <a:extLst>
                    <a:ext uri="{9D8B030D-6E8A-4147-A177-3AD203B41FA5}">
                      <a16:colId xmlns:a16="http://schemas.microsoft.com/office/drawing/2014/main" val="20000"/>
                    </a:ext>
                  </a:extLst>
                </a:gridCol>
                <a:gridCol w="484632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1800" b="0" i="0" u="none" strike="noStrike" cap="none" normalizeH="0" baseline="0">
                          <a:ln>
                            <a:noFill/>
                          </a:ln>
                          <a:solidFill>
                            <a:srgbClr val="000000"/>
                          </a:solidFill>
                          <a:effectLst/>
                          <a:latin typeface="+mn-lt"/>
                          <a:ea typeface="+mn-ea"/>
                          <a:cs typeface="+mn-cs"/>
                        </a:rPr>
                        <a:t>동의</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1800" b="0" i="0" u="none" strike="noStrike" cap="none" normalizeH="0" baseline="0">
                          <a:ln>
                            <a:noFill/>
                          </a:ln>
                          <a:solidFill>
                            <a:srgbClr val="000000"/>
                          </a:solidFill>
                          <a:effectLst/>
                          <a:latin typeface="+mn-lt"/>
                          <a:ea typeface="+mn-ea"/>
                          <a:cs typeface="+mn-cs"/>
                        </a:rPr>
                        <a:t>“증거”</a:t>
                      </a:r>
                      <a:endParaRPr kumimoji="0" lang="de-DE" sz="1800" b="0" i="0" u="none" strike="noStrike" cap="none" normalizeH="0" baseline="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11880">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ko-KR" altLang="en-US" sz="1800" b="0" i="0" u="none" strike="noStrike" cap="none" normalizeH="0" baseline="0">
                          <a:ln>
                            <a:noFill/>
                          </a:ln>
                          <a:solidFill>
                            <a:srgbClr val="333333"/>
                          </a:solidFill>
                          <a:effectLst/>
                          <a:latin typeface="+mn-lt"/>
                          <a:ea typeface="+mn-ea"/>
                          <a:cs typeface="+mn-cs"/>
                        </a:rPr>
                        <a:t>그림 </a:t>
                      </a:r>
                      <a:r>
                        <a:rPr kumimoji="0" lang="en-US" altLang="ko-KR" sz="1800" b="0" i="0" u="none" strike="noStrike" cap="none" normalizeH="0" baseline="0">
                          <a:ln>
                            <a:noFill/>
                          </a:ln>
                          <a:solidFill>
                            <a:srgbClr val="333333"/>
                          </a:solidFill>
                          <a:effectLst/>
                          <a:latin typeface="+mn-lt"/>
                          <a:ea typeface="+mn-ea"/>
                          <a:cs typeface="+mn-cs"/>
                        </a:rPr>
                        <a:t>1:</a:t>
                      </a:r>
                      <a:r>
                        <a:rPr kumimoji="0" lang="ko-KR" altLang="en-US" sz="1800" b="0" i="0" u="none" strike="noStrike" cap="none" normalizeH="0" baseline="0">
                          <a:ln>
                            <a:noFill/>
                          </a:ln>
                          <a:solidFill>
                            <a:srgbClr val="333333"/>
                          </a:solidFill>
                          <a:effectLst/>
                          <a:latin typeface="+mn-lt"/>
                          <a:ea typeface="+mn-ea"/>
                          <a:cs typeface="+mn-cs"/>
                        </a:rPr>
                        <a:t>뒷면에</a:t>
                      </a:r>
                      <a:r>
                        <a:rPr kumimoji="0" lang="en-US" altLang="ko-KR" sz="1800" b="0" i="0" u="none" strike="noStrike" cap="none" normalizeH="0" baseline="0">
                          <a:ln>
                            <a:noFill/>
                          </a:ln>
                          <a:solidFill>
                            <a:srgbClr val="333333"/>
                          </a:solidFill>
                          <a:effectLst/>
                          <a:latin typeface="+mn-lt"/>
                          <a:ea typeface="+mn-ea"/>
                          <a:cs typeface="+mn-cs"/>
                        </a:rPr>
                        <a:t>, </a:t>
                      </a:r>
                      <a:r>
                        <a:rPr kumimoji="0" lang="ko-KR" altLang="en-US" sz="1800" b="0" i="0" u="none" strike="noStrike" cap="none" normalizeH="0" baseline="0">
                          <a:ln>
                            <a:noFill/>
                          </a:ln>
                          <a:solidFill>
                            <a:srgbClr val="333333"/>
                          </a:solidFill>
                          <a:effectLst/>
                          <a:latin typeface="+mn-lt"/>
                          <a:ea typeface="+mn-ea"/>
                          <a:cs typeface="+mn-cs"/>
                        </a:rPr>
                        <a:t>다른 상징들은 각각 </a:t>
                      </a:r>
                      <a:r>
                        <a:rPr kumimoji="0" lang="en-US" altLang="ko-KR" sz="1800" b="0" i="0" u="none" strike="noStrike" cap="none" normalizeH="0" baseline="0">
                          <a:ln>
                            <a:noFill/>
                          </a:ln>
                          <a:solidFill>
                            <a:srgbClr val="333333"/>
                          </a:solidFill>
                          <a:effectLst/>
                          <a:latin typeface="+mn-lt"/>
                          <a:ea typeface="+mn-ea"/>
                          <a:cs typeface="+mn-cs"/>
                        </a:rPr>
                        <a:t>13</a:t>
                      </a:r>
                      <a:r>
                        <a:rPr kumimoji="0" lang="ko-KR" altLang="en-US" sz="1800" b="0" i="0" u="none" strike="noStrike" cap="none" normalizeH="0" baseline="0">
                          <a:ln>
                            <a:noFill/>
                          </a:ln>
                          <a:solidFill>
                            <a:srgbClr val="333333"/>
                          </a:solidFill>
                          <a:effectLst/>
                          <a:latin typeface="+mn-lt"/>
                          <a:ea typeface="+mn-ea"/>
                          <a:cs typeface="+mn-cs"/>
                        </a:rPr>
                        <a:t>개로 나타내어진다 </a:t>
                      </a:r>
                      <a:r>
                        <a:rPr kumimoji="0" lang="en-US" altLang="ko-KR" sz="1800" b="0" i="0" u="none" strike="noStrike" cap="none" normalizeH="0" baseline="0">
                          <a:ln>
                            <a:noFill/>
                          </a:ln>
                          <a:solidFill>
                            <a:srgbClr val="333333"/>
                          </a:solidFill>
                          <a:effectLst/>
                          <a:latin typeface="+mn-lt"/>
                          <a:ea typeface="+mn-ea"/>
                          <a:cs typeface="+mn-cs"/>
                        </a:rPr>
                        <a:t>(</a:t>
                      </a:r>
                      <a:r>
                        <a:rPr kumimoji="0" lang="ko-KR" altLang="en-US" sz="1800" b="0" i="0" u="none" strike="noStrike" cap="none" normalizeH="0" baseline="0">
                          <a:ln>
                            <a:noFill/>
                          </a:ln>
                          <a:solidFill>
                            <a:srgbClr val="333333"/>
                          </a:solidFill>
                          <a:effectLst/>
                          <a:latin typeface="+mn-lt"/>
                          <a:ea typeface="+mn-ea"/>
                          <a:cs typeface="+mn-cs"/>
                        </a:rPr>
                        <a:t>예를들어</a:t>
                      </a:r>
                      <a:r>
                        <a:rPr kumimoji="0" lang="en-US" altLang="ko-KR" sz="1800" b="0" i="0" u="none" strike="noStrike" cap="none" normalizeH="0" baseline="0">
                          <a:ln>
                            <a:noFill/>
                          </a:ln>
                          <a:solidFill>
                            <a:srgbClr val="333333"/>
                          </a:solidFill>
                          <a:effectLst/>
                          <a:latin typeface="+mn-lt"/>
                          <a:ea typeface="+mn-ea"/>
                          <a:cs typeface="+mn-cs"/>
                        </a:rPr>
                        <a:t>, </a:t>
                      </a:r>
                      <a:r>
                        <a:rPr kumimoji="0" lang="ko-KR" altLang="en-US" sz="1800" b="0" i="0" u="none" strike="noStrike" cap="none" normalizeH="0" baseline="0">
                          <a:ln>
                            <a:noFill/>
                          </a:ln>
                          <a:solidFill>
                            <a:srgbClr val="333333"/>
                          </a:solidFill>
                          <a:effectLst/>
                          <a:latin typeface="+mn-lt"/>
                          <a:ea typeface="+mn-ea"/>
                          <a:cs typeface="+mn-cs"/>
                        </a:rPr>
                        <a:t>기장에 있는 줄</a:t>
                      </a:r>
                      <a:r>
                        <a:rPr kumimoji="0" lang="en-US" altLang="ko-KR" sz="1800" b="0" i="0" u="none" strike="noStrike" cap="none" normalizeH="0" baseline="0">
                          <a:ln>
                            <a:noFill/>
                          </a:ln>
                          <a:solidFill>
                            <a:srgbClr val="333333"/>
                          </a:solidFill>
                          <a:effectLst/>
                          <a:latin typeface="+mn-lt"/>
                          <a:ea typeface="+mn-ea"/>
                          <a:cs typeface="+mn-cs"/>
                        </a:rPr>
                        <a:t>, </a:t>
                      </a:r>
                      <a:r>
                        <a:rPr kumimoji="0" lang="ko-KR" altLang="en-US" sz="1800" b="0" i="0" u="none" strike="noStrike" cap="none" normalizeH="0" baseline="0">
                          <a:ln>
                            <a:noFill/>
                          </a:ln>
                          <a:solidFill>
                            <a:srgbClr val="333333"/>
                          </a:solidFill>
                          <a:effectLst/>
                          <a:latin typeface="+mn-lt"/>
                          <a:ea typeface="+mn-ea"/>
                          <a:cs typeface="+mn-cs"/>
                        </a:rPr>
                        <a:t>올리브 잎</a:t>
                      </a:r>
                      <a:r>
                        <a:rPr kumimoji="0" lang="en-US" altLang="ko-KR" sz="1800" b="0" i="0" u="none" strike="noStrike" cap="none" normalizeH="0" baseline="0">
                          <a:ln>
                            <a:noFill/>
                          </a:ln>
                          <a:solidFill>
                            <a:srgbClr val="333333"/>
                          </a:solidFill>
                          <a:effectLst/>
                          <a:latin typeface="+mn-lt"/>
                          <a:ea typeface="+mn-ea"/>
                          <a:cs typeface="+mn-cs"/>
                        </a:rPr>
                        <a:t>, </a:t>
                      </a:r>
                      <a:r>
                        <a:rPr kumimoji="0" lang="ko-KR" altLang="en-US" sz="1800" b="0" i="0" u="none" strike="noStrike" cap="none" normalizeH="0" baseline="0">
                          <a:ln>
                            <a:noFill/>
                          </a:ln>
                          <a:solidFill>
                            <a:srgbClr val="333333"/>
                          </a:solidFill>
                          <a:effectLst/>
                          <a:latin typeface="+mn-lt"/>
                          <a:ea typeface="+mn-ea"/>
                          <a:cs typeface="+mn-cs"/>
                        </a:rPr>
                        <a:t>화살</a:t>
                      </a:r>
                      <a:r>
                        <a:rPr kumimoji="0" lang="en-US" altLang="ko-KR" sz="1800" b="0" i="0" u="none" strike="noStrike" cap="none" normalizeH="0" baseline="0">
                          <a:ln>
                            <a:noFill/>
                          </a:ln>
                          <a:solidFill>
                            <a:srgbClr val="333333"/>
                          </a:solidFill>
                          <a:effectLst/>
                          <a:latin typeface="+mn-lt"/>
                          <a:ea typeface="+mn-ea"/>
                          <a:cs typeface="+mn-cs"/>
                        </a:rPr>
                        <a:t>).13</a:t>
                      </a:r>
                      <a:r>
                        <a:rPr kumimoji="0" lang="ko-KR" altLang="en-US" sz="1800" b="0" i="0" u="none" strike="noStrike" cap="none" normalizeH="0" baseline="0">
                          <a:ln>
                            <a:noFill/>
                          </a:ln>
                          <a:solidFill>
                            <a:srgbClr val="333333"/>
                          </a:solidFill>
                          <a:effectLst/>
                          <a:latin typeface="+mn-lt"/>
                          <a:ea typeface="+mn-ea"/>
                          <a:cs typeface="+mn-cs"/>
                        </a:rPr>
                        <a:t>은 때때로 악마의 숫자로 판단되어진다</a:t>
                      </a:r>
                      <a:r>
                        <a:rPr kumimoji="0" lang="en-US" altLang="ko-KR" sz="1800" b="0" i="0" u="none" strike="noStrike" cap="none" normalizeH="0" baseline="0">
                          <a:ln>
                            <a:noFill/>
                          </a:ln>
                          <a:solidFill>
                            <a:srgbClr val="333333"/>
                          </a:solidFill>
                          <a:effectLst/>
                          <a:latin typeface="+mn-lt"/>
                          <a:ea typeface="+mn-ea"/>
                          <a:cs typeface="+mn-cs"/>
                        </a:rPr>
                        <a:t>.</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ko-KR" altLang="en-US" sz="1800" b="0" i="0" u="none" strike="noStrike" cap="none" normalizeH="0" baseline="0">
                          <a:ln>
                            <a:noFill/>
                          </a:ln>
                          <a:solidFill>
                            <a:srgbClr val="333333"/>
                          </a:solidFill>
                          <a:effectLst/>
                          <a:latin typeface="+mn-lt"/>
                          <a:ea typeface="+mn-ea"/>
                          <a:cs typeface="+mn-cs"/>
                        </a:rPr>
                        <a:t>그림 </a:t>
                      </a:r>
                      <a:r>
                        <a:rPr kumimoji="0" lang="en-US" altLang="ko-KR" sz="1800" b="0" i="0" u="none" strike="noStrike" cap="none" normalizeH="0" baseline="0">
                          <a:ln>
                            <a:noFill/>
                          </a:ln>
                          <a:solidFill>
                            <a:srgbClr val="333333"/>
                          </a:solidFill>
                          <a:effectLst/>
                          <a:latin typeface="+mn-lt"/>
                          <a:ea typeface="+mn-ea"/>
                          <a:cs typeface="+mn-cs"/>
                        </a:rPr>
                        <a:t>2: </a:t>
                      </a:r>
                      <a:r>
                        <a:rPr kumimoji="0" lang="ko-KR" altLang="en-US" sz="1800" b="0" i="0" u="none" strike="noStrike" cap="none" normalizeH="0" baseline="0">
                          <a:ln>
                            <a:noFill/>
                          </a:ln>
                          <a:solidFill>
                            <a:srgbClr val="333333"/>
                          </a:solidFill>
                          <a:effectLst/>
                          <a:latin typeface="+mn-lt"/>
                          <a:ea typeface="+mn-ea"/>
                          <a:cs typeface="+mn-cs"/>
                        </a:rPr>
                        <a:t>어떤 사람은 그 지폐에는 사실상 죠지 워싱톤이 나타나지 않는다고 하지만 아담 바이스합트는 그 비밀 결사를 발견했다</a:t>
                      </a:r>
                      <a:r>
                        <a:rPr kumimoji="0" lang="en-US" altLang="ko-KR" sz="1800" b="0" i="0" u="none" strike="noStrike" cap="none" normalizeH="0" baseline="0">
                          <a:ln>
                            <a:noFill/>
                          </a:ln>
                          <a:solidFill>
                            <a:srgbClr val="333333"/>
                          </a:solidFill>
                          <a:effectLst/>
                          <a:latin typeface="+mn-lt"/>
                          <a:ea typeface="+mn-ea"/>
                          <a:cs typeface="+mn-cs"/>
                        </a:rPr>
                        <a:t>.</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ko-KR" altLang="en-US" sz="1800" b="0" i="0" u="none" strike="noStrike" cap="none" normalizeH="0" baseline="0">
                          <a:ln>
                            <a:noFill/>
                          </a:ln>
                          <a:solidFill>
                            <a:srgbClr val="333333"/>
                          </a:solidFill>
                          <a:effectLst/>
                          <a:latin typeface="+mn-lt"/>
                          <a:ea typeface="+mn-ea"/>
                          <a:cs typeface="+mn-cs"/>
                        </a:rPr>
                        <a:t>그림 </a:t>
                      </a:r>
                      <a:r>
                        <a:rPr kumimoji="0" lang="en-US" altLang="ko-KR" sz="1800" b="0" i="0" u="none" strike="noStrike" cap="none" normalizeH="0" baseline="0">
                          <a:ln>
                            <a:noFill/>
                          </a:ln>
                          <a:solidFill>
                            <a:srgbClr val="333333"/>
                          </a:solidFill>
                          <a:effectLst/>
                          <a:latin typeface="+mn-lt"/>
                          <a:ea typeface="+mn-ea"/>
                          <a:cs typeface="+mn-cs"/>
                        </a:rPr>
                        <a:t>3: </a:t>
                      </a:r>
                      <a:r>
                        <a:rPr kumimoji="0" lang="ko-KR" altLang="en-US" sz="1800" b="0" i="0" u="none" strike="noStrike" cap="none" normalizeH="0" baseline="0">
                          <a:ln>
                            <a:noFill/>
                          </a:ln>
                          <a:solidFill>
                            <a:srgbClr val="333333"/>
                          </a:solidFill>
                          <a:effectLst/>
                          <a:latin typeface="+mn-lt"/>
                          <a:ea typeface="+mn-ea"/>
                          <a:cs typeface="+mn-cs"/>
                        </a:rPr>
                        <a:t>오른쪽 위쪽에 작은 올빼미가 숨겨져 있고</a:t>
                      </a:r>
                      <a:r>
                        <a:rPr kumimoji="0" lang="en-US" altLang="ko-KR" sz="1800" b="0" i="0" u="none" strike="noStrike" cap="none" normalizeH="0" baseline="0">
                          <a:ln>
                            <a:noFill/>
                          </a:ln>
                          <a:solidFill>
                            <a:srgbClr val="333333"/>
                          </a:solidFill>
                          <a:effectLst/>
                          <a:latin typeface="+mn-lt"/>
                          <a:ea typeface="+mn-ea"/>
                          <a:cs typeface="+mn-cs"/>
                        </a:rPr>
                        <a:t>, </a:t>
                      </a:r>
                      <a:r>
                        <a:rPr kumimoji="0" lang="ko-KR" altLang="en-US" sz="1800" b="0" i="0" u="none" strike="noStrike" cap="none" normalizeH="0" baseline="0">
                          <a:ln>
                            <a:noFill/>
                          </a:ln>
                          <a:solidFill>
                            <a:srgbClr val="333333"/>
                          </a:solidFill>
                          <a:effectLst/>
                          <a:latin typeface="+mn-lt"/>
                          <a:ea typeface="+mn-ea"/>
                          <a:cs typeface="+mn-cs"/>
                        </a:rPr>
                        <a:t>경우에 따라 사탄의 상징으로 여겨진다</a:t>
                      </a:r>
                      <a:r>
                        <a:rPr kumimoji="0" lang="en-US" altLang="ko-KR" sz="1800" b="0" i="0" u="none" strike="noStrike" cap="none" normalizeH="0" baseline="0">
                          <a:ln>
                            <a:noFill/>
                          </a:ln>
                          <a:solidFill>
                            <a:srgbClr val="333333"/>
                          </a:solidFill>
                          <a:effectLst/>
                          <a:latin typeface="+mn-lt"/>
                          <a:ea typeface="+mn-ea"/>
                          <a:cs typeface="+mn-cs"/>
                        </a:rPr>
                        <a:t>.</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ko-KR" altLang="en-US" sz="1800" b="0" i="0" u="none" strike="noStrike" cap="none" normalizeH="0" baseline="0">
                          <a:ln>
                            <a:noFill/>
                          </a:ln>
                          <a:solidFill>
                            <a:srgbClr val="333333"/>
                          </a:solidFill>
                          <a:effectLst/>
                          <a:latin typeface="+mn-lt"/>
                          <a:ea typeface="+mn-ea"/>
                          <a:cs typeface="+mn-cs"/>
                        </a:rPr>
                        <a:t>그림 </a:t>
                      </a:r>
                      <a:r>
                        <a:rPr kumimoji="0" lang="en-US" altLang="ko-KR" sz="1800" b="0" i="0" u="none" strike="noStrike" cap="none" normalizeH="0" baseline="0">
                          <a:ln>
                            <a:noFill/>
                          </a:ln>
                          <a:solidFill>
                            <a:srgbClr val="333333"/>
                          </a:solidFill>
                          <a:effectLst/>
                          <a:latin typeface="+mn-lt"/>
                          <a:ea typeface="+mn-ea"/>
                          <a:cs typeface="+mn-cs"/>
                        </a:rPr>
                        <a:t>4: </a:t>
                      </a:r>
                      <a:r>
                        <a:rPr kumimoji="0" lang="ko-KR" altLang="en-US" sz="1800" b="0" i="0" u="none" strike="noStrike" cap="none" normalizeH="0" baseline="0">
                          <a:ln>
                            <a:noFill/>
                          </a:ln>
                          <a:solidFill>
                            <a:srgbClr val="333333"/>
                          </a:solidFill>
                          <a:effectLst/>
                          <a:latin typeface="+mn-lt"/>
                          <a:ea typeface="+mn-ea"/>
                          <a:cs typeface="+mn-cs"/>
                        </a:rPr>
                        <a:t>피라미드 뒤쪽에서 아마도 프리 메이슨이라는 비밀결사의 상징을 나타낸다</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7" name="Picture 39" descr="NYC - Metropolitan Museum of Art - Gilbert Stuart's George Washington - wallyg -flickr - c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136822" y="3281933"/>
            <a:ext cx="951548"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7" descr="Ey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087045" y="5203616"/>
            <a:ext cx="1051102" cy="109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1" descr="owl"/>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411381" y="5203616"/>
            <a:ext cx="1463040" cy="109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6" descr="Eagl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442814" y="3329540"/>
            <a:ext cx="1400175" cy="1431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Caption_37"/>
          <p:cNvSpPr>
            <a:spLocks noChangeShapeType="1"/>
          </p:cNvSpPr>
          <p:nvPr/>
        </p:nvSpPr>
        <p:spPr bwMode="auto">
          <a:xfrm>
            <a:off x="8746270" y="4846320"/>
            <a:ext cx="0" cy="50323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de-DE"/>
          </a:p>
        </p:txBody>
      </p:sp>
      <p:sp>
        <p:nvSpPr>
          <p:cNvPr id="22" name="Caption_36"/>
          <p:cNvSpPr>
            <a:spLocks noChangeArrowheads="1"/>
          </p:cNvSpPr>
          <p:nvPr/>
        </p:nvSpPr>
        <p:spPr bwMode="auto">
          <a:xfrm>
            <a:off x="7867533" y="5215056"/>
            <a:ext cx="365760" cy="365760"/>
          </a:xfrm>
          <a:prstGeom prst="flowChartConnector">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23" name="Caption_29"/>
          <p:cNvSpPr txBox="1">
            <a:spLocks noChangeArrowheads="1"/>
          </p:cNvSpPr>
          <p:nvPr/>
        </p:nvSpPr>
        <p:spPr bwMode="auto">
          <a:xfrm>
            <a:off x="7442814" y="4761148"/>
            <a:ext cx="14001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mn-lt"/>
                <a:ea typeface="+mn-ea"/>
              </a:rPr>
              <a:t>1</a:t>
            </a:r>
          </a:p>
        </p:txBody>
      </p:sp>
      <p:sp>
        <p:nvSpPr>
          <p:cNvPr id="24" name="Caption_26"/>
          <p:cNvSpPr txBox="1">
            <a:spLocks noChangeArrowheads="1"/>
          </p:cNvSpPr>
          <p:nvPr/>
        </p:nvSpPr>
        <p:spPr bwMode="auto">
          <a:xfrm>
            <a:off x="10136822" y="4710683"/>
            <a:ext cx="9515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mn-lt"/>
                <a:ea typeface="+mn-ea"/>
              </a:rPr>
              <a:t>2</a:t>
            </a:r>
          </a:p>
        </p:txBody>
      </p:sp>
      <p:sp>
        <p:nvSpPr>
          <p:cNvPr id="25" name="Caption_28"/>
          <p:cNvSpPr txBox="1">
            <a:spLocks noChangeArrowheads="1"/>
          </p:cNvSpPr>
          <p:nvPr/>
        </p:nvSpPr>
        <p:spPr bwMode="auto">
          <a:xfrm>
            <a:off x="7411381" y="6300896"/>
            <a:ext cx="14630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mn-lt"/>
                <a:ea typeface="+mn-ea"/>
              </a:rPr>
              <a:t>3</a:t>
            </a:r>
          </a:p>
        </p:txBody>
      </p:sp>
      <p:sp>
        <p:nvSpPr>
          <p:cNvPr id="26" name="Caption_27"/>
          <p:cNvSpPr txBox="1">
            <a:spLocks noChangeArrowheads="1"/>
          </p:cNvSpPr>
          <p:nvPr/>
        </p:nvSpPr>
        <p:spPr bwMode="auto">
          <a:xfrm>
            <a:off x="10087045" y="6300896"/>
            <a:ext cx="10511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mn-lt"/>
                <a:ea typeface="+mn-ea"/>
              </a:rPr>
              <a:t>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sz="3600">
                <a:solidFill>
                  <a:srgbClr val="004992"/>
                </a:solidFill>
                <a:latin typeface="+mn-lt"/>
                <a:ea typeface="+mn-ea"/>
                <a:cs typeface="+mn-cs"/>
              </a:rPr>
              <a:t>행동에서 너무 이른 추론</a:t>
            </a:r>
            <a:br>
              <a:rPr lang="ko-KR" altLang="en-US" sz="3600">
                <a:solidFill>
                  <a:srgbClr val="004992"/>
                </a:solidFill>
                <a:latin typeface="+mn-lt"/>
                <a:ea typeface="+mn-ea"/>
                <a:cs typeface="+mn-cs"/>
              </a:rPr>
            </a:br>
            <a:r>
              <a:rPr lang="ko-KR" altLang="en-US">
                <a:solidFill>
                  <a:srgbClr val="004992"/>
                </a:solidFill>
                <a:latin typeface="+mn-lt"/>
                <a:ea typeface="+mn-ea"/>
                <a:cs typeface="+mn-cs"/>
              </a:rPr>
              <a:t>비밀결사에 의해 미국의 침입을 제안하는 어떠한 단서들이 미국의 </a:t>
            </a:r>
            <a:r>
              <a:rPr lang="en-US" altLang="ko-KR">
                <a:solidFill>
                  <a:srgbClr val="004992"/>
                </a:solidFill>
                <a:latin typeface="+mn-lt"/>
                <a:ea typeface="+mn-ea"/>
                <a:cs typeface="+mn-cs"/>
              </a:rPr>
              <a:t>1</a:t>
            </a:r>
            <a:r>
              <a:rPr lang="ko-KR" altLang="en-US">
                <a:solidFill>
                  <a:srgbClr val="004992"/>
                </a:solidFill>
                <a:latin typeface="+mn-lt"/>
                <a:ea typeface="+mn-ea"/>
                <a:cs typeface="+mn-cs"/>
              </a:rPr>
              <a:t>달러 지폐에 있는가</a:t>
            </a:r>
            <a:r>
              <a:rPr lang="en-US" altLang="ko-KR">
                <a:solidFill>
                  <a:srgbClr val="004992"/>
                </a:solidFill>
                <a:latin typeface="+mn-lt"/>
                <a:ea typeface="+mn-ea"/>
                <a:cs typeface="+mn-cs"/>
              </a:rPr>
              <a:t>?</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15</a:t>
            </a:fld>
            <a:endParaRPr lang="de-DE" altLang="ko-KR">
              <a:latin typeface="+mn-lt"/>
              <a:ea typeface="+mn-ea"/>
            </a:endParaRPr>
          </a:p>
        </p:txBody>
      </p:sp>
      <p:graphicFrame>
        <p:nvGraphicFramePr>
          <p:cNvPr id="16" name="Group 38"/>
          <p:cNvGraphicFramePr>
            <a:graphicFrameLocks noGrp="1"/>
          </p:cNvGraphicFramePr>
          <p:nvPr>
            <p:extLst>
              <p:ext uri="{D42A27DB-BD31-4B8C-83A1-F6EECF244321}">
                <p14:modId xmlns:p14="http://schemas.microsoft.com/office/powerpoint/2010/main" val="2716139632"/>
              </p:ext>
            </p:extLst>
          </p:nvPr>
        </p:nvGraphicFramePr>
        <p:xfrm>
          <a:off x="408955" y="2743200"/>
          <a:ext cx="11338560" cy="3977640"/>
        </p:xfrm>
        <a:graphic>
          <a:graphicData uri="http://schemas.openxmlformats.org/drawingml/2006/table">
            <a:tbl>
              <a:tblPr>
                <a:tableStyleId>{21E4AEA4-8DFA-4A89-87EB-49C32662AFE0}</a:tableStyleId>
              </a:tblPr>
              <a:tblGrid>
                <a:gridCol w="6492240">
                  <a:extLst>
                    <a:ext uri="{9D8B030D-6E8A-4147-A177-3AD203B41FA5}">
                      <a16:colId xmlns:a16="http://schemas.microsoft.com/office/drawing/2014/main" val="20000"/>
                    </a:ext>
                  </a:extLst>
                </a:gridCol>
                <a:gridCol w="484632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1800" b="0" i="0" u="none" strike="noStrike" cap="none" normalizeH="0" baseline="0">
                          <a:ln>
                            <a:noFill/>
                          </a:ln>
                          <a:solidFill>
                            <a:srgbClr val="000000"/>
                          </a:solidFill>
                          <a:effectLst/>
                          <a:latin typeface="+mn-lt"/>
                          <a:ea typeface="+mn-ea"/>
                          <a:cs typeface="+mn-cs"/>
                        </a:rPr>
                        <a:t>반대</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1800" b="0" i="0" u="none" strike="noStrike" cap="none" normalizeH="0" baseline="0">
                          <a:ln>
                            <a:noFill/>
                          </a:ln>
                          <a:solidFill>
                            <a:srgbClr val="000000"/>
                          </a:solidFill>
                          <a:effectLst/>
                          <a:latin typeface="+mn-lt"/>
                          <a:ea typeface="+mn-ea"/>
                          <a:cs typeface="+mn-cs"/>
                        </a:rPr>
                        <a:t>“증거”</a:t>
                      </a:r>
                      <a:endParaRPr kumimoji="0" lang="de-DE" sz="1800" b="0" i="0" u="none" strike="noStrike" cap="none" normalizeH="0" baseline="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11880">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ko-KR" altLang="en-US" sz="1800" b="0" i="0" u="none" strike="noStrike" cap="none" normalizeH="0" baseline="0">
                          <a:ln>
                            <a:noFill/>
                          </a:ln>
                          <a:solidFill>
                            <a:srgbClr val="333333"/>
                          </a:solidFill>
                          <a:effectLst/>
                          <a:latin typeface="+mn-lt"/>
                          <a:ea typeface="+mn-ea"/>
                          <a:cs typeface="+mn-cs"/>
                        </a:rPr>
                        <a:t>그림 </a:t>
                      </a:r>
                      <a:r>
                        <a:rPr kumimoji="0" lang="en-US" altLang="ko-KR" sz="1800" b="0" i="0" u="none" strike="noStrike" cap="none" normalizeH="0" baseline="0">
                          <a:ln>
                            <a:noFill/>
                          </a:ln>
                          <a:solidFill>
                            <a:srgbClr val="333333"/>
                          </a:solidFill>
                          <a:effectLst/>
                          <a:latin typeface="+mn-lt"/>
                          <a:ea typeface="+mn-ea"/>
                          <a:cs typeface="+mn-cs"/>
                        </a:rPr>
                        <a:t>1: </a:t>
                      </a:r>
                      <a:r>
                        <a:rPr kumimoji="0" lang="ko-KR" altLang="en-US" sz="1800" b="0" i="0" u="none" strike="noStrike" cap="none" normalizeH="0" baseline="0">
                          <a:ln>
                            <a:noFill/>
                          </a:ln>
                          <a:solidFill>
                            <a:srgbClr val="333333"/>
                          </a:solidFill>
                          <a:effectLst/>
                          <a:latin typeface="+mn-lt"/>
                          <a:ea typeface="+mn-ea"/>
                          <a:cs typeface="+mn-cs"/>
                        </a:rPr>
                        <a:t>초기에 미국에 </a:t>
                      </a:r>
                      <a:r>
                        <a:rPr kumimoji="0" lang="en-US" altLang="ko-KR" sz="1800" b="0" i="0" u="none" strike="noStrike" cap="none" normalizeH="0" baseline="0">
                          <a:ln>
                            <a:noFill/>
                          </a:ln>
                          <a:solidFill>
                            <a:srgbClr val="333333"/>
                          </a:solidFill>
                          <a:effectLst/>
                          <a:latin typeface="+mn-lt"/>
                          <a:ea typeface="+mn-ea"/>
                          <a:cs typeface="+mn-cs"/>
                        </a:rPr>
                        <a:t>13</a:t>
                      </a:r>
                      <a:r>
                        <a:rPr kumimoji="0" lang="ko-KR" altLang="en-US" sz="1800" b="0" i="0" u="none" strike="noStrike" cap="none" normalizeH="0" baseline="0">
                          <a:ln>
                            <a:noFill/>
                          </a:ln>
                          <a:solidFill>
                            <a:srgbClr val="333333"/>
                          </a:solidFill>
                          <a:effectLst/>
                          <a:latin typeface="+mn-lt"/>
                          <a:ea typeface="+mn-ea"/>
                          <a:cs typeface="+mn-cs"/>
                        </a:rPr>
                        <a:t>개의 주가 있었으므로 그 수인 </a:t>
                      </a:r>
                      <a:r>
                        <a:rPr kumimoji="0" lang="en-US" altLang="ko-KR" sz="1800" b="0" i="0" u="none" strike="noStrike" cap="none" normalizeH="0" baseline="0">
                          <a:ln>
                            <a:noFill/>
                          </a:ln>
                          <a:solidFill>
                            <a:srgbClr val="333333"/>
                          </a:solidFill>
                          <a:effectLst/>
                          <a:latin typeface="+mn-lt"/>
                          <a:ea typeface="+mn-ea"/>
                          <a:cs typeface="+mn-cs"/>
                        </a:rPr>
                        <a:t>13</a:t>
                      </a:r>
                      <a:r>
                        <a:rPr kumimoji="0" lang="ko-KR" altLang="en-US" sz="1800" b="0" i="0" u="none" strike="noStrike" cap="none" normalizeH="0" baseline="0">
                          <a:ln>
                            <a:noFill/>
                          </a:ln>
                          <a:solidFill>
                            <a:srgbClr val="333333"/>
                          </a:solidFill>
                          <a:effectLst/>
                          <a:latin typeface="+mn-lt"/>
                          <a:ea typeface="+mn-ea"/>
                          <a:cs typeface="+mn-cs"/>
                        </a:rPr>
                        <a:t>이다</a:t>
                      </a:r>
                      <a:r>
                        <a:rPr kumimoji="0" lang="en-US" altLang="ko-KR" sz="1800" b="0" i="0" u="none" strike="noStrike" cap="none" normalizeH="0" baseline="0">
                          <a:ln>
                            <a:noFill/>
                          </a:ln>
                          <a:solidFill>
                            <a:srgbClr val="333333"/>
                          </a:solidFill>
                          <a:effectLst/>
                          <a:latin typeface="+mn-lt"/>
                          <a:ea typeface="+mn-ea"/>
                          <a:cs typeface="+mn-cs"/>
                        </a:rPr>
                        <a:t>!</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ko-KR" altLang="en-US" sz="1800" b="0" i="0" u="none" strike="noStrike" cap="none" normalizeH="0" baseline="0">
                          <a:ln>
                            <a:noFill/>
                          </a:ln>
                          <a:solidFill>
                            <a:srgbClr val="333333"/>
                          </a:solidFill>
                          <a:effectLst/>
                          <a:latin typeface="+mn-lt"/>
                          <a:ea typeface="+mn-ea"/>
                          <a:cs typeface="+mn-cs"/>
                        </a:rPr>
                        <a:t>그림 </a:t>
                      </a:r>
                      <a:r>
                        <a:rPr kumimoji="0" lang="en-US" altLang="ko-KR" sz="1800" b="0" i="0" u="none" strike="noStrike" cap="none" normalizeH="0" baseline="0">
                          <a:ln>
                            <a:noFill/>
                          </a:ln>
                          <a:solidFill>
                            <a:srgbClr val="333333"/>
                          </a:solidFill>
                          <a:effectLst/>
                          <a:latin typeface="+mn-lt"/>
                          <a:ea typeface="+mn-ea"/>
                          <a:cs typeface="+mn-cs"/>
                        </a:rPr>
                        <a:t>2: </a:t>
                      </a:r>
                      <a:r>
                        <a:rPr kumimoji="0" lang="ko-KR" altLang="en-US" sz="1800" b="0" i="0" u="none" strike="noStrike" cap="none" normalizeH="0" baseline="0">
                          <a:ln>
                            <a:noFill/>
                          </a:ln>
                          <a:solidFill>
                            <a:srgbClr val="333333"/>
                          </a:solidFill>
                          <a:effectLst/>
                          <a:latin typeface="+mn-lt"/>
                          <a:ea typeface="+mn-ea"/>
                          <a:cs typeface="+mn-cs"/>
                        </a:rPr>
                        <a:t>소문에 대조적으로</a:t>
                      </a:r>
                      <a:r>
                        <a:rPr kumimoji="0" lang="en-US" altLang="ko-KR" sz="1800" b="0" i="0" u="none" strike="noStrike" cap="none" normalizeH="0" baseline="0">
                          <a:ln>
                            <a:noFill/>
                          </a:ln>
                          <a:solidFill>
                            <a:srgbClr val="333333"/>
                          </a:solidFill>
                          <a:effectLst/>
                          <a:latin typeface="+mn-lt"/>
                          <a:ea typeface="+mn-ea"/>
                          <a:cs typeface="+mn-cs"/>
                        </a:rPr>
                        <a:t>, </a:t>
                      </a:r>
                      <a:r>
                        <a:rPr kumimoji="0" lang="ko-KR" altLang="en-US" sz="1800" b="0" i="0" u="none" strike="noStrike" cap="none" normalizeH="0" baseline="0">
                          <a:ln>
                            <a:noFill/>
                          </a:ln>
                          <a:solidFill>
                            <a:srgbClr val="333333"/>
                          </a:solidFill>
                          <a:effectLst/>
                          <a:latin typeface="+mn-lt"/>
                          <a:ea typeface="+mn-ea"/>
                          <a:cs typeface="+mn-cs"/>
                        </a:rPr>
                        <a:t>아담 바이스합트와 죠지 워싱톤사이의 유사점 들은 명백하지 않다</a:t>
                      </a:r>
                      <a:r>
                        <a:rPr kumimoji="0" lang="en-US" altLang="ko-KR" sz="1800" b="0" i="0" u="none" strike="noStrike" cap="none" normalizeH="0" baseline="0">
                          <a:ln>
                            <a:noFill/>
                          </a:ln>
                          <a:solidFill>
                            <a:srgbClr val="333333"/>
                          </a:solidFill>
                          <a:effectLst/>
                          <a:latin typeface="+mn-lt"/>
                          <a:ea typeface="+mn-ea"/>
                          <a:cs typeface="+mn-cs"/>
                        </a:rPr>
                        <a:t>. </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ko-KR" altLang="en-US" sz="1800" b="0" i="0" u="none" strike="noStrike" cap="none" normalizeH="0" baseline="0">
                          <a:ln>
                            <a:noFill/>
                          </a:ln>
                          <a:solidFill>
                            <a:srgbClr val="333333"/>
                          </a:solidFill>
                          <a:effectLst/>
                          <a:latin typeface="+mn-lt"/>
                          <a:ea typeface="+mn-ea"/>
                          <a:cs typeface="+mn-cs"/>
                        </a:rPr>
                        <a:t>그림 </a:t>
                      </a:r>
                      <a:r>
                        <a:rPr kumimoji="0" lang="en-US" altLang="ko-KR" sz="1800" b="0" i="0" u="none" strike="noStrike" cap="none" normalizeH="0" baseline="0">
                          <a:ln>
                            <a:noFill/>
                          </a:ln>
                          <a:solidFill>
                            <a:srgbClr val="333333"/>
                          </a:solidFill>
                          <a:effectLst/>
                          <a:latin typeface="+mn-lt"/>
                          <a:ea typeface="+mn-ea"/>
                          <a:cs typeface="+mn-cs"/>
                        </a:rPr>
                        <a:t>3: </a:t>
                      </a:r>
                      <a:r>
                        <a:rPr kumimoji="0" lang="ko-KR" altLang="en-US" sz="1800" b="0" i="0" u="none" strike="noStrike" cap="none" normalizeH="0" baseline="0">
                          <a:ln>
                            <a:noFill/>
                          </a:ln>
                          <a:solidFill>
                            <a:srgbClr val="333333"/>
                          </a:solidFill>
                          <a:effectLst/>
                          <a:latin typeface="+mn-lt"/>
                          <a:ea typeface="+mn-ea"/>
                          <a:cs typeface="+mn-cs"/>
                        </a:rPr>
                        <a:t>그 올빼미는 특정한 상징을 의미하는 것이 아니다</a:t>
                      </a:r>
                      <a:r>
                        <a:rPr kumimoji="0" lang="en-US" altLang="ko-KR" sz="1800" b="0" i="0" u="none" strike="noStrike" cap="none" normalizeH="0" baseline="0">
                          <a:ln>
                            <a:noFill/>
                          </a:ln>
                          <a:solidFill>
                            <a:srgbClr val="333333"/>
                          </a:solidFill>
                          <a:effectLst/>
                          <a:latin typeface="+mn-lt"/>
                          <a:ea typeface="+mn-ea"/>
                          <a:cs typeface="+mn-cs"/>
                        </a:rPr>
                        <a:t>, </a:t>
                      </a:r>
                      <a:r>
                        <a:rPr kumimoji="0" lang="ko-KR" altLang="en-US" sz="1800" b="0" i="0" u="none" strike="noStrike" cap="none" normalizeH="0" baseline="0">
                          <a:ln>
                            <a:noFill/>
                          </a:ln>
                          <a:solidFill>
                            <a:srgbClr val="333333"/>
                          </a:solidFill>
                          <a:effectLst/>
                          <a:latin typeface="+mn-lt"/>
                          <a:ea typeface="+mn-ea"/>
                          <a:cs typeface="+mn-cs"/>
                        </a:rPr>
                        <a:t>때때로 그것은 잘못을 나타내기도 한다</a:t>
                      </a:r>
                      <a:r>
                        <a:rPr kumimoji="0" lang="en-US" altLang="ko-KR" sz="1800" b="0" i="0" u="none" strike="noStrike" cap="none" normalizeH="0" baseline="0">
                          <a:ln>
                            <a:noFill/>
                          </a:ln>
                          <a:solidFill>
                            <a:srgbClr val="333333"/>
                          </a:solidFill>
                          <a:effectLst/>
                          <a:latin typeface="+mn-lt"/>
                          <a:ea typeface="+mn-ea"/>
                          <a:cs typeface="+mn-cs"/>
                        </a:rPr>
                        <a:t>, </a:t>
                      </a:r>
                      <a:r>
                        <a:rPr kumimoji="0" lang="ko-KR" altLang="en-US" sz="1800" b="0" i="0" u="none" strike="noStrike" cap="none" normalizeH="0" baseline="0">
                          <a:ln>
                            <a:noFill/>
                          </a:ln>
                          <a:solidFill>
                            <a:srgbClr val="333333"/>
                          </a:solidFill>
                          <a:effectLst/>
                          <a:latin typeface="+mn-lt"/>
                          <a:ea typeface="+mn-ea"/>
                          <a:cs typeface="+mn-cs"/>
                        </a:rPr>
                        <a:t>그러나</a:t>
                      </a:r>
                      <a:r>
                        <a:rPr kumimoji="0" lang="en-US" altLang="ko-KR" sz="1800" b="0" i="0" u="none" strike="noStrike" cap="none" normalizeH="0" baseline="0">
                          <a:ln>
                            <a:noFill/>
                          </a:ln>
                          <a:solidFill>
                            <a:srgbClr val="333333"/>
                          </a:solidFill>
                          <a:effectLst/>
                          <a:latin typeface="+mn-lt"/>
                          <a:ea typeface="+mn-ea"/>
                          <a:cs typeface="+mn-cs"/>
                        </a:rPr>
                        <a:t>, </a:t>
                      </a:r>
                      <a:r>
                        <a:rPr kumimoji="0" lang="ko-KR" altLang="en-US" sz="1800" b="0" i="0" u="none" strike="noStrike" cap="none" normalizeH="0" baseline="0">
                          <a:ln>
                            <a:noFill/>
                          </a:ln>
                          <a:solidFill>
                            <a:srgbClr val="333333"/>
                          </a:solidFill>
                          <a:effectLst/>
                          <a:latin typeface="+mn-lt"/>
                          <a:ea typeface="+mn-ea"/>
                          <a:cs typeface="+mn-cs"/>
                        </a:rPr>
                        <a:t>그것은 종종 현명함을 나타낸다</a:t>
                      </a:r>
                      <a:r>
                        <a:rPr kumimoji="0" lang="en-US" altLang="ko-KR" sz="1800" b="0" i="0" u="none" strike="noStrike" cap="none" normalizeH="0" baseline="0">
                          <a:ln>
                            <a:noFill/>
                          </a:ln>
                          <a:solidFill>
                            <a:srgbClr val="333333"/>
                          </a:solidFill>
                          <a:effectLst/>
                          <a:latin typeface="+mn-lt"/>
                          <a:ea typeface="+mn-ea"/>
                          <a:cs typeface="+mn-cs"/>
                        </a:rPr>
                        <a:t>.(</a:t>
                      </a:r>
                      <a:r>
                        <a:rPr kumimoji="0" lang="ko-KR" altLang="en-US" sz="1800" b="0" i="0" u="none" strike="noStrike" cap="none" normalizeH="0" baseline="0">
                          <a:ln>
                            <a:noFill/>
                          </a:ln>
                          <a:solidFill>
                            <a:srgbClr val="333333"/>
                          </a:solidFill>
                          <a:effectLst/>
                          <a:latin typeface="+mn-lt"/>
                          <a:ea typeface="+mn-ea"/>
                          <a:cs typeface="+mn-cs"/>
                        </a:rPr>
                        <a:t>예</a:t>
                      </a:r>
                      <a:r>
                        <a:rPr kumimoji="0" lang="en-US" altLang="ko-KR" sz="1800" b="0" i="0" u="none" strike="noStrike" cap="none" normalizeH="0" baseline="0">
                          <a:ln>
                            <a:noFill/>
                          </a:ln>
                          <a:solidFill>
                            <a:srgbClr val="333333"/>
                          </a:solidFill>
                          <a:effectLst/>
                          <a:latin typeface="+mn-lt"/>
                          <a:ea typeface="+mn-ea"/>
                          <a:cs typeface="+mn-cs"/>
                        </a:rPr>
                        <a:t>: </a:t>
                      </a:r>
                      <a:r>
                        <a:rPr kumimoji="0" lang="ko-KR" altLang="en-US" sz="1800" b="0" i="0" u="none" strike="noStrike" cap="none" normalizeH="0" baseline="0">
                          <a:ln>
                            <a:noFill/>
                          </a:ln>
                          <a:solidFill>
                            <a:srgbClr val="333333"/>
                          </a:solidFill>
                          <a:effectLst/>
                          <a:latin typeface="+mn-lt"/>
                          <a:ea typeface="+mn-ea"/>
                          <a:cs typeface="+mn-cs"/>
                        </a:rPr>
                        <a:t>올빼미는 많은 출판사들에 의해 상징으로 사용되기도 한다</a:t>
                      </a:r>
                      <a:r>
                        <a:rPr kumimoji="0" lang="en-US" altLang="ko-KR" sz="1800" b="0" i="0" u="none" strike="noStrike" cap="none" normalizeH="0" baseline="0">
                          <a:ln>
                            <a:noFill/>
                          </a:ln>
                          <a:solidFill>
                            <a:srgbClr val="333333"/>
                          </a:solidFill>
                          <a:effectLst/>
                          <a:latin typeface="+mn-lt"/>
                          <a:ea typeface="+mn-ea"/>
                          <a:cs typeface="+mn-cs"/>
                        </a:rPr>
                        <a:t>).</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ko-KR" altLang="en-US" sz="1800" b="0" i="0" u="none" strike="noStrike" cap="none" normalizeH="0" baseline="0">
                          <a:ln>
                            <a:noFill/>
                          </a:ln>
                          <a:solidFill>
                            <a:srgbClr val="333333"/>
                          </a:solidFill>
                          <a:effectLst/>
                          <a:latin typeface="+mn-lt"/>
                          <a:ea typeface="+mn-ea"/>
                          <a:cs typeface="+mn-cs"/>
                        </a:rPr>
                        <a:t>삼각형은 기독교에서 신의 전시안</a:t>
                      </a:r>
                      <a:r>
                        <a:rPr kumimoji="0" lang="en-US" altLang="ko-KR" sz="1800" b="0" i="0" u="none" strike="noStrike" cap="none" normalizeH="0" baseline="0">
                          <a:ln>
                            <a:noFill/>
                          </a:ln>
                          <a:solidFill>
                            <a:srgbClr val="333333"/>
                          </a:solidFill>
                          <a:effectLst/>
                          <a:latin typeface="+mn-lt"/>
                          <a:ea typeface="+mn-ea"/>
                          <a:cs typeface="+mn-cs"/>
                        </a:rPr>
                        <a:t>(</a:t>
                      </a:r>
                      <a:r>
                        <a:rPr kumimoji="0" lang="ko-KR" altLang="en-US" sz="1800" b="0" i="0" u="none" strike="noStrike" cap="none" normalizeH="0" baseline="0">
                          <a:ln>
                            <a:noFill/>
                          </a:ln>
                          <a:solidFill>
                            <a:srgbClr val="333333"/>
                          </a:solidFill>
                          <a:effectLst/>
                          <a:latin typeface="+mn-lt"/>
                          <a:ea typeface="+mn-ea"/>
                          <a:cs typeface="+mn-cs"/>
                        </a:rPr>
                        <a:t>만물을 꿰뚤어보는</a:t>
                      </a:r>
                      <a:r>
                        <a:rPr kumimoji="0" lang="en-US" altLang="ko-KR" sz="1800" b="0" i="0" u="none" strike="noStrike" cap="none" normalizeH="0" baseline="0">
                          <a:ln>
                            <a:noFill/>
                          </a:ln>
                          <a:solidFill>
                            <a:srgbClr val="333333"/>
                          </a:solidFill>
                          <a:effectLst/>
                          <a:latin typeface="+mn-lt"/>
                          <a:ea typeface="+mn-ea"/>
                          <a:cs typeface="+mn-cs"/>
                        </a:rPr>
                        <a:t>)</a:t>
                      </a:r>
                      <a:r>
                        <a:rPr kumimoji="0" lang="ko-KR" altLang="en-US" sz="1800" b="0" i="0" u="none" strike="noStrike" cap="none" normalizeH="0" baseline="0">
                          <a:ln>
                            <a:noFill/>
                          </a:ln>
                          <a:solidFill>
                            <a:srgbClr val="333333"/>
                          </a:solidFill>
                          <a:effectLst/>
                          <a:latin typeface="+mn-lt"/>
                          <a:ea typeface="+mn-ea"/>
                          <a:cs typeface="+mn-cs"/>
                        </a:rPr>
                        <a:t>을 나타낸다</a:t>
                      </a:r>
                      <a:r>
                        <a:rPr kumimoji="0" lang="en-US" altLang="ko-KR" sz="1800" b="0" i="0" u="none" strike="noStrike" cap="none" normalizeH="0" baseline="0">
                          <a:ln>
                            <a:noFill/>
                          </a:ln>
                          <a:solidFill>
                            <a:srgbClr val="333333"/>
                          </a:solidFill>
                          <a:effectLst/>
                          <a:latin typeface="+mn-lt"/>
                          <a:ea typeface="+mn-ea"/>
                          <a:cs typeface="+mn-cs"/>
                        </a:rPr>
                        <a:t>(</a:t>
                      </a:r>
                      <a:r>
                        <a:rPr kumimoji="0" lang="ko-KR" altLang="en-US" sz="1800" b="0" i="0" u="none" strike="noStrike" cap="none" normalizeH="0" baseline="0">
                          <a:ln>
                            <a:noFill/>
                          </a:ln>
                          <a:solidFill>
                            <a:srgbClr val="333333"/>
                          </a:solidFill>
                          <a:effectLst/>
                          <a:latin typeface="+mn-lt"/>
                          <a:ea typeface="+mn-ea"/>
                          <a:cs typeface="+mn-cs"/>
                        </a:rPr>
                        <a:t>그림은 기독교 교회 창문의 부분을 보여준다</a:t>
                      </a:r>
                      <a:r>
                        <a:rPr kumimoji="0" lang="en-US" altLang="ko-KR" sz="1800" b="0" i="0" u="none" strike="noStrike" cap="none" normalizeH="0" baseline="0">
                          <a:ln>
                            <a:noFill/>
                          </a:ln>
                          <a:solidFill>
                            <a:srgbClr val="333333"/>
                          </a:solidFill>
                          <a:effectLst/>
                          <a:latin typeface="+mn-lt"/>
                          <a:ea typeface="+mn-ea"/>
                          <a:cs typeface="+mn-cs"/>
                        </a:rPr>
                        <a:t>)</a:t>
                      </a:r>
                      <a:endParaRPr kumimoji="0" lang="es-E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7" name="Picture 25" descr="180px-Adam_weishaup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66872" y="3501008"/>
            <a:ext cx="1018903" cy="1426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8" descr="cobalt123 - flickr - Stained Glass Panel, Eye-Catcher - cclicene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968652" y="5203616"/>
            <a:ext cx="1287887" cy="109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8" descr="NYC - Metropolitan Museum of Art - Gilbert Stuart's George Washington - wallyg -flickr -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136822" y="3281933"/>
            <a:ext cx="951548"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6" descr="Eagl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442814" y="3329540"/>
            <a:ext cx="1400175" cy="1431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9" descr="dbking - flickr - National League of American Pen Women - cclicense"/>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455966" y="5203616"/>
            <a:ext cx="1373871"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Caption_29"/>
          <p:cNvSpPr txBox="1">
            <a:spLocks noChangeArrowheads="1"/>
          </p:cNvSpPr>
          <p:nvPr/>
        </p:nvSpPr>
        <p:spPr bwMode="auto">
          <a:xfrm>
            <a:off x="7442814" y="4761148"/>
            <a:ext cx="14001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mn-lt"/>
                <a:ea typeface="+mn-ea"/>
              </a:rPr>
              <a:t>1</a:t>
            </a:r>
          </a:p>
        </p:txBody>
      </p:sp>
      <p:sp>
        <p:nvSpPr>
          <p:cNvPr id="23" name="Caption_26"/>
          <p:cNvSpPr txBox="1">
            <a:spLocks noChangeArrowheads="1"/>
          </p:cNvSpPr>
          <p:nvPr/>
        </p:nvSpPr>
        <p:spPr bwMode="auto">
          <a:xfrm>
            <a:off x="10136822" y="4710683"/>
            <a:ext cx="9515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mn-lt"/>
                <a:ea typeface="+mn-ea"/>
              </a:rPr>
              <a:t>2</a:t>
            </a:r>
          </a:p>
        </p:txBody>
      </p:sp>
      <p:sp>
        <p:nvSpPr>
          <p:cNvPr id="24" name="Caption_28"/>
          <p:cNvSpPr txBox="1">
            <a:spLocks noChangeArrowheads="1"/>
          </p:cNvSpPr>
          <p:nvPr/>
        </p:nvSpPr>
        <p:spPr bwMode="auto">
          <a:xfrm>
            <a:off x="7411381" y="6300896"/>
            <a:ext cx="14630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mn-lt"/>
                <a:ea typeface="+mn-ea"/>
              </a:rPr>
              <a:t>3</a:t>
            </a:r>
          </a:p>
        </p:txBody>
      </p:sp>
      <p:sp>
        <p:nvSpPr>
          <p:cNvPr id="25" name="Caption_27"/>
          <p:cNvSpPr txBox="1">
            <a:spLocks noChangeArrowheads="1"/>
          </p:cNvSpPr>
          <p:nvPr/>
        </p:nvSpPr>
        <p:spPr bwMode="auto">
          <a:xfrm>
            <a:off x="10087045" y="6300896"/>
            <a:ext cx="10511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mn-lt"/>
                <a:ea typeface="+mn-ea"/>
              </a:rPr>
              <a:t>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40" name="Text Box 9"/>
          <p:cNvSpPr txBox="1">
            <a:spLocks noChangeArrowheads="1"/>
          </p:cNvSpPr>
          <p:nvPr/>
        </p:nvSpPr>
        <p:spPr bwMode="auto">
          <a:xfrm>
            <a:off x="6950315" y="4097146"/>
            <a:ext cx="2075386" cy="7020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latinLnBrk="0" hangingPunct="1">
              <a:spcBef>
                <a:spcPct val="50000"/>
              </a:spcBef>
              <a:buClrTx/>
              <a:buFontTx/>
              <a:buNone/>
            </a:pPr>
            <a:endParaRPr kumimoji="0" lang="en-US" altLang="de-DE" sz="4000">
              <a:latin typeface="Times New Roman" panose="02020603050405020304" pitchFamily="18" charset="0"/>
            </a:endParaRPr>
          </a:p>
        </p:txBody>
      </p:sp>
      <p:sp>
        <p:nvSpPr>
          <p:cNvPr id="44041" name="Text Box 10"/>
          <p:cNvSpPr txBox="1">
            <a:spLocks noChangeArrowheads="1"/>
          </p:cNvSpPr>
          <p:nvPr/>
        </p:nvSpPr>
        <p:spPr bwMode="auto">
          <a:xfrm>
            <a:off x="6950315" y="4051032"/>
            <a:ext cx="2075386" cy="336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latinLnBrk="0" hangingPunct="1">
              <a:buFontTx/>
              <a:buNone/>
            </a:pPr>
            <a:endParaRPr kumimoji="0" lang="en-US" altLang="de-DE" sz="1600"/>
          </a:p>
        </p:txBody>
      </p:sp>
      <p:sp>
        <p:nvSpPr>
          <p:cNvPr id="5" name="Content Placeholder 4"/>
          <p:cNvSpPr>
            <a:spLocks noGrp="1"/>
          </p:cNvSpPr>
          <p:nvPr>
            <p:ph idx="1"/>
          </p:nvPr>
        </p:nvSpPr>
        <p:spPr/>
        <p:txBody>
          <a:bodyPr/>
          <a:lstStyle/>
          <a:p>
            <a:pPr lvl="0" defTabSz="914400" fontAlgn="base"/>
            <a:r>
              <a:rPr lang="ko-KR" altLang="en-US" sz="2400">
                <a:solidFill>
                  <a:srgbClr val="333333"/>
                </a:solidFill>
              </a:rPr>
              <a:t>비밀결사에 의해 미국의 침입을 제안하는 어떠한 단서들이 미국의 </a:t>
            </a:r>
            <a:r>
              <a:rPr lang="en-US" altLang="ko-KR" sz="2400" dirty="0">
                <a:solidFill>
                  <a:srgbClr val="333333"/>
                </a:solidFill>
              </a:rPr>
              <a:t>1</a:t>
            </a:r>
            <a:r>
              <a:rPr lang="ko-KR" altLang="en-US" sz="2400" dirty="0">
                <a:solidFill>
                  <a:srgbClr val="333333"/>
                </a:solidFill>
              </a:rPr>
              <a:t>달러 지폐에 있는가</a:t>
            </a:r>
            <a:r>
              <a:rPr lang="en-US" altLang="ko-KR"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16</a:t>
            </a:fld>
            <a:endParaRPr lang="de-DE" altLang="ko-KR">
              <a:latin typeface="+mn-lt"/>
              <a:ea typeface="+mn-ea"/>
            </a:endParaRPr>
          </a:p>
        </p:txBody>
      </p:sp>
      <p:pic>
        <p:nvPicPr>
          <p:cNvPr id="12"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5907" y="2826036"/>
            <a:ext cx="4023360" cy="3626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Caption_14"/>
          <p:cNvSpPr txBox="1">
            <a:spLocks noChangeArrowheads="1"/>
          </p:cNvSpPr>
          <p:nvPr/>
        </p:nvSpPr>
        <p:spPr bwMode="auto">
          <a:xfrm rot="-2317419">
            <a:off x="7090786" y="2920358"/>
            <a:ext cx="2055812"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50000"/>
              </a:spcBef>
              <a:buClrTx/>
              <a:buFontTx/>
              <a:buNone/>
            </a:pPr>
            <a:r>
              <a:rPr lang="ko-KR" altLang="en-US" sz="3600" b="1" dirty="0">
                <a:solidFill>
                  <a:srgbClr val="FF0000"/>
                </a:solidFill>
                <a:latin typeface="+mn-lt"/>
                <a:ea typeface="+mn-ea"/>
              </a:rPr>
              <a:t>아니다</a:t>
            </a:r>
            <a:r>
              <a:rPr lang="en-US" altLang="ko-KR" sz="3600" b="1" dirty="0">
                <a:solidFill>
                  <a:srgbClr val="FF0000"/>
                </a:solidFill>
                <a:latin typeface="+mn-lt"/>
                <a:ea typeface="+mn-ea"/>
              </a:rPr>
              <a:t>!</a:t>
            </a:r>
            <a:endParaRPr lang="de-DE" altLang="de-DE" sz="3600" b="1" dirty="0">
              <a:solidFill>
                <a:srgbClr val="FF0000"/>
              </a:solidFill>
              <a:latin typeface="+mn-lt"/>
              <a:ea typeface="+mn-ea"/>
            </a:endParaRPr>
          </a:p>
        </p:txBody>
      </p:sp>
      <p:sp>
        <p:nvSpPr>
          <p:cNvPr id="6" name="Title 5"/>
          <p:cNvSpPr>
            <a:spLocks noGrp="1"/>
          </p:cNvSpPr>
          <p:nvPr>
            <p:ph type="title"/>
          </p:nvPr>
        </p:nvSpPr>
        <p:spPr/>
        <p:txBody>
          <a:bodyPr/>
          <a:lstStyle/>
          <a:p>
            <a:r>
              <a:rPr lang="ko-KR" altLang="en-US" sz="3600">
                <a:solidFill>
                  <a:srgbClr val="004992"/>
                </a:solidFill>
                <a:latin typeface="+mn-lt"/>
                <a:ea typeface="+mn-ea"/>
                <a:cs typeface="+mn-cs"/>
              </a:rPr>
              <a:t>너무 이른 추론</a:t>
            </a:r>
            <a:br>
              <a:rPr lang="ko-KR" altLang="en-US" sz="3600">
                <a:solidFill>
                  <a:srgbClr val="004992"/>
                </a:solidFill>
                <a:latin typeface="+mn-lt"/>
                <a:ea typeface="+mn-ea"/>
                <a:cs typeface="+mn-cs"/>
              </a:rPr>
            </a:br>
            <a:r>
              <a:rPr lang="en-US" altLang="ko-KR">
                <a:solidFill>
                  <a:srgbClr val="004992"/>
                </a:solidFill>
                <a:latin typeface="+mn-lt"/>
                <a:ea typeface="+mn-ea"/>
                <a:cs typeface="+mn-cs"/>
              </a:rPr>
              <a:t>- </a:t>
            </a:r>
            <a:r>
              <a:rPr lang="ko-KR" altLang="en-US">
                <a:solidFill>
                  <a:srgbClr val="004992"/>
                </a:solidFill>
                <a:latin typeface="+mn-lt"/>
                <a:ea typeface="+mn-ea"/>
                <a:cs typeface="+mn-cs"/>
              </a:rPr>
              <a:t>현대 전설들 </a:t>
            </a:r>
            <a:r>
              <a:rPr lang="en-US" altLang="ko-KR">
                <a:solidFill>
                  <a:srgbClr val="004992"/>
                </a:solidFill>
                <a:latin typeface="+mn-lt"/>
                <a:ea typeface="+mn-ea"/>
                <a:cs typeface="+mn-cs"/>
              </a:rPr>
              <a:t>-</a:t>
            </a:r>
            <a:endParaRPr lang="en-US" dirty="0">
              <a:solidFill>
                <a:srgbClr val="004992"/>
              </a:solidFill>
              <a:latin typeface="+mn-lt"/>
              <a:ea typeface="+mn-ea"/>
              <a:cs typeface="+mn-cs"/>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ko-KR" altLang="en-US" sz="3600">
                <a:solidFill>
                  <a:srgbClr val="004992"/>
                </a:solidFill>
                <a:latin typeface="+mn-lt"/>
                <a:ea typeface="+mn-ea"/>
                <a:cs typeface="+mn-cs"/>
              </a:rPr>
              <a:t>어떻게 이러한 음모이론이 생겼는가</a:t>
            </a:r>
            <a:r>
              <a:rPr lang="en-US" altLang="ko-KR" sz="3600">
                <a:solidFill>
                  <a:srgbClr val="004992"/>
                </a:solidFill>
                <a:latin typeface="+mn-lt"/>
                <a:ea typeface="+mn-ea"/>
                <a:cs typeface="+mn-cs"/>
              </a:rPr>
              <a:t>?</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r>
              <a:rPr lang="en-US" sz="2400">
                <a:solidFill>
                  <a:srgbClr val="004992"/>
                </a:solidFill>
              </a:rPr>
              <a:t>???</a:t>
            </a:r>
            <a:endParaRPr lang="en-US" sz="2400"/>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17</a:t>
            </a:fld>
            <a:endParaRPr lang="de-DE" altLang="ko-KR">
              <a:latin typeface="+mn-lt"/>
              <a:ea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어떻게 이러한 음모이론이 생겼는가</a:t>
            </a:r>
            <a:r>
              <a:rPr lang="en-US" altLang="ko-KR" sz="3600">
                <a:latin typeface="+mn-lt"/>
                <a:ea typeface="+mn-ea"/>
                <a:cs typeface="+mn-cs"/>
              </a:rPr>
              <a:t>?</a:t>
            </a:r>
            <a:endParaRPr lang="en-US" sz="3600">
              <a:latin typeface="+mn-lt"/>
              <a:ea typeface="+mn-ea"/>
              <a:cs typeface="+mn-cs"/>
            </a:endParaRPr>
          </a:p>
        </p:txBody>
      </p:sp>
      <p:sp>
        <p:nvSpPr>
          <p:cNvPr id="5" name="Content Placeholder 4"/>
          <p:cNvSpPr>
            <a:spLocks noGrp="1"/>
          </p:cNvSpPr>
          <p:nvPr>
            <p:ph idx="1"/>
          </p:nvPr>
        </p:nvSpPr>
        <p:spPr/>
        <p:txBody>
          <a:bodyPr/>
          <a:lstStyle/>
          <a:p>
            <a:pPr marL="285750" lvl="0" indent="-285750" defTabSz="914400" fontAlgn="base">
              <a:buClr>
                <a:srgbClr val="333333"/>
              </a:buClr>
              <a:buFont typeface="WingDings"/>
              <a:buChar char=""/>
            </a:pPr>
            <a:r>
              <a:rPr lang="ko-KR" altLang="en-US">
                <a:solidFill>
                  <a:srgbClr val="333333"/>
                </a:solidFill>
              </a:rPr>
              <a:t>그들은 종종 현실보다 더욱 흥분시킨다</a:t>
            </a:r>
            <a:r>
              <a:rPr lang="en-US" altLang="ko-KR" dirty="0">
                <a:solidFill>
                  <a:srgbClr val="333333"/>
                </a:solidFill>
              </a:rPr>
              <a:t>(</a:t>
            </a:r>
            <a:r>
              <a:rPr lang="ko-KR" altLang="en-US" dirty="0">
                <a:solidFill>
                  <a:srgbClr val="333333"/>
                </a:solidFill>
              </a:rPr>
              <a:t>오싹하게 한다</a:t>
            </a:r>
            <a:r>
              <a:rPr lang="en-US" altLang="ko-KR" dirty="0">
                <a:solidFill>
                  <a:srgbClr val="333333"/>
                </a:solidFill>
              </a:rPr>
              <a:t>)!</a:t>
            </a:r>
            <a:endParaRPr lang="ko-KR" altLang="en-US" dirty="0">
              <a:solidFill>
                <a:srgbClr val="333333"/>
              </a:solidFill>
            </a:endParaRPr>
          </a:p>
          <a:p>
            <a:pPr marL="285750" lvl="0" indent="-285750" defTabSz="914400" fontAlgn="base">
              <a:buClr>
                <a:srgbClr val="333333"/>
              </a:buClr>
              <a:buFont typeface="WingDings"/>
              <a:buChar char=""/>
            </a:pPr>
            <a:r>
              <a:rPr lang="ko-KR" altLang="en-US" dirty="0">
                <a:solidFill>
                  <a:srgbClr val="333333"/>
                </a:solidFill>
              </a:rPr>
              <a:t>그들은 체크하거나 증명하기 어려운 진술에 기초하고 있다</a:t>
            </a:r>
            <a:r>
              <a:rPr lang="en-US" altLang="ko-KR" dirty="0">
                <a:solidFill>
                  <a:srgbClr val="333333"/>
                </a:solidFill>
              </a:rPr>
              <a:t>.(e.g. </a:t>
            </a:r>
            <a:r>
              <a:rPr lang="ko-KR" altLang="en-US" dirty="0">
                <a:solidFill>
                  <a:srgbClr val="333333"/>
                </a:solidFill>
              </a:rPr>
              <a:t>영어의 워싱톤이라는 글자는</a:t>
            </a:r>
            <a:r>
              <a:rPr lang="en-US" altLang="ko-KR" dirty="0">
                <a:solidFill>
                  <a:srgbClr val="333333"/>
                </a:solidFill>
              </a:rPr>
              <a:t> </a:t>
            </a:r>
            <a:r>
              <a:rPr lang="ko-KR" altLang="en-US" dirty="0">
                <a:solidFill>
                  <a:srgbClr val="333333"/>
                </a:solidFill>
              </a:rPr>
              <a:t>바이스합트 글자처럼 보인다 </a:t>
            </a:r>
            <a:r>
              <a:rPr lang="en-US" altLang="ko-KR" dirty="0">
                <a:solidFill>
                  <a:srgbClr val="333333"/>
                </a:solidFill>
              </a:rPr>
              <a:t>)</a:t>
            </a:r>
            <a:r>
              <a:rPr lang="ko-KR" altLang="en-US" dirty="0">
                <a:solidFill>
                  <a:srgbClr val="333333"/>
                </a:solidFill>
              </a:rPr>
              <a:t>그리고 몇몇 사람에 의해서 의심 없이 믿어진다</a:t>
            </a:r>
            <a:r>
              <a:rPr lang="en-US" altLang="ko-KR" dirty="0">
                <a:solidFill>
                  <a:srgbClr val="333333"/>
                </a:solidFill>
              </a:rPr>
              <a:t>.</a:t>
            </a:r>
          </a:p>
          <a:p>
            <a:pPr marL="285750" lvl="0" indent="-285750" defTabSz="914400" fontAlgn="base">
              <a:buClr>
                <a:srgbClr val="333333"/>
              </a:buClr>
              <a:buFont typeface="WingDings"/>
              <a:buChar char=""/>
            </a:pPr>
            <a:r>
              <a:rPr lang="ko-KR" altLang="en-US" dirty="0">
                <a:solidFill>
                  <a:srgbClr val="333333"/>
                </a:solidFill>
              </a:rPr>
              <a:t>그들은 대안적인 설명을 감춘다</a:t>
            </a:r>
            <a:r>
              <a:rPr lang="en-US" altLang="ko-KR" dirty="0">
                <a:solidFill>
                  <a:srgbClr val="333333"/>
                </a:solidFill>
              </a:rPr>
              <a:t>. (e.g. 13</a:t>
            </a:r>
            <a:r>
              <a:rPr lang="ko-KR" altLang="en-US" dirty="0">
                <a:solidFill>
                  <a:srgbClr val="333333"/>
                </a:solidFill>
              </a:rPr>
              <a:t>의 상징을 반복적으로 사용하는 것은 원래 </a:t>
            </a:r>
            <a:r>
              <a:rPr lang="en-US" altLang="ko-KR" dirty="0">
                <a:solidFill>
                  <a:srgbClr val="333333"/>
                </a:solidFill>
              </a:rPr>
              <a:t>13</a:t>
            </a:r>
            <a:r>
              <a:rPr lang="ko-KR" altLang="en-US" dirty="0">
                <a:solidFill>
                  <a:srgbClr val="333333"/>
                </a:solidFill>
              </a:rPr>
              <a:t>개의 주와 관련되어 있다</a:t>
            </a:r>
            <a:r>
              <a:rPr lang="en-US" altLang="ko-KR" dirty="0">
                <a:solidFill>
                  <a:srgbClr val="333333"/>
                </a:solidFill>
              </a:rPr>
              <a:t>)</a:t>
            </a:r>
          </a:p>
          <a:p>
            <a:pPr marL="285750" lvl="0" indent="-285750" defTabSz="914400" fontAlgn="base">
              <a:buClr>
                <a:srgbClr val="333333"/>
              </a:buClr>
              <a:buFont typeface="WingDings"/>
              <a:buChar char=""/>
            </a:pPr>
            <a:r>
              <a:rPr lang="ko-KR" altLang="en-US" dirty="0">
                <a:solidFill>
                  <a:srgbClr val="333333"/>
                </a:solidFill>
              </a:rPr>
              <a:t>전설들은 때때로 문맥 밖의 진실에 기초했다</a:t>
            </a:r>
            <a:r>
              <a:rPr lang="en-US" altLang="ko-KR" dirty="0">
                <a:solidFill>
                  <a:srgbClr val="333333"/>
                </a:solidFill>
              </a:rPr>
              <a:t>. </a:t>
            </a:r>
            <a:r>
              <a:rPr lang="ko-KR" altLang="en-US" dirty="0">
                <a:solidFill>
                  <a:srgbClr val="333333"/>
                </a:solidFill>
              </a:rPr>
              <a:t>이러한 세부 사항 중에 중요한 것은 크게 과장된다는 것이다</a:t>
            </a:r>
            <a:r>
              <a:rPr lang="en-US" altLang="ko-KR" dirty="0">
                <a:solidFill>
                  <a:srgbClr val="333333"/>
                </a:solidFill>
              </a:rPr>
              <a:t>(</a:t>
            </a:r>
            <a:r>
              <a:rPr lang="ko-KR" altLang="en-US" dirty="0">
                <a:solidFill>
                  <a:srgbClr val="333333"/>
                </a:solidFill>
              </a:rPr>
              <a:t>워싱톤은 프리메이슨 비밀결사이다</a:t>
            </a:r>
            <a:r>
              <a:rPr lang="en-US" altLang="ko-KR" dirty="0">
                <a:solidFill>
                  <a:srgbClr val="333333"/>
                </a:solidFill>
              </a:rPr>
              <a:t>, </a:t>
            </a:r>
            <a:r>
              <a:rPr lang="ko-KR" altLang="en-US" dirty="0">
                <a:solidFill>
                  <a:srgbClr val="333333"/>
                </a:solidFill>
              </a:rPr>
              <a:t>그러나</a:t>
            </a:r>
            <a:r>
              <a:rPr lang="en-US" altLang="ko-KR" dirty="0">
                <a:solidFill>
                  <a:srgbClr val="333333"/>
                </a:solidFill>
              </a:rPr>
              <a:t>,</a:t>
            </a:r>
            <a:r>
              <a:rPr lang="ko-KR" altLang="en-US" dirty="0">
                <a:solidFill>
                  <a:srgbClr val="333333"/>
                </a:solidFill>
              </a:rPr>
              <a:t>그것은 미국이 침투 당했거나 여전히 그러하다는 것을 의미하지 않는다</a:t>
            </a:r>
            <a:r>
              <a:rPr lang="en-US" altLang="ko-KR" dirty="0">
                <a:solidFill>
                  <a:srgbClr val="333333"/>
                </a:solidFill>
              </a:rPr>
              <a:t>.)</a:t>
            </a:r>
          </a:p>
          <a:p>
            <a:pPr marL="285750" lvl="0" indent="-285750" defTabSz="914400" fontAlgn="base">
              <a:buClr>
                <a:srgbClr val="333333"/>
              </a:buClr>
              <a:buFont typeface="WingDings"/>
              <a:buChar char=""/>
            </a:pPr>
            <a:r>
              <a:rPr lang="ko-KR" altLang="en-US" dirty="0">
                <a:solidFill>
                  <a:srgbClr val="333333"/>
                </a:solidFill>
              </a:rPr>
              <a:t>프리메이슨 그리고 또 다른 연합은 비밀리에 행동하기 때문에 많은 사람과 사회들의 의심을 모았다</a:t>
            </a:r>
            <a:r>
              <a:rPr lang="en-US" altLang="ko-KR" dirty="0">
                <a:solidFill>
                  <a:srgbClr val="333333"/>
                </a:solidFill>
              </a:rPr>
              <a:t>.</a:t>
            </a:r>
          </a:p>
          <a:p>
            <a:pPr marL="285750" lvl="0" indent="-285750" defTabSz="914400" fontAlgn="base">
              <a:buClr>
                <a:srgbClr val="333333"/>
              </a:buClr>
              <a:buFont typeface="WingDings"/>
              <a:buChar char=""/>
            </a:pPr>
            <a:r>
              <a:rPr lang="ko-KR" altLang="en-US" dirty="0">
                <a:solidFill>
                  <a:srgbClr val="333333"/>
                </a:solidFill>
              </a:rPr>
              <a:t>그러나</a:t>
            </a:r>
            <a:r>
              <a:rPr lang="en-US" altLang="ko-KR" dirty="0">
                <a:solidFill>
                  <a:srgbClr val="333333"/>
                </a:solidFill>
              </a:rPr>
              <a:t>: </a:t>
            </a:r>
            <a:r>
              <a:rPr lang="ko-KR" altLang="en-US" dirty="0">
                <a:solidFill>
                  <a:srgbClr val="333333"/>
                </a:solidFill>
              </a:rPr>
              <a:t>루머에 대조적으로 프리메이슨 비밀결사대는 사탄을 믿지 않지만 하나님과 같은 존재를 믿는다</a:t>
            </a:r>
            <a:r>
              <a:rPr lang="en-US" altLang="ko-KR" dirty="0">
                <a:solidFill>
                  <a:srgbClr val="333333"/>
                </a:solidFill>
              </a:rPr>
              <a:t>. (e.g. </a:t>
            </a:r>
            <a:r>
              <a:rPr lang="ko-KR" altLang="en-US" dirty="0">
                <a:solidFill>
                  <a:srgbClr val="333333"/>
                </a:solidFill>
              </a:rPr>
              <a:t>하나님</a:t>
            </a:r>
            <a:r>
              <a:rPr lang="en-US" altLang="ko-KR" dirty="0">
                <a:solidFill>
                  <a:srgbClr val="333333"/>
                </a:solidFill>
              </a:rPr>
              <a:t>, </a:t>
            </a:r>
            <a:r>
              <a:rPr lang="ko-KR" altLang="en-US" dirty="0">
                <a:solidFill>
                  <a:srgbClr val="333333"/>
                </a:solidFill>
              </a:rPr>
              <a:t>알라</a:t>
            </a:r>
            <a:r>
              <a:rPr lang="en-US" altLang="ko-KR" dirty="0">
                <a:solidFill>
                  <a:srgbClr val="333333"/>
                </a:solidFill>
              </a:rPr>
              <a:t>…). </a:t>
            </a:r>
            <a:r>
              <a:rPr lang="ko-KR" altLang="en-US" dirty="0">
                <a:solidFill>
                  <a:srgbClr val="333333"/>
                </a:solidFill>
              </a:rPr>
              <a:t>그들은 자유주의의 생각을 쫒는다</a:t>
            </a:r>
            <a:r>
              <a:rPr lang="en-US" altLang="ko-KR" dirty="0">
                <a:solidFill>
                  <a:srgbClr val="333333"/>
                </a:solidFill>
              </a:rPr>
              <a:t>, </a:t>
            </a:r>
            <a:r>
              <a:rPr lang="ko-KR" altLang="en-US" dirty="0">
                <a:solidFill>
                  <a:srgbClr val="333333"/>
                </a:solidFill>
              </a:rPr>
              <a:t>그러나 그들은 반항적이지는 않다</a:t>
            </a:r>
            <a:r>
              <a:rPr lang="en-US" altLang="ko-KR" dirty="0">
                <a:solidFill>
                  <a:srgbClr val="333333"/>
                </a:solidFill>
              </a:rPr>
              <a:t>.</a:t>
            </a:r>
            <a:endParaRPr lang="en-US" dirty="0"/>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18</a:t>
            </a:fld>
            <a:endParaRPr lang="de-DE" altLang="ko-KR">
              <a:latin typeface="+mn-lt"/>
              <a:ea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어떻게 이러한 음모이론이 생겼는가</a:t>
            </a:r>
            <a:r>
              <a:rPr lang="en-US" altLang="ko-KR" sz="3600">
                <a:latin typeface="+mn-lt"/>
                <a:ea typeface="+mn-ea"/>
                <a:cs typeface="+mn-cs"/>
              </a:rPr>
              <a:t>?</a:t>
            </a:r>
            <a:endParaRPr lang="en-US" sz="3600">
              <a:latin typeface="+mn-lt"/>
              <a:ea typeface="+mn-ea"/>
              <a:cs typeface="+mn-cs"/>
            </a:endParaRPr>
          </a:p>
        </p:txBody>
      </p:sp>
      <p:sp>
        <p:nvSpPr>
          <p:cNvPr id="5" name="Content Placeholder 4"/>
          <p:cNvSpPr>
            <a:spLocks noGrp="1"/>
          </p:cNvSpPr>
          <p:nvPr>
            <p:ph idx="1"/>
          </p:nvPr>
        </p:nvSpPr>
        <p:spPr/>
        <p:txBody>
          <a:bodyPr/>
          <a:lstStyle/>
          <a:p>
            <a:pPr marL="285750" lvl="0" indent="-285750" defTabSz="914400" fontAlgn="base">
              <a:buClr>
                <a:srgbClr val="333333"/>
              </a:buClr>
              <a:buFont typeface="WingDings"/>
              <a:buChar char=""/>
            </a:pPr>
            <a:r>
              <a:rPr lang="ko-KR" altLang="en-US">
                <a:solidFill>
                  <a:srgbClr val="333333"/>
                </a:solidFill>
              </a:rPr>
              <a:t>역사 속에서 소수민족과 부랑자들이 겉잡을 수 없는 잘못된 비난을 받은 수많은 예가 있다</a:t>
            </a:r>
            <a:r>
              <a:rPr lang="en-US" altLang="ko-KR" dirty="0">
                <a:solidFill>
                  <a:srgbClr val="333333"/>
                </a:solidFill>
              </a:rPr>
              <a:t>. </a:t>
            </a:r>
            <a:r>
              <a:rPr lang="ko-KR" altLang="en-US" dirty="0">
                <a:solidFill>
                  <a:srgbClr val="333333"/>
                </a:solidFill>
              </a:rPr>
              <a:t>예를 들어 중세시대에 작황이 좋지 않는 것을 마녀나 종교적 소수파 탓으로 돌려 비난했었다</a:t>
            </a:r>
            <a:r>
              <a:rPr lang="en-US" altLang="ko-KR" dirty="0">
                <a:solidFill>
                  <a:srgbClr val="333333"/>
                </a:solidFill>
              </a:rPr>
              <a:t>.</a:t>
            </a:r>
            <a:endParaRPr lang="de-DE" altLang="ko-KR" dirty="0">
              <a:solidFill>
                <a:srgbClr val="333333"/>
              </a:solidFill>
            </a:endParaRPr>
          </a:p>
          <a:p>
            <a:pPr marL="285750" lvl="0" indent="-285750" defTabSz="914400" fontAlgn="base">
              <a:buClr>
                <a:srgbClr val="333333"/>
              </a:buClr>
              <a:buFont typeface="WingDings"/>
              <a:buChar char=""/>
            </a:pPr>
            <a:r>
              <a:rPr lang="ko-KR" altLang="en-US" dirty="0">
                <a:solidFill>
                  <a:srgbClr val="333333"/>
                </a:solidFill>
              </a:rPr>
              <a:t>이러한 단순한 설명은 긴장과 두려움을 줄여주고 통제에 대한 환상을 제공한다</a:t>
            </a:r>
            <a:r>
              <a:rPr lang="en-US" altLang="ko-KR" dirty="0">
                <a:solidFill>
                  <a:srgbClr val="333333"/>
                </a:solidFill>
              </a:rPr>
              <a:t>.</a:t>
            </a:r>
            <a:endParaRPr lang="en-US" dirty="0"/>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19</a:t>
            </a:fld>
            <a:endParaRPr lang="de-DE" altLang="ko-KR">
              <a:latin typeface="+mn-lt"/>
              <a:ea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pPr eaLnBrk="1" hangingPunct="1"/>
            <a:r>
              <a:rPr lang="ko-KR" altLang="en-US" sz="3600">
                <a:solidFill>
                  <a:srgbClr val="004992"/>
                </a:solidFill>
                <a:latin typeface="+mn-lt"/>
                <a:ea typeface="+mn-ea"/>
                <a:cs typeface="+mn-cs"/>
              </a:rPr>
              <a:t>우리는 이것을 왜 하는 것 일까</a:t>
            </a:r>
            <a:r>
              <a:rPr lang="en-US" altLang="ko-KR" sz="3600">
                <a:solidFill>
                  <a:srgbClr val="004992"/>
                </a:solidFill>
                <a:latin typeface="+mn-lt"/>
                <a:ea typeface="+mn-ea"/>
                <a:cs typeface="+mn-cs"/>
              </a:rPr>
              <a:t>?</a:t>
            </a:r>
            <a:endParaRPr lang="de-DE" altLang="ko-KR" sz="3600">
              <a:solidFill>
                <a:srgbClr val="004992"/>
              </a:solidFill>
              <a:latin typeface="+mn-lt"/>
              <a:ea typeface="+mn-ea"/>
              <a:cs typeface="+mn-cs"/>
            </a:endParaRPr>
          </a:p>
        </p:txBody>
      </p:sp>
      <p:sp>
        <p:nvSpPr>
          <p:cNvPr id="4" name="Content Placeholder 3"/>
          <p:cNvSpPr>
            <a:spLocks noGrp="1"/>
          </p:cNvSpPr>
          <p:nvPr>
            <p:ph idx="1"/>
          </p:nvPr>
        </p:nvSpPr>
        <p:spPr/>
        <p:txBody>
          <a:bodyPr/>
          <a:lstStyle/>
          <a:p>
            <a:pPr marL="342900" lvl="0" indent="-342900" defTabSz="914400" fontAlgn="base">
              <a:buClr>
                <a:srgbClr val="000000"/>
              </a:buClr>
              <a:buFont typeface="WingDings"/>
              <a:buChar char=""/>
            </a:pPr>
            <a:r>
              <a:rPr lang="ko-KR" altLang="en-US" sz="2400" dirty="0">
                <a:solidFill>
                  <a:srgbClr val="333333"/>
                </a:solidFill>
              </a:rPr>
              <a:t>연구들은 많은 </a:t>
            </a:r>
            <a:r>
              <a:rPr lang="en-US" altLang="ko-KR" sz="2400" dirty="0">
                <a:solidFill>
                  <a:srgbClr val="333333"/>
                </a:solidFill>
              </a:rPr>
              <a:t>(</a:t>
            </a:r>
            <a:r>
              <a:rPr lang="ko-KR" altLang="en-US" sz="2400" dirty="0">
                <a:solidFill>
                  <a:srgbClr val="333333"/>
                </a:solidFill>
              </a:rPr>
              <a:t>전부는 아니다</a:t>
            </a:r>
            <a:r>
              <a:rPr lang="en-US" altLang="ko-KR" sz="2400" dirty="0">
                <a:solidFill>
                  <a:srgbClr val="333333"/>
                </a:solidFill>
              </a:rPr>
              <a:t>!) </a:t>
            </a:r>
            <a:r>
              <a:rPr lang="ko-KR" altLang="en-US" sz="2400" dirty="0">
                <a:solidFill>
                  <a:srgbClr val="333333"/>
                </a:solidFill>
              </a:rPr>
              <a:t>정신증을 가진 사람들은</a:t>
            </a:r>
            <a:r>
              <a:rPr lang="ko-KR" altLang="en-US" sz="2400" dirty="0">
                <a:solidFill>
                  <a:srgbClr val="004992"/>
                </a:solidFill>
              </a:rPr>
              <a:t> 약간의 정보의 기초에서 결정을 하는 것을 보여준다</a:t>
            </a:r>
            <a:r>
              <a:rPr lang="en-US" altLang="ko-KR" sz="2400" dirty="0">
                <a:solidFill>
                  <a:srgbClr val="004992"/>
                </a:solidFill>
              </a:rPr>
              <a:t>.</a:t>
            </a:r>
            <a:endParaRPr lang="en-US" altLang="ko-KR" sz="2400" dirty="0">
              <a:solidFill>
                <a:srgbClr val="333333"/>
              </a:solidFill>
            </a:endParaRPr>
          </a:p>
        </p:txBody>
      </p:sp>
      <p:sp>
        <p:nvSpPr>
          <p:cNvPr id="2" name="Footer Placeholder 1"/>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3" name="Slide Number Placeholder 2"/>
          <p:cNvSpPr>
            <a:spLocks noGrp="1"/>
          </p:cNvSpPr>
          <p:nvPr>
            <p:ph type="sldNum" sz="quarter" idx="12"/>
          </p:nvPr>
        </p:nvSpPr>
        <p:spPr/>
        <p:txBody>
          <a:bodyPr/>
          <a:lstStyle/>
          <a:p>
            <a:fld id="{BBC7DE2E-F4FC-40BD-9DCE-72D5E91247C8}" type="slidenum">
              <a:rPr lang="de-DE" altLang="ko-KR" smtClean="0">
                <a:latin typeface="+mn-lt"/>
                <a:ea typeface="+mn-ea"/>
              </a:rPr>
              <a:pPr/>
              <a:t>20</a:t>
            </a:fld>
            <a:endParaRPr lang="de-DE" altLang="ko-KR">
              <a:latin typeface="+mn-lt"/>
              <a:ea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pPr eaLnBrk="1" hangingPunct="1"/>
            <a:r>
              <a:rPr lang="ko-KR" altLang="en-US" sz="3600">
                <a:solidFill>
                  <a:srgbClr val="004992"/>
                </a:solidFill>
                <a:latin typeface="+mn-lt"/>
                <a:ea typeface="+mn-ea"/>
                <a:cs typeface="+mn-cs"/>
              </a:rPr>
              <a:t>우리는 이것을 왜 하는 것 일까</a:t>
            </a:r>
            <a:r>
              <a:rPr lang="en-US" altLang="ko-KR" sz="3600">
                <a:solidFill>
                  <a:srgbClr val="004992"/>
                </a:solidFill>
                <a:latin typeface="+mn-lt"/>
                <a:ea typeface="+mn-ea"/>
                <a:cs typeface="+mn-cs"/>
              </a:rPr>
              <a:t>?</a:t>
            </a:r>
            <a:endParaRPr lang="de-DE" altLang="ko-KR" sz="3600">
              <a:solidFill>
                <a:srgbClr val="004992"/>
              </a:solidFill>
              <a:latin typeface="+mn-lt"/>
              <a:ea typeface="+mn-ea"/>
              <a:cs typeface="+mn-cs"/>
            </a:endParaRPr>
          </a:p>
        </p:txBody>
      </p:sp>
      <p:sp>
        <p:nvSpPr>
          <p:cNvPr id="4" name="Content Placeholder 3"/>
          <p:cNvSpPr>
            <a:spLocks noGrp="1"/>
          </p:cNvSpPr>
          <p:nvPr>
            <p:ph idx="1"/>
          </p:nvPr>
        </p:nvSpPr>
        <p:spPr/>
        <p:txBody>
          <a:bodyPr/>
          <a:lstStyle/>
          <a:p>
            <a:pPr marL="342900" lvl="0" indent="-342900" defTabSz="914400" fontAlgn="base">
              <a:buClr>
                <a:srgbClr val="000000"/>
              </a:buClr>
              <a:buFont typeface="WingDings"/>
              <a:buChar char=""/>
            </a:pPr>
            <a:r>
              <a:rPr lang="ko-KR" altLang="en-US" sz="2400" dirty="0">
                <a:solidFill>
                  <a:srgbClr val="333333"/>
                </a:solidFill>
              </a:rPr>
              <a:t>연구들은 많은 </a:t>
            </a:r>
            <a:r>
              <a:rPr lang="en-US" altLang="ko-KR" sz="2400" dirty="0">
                <a:solidFill>
                  <a:srgbClr val="333333"/>
                </a:solidFill>
              </a:rPr>
              <a:t>(</a:t>
            </a:r>
            <a:r>
              <a:rPr lang="ko-KR" altLang="en-US" sz="2400" dirty="0">
                <a:solidFill>
                  <a:srgbClr val="333333"/>
                </a:solidFill>
              </a:rPr>
              <a:t>전부는 아니다</a:t>
            </a:r>
            <a:r>
              <a:rPr lang="en-US" altLang="ko-KR" sz="2400" dirty="0">
                <a:solidFill>
                  <a:srgbClr val="333333"/>
                </a:solidFill>
              </a:rPr>
              <a:t>!) </a:t>
            </a:r>
            <a:r>
              <a:rPr lang="ko-KR" altLang="en-US" sz="2400" dirty="0">
                <a:solidFill>
                  <a:srgbClr val="333333"/>
                </a:solidFill>
              </a:rPr>
              <a:t>정신증을 가진 사람들은</a:t>
            </a:r>
            <a:r>
              <a:rPr lang="ko-KR" altLang="en-US" sz="2400" dirty="0">
                <a:solidFill>
                  <a:srgbClr val="004992"/>
                </a:solidFill>
              </a:rPr>
              <a:t> 약간의 정보의 기초에서 결정을 하는 것을 보여준다</a:t>
            </a:r>
            <a:r>
              <a:rPr lang="en-US" altLang="ko-KR" sz="2400" dirty="0">
                <a:solidFill>
                  <a:srgbClr val="004992"/>
                </a:solidFill>
              </a:rPr>
              <a:t>.</a:t>
            </a:r>
            <a:endParaRPr lang="en-US" altLang="ko-KR" sz="2400" dirty="0">
              <a:solidFill>
                <a:srgbClr val="333333"/>
              </a:solidFill>
            </a:endParaRPr>
          </a:p>
          <a:p>
            <a:pPr marL="342900" lvl="0" indent="-342900" defTabSz="914400" fontAlgn="base">
              <a:buClr>
                <a:srgbClr val="333333"/>
              </a:buClr>
              <a:buFont typeface="WingDings"/>
              <a:buChar char=""/>
            </a:pPr>
            <a:r>
              <a:rPr lang="ko-KR" altLang="en-US" sz="2400" dirty="0">
                <a:solidFill>
                  <a:srgbClr val="333333"/>
                </a:solidFill>
              </a:rPr>
              <a:t>이런 스타일의 결정의 방식은 쉽게 오류를 이끌어 낸다</a:t>
            </a:r>
            <a:r>
              <a:rPr lang="de-DE" altLang="ko-KR" sz="2400" dirty="0">
                <a:solidFill>
                  <a:srgbClr val="333333"/>
                </a:solidFill>
              </a:rPr>
              <a:t>.</a:t>
            </a:r>
            <a:r>
              <a:rPr lang="ko-KR" altLang="de-DE" sz="2400" dirty="0">
                <a:solidFill>
                  <a:srgbClr val="333333"/>
                </a:solidFill>
              </a:rPr>
              <a:t> </a:t>
            </a:r>
            <a:r>
              <a:rPr lang="ko-KR" altLang="en-US" sz="2400" dirty="0">
                <a:solidFill>
                  <a:srgbClr val="333333"/>
                </a:solidFill>
              </a:rPr>
              <a:t>그런 까닭에</a:t>
            </a:r>
            <a:r>
              <a:rPr lang="en-US" altLang="ko-KR" sz="2400" dirty="0">
                <a:solidFill>
                  <a:srgbClr val="333333"/>
                </a:solidFill>
              </a:rPr>
              <a:t>, </a:t>
            </a:r>
            <a:r>
              <a:rPr lang="ko-KR" altLang="en-US" sz="2400" dirty="0">
                <a:solidFill>
                  <a:srgbClr val="333333"/>
                </a:solidFill>
              </a:rPr>
              <a:t>더욱 숙고하는 결정방식은 </a:t>
            </a:r>
            <a:r>
              <a:rPr lang="ko-KR" altLang="en-US" sz="2400" dirty="0">
                <a:solidFill>
                  <a:srgbClr val="004992"/>
                </a:solidFill>
              </a:rPr>
              <a:t>모든 가능한 정보를 충분히 고려하는 것이 </a:t>
            </a:r>
            <a:r>
              <a:rPr lang="ko-KR" altLang="en-US" sz="2400" dirty="0">
                <a:solidFill>
                  <a:srgbClr val="333333"/>
                </a:solidFill>
              </a:rPr>
              <a:t>우선시 되어야 한다</a:t>
            </a:r>
            <a:r>
              <a:rPr lang="en-US" altLang="ko-KR" sz="2400" dirty="0">
                <a:solidFill>
                  <a:srgbClr val="333333"/>
                </a:solidFill>
              </a:rPr>
              <a:t>.</a:t>
            </a:r>
            <a:endParaRPr lang="en-US" sz="2400" dirty="0"/>
          </a:p>
        </p:txBody>
      </p:sp>
      <p:sp>
        <p:nvSpPr>
          <p:cNvPr id="2" name="Footer Placeholder 1"/>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3" name="Slide Number Placeholder 2"/>
          <p:cNvSpPr>
            <a:spLocks noGrp="1"/>
          </p:cNvSpPr>
          <p:nvPr>
            <p:ph type="sldNum" sz="quarter" idx="12"/>
          </p:nvPr>
        </p:nvSpPr>
        <p:spPr/>
        <p:txBody>
          <a:bodyPr/>
          <a:lstStyle/>
          <a:p>
            <a:fld id="{BBC7DE2E-F4FC-40BD-9DCE-72D5E91247C8}" type="slidenum">
              <a:rPr lang="de-DE" altLang="ko-KR" smtClean="0">
                <a:latin typeface="+mn-lt"/>
                <a:ea typeface="+mn-ea"/>
              </a:rPr>
              <a:pPr/>
              <a:t>21</a:t>
            </a:fld>
            <a:endParaRPr lang="de-DE" altLang="ko-KR">
              <a:latin typeface="+mn-lt"/>
              <a:ea typeface="+mn-ea"/>
            </a:endParaRPr>
          </a:p>
        </p:txBody>
      </p:sp>
    </p:spTree>
    <p:extLst>
      <p:ext uri="{BB962C8B-B14F-4D97-AF65-F5344CB8AC3E}">
        <p14:creationId xmlns:p14="http://schemas.microsoft.com/office/powerpoint/2010/main" val="34419257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ko-KR" altLang="en-US" sz="3600">
                <a:latin typeface="+mn-lt"/>
                <a:ea typeface="+mn-ea"/>
                <a:cs typeface="+mn-cs"/>
              </a:rPr>
              <a:t>정신증 동안 어떻게 잘못된 해석으로 이끄는가</a:t>
            </a:r>
            <a:r>
              <a:rPr lang="en-US" altLang="ko-KR" sz="3600">
                <a:latin typeface="+mn-lt"/>
                <a:ea typeface="+mn-ea"/>
                <a:cs typeface="+mn-cs"/>
              </a:rPr>
              <a:t>-</a:t>
            </a:r>
            <a:r>
              <a:rPr lang="ko-KR" altLang="en-US" sz="3600">
                <a:latin typeface="+mn-lt"/>
                <a:ea typeface="+mn-ea"/>
                <a:cs typeface="+mn-cs"/>
              </a:rPr>
              <a:t>예</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22</a:t>
            </a:fld>
            <a:endParaRPr lang="de-DE" altLang="ko-KR">
              <a:latin typeface="+mn-lt"/>
              <a:ea typeface="+mn-ea"/>
            </a:endParaRPr>
          </a:p>
        </p:txBody>
      </p:sp>
      <p:sp>
        <p:nvSpPr>
          <p:cNvPr id="50202" name="Rechteck 1"/>
          <p:cNvSpPr>
            <a:spLocks noChangeArrowheads="1"/>
          </p:cNvSpPr>
          <p:nvPr/>
        </p:nvSpPr>
        <p:spPr bwMode="auto">
          <a:xfrm>
            <a:off x="408955" y="5938838"/>
            <a:ext cx="113760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latinLnBrk="0" hangingPunct="1">
              <a:spcBef>
                <a:spcPct val="0"/>
              </a:spcBef>
              <a:buClrTx/>
              <a:buFontTx/>
              <a:buNone/>
            </a:pPr>
            <a:r>
              <a:rPr kumimoji="0" lang="ko-KR" altLang="en-US" sz="2000" dirty="0">
                <a:solidFill>
                  <a:srgbClr val="004992"/>
                </a:solidFill>
                <a:latin typeface="+mn-lt"/>
                <a:ea typeface="+mn-ea"/>
              </a:rPr>
              <a:t>누가 개인적인 경험을 말할 수 있겠는가</a:t>
            </a:r>
            <a:r>
              <a:rPr kumimoji="0" lang="en-US" altLang="ko-KR" sz="2000" dirty="0">
                <a:solidFill>
                  <a:srgbClr val="004992"/>
                </a:solidFill>
                <a:latin typeface="+mn-lt"/>
                <a:ea typeface="+mn-ea"/>
              </a:rPr>
              <a:t>?</a:t>
            </a:r>
            <a:endParaRPr kumimoji="0" lang="de-DE" altLang="de-DE" sz="2000" dirty="0">
              <a:solidFill>
                <a:srgbClr val="004992"/>
              </a:solidFill>
              <a:latin typeface="+mn-lt"/>
              <a:ea typeface="+mn-ea"/>
            </a:endParaRPr>
          </a:p>
        </p:txBody>
      </p:sp>
      <p:graphicFrame>
        <p:nvGraphicFramePr>
          <p:cNvPr id="7" name="Table 6"/>
          <p:cNvGraphicFramePr>
            <a:graphicFrameLocks noGrp="1"/>
          </p:cNvGraphicFramePr>
          <p:nvPr>
            <p:extLst>
              <p:ext uri="{D42A27DB-BD31-4B8C-83A1-F6EECF244321}">
                <p14:modId xmlns:p14="http://schemas.microsoft.com/office/powerpoint/2010/main" val="278635699"/>
              </p:ext>
            </p:extLst>
          </p:nvPr>
        </p:nvGraphicFramePr>
        <p:xfrm>
          <a:off x="408954" y="2204864"/>
          <a:ext cx="11376000" cy="347472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792000">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dirty="0">
                          <a:ln>
                            <a:noFill/>
                          </a:ln>
                          <a:solidFill>
                            <a:srgbClr val="000000"/>
                          </a:solidFill>
                          <a:effectLst/>
                          <a:latin typeface="+mn-lt"/>
                          <a:ea typeface="+mn-ea"/>
                          <a:cs typeface="+mn-cs"/>
                        </a:rPr>
                        <a:t>사건</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dirty="0">
                          <a:ln>
                            <a:noFill/>
                          </a:ln>
                          <a:solidFill>
                            <a:srgbClr val="000000"/>
                          </a:solidFill>
                          <a:effectLst/>
                          <a:latin typeface="+mn-lt"/>
                          <a:ea typeface="+mn-ea"/>
                          <a:cs typeface="+mn-cs"/>
                        </a:rPr>
                        <a:t>정신증 동안에 해석</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a:ln>
                            <a:noFill/>
                          </a:ln>
                          <a:solidFill>
                            <a:srgbClr val="000000"/>
                          </a:solidFill>
                          <a:effectLst/>
                          <a:latin typeface="+mn-lt"/>
                          <a:ea typeface="+mn-ea"/>
                          <a:cs typeface="+mn-cs"/>
                        </a:rPr>
                        <a:t>다른 해석들</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ko-KR" altLang="en-US" sz="2000" b="0" i="0" u="none" strike="noStrike" cap="none" normalizeH="0" baseline="0">
                          <a:ln>
                            <a:noFill/>
                          </a:ln>
                          <a:solidFill>
                            <a:srgbClr val="333333"/>
                          </a:solidFill>
                          <a:effectLst/>
                          <a:latin typeface="+mn-lt"/>
                          <a:ea typeface="+mn-ea"/>
                          <a:cs typeface="+mn-cs"/>
                        </a:rPr>
                        <a:t>병원에서 하룻밤을 지내고 몸이 아프다</a:t>
                      </a:r>
                      <a:r>
                        <a:rPr kumimoji="0" lang="en-US" altLang="ko-KR" sz="2000" b="0" i="0" u="none" strike="noStrike" cap="none" normalizeH="0" baseline="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dirty="0">
                          <a:ln>
                            <a:noFill/>
                          </a:ln>
                          <a:solidFill>
                            <a:srgbClr val="333333"/>
                          </a:solidFill>
                          <a:effectLst/>
                          <a:latin typeface="+mn-lt"/>
                          <a:ea typeface="+mn-ea"/>
                          <a:cs typeface="+mn-cs"/>
                        </a:rPr>
                        <a:t>너는 밤새 유괴되었고 장기가 없어졌다</a:t>
                      </a:r>
                      <a:r>
                        <a:rPr kumimoji="0" lang="en-US" altLang="ko-KR" sz="2000" b="0" i="0" u="none" strike="noStrike" cap="none" normalizeH="0" baseline="0" dirty="0">
                          <a:ln>
                            <a:noFill/>
                          </a:ln>
                          <a:solidFill>
                            <a:srgbClr val="333333"/>
                          </a:solidFill>
                          <a:effectLst/>
                          <a:latin typeface="+mn-lt"/>
                          <a:ea typeface="+mn-ea"/>
                          <a:cs typeface="+mn-cs"/>
                        </a:rPr>
                        <a:t>;</a:t>
                      </a:r>
                      <a:r>
                        <a:rPr kumimoji="0" lang="ko-KR" altLang="en-US" sz="2000" b="0" i="0" u="none" strike="noStrike" cap="none" normalizeH="0" baseline="0" dirty="0">
                          <a:ln>
                            <a:noFill/>
                          </a:ln>
                          <a:solidFill>
                            <a:srgbClr val="333333"/>
                          </a:solidFill>
                          <a:effectLst/>
                          <a:latin typeface="+mn-lt"/>
                          <a:ea typeface="+mn-ea"/>
                          <a:cs typeface="+mn-cs"/>
                        </a:rPr>
                        <a:t>다른 환자가 당신에게 밤새 해를 가했다</a:t>
                      </a:r>
                      <a:r>
                        <a:rPr kumimoji="0" lang="en-US" altLang="ko-KR" sz="2000" b="0" i="0" u="none" strike="noStrike" cap="none" normalizeH="0" baseline="0" dirty="0">
                          <a:ln>
                            <a:noFill/>
                          </a:ln>
                          <a:solidFill>
                            <a:srgbClr val="333333"/>
                          </a:solidFill>
                          <a:effectLst/>
                          <a:latin typeface="+mn-lt"/>
                          <a:ea typeface="+mn-ea"/>
                          <a:cs typeface="+mn-cs"/>
                        </a:rPr>
                        <a:t>;</a:t>
                      </a:r>
                      <a:r>
                        <a:rPr kumimoji="0" lang="ko-KR" altLang="en-US" sz="2000" b="0" i="0" u="none" strike="noStrike" cap="none" normalizeH="0" baseline="0" dirty="0">
                          <a:ln>
                            <a:noFill/>
                          </a:ln>
                          <a:solidFill>
                            <a:srgbClr val="333333"/>
                          </a:solidFill>
                          <a:effectLst/>
                          <a:latin typeface="+mn-lt"/>
                          <a:ea typeface="+mn-ea"/>
                          <a:cs typeface="+mn-cs"/>
                        </a:rPr>
                        <a:t>마법을 걸다</a:t>
                      </a:r>
                      <a:r>
                        <a:rPr kumimoji="0" lang="en-US" altLang="ko-KR" sz="2000" b="0" i="0" u="none" strike="noStrike" cap="none" normalizeH="0" baseline="0" dirty="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ko-KR" altLang="en-US" sz="2000" b="0" i="0" u="none" strike="noStrike" cap="none" normalizeH="0" baseline="0">
                          <a:ln>
                            <a:noFill/>
                          </a:ln>
                          <a:solidFill>
                            <a:srgbClr val="333333"/>
                          </a:solidFill>
                          <a:effectLst/>
                          <a:latin typeface="+mn-lt"/>
                          <a:ea typeface="+mn-ea"/>
                          <a:cs typeface="+mn-cs"/>
                        </a:rPr>
                        <a:t>불편한 침대</a:t>
                      </a:r>
                      <a:r>
                        <a:rPr kumimoji="0" lang="en-US" altLang="ko-KR" sz="2000" b="0" i="0" u="none" strike="noStrike" cap="none" normalizeH="0" baseline="0">
                          <a:ln>
                            <a:noFill/>
                          </a:ln>
                          <a:solidFill>
                            <a:srgbClr val="333333"/>
                          </a:solidFill>
                          <a:effectLst/>
                          <a:latin typeface="+mn-lt"/>
                          <a:ea typeface="+mn-ea"/>
                          <a:cs typeface="+mn-cs"/>
                        </a:rPr>
                        <a:t>,</a:t>
                      </a:r>
                      <a:r>
                        <a:rPr kumimoji="0" lang="ko-KR" altLang="en-US" sz="2000" b="0" i="0" u="none" strike="noStrike" cap="none" normalizeH="0" baseline="0">
                          <a:ln>
                            <a:noFill/>
                          </a:ln>
                          <a:solidFill>
                            <a:srgbClr val="333333"/>
                          </a:solidFill>
                          <a:effectLst/>
                          <a:latin typeface="+mn-lt"/>
                          <a:ea typeface="+mn-ea"/>
                          <a:cs typeface="+mn-cs"/>
                        </a:rPr>
                        <a:t>긴장</a:t>
                      </a:r>
                      <a:r>
                        <a:rPr kumimoji="0" lang="en-US" altLang="ko-KR" sz="2000" b="0" i="0" u="none" strike="noStrike" cap="none" normalizeH="0" baseline="0">
                          <a:ln>
                            <a:noFill/>
                          </a:ln>
                          <a:solidFill>
                            <a:srgbClr val="333333"/>
                          </a:solidFill>
                          <a:effectLst/>
                          <a:latin typeface="+mn-lt"/>
                          <a:ea typeface="+mn-ea"/>
                          <a:cs typeface="+mn-cs"/>
                        </a:rPr>
                        <a:t>;</a:t>
                      </a:r>
                      <a:r>
                        <a:rPr kumimoji="0" lang="ko-KR" altLang="en-US" sz="2000" b="0" i="0" u="none" strike="noStrike" cap="none" normalizeH="0" baseline="0">
                          <a:ln>
                            <a:noFill/>
                          </a:ln>
                          <a:solidFill>
                            <a:srgbClr val="333333"/>
                          </a:solidFill>
                          <a:effectLst/>
                          <a:latin typeface="+mn-lt"/>
                          <a:ea typeface="+mn-ea"/>
                          <a:cs typeface="+mn-cs"/>
                        </a:rPr>
                        <a:t>새로운 환경에서 불편함을 느끼는 것은 일상적이다</a:t>
                      </a:r>
                      <a:r>
                        <a:rPr kumimoji="0" lang="en-US" altLang="ko-KR" sz="2000" b="0" i="0" u="none" strike="noStrike" cap="none" normalizeH="0" baseline="0">
                          <a:ln>
                            <a:noFill/>
                          </a:ln>
                          <a:solidFill>
                            <a:srgbClr val="333333"/>
                          </a:solidFill>
                          <a:effectLst/>
                          <a:latin typeface="+mn-lt"/>
                          <a:ea typeface="+mn-ea"/>
                          <a:cs typeface="+mn-cs"/>
                        </a:rPr>
                        <a:t>;</a:t>
                      </a:r>
                      <a:r>
                        <a:rPr kumimoji="0" lang="ko-KR" altLang="en-US" sz="2000" b="0" i="0" u="none" strike="noStrike" cap="none" normalizeH="0" baseline="0">
                          <a:ln>
                            <a:noFill/>
                          </a:ln>
                          <a:solidFill>
                            <a:srgbClr val="333333"/>
                          </a:solidFill>
                          <a:effectLst/>
                          <a:latin typeface="+mn-lt"/>
                          <a:ea typeface="+mn-ea"/>
                          <a:cs typeface="+mn-cs"/>
                        </a:rPr>
                        <a:t>당신은 거북한 신경증적 상태다</a:t>
                      </a:r>
                      <a:r>
                        <a:rPr kumimoji="0" lang="en-US" altLang="ko-KR" sz="2000" b="0" i="0" u="none" strike="noStrike" cap="none" normalizeH="0" baseline="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ko-KR" altLang="en-US" sz="2000" b="0" i="0" u="none" strike="noStrike" cap="none" normalizeH="0" baseline="0">
                          <a:ln>
                            <a:noFill/>
                          </a:ln>
                          <a:solidFill>
                            <a:srgbClr val="333333"/>
                          </a:solidFill>
                          <a:effectLst/>
                          <a:latin typeface="+mn-lt"/>
                          <a:ea typeface="+mn-ea"/>
                          <a:cs typeface="+mn-cs"/>
                        </a:rPr>
                        <a:t>수술 후에 헤파린을 처방 받았다</a:t>
                      </a:r>
                      <a:r>
                        <a:rPr kumimoji="0" lang="en-US" altLang="ko-KR" sz="2000" b="0" i="0" u="none" strike="noStrike" cap="none" normalizeH="0" baseline="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dirty="0">
                          <a:ln>
                            <a:noFill/>
                          </a:ln>
                          <a:solidFill>
                            <a:srgbClr val="333333"/>
                          </a:solidFill>
                          <a:effectLst/>
                          <a:latin typeface="+mn-lt"/>
                          <a:ea typeface="+mn-ea"/>
                          <a:cs typeface="+mn-cs"/>
                        </a:rPr>
                        <a:t>의료과오 때문에 의사가 당신을 독살하려 한다</a:t>
                      </a:r>
                      <a:r>
                        <a:rPr kumimoji="0" lang="en-US" altLang="ko-KR" sz="2000" b="0" i="0" u="none" strike="noStrike" cap="none" normalizeH="0" baseline="0" dirty="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a:ln>
                            <a:noFill/>
                          </a:ln>
                          <a:solidFill>
                            <a:srgbClr val="333333"/>
                          </a:solidFill>
                          <a:effectLst/>
                          <a:latin typeface="+mn-lt"/>
                          <a:ea typeface="+mn-ea"/>
                          <a:cs typeface="+mn-cs"/>
                        </a:rPr>
                        <a:t>혈전증의 일반적 처방이다</a:t>
                      </a:r>
                      <a:r>
                        <a:rPr kumimoji="0" lang="en-US" altLang="ko-KR" sz="2000" b="0" i="0" u="none" strike="noStrike" cap="none" normalizeH="0" baseline="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82296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ko-KR" altLang="en-US" sz="2000" b="0" i="0" u="none" strike="noStrike" cap="none" normalizeH="0" baseline="0" dirty="0">
                          <a:ln>
                            <a:noFill/>
                          </a:ln>
                          <a:solidFill>
                            <a:srgbClr val="333333"/>
                          </a:solidFill>
                          <a:effectLst/>
                          <a:latin typeface="+mn-lt"/>
                          <a:ea typeface="+mn-ea"/>
                          <a:cs typeface="+mn-cs"/>
                        </a:rPr>
                        <a:t>친구한테 가는 길에 빨간 불이 세 번 걸렸다</a:t>
                      </a:r>
                      <a:r>
                        <a:rPr kumimoji="0" lang="en-US" altLang="ko-KR" sz="2000" b="0" i="0" u="none" strike="noStrike" cap="none" normalizeH="0" baseline="0" dirty="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ko-KR" altLang="en-US" sz="2000" b="0" i="0" u="none" strike="noStrike" cap="none" normalizeH="0" baseline="0" dirty="0">
                          <a:ln>
                            <a:noFill/>
                          </a:ln>
                          <a:solidFill>
                            <a:srgbClr val="333333"/>
                          </a:solidFill>
                          <a:effectLst/>
                          <a:latin typeface="+mn-lt"/>
                          <a:ea typeface="+mn-ea"/>
                          <a:cs typeface="+mn-cs"/>
                        </a:rPr>
                        <a:t>누군가 당신을 해하려 하는 위험에 처했다는 증거이다</a:t>
                      </a:r>
                      <a:r>
                        <a:rPr kumimoji="0" lang="en-US" altLang="ko-KR" sz="2000" b="0" i="0" u="none" strike="noStrike" cap="none" normalizeH="0" baseline="0" dirty="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dirty="0">
                          <a:ln>
                            <a:noFill/>
                          </a:ln>
                          <a:solidFill>
                            <a:srgbClr val="333333"/>
                          </a:solidFill>
                          <a:effectLst/>
                          <a:latin typeface="+mn-lt"/>
                          <a:ea typeface="+mn-ea"/>
                          <a:cs typeface="+mn-cs"/>
                        </a:rPr>
                        <a:t>우연의 일치</a:t>
                      </a:r>
                      <a:r>
                        <a:rPr kumimoji="0" lang="en-US" altLang="ko-KR" sz="2000" b="0" i="0" u="none" strike="noStrike" cap="none" normalizeH="0" baseline="0" dirty="0">
                          <a:ln>
                            <a:noFill/>
                          </a:ln>
                          <a:solidFill>
                            <a:srgbClr val="333333"/>
                          </a:solidFill>
                          <a:effectLst/>
                          <a:latin typeface="+mn-lt"/>
                          <a:ea typeface="+mn-ea"/>
                          <a:cs typeface="+mn-cs"/>
                        </a:rPr>
                        <a:t>(</a:t>
                      </a:r>
                      <a:r>
                        <a:rPr kumimoji="0" lang="ko-KR" altLang="en-US" sz="2000" b="0" i="0" u="none" strike="noStrike" cap="none" normalizeH="0" baseline="0" dirty="0">
                          <a:ln>
                            <a:noFill/>
                          </a:ln>
                          <a:solidFill>
                            <a:srgbClr val="333333"/>
                          </a:solidFill>
                          <a:effectLst/>
                          <a:latin typeface="+mn-lt"/>
                          <a:ea typeface="+mn-ea"/>
                          <a:cs typeface="+mn-cs"/>
                        </a:rPr>
                        <a:t>급할 때 빨간 불이 더 눈에 들어온다</a:t>
                      </a:r>
                      <a:r>
                        <a:rPr kumimoji="0" lang="en-US" altLang="ko-KR" sz="2000" b="0" i="0" u="none" strike="noStrike" cap="none" normalizeH="0" baseline="0" dirty="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과제 </a:t>
            </a:r>
            <a:r>
              <a:rPr lang="en-US" altLang="ko-KR" sz="3600">
                <a:latin typeface="+mn-lt"/>
                <a:ea typeface="+mn-ea"/>
                <a:cs typeface="+mn-cs"/>
              </a:rPr>
              <a:t>(1)</a:t>
            </a:r>
            <a:endParaRPr lang="en-US" sz="3600">
              <a:latin typeface="+mn-lt"/>
              <a:ea typeface="+mn-ea"/>
              <a:cs typeface="+mn-cs"/>
            </a:endParaRPr>
          </a:p>
        </p:txBody>
      </p:sp>
      <p:sp>
        <p:nvSpPr>
          <p:cNvPr id="39939" name="Rectangle 3"/>
          <p:cNvSpPr>
            <a:spLocks noGrp="1" noChangeArrowheads="1"/>
          </p:cNvSpPr>
          <p:nvPr>
            <p:ph idx="1"/>
          </p:nvPr>
        </p:nvSpPr>
        <p:spPr/>
        <p:txBody>
          <a:bodyPr>
            <a:noAutofit/>
          </a:bodyPr>
          <a:lstStyle/>
          <a:p>
            <a:pPr algn="l" eaLnBrk="1" hangingPunct="1">
              <a:buFont typeface="Wingdings" pitchFamily="2" charset="2"/>
              <a:buNone/>
              <a:defRPr/>
            </a:pPr>
            <a:r>
              <a:rPr lang="ko-KR" altLang="en-US" sz="2400" dirty="0">
                <a:solidFill>
                  <a:srgbClr val="333333"/>
                </a:solidFill>
              </a:rPr>
              <a:t>다음에서 당신은 연속된 그림을 볼 것이다</a:t>
            </a:r>
            <a:r>
              <a:rPr lang="en-US" altLang="ko-KR" sz="2400" dirty="0">
                <a:solidFill>
                  <a:srgbClr val="333333"/>
                </a:solidFill>
              </a:rPr>
              <a:t>. </a:t>
            </a:r>
            <a:r>
              <a:rPr lang="ko-KR" altLang="en-US" sz="2400" dirty="0">
                <a:solidFill>
                  <a:srgbClr val="333333"/>
                </a:solidFill>
              </a:rPr>
              <a:t>그것은 단지 그림의 한 부분으로 시작된다</a:t>
            </a:r>
            <a:r>
              <a:rPr lang="en-US" altLang="ko-KR" sz="2400" dirty="0">
                <a:solidFill>
                  <a:srgbClr val="333333"/>
                </a:solidFill>
              </a:rPr>
              <a:t>. </a:t>
            </a:r>
            <a:r>
              <a:rPr lang="ko-KR" altLang="en-US" sz="2400" dirty="0">
                <a:solidFill>
                  <a:srgbClr val="333333"/>
                </a:solidFill>
              </a:rPr>
              <a:t>그리고 나서 다른 세부사항들이 추가된다</a:t>
            </a:r>
            <a:r>
              <a:rPr lang="en-US" altLang="ko-KR" sz="2400" dirty="0">
                <a:solidFill>
                  <a:srgbClr val="333333"/>
                </a:solidFill>
              </a:rPr>
              <a:t>. </a:t>
            </a:r>
            <a:r>
              <a:rPr lang="ko-KR" altLang="en-US" sz="2400" dirty="0">
                <a:solidFill>
                  <a:srgbClr val="333333"/>
                </a:solidFill>
              </a:rPr>
              <a:t>전체 그림이 나타날 때 까지 계속될 것이다</a:t>
            </a:r>
            <a:r>
              <a:rPr lang="en-US" altLang="ko-KR" sz="2400" dirty="0">
                <a:solidFill>
                  <a:srgbClr val="333333"/>
                </a:solidFill>
              </a:rPr>
              <a:t>.</a:t>
            </a:r>
          </a:p>
          <a:p>
            <a:pPr marL="457200" indent="-457200" algn="l" eaLnBrk="1" hangingPunct="1">
              <a:buClr>
                <a:srgbClr val="333333"/>
              </a:buClr>
              <a:buFont typeface="WingDings"/>
              <a:buChar char=""/>
              <a:defRPr/>
            </a:pPr>
            <a:r>
              <a:rPr lang="ko-KR" altLang="en-US" sz="2400" dirty="0">
                <a:solidFill>
                  <a:srgbClr val="004992"/>
                </a:solidFill>
              </a:rPr>
              <a:t>당신의 과업은 물체를 알아내는 것이다</a:t>
            </a:r>
            <a:r>
              <a:rPr lang="en-US" altLang="ko-KR" sz="2400" dirty="0">
                <a:solidFill>
                  <a:srgbClr val="004992"/>
                </a:solidFill>
              </a:rPr>
              <a:t>.</a:t>
            </a: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23</a:t>
            </a:fld>
            <a:endParaRPr lang="de-DE" altLang="ko-KR">
              <a:latin typeface="+mn-lt"/>
              <a:ea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과제 </a:t>
            </a:r>
            <a:r>
              <a:rPr lang="en-US" altLang="ko-KR" sz="3600">
                <a:latin typeface="+mn-lt"/>
                <a:ea typeface="+mn-ea"/>
                <a:cs typeface="+mn-cs"/>
              </a:rPr>
              <a:t>(1)</a:t>
            </a:r>
            <a:endParaRPr lang="en-US" sz="3600">
              <a:latin typeface="+mn-lt"/>
              <a:ea typeface="+mn-ea"/>
              <a:cs typeface="+mn-cs"/>
            </a:endParaRPr>
          </a:p>
        </p:txBody>
      </p:sp>
      <p:sp>
        <p:nvSpPr>
          <p:cNvPr id="39939" name="Rectangle 3"/>
          <p:cNvSpPr>
            <a:spLocks noGrp="1" noChangeArrowheads="1"/>
          </p:cNvSpPr>
          <p:nvPr>
            <p:ph idx="1"/>
          </p:nvPr>
        </p:nvSpPr>
        <p:spPr/>
        <p:txBody>
          <a:bodyPr>
            <a:noAutofit/>
          </a:bodyPr>
          <a:lstStyle/>
          <a:p>
            <a:pPr algn="l" eaLnBrk="1" hangingPunct="1">
              <a:buFont typeface="Wingdings" pitchFamily="2" charset="2"/>
              <a:buNone/>
              <a:defRPr/>
            </a:pPr>
            <a:r>
              <a:rPr lang="ko-KR" altLang="en-US" sz="2400" dirty="0">
                <a:solidFill>
                  <a:srgbClr val="333333"/>
                </a:solidFill>
              </a:rPr>
              <a:t>다음에서 당신은 연속된 그림을 볼 것이다</a:t>
            </a:r>
            <a:r>
              <a:rPr lang="en-US" altLang="ko-KR" sz="2400" dirty="0">
                <a:solidFill>
                  <a:srgbClr val="333333"/>
                </a:solidFill>
              </a:rPr>
              <a:t>. </a:t>
            </a:r>
            <a:r>
              <a:rPr lang="ko-KR" altLang="en-US" sz="2400" dirty="0">
                <a:solidFill>
                  <a:srgbClr val="333333"/>
                </a:solidFill>
              </a:rPr>
              <a:t>그것은 단지 그림의 한 부분으로 시작된다</a:t>
            </a:r>
            <a:r>
              <a:rPr lang="en-US" altLang="ko-KR" sz="2400" dirty="0">
                <a:solidFill>
                  <a:srgbClr val="333333"/>
                </a:solidFill>
              </a:rPr>
              <a:t>. </a:t>
            </a:r>
            <a:r>
              <a:rPr lang="ko-KR" altLang="en-US" sz="2400" dirty="0">
                <a:solidFill>
                  <a:srgbClr val="333333"/>
                </a:solidFill>
              </a:rPr>
              <a:t>그리고 나서 다른 세부사항들이 추가된다</a:t>
            </a:r>
            <a:r>
              <a:rPr lang="en-US" altLang="ko-KR" sz="2400" dirty="0">
                <a:solidFill>
                  <a:srgbClr val="333333"/>
                </a:solidFill>
              </a:rPr>
              <a:t>. </a:t>
            </a:r>
            <a:r>
              <a:rPr lang="ko-KR" altLang="en-US" sz="2400" dirty="0">
                <a:solidFill>
                  <a:srgbClr val="333333"/>
                </a:solidFill>
              </a:rPr>
              <a:t>전체 그림이 나타날 때 까지 계속될 것이다</a:t>
            </a:r>
            <a:r>
              <a:rPr lang="en-US" altLang="ko-KR" sz="2400" dirty="0">
                <a:solidFill>
                  <a:srgbClr val="333333"/>
                </a:solidFill>
              </a:rPr>
              <a:t>.</a:t>
            </a:r>
          </a:p>
          <a:p>
            <a:pPr marL="457200" indent="-457200" algn="l" eaLnBrk="1" hangingPunct="1">
              <a:buClr>
                <a:srgbClr val="333333"/>
              </a:buClr>
              <a:buFont typeface="WingDings"/>
              <a:buChar char=""/>
              <a:defRPr/>
            </a:pPr>
            <a:r>
              <a:rPr lang="ko-KR" altLang="en-US" sz="2400" dirty="0">
                <a:solidFill>
                  <a:srgbClr val="004992"/>
                </a:solidFill>
              </a:rPr>
              <a:t>당신의 과업은 물체를 알아내는 것이다</a:t>
            </a:r>
            <a:r>
              <a:rPr lang="en-US" altLang="ko-KR" sz="2400" dirty="0">
                <a:solidFill>
                  <a:srgbClr val="004992"/>
                </a:solidFill>
              </a:rPr>
              <a:t>.</a:t>
            </a:r>
          </a:p>
          <a:p>
            <a:pPr marL="457200" indent="-457200" algn="l" eaLnBrk="1" hangingPunct="1">
              <a:buClr>
                <a:srgbClr val="333333"/>
              </a:buClr>
              <a:buFont typeface="WingDings"/>
              <a:buChar char=""/>
              <a:defRPr/>
            </a:pPr>
            <a:r>
              <a:rPr lang="ko-KR" altLang="en-US" sz="2400" dirty="0">
                <a:solidFill>
                  <a:srgbClr val="004992"/>
                </a:solidFill>
              </a:rPr>
              <a:t>결정을 서두르거나 지연하는 것은 피하려 노력하라</a:t>
            </a:r>
            <a:r>
              <a:rPr lang="en-US" altLang="ko-KR" sz="2400" dirty="0">
                <a:solidFill>
                  <a:srgbClr val="004992"/>
                </a:solidFill>
              </a:rPr>
              <a:t>.</a:t>
            </a: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24</a:t>
            </a:fld>
            <a:endParaRPr lang="de-DE" altLang="ko-KR">
              <a:latin typeface="+mn-lt"/>
              <a:ea typeface="+mn-ea"/>
            </a:endParaRPr>
          </a:p>
        </p:txBody>
      </p:sp>
    </p:spTree>
    <p:extLst>
      <p:ext uri="{BB962C8B-B14F-4D97-AF65-F5344CB8AC3E}">
        <p14:creationId xmlns:p14="http://schemas.microsoft.com/office/powerpoint/2010/main" val="11953755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과제 </a:t>
            </a:r>
            <a:r>
              <a:rPr lang="en-US" altLang="ko-KR" sz="3600">
                <a:latin typeface="+mn-lt"/>
                <a:ea typeface="+mn-ea"/>
                <a:cs typeface="+mn-cs"/>
              </a:rPr>
              <a:t>(1)</a:t>
            </a:r>
            <a:endParaRPr lang="en-US" sz="3600">
              <a:latin typeface="+mn-lt"/>
              <a:ea typeface="+mn-ea"/>
              <a:cs typeface="+mn-cs"/>
            </a:endParaRPr>
          </a:p>
        </p:txBody>
      </p:sp>
      <p:sp>
        <p:nvSpPr>
          <p:cNvPr id="39939" name="Rectangle 3"/>
          <p:cNvSpPr>
            <a:spLocks noGrp="1" noChangeArrowheads="1"/>
          </p:cNvSpPr>
          <p:nvPr>
            <p:ph idx="1"/>
          </p:nvPr>
        </p:nvSpPr>
        <p:spPr/>
        <p:txBody>
          <a:bodyPr>
            <a:noAutofit/>
          </a:bodyPr>
          <a:lstStyle/>
          <a:p>
            <a:pPr algn="l" eaLnBrk="1" hangingPunct="1">
              <a:buFont typeface="Wingdings" pitchFamily="2" charset="2"/>
              <a:buNone/>
              <a:defRPr/>
            </a:pPr>
            <a:r>
              <a:rPr lang="ko-KR" altLang="en-US" sz="2400" dirty="0">
                <a:solidFill>
                  <a:srgbClr val="333333"/>
                </a:solidFill>
              </a:rPr>
              <a:t>다음에서 당신은 연속된 그림을 볼 것이다</a:t>
            </a:r>
            <a:r>
              <a:rPr lang="en-US" altLang="ko-KR" sz="2400" dirty="0">
                <a:solidFill>
                  <a:srgbClr val="333333"/>
                </a:solidFill>
              </a:rPr>
              <a:t>. </a:t>
            </a:r>
            <a:r>
              <a:rPr lang="ko-KR" altLang="en-US" sz="2400" dirty="0">
                <a:solidFill>
                  <a:srgbClr val="333333"/>
                </a:solidFill>
              </a:rPr>
              <a:t>그것은 단지 그림의 한 부분으로 시작된다</a:t>
            </a:r>
            <a:r>
              <a:rPr lang="en-US" altLang="ko-KR" sz="2400" dirty="0">
                <a:solidFill>
                  <a:srgbClr val="333333"/>
                </a:solidFill>
              </a:rPr>
              <a:t>. </a:t>
            </a:r>
            <a:r>
              <a:rPr lang="ko-KR" altLang="en-US" sz="2400" dirty="0">
                <a:solidFill>
                  <a:srgbClr val="333333"/>
                </a:solidFill>
              </a:rPr>
              <a:t>그리고 나서 다른 세부사항들이 추가된다</a:t>
            </a:r>
            <a:r>
              <a:rPr lang="en-US" altLang="ko-KR" sz="2400" dirty="0">
                <a:solidFill>
                  <a:srgbClr val="333333"/>
                </a:solidFill>
              </a:rPr>
              <a:t>. </a:t>
            </a:r>
            <a:r>
              <a:rPr lang="ko-KR" altLang="en-US" sz="2400" dirty="0">
                <a:solidFill>
                  <a:srgbClr val="333333"/>
                </a:solidFill>
              </a:rPr>
              <a:t>전체 그림이 나타날 때 까지 계속될 것이다</a:t>
            </a:r>
            <a:r>
              <a:rPr lang="en-US" altLang="ko-KR" sz="2400" dirty="0">
                <a:solidFill>
                  <a:srgbClr val="333333"/>
                </a:solidFill>
              </a:rPr>
              <a:t>.</a:t>
            </a:r>
          </a:p>
          <a:p>
            <a:pPr marL="457200" indent="-457200" algn="l" eaLnBrk="1" hangingPunct="1">
              <a:buClr>
                <a:srgbClr val="333333"/>
              </a:buClr>
              <a:buFont typeface="WingDings"/>
              <a:buChar char=""/>
              <a:defRPr/>
            </a:pPr>
            <a:r>
              <a:rPr lang="ko-KR" altLang="en-US" sz="2400" dirty="0">
                <a:solidFill>
                  <a:srgbClr val="004992"/>
                </a:solidFill>
              </a:rPr>
              <a:t>당신의 과업은 물체를 알아내는 것이다</a:t>
            </a:r>
            <a:r>
              <a:rPr lang="en-US" altLang="ko-KR" sz="2400" dirty="0">
                <a:solidFill>
                  <a:srgbClr val="004992"/>
                </a:solidFill>
              </a:rPr>
              <a:t>.</a:t>
            </a:r>
          </a:p>
          <a:p>
            <a:pPr marL="457200" indent="-457200" algn="l" eaLnBrk="1" hangingPunct="1">
              <a:buClr>
                <a:srgbClr val="333333"/>
              </a:buClr>
              <a:buFont typeface="WingDings"/>
              <a:buChar char=""/>
              <a:defRPr/>
            </a:pPr>
            <a:r>
              <a:rPr lang="ko-KR" altLang="en-US" sz="2400" dirty="0">
                <a:solidFill>
                  <a:srgbClr val="004992"/>
                </a:solidFill>
              </a:rPr>
              <a:t>결정을 서두르거나 지연하는 것은 피하려 노력하라</a:t>
            </a:r>
            <a:r>
              <a:rPr lang="en-US" altLang="ko-KR" sz="2400" dirty="0">
                <a:solidFill>
                  <a:srgbClr val="004992"/>
                </a:solidFill>
              </a:rPr>
              <a:t>.</a:t>
            </a:r>
          </a:p>
          <a:p>
            <a:pPr marL="457200" indent="-457200" algn="l" eaLnBrk="1" hangingPunct="1">
              <a:buClr>
                <a:srgbClr val="333333"/>
              </a:buClr>
              <a:buFont typeface="WingDings"/>
              <a:buChar char=""/>
              <a:defRPr/>
            </a:pPr>
            <a:r>
              <a:rPr lang="ko-KR" altLang="en-US" sz="2400" dirty="0">
                <a:solidFill>
                  <a:srgbClr val="004992"/>
                </a:solidFill>
              </a:rPr>
              <a:t>지지하는 것과 그렇지 않은 것에 대해 토론하라</a:t>
            </a:r>
            <a:r>
              <a:rPr lang="en-US" altLang="ko-KR" sz="2400" dirty="0">
                <a:solidFill>
                  <a:srgbClr val="004992"/>
                </a:solidFill>
              </a:rPr>
              <a:t>. </a:t>
            </a: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25</a:t>
            </a:fld>
            <a:endParaRPr lang="de-DE" altLang="ko-KR">
              <a:latin typeface="+mn-lt"/>
              <a:ea typeface="+mn-ea"/>
            </a:endParaRPr>
          </a:p>
        </p:txBody>
      </p:sp>
    </p:spTree>
    <p:extLst>
      <p:ext uri="{BB962C8B-B14F-4D97-AF65-F5344CB8AC3E}">
        <p14:creationId xmlns:p14="http://schemas.microsoft.com/office/powerpoint/2010/main" val="40537614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ko-KR" altLang="en-US" sz="2400">
                <a:solidFill>
                  <a:srgbClr val="333333"/>
                </a:solidFill>
              </a:rPr>
              <a:t>몇몇의 보기들이 준비되어 있다</a:t>
            </a:r>
            <a:r>
              <a:rPr lang="en-US" altLang="ko-KR" sz="2400" dirty="0">
                <a:solidFill>
                  <a:srgbClr val="333333"/>
                </a:solidFill>
              </a:rPr>
              <a:t>.</a:t>
            </a:r>
            <a:endParaRPr lang="de-DE" altLang="ko-KR" sz="2400" dirty="0">
              <a:solidFill>
                <a:srgbClr val="333333"/>
              </a:solidFill>
            </a:endParaRPr>
          </a:p>
          <a:p>
            <a:pPr lvl="0" defTabSz="914400" fontAlgn="base"/>
            <a:r>
              <a:rPr lang="ko-KR" altLang="ko-KR" sz="2400" dirty="0">
                <a:solidFill>
                  <a:srgbClr val="333333"/>
                </a:solidFill>
              </a:rPr>
              <a:t>당신이 어떻게 있을법한 각각의 선택을 찾을 것이며 결정하기에 충분한 확신을 가질지 집단에서 논의하세요.</a:t>
            </a:r>
            <a:endParaRPr lang="en-US" sz="2400" dirty="0"/>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그림 </a:t>
            </a:r>
            <a:r>
              <a:rPr lang="en-US" altLang="ko-KR" sz="3600">
                <a:latin typeface="+mn-lt"/>
                <a:ea typeface="+mn-ea"/>
                <a:cs typeface="+mn-cs"/>
              </a:rPr>
              <a:t>1</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26</a:t>
            </a:fld>
            <a:endParaRPr lang="de-DE" altLang="ko-KR">
              <a:latin typeface="+mn-lt"/>
              <a:ea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latinLnBrk="0" hangingPunct="1">
              <a:spcBef>
                <a:spcPts val="1200"/>
              </a:spcBef>
              <a:spcAft>
                <a:spcPts val="0"/>
              </a:spcAft>
              <a:buClr>
                <a:srgbClr val="333333"/>
              </a:buClr>
              <a:buFont typeface="WingDings"/>
              <a:buChar char=""/>
            </a:pPr>
            <a:r>
              <a:rPr kumimoji="0" lang="ko-KR" altLang="en-US" sz="2400">
                <a:solidFill>
                  <a:srgbClr val="333333"/>
                </a:solidFill>
                <a:latin typeface="+mn-lt"/>
                <a:ea typeface="+mn-ea"/>
              </a:rPr>
              <a:t>다리</a:t>
            </a:r>
            <a:endParaRPr kumimoji="0" lang="de-DE" altLang="ko-KR" sz="24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400">
                <a:solidFill>
                  <a:srgbClr val="333333"/>
                </a:solidFill>
                <a:latin typeface="+mn-lt"/>
                <a:ea typeface="+mn-ea"/>
              </a:rPr>
              <a:t>레일</a:t>
            </a:r>
            <a:r>
              <a:rPr kumimoji="0" lang="en-US" altLang="ko-KR" sz="2400">
                <a:solidFill>
                  <a:srgbClr val="333333"/>
                </a:solidFill>
                <a:latin typeface="+mn-lt"/>
                <a:ea typeface="+mn-ea"/>
              </a:rPr>
              <a:t>(</a:t>
            </a:r>
            <a:r>
              <a:rPr kumimoji="0" lang="ko-KR" altLang="en-US" sz="2400">
                <a:solidFill>
                  <a:srgbClr val="333333"/>
                </a:solidFill>
                <a:latin typeface="+mn-lt"/>
                <a:ea typeface="+mn-ea"/>
              </a:rPr>
              <a:t>난간</a:t>
            </a:r>
            <a:r>
              <a:rPr kumimoji="0" lang="en-US" altLang="ko-KR" sz="2400">
                <a:solidFill>
                  <a:srgbClr val="333333"/>
                </a:solidFill>
                <a:latin typeface="+mn-lt"/>
                <a:ea typeface="+mn-ea"/>
              </a:rPr>
              <a:t>)</a:t>
            </a:r>
            <a:endParaRPr kumimoji="0" lang="de-DE" altLang="ko-KR" sz="24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400">
                <a:solidFill>
                  <a:srgbClr val="333333"/>
                </a:solidFill>
                <a:latin typeface="+mn-lt"/>
                <a:ea typeface="+mn-ea"/>
              </a:rPr>
              <a:t>깃대</a:t>
            </a:r>
            <a:endParaRPr kumimoji="0" lang="de-DE" altLang="ko-KR" sz="24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400">
                <a:solidFill>
                  <a:srgbClr val="333333"/>
                </a:solidFill>
                <a:latin typeface="+mn-lt"/>
                <a:ea typeface="+mn-ea"/>
              </a:rPr>
              <a:t>나무더미</a:t>
            </a:r>
            <a:endParaRPr kumimoji="0" lang="de-DE" altLang="ko-KR" sz="24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400">
                <a:solidFill>
                  <a:srgbClr val="333333"/>
                </a:solidFill>
                <a:latin typeface="+mn-lt"/>
                <a:ea typeface="+mn-ea"/>
              </a:rPr>
              <a:t>그림</a:t>
            </a:r>
            <a:r>
              <a:rPr kumimoji="0" lang="de-DE" altLang="ko-KR" sz="2400">
                <a:solidFill>
                  <a:srgbClr val="333333"/>
                </a:solidFill>
                <a:latin typeface="+mn-lt"/>
                <a:ea typeface="+mn-ea"/>
              </a:rPr>
              <a:t> </a:t>
            </a:r>
            <a:r>
              <a:rPr kumimoji="0" lang="ko-KR" altLang="en-US" sz="2400">
                <a:solidFill>
                  <a:srgbClr val="333333"/>
                </a:solidFill>
                <a:latin typeface="+mn-lt"/>
                <a:ea typeface="+mn-ea"/>
              </a:rPr>
              <a:t>붓</a:t>
            </a:r>
            <a:endParaRPr kumimoji="0" lang="de-DE" altLang="ko-KR" sz="240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27</a:t>
            </a:fld>
            <a:endParaRPr lang="de-DE" altLang="ko-KR">
              <a:latin typeface="+mn-lt"/>
              <a:ea typeface="+mn-ea"/>
            </a:endParaRPr>
          </a:p>
        </p:txBody>
      </p:sp>
      <p:pic>
        <p:nvPicPr>
          <p:cNvPr id="9" name="Picture 2056" descr="floß003_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3" name="Text Box 4"/>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latinLnBrk="0" hangingPunct="1">
              <a:spcBef>
                <a:spcPts val="1200"/>
              </a:spcBef>
              <a:spcAft>
                <a:spcPts val="0"/>
              </a:spcAft>
              <a:buClr>
                <a:srgbClr val="333333"/>
              </a:buClr>
              <a:buFont typeface="WingDings"/>
              <a:buChar char=""/>
            </a:pPr>
            <a:r>
              <a:rPr kumimoji="0" lang="ko-KR" altLang="en-US" sz="2400">
                <a:solidFill>
                  <a:srgbClr val="333333"/>
                </a:solidFill>
                <a:latin typeface="+mn-lt"/>
                <a:ea typeface="+mn-ea"/>
              </a:rPr>
              <a:t>다리</a:t>
            </a:r>
            <a:endParaRPr kumimoji="0" lang="de-DE" altLang="ko-KR" sz="24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400">
                <a:solidFill>
                  <a:srgbClr val="333333"/>
                </a:solidFill>
                <a:latin typeface="+mn-lt"/>
                <a:ea typeface="+mn-ea"/>
              </a:rPr>
              <a:t>레일</a:t>
            </a:r>
            <a:r>
              <a:rPr kumimoji="0" lang="en-US" altLang="ko-KR" sz="2400">
                <a:solidFill>
                  <a:srgbClr val="333333"/>
                </a:solidFill>
                <a:latin typeface="+mn-lt"/>
                <a:ea typeface="+mn-ea"/>
              </a:rPr>
              <a:t>(</a:t>
            </a:r>
            <a:r>
              <a:rPr kumimoji="0" lang="ko-KR" altLang="en-US" sz="2400">
                <a:solidFill>
                  <a:srgbClr val="333333"/>
                </a:solidFill>
                <a:latin typeface="+mn-lt"/>
                <a:ea typeface="+mn-ea"/>
              </a:rPr>
              <a:t>난간</a:t>
            </a:r>
            <a:r>
              <a:rPr kumimoji="0" lang="en-US" altLang="ko-KR" sz="2400">
                <a:solidFill>
                  <a:srgbClr val="333333"/>
                </a:solidFill>
                <a:latin typeface="+mn-lt"/>
                <a:ea typeface="+mn-ea"/>
              </a:rPr>
              <a:t>)</a:t>
            </a:r>
            <a:endParaRPr kumimoji="0" lang="de-DE" altLang="ko-KR" sz="24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400">
                <a:solidFill>
                  <a:srgbClr val="333333"/>
                </a:solidFill>
                <a:latin typeface="+mn-lt"/>
                <a:ea typeface="+mn-ea"/>
              </a:rPr>
              <a:t>깃대</a:t>
            </a:r>
            <a:endParaRPr kumimoji="0" lang="de-DE" altLang="ko-KR" sz="24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400">
                <a:solidFill>
                  <a:srgbClr val="333333"/>
                </a:solidFill>
                <a:latin typeface="+mn-lt"/>
                <a:ea typeface="+mn-ea"/>
              </a:rPr>
              <a:t>나무더미</a:t>
            </a:r>
            <a:endParaRPr kumimoji="0" lang="de-DE" altLang="ko-KR" sz="24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400">
                <a:solidFill>
                  <a:srgbClr val="333333"/>
                </a:solidFill>
                <a:latin typeface="+mn-lt"/>
                <a:ea typeface="+mn-ea"/>
              </a:rPr>
              <a:t>그림</a:t>
            </a:r>
            <a:r>
              <a:rPr kumimoji="0" lang="de-DE" altLang="ko-KR" sz="2400">
                <a:solidFill>
                  <a:srgbClr val="333333"/>
                </a:solidFill>
                <a:latin typeface="+mn-lt"/>
                <a:ea typeface="+mn-ea"/>
              </a:rPr>
              <a:t> </a:t>
            </a:r>
            <a:r>
              <a:rPr kumimoji="0" lang="ko-KR" altLang="en-US" sz="2400">
                <a:solidFill>
                  <a:srgbClr val="333333"/>
                </a:solidFill>
                <a:latin typeface="+mn-lt"/>
                <a:ea typeface="+mn-ea"/>
              </a:rPr>
              <a:t>붓</a:t>
            </a:r>
            <a:endParaRPr kumimoji="0" lang="de-DE" altLang="ko-KR" sz="240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28</a:t>
            </a:fld>
            <a:endParaRPr lang="de-DE" altLang="ko-KR">
              <a:latin typeface="+mn-lt"/>
              <a:ea typeface="+mn-ea"/>
            </a:endParaRPr>
          </a:p>
        </p:txBody>
      </p:sp>
      <p:pic>
        <p:nvPicPr>
          <p:cNvPr id="9" name="Picture 8" descr="floß003_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7" name="Text Box 4"/>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latinLnBrk="0" hangingPunct="1">
              <a:spcBef>
                <a:spcPts val="1200"/>
              </a:spcBef>
              <a:spcAft>
                <a:spcPts val="0"/>
              </a:spcAft>
              <a:buClr>
                <a:srgbClr val="333333"/>
              </a:buClr>
              <a:buFont typeface="WingDings"/>
              <a:buChar char=""/>
            </a:pPr>
            <a:r>
              <a:rPr kumimoji="0" lang="ko-KR" altLang="en-US" sz="2400">
                <a:solidFill>
                  <a:srgbClr val="333333"/>
                </a:solidFill>
                <a:latin typeface="+mn-lt"/>
                <a:ea typeface="+mn-ea"/>
              </a:rPr>
              <a:t>다리</a:t>
            </a:r>
            <a:endParaRPr kumimoji="0" lang="de-DE" altLang="ko-KR" sz="24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400">
                <a:solidFill>
                  <a:srgbClr val="333333"/>
                </a:solidFill>
                <a:latin typeface="+mn-lt"/>
                <a:ea typeface="+mn-ea"/>
              </a:rPr>
              <a:t>레일</a:t>
            </a:r>
            <a:r>
              <a:rPr kumimoji="0" lang="en-US" altLang="ko-KR" sz="2400">
                <a:solidFill>
                  <a:srgbClr val="333333"/>
                </a:solidFill>
                <a:latin typeface="+mn-lt"/>
                <a:ea typeface="+mn-ea"/>
              </a:rPr>
              <a:t>(</a:t>
            </a:r>
            <a:r>
              <a:rPr kumimoji="0" lang="ko-KR" altLang="en-US" sz="2400">
                <a:solidFill>
                  <a:srgbClr val="333333"/>
                </a:solidFill>
                <a:latin typeface="+mn-lt"/>
                <a:ea typeface="+mn-ea"/>
              </a:rPr>
              <a:t>난간</a:t>
            </a:r>
            <a:r>
              <a:rPr kumimoji="0" lang="en-US" altLang="ko-KR" sz="2400">
                <a:solidFill>
                  <a:srgbClr val="333333"/>
                </a:solidFill>
                <a:latin typeface="+mn-lt"/>
                <a:ea typeface="+mn-ea"/>
              </a:rPr>
              <a:t>)</a:t>
            </a:r>
            <a:endParaRPr kumimoji="0" lang="de-DE" altLang="ko-KR" sz="24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400">
                <a:solidFill>
                  <a:srgbClr val="333333"/>
                </a:solidFill>
                <a:latin typeface="+mn-lt"/>
                <a:ea typeface="+mn-ea"/>
              </a:rPr>
              <a:t>깃대</a:t>
            </a:r>
            <a:endParaRPr kumimoji="0" lang="de-DE" altLang="ko-KR" sz="24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400">
                <a:solidFill>
                  <a:srgbClr val="333333"/>
                </a:solidFill>
                <a:latin typeface="+mn-lt"/>
                <a:ea typeface="+mn-ea"/>
              </a:rPr>
              <a:t>나무더미</a:t>
            </a:r>
            <a:endParaRPr kumimoji="0" lang="de-DE" altLang="ko-KR" sz="24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400">
                <a:solidFill>
                  <a:srgbClr val="333333"/>
                </a:solidFill>
                <a:latin typeface="+mn-lt"/>
                <a:ea typeface="+mn-ea"/>
              </a:rPr>
              <a:t>그림</a:t>
            </a:r>
            <a:r>
              <a:rPr kumimoji="0" lang="de-DE" altLang="ko-KR" sz="2400">
                <a:solidFill>
                  <a:srgbClr val="333333"/>
                </a:solidFill>
                <a:latin typeface="+mn-lt"/>
                <a:ea typeface="+mn-ea"/>
              </a:rPr>
              <a:t> </a:t>
            </a:r>
            <a:r>
              <a:rPr kumimoji="0" lang="ko-KR" altLang="en-US" sz="2400">
                <a:solidFill>
                  <a:srgbClr val="333333"/>
                </a:solidFill>
                <a:latin typeface="+mn-lt"/>
                <a:ea typeface="+mn-ea"/>
              </a:rPr>
              <a:t>붓</a:t>
            </a:r>
            <a:endParaRPr kumimoji="0" lang="de-DE" altLang="ko-KR" sz="240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29</a:t>
            </a:fld>
            <a:endParaRPr lang="de-DE" altLang="ko-KR">
              <a:latin typeface="+mn-lt"/>
              <a:ea typeface="+mn-ea"/>
            </a:endParaRPr>
          </a:p>
        </p:txBody>
      </p:sp>
      <p:pic>
        <p:nvPicPr>
          <p:cNvPr id="9" name="Picture 8" descr="floß003_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1" name="Text Box 4"/>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latinLnBrk="0" hangingPunct="1">
              <a:spcBef>
                <a:spcPts val="1200"/>
              </a:spcBef>
              <a:spcAft>
                <a:spcPts val="0"/>
              </a:spcAft>
              <a:buClr>
                <a:srgbClr val="333333"/>
              </a:buClr>
              <a:buFont typeface="WingDings"/>
              <a:buChar char=""/>
            </a:pPr>
            <a:r>
              <a:rPr kumimoji="0" lang="ko-KR" altLang="en-US" sz="2400">
                <a:solidFill>
                  <a:srgbClr val="333333"/>
                </a:solidFill>
                <a:latin typeface="+mn-lt"/>
                <a:ea typeface="+mn-ea"/>
              </a:rPr>
              <a:t>다리</a:t>
            </a:r>
            <a:endParaRPr kumimoji="0" lang="de-DE" altLang="ko-KR" sz="24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400">
                <a:solidFill>
                  <a:srgbClr val="333333"/>
                </a:solidFill>
                <a:latin typeface="+mn-lt"/>
                <a:ea typeface="+mn-ea"/>
              </a:rPr>
              <a:t>레일</a:t>
            </a:r>
            <a:r>
              <a:rPr kumimoji="0" lang="en-US" altLang="ko-KR" sz="2400">
                <a:solidFill>
                  <a:srgbClr val="333333"/>
                </a:solidFill>
                <a:latin typeface="+mn-lt"/>
                <a:ea typeface="+mn-ea"/>
              </a:rPr>
              <a:t>(</a:t>
            </a:r>
            <a:r>
              <a:rPr kumimoji="0" lang="ko-KR" altLang="en-US" sz="2400">
                <a:solidFill>
                  <a:srgbClr val="333333"/>
                </a:solidFill>
                <a:latin typeface="+mn-lt"/>
                <a:ea typeface="+mn-ea"/>
              </a:rPr>
              <a:t>난간</a:t>
            </a:r>
            <a:r>
              <a:rPr kumimoji="0" lang="en-US" altLang="ko-KR" sz="2400">
                <a:solidFill>
                  <a:srgbClr val="333333"/>
                </a:solidFill>
                <a:latin typeface="+mn-lt"/>
                <a:ea typeface="+mn-ea"/>
              </a:rPr>
              <a:t>)</a:t>
            </a:r>
            <a:endParaRPr kumimoji="0" lang="de-DE" altLang="ko-KR" sz="24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400">
                <a:solidFill>
                  <a:srgbClr val="333333"/>
                </a:solidFill>
                <a:latin typeface="+mn-lt"/>
                <a:ea typeface="+mn-ea"/>
              </a:rPr>
              <a:t>깃대</a:t>
            </a:r>
            <a:endParaRPr kumimoji="0" lang="de-DE" altLang="ko-KR" sz="24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400">
                <a:solidFill>
                  <a:srgbClr val="333333"/>
                </a:solidFill>
                <a:latin typeface="+mn-lt"/>
                <a:ea typeface="+mn-ea"/>
              </a:rPr>
              <a:t>나무더미</a:t>
            </a:r>
            <a:endParaRPr kumimoji="0" lang="de-DE" altLang="ko-KR" sz="24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400">
                <a:solidFill>
                  <a:srgbClr val="333333"/>
                </a:solidFill>
                <a:latin typeface="+mn-lt"/>
                <a:ea typeface="+mn-ea"/>
              </a:rPr>
              <a:t>그림</a:t>
            </a:r>
            <a:r>
              <a:rPr kumimoji="0" lang="de-DE" altLang="ko-KR" sz="2400">
                <a:solidFill>
                  <a:srgbClr val="333333"/>
                </a:solidFill>
                <a:latin typeface="+mn-lt"/>
                <a:ea typeface="+mn-ea"/>
              </a:rPr>
              <a:t> </a:t>
            </a:r>
            <a:r>
              <a:rPr kumimoji="0" lang="ko-KR" altLang="en-US" sz="2400">
                <a:solidFill>
                  <a:srgbClr val="333333"/>
                </a:solidFill>
                <a:latin typeface="+mn-lt"/>
                <a:ea typeface="+mn-ea"/>
              </a:rPr>
              <a:t>붓</a:t>
            </a:r>
            <a:endParaRPr kumimoji="0" lang="de-DE" altLang="ko-KR" sz="240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30</a:t>
            </a:fld>
            <a:endParaRPr lang="de-DE" altLang="ko-KR">
              <a:latin typeface="+mn-lt"/>
              <a:ea typeface="+mn-ea"/>
            </a:endParaRPr>
          </a:p>
        </p:txBody>
      </p:sp>
      <p:pic>
        <p:nvPicPr>
          <p:cNvPr id="9" name="Picture 11" descr="floß003_5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5" name="Text Box 4"/>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latinLnBrk="0" hangingPunct="1">
              <a:spcBef>
                <a:spcPts val="1200"/>
              </a:spcBef>
              <a:spcAft>
                <a:spcPts val="0"/>
              </a:spcAft>
              <a:buClr>
                <a:srgbClr val="333333"/>
              </a:buClr>
              <a:buFont typeface="WingDings"/>
              <a:buChar char=""/>
            </a:pPr>
            <a:r>
              <a:rPr kumimoji="0" lang="ko-KR" altLang="en-US" sz="2400">
                <a:solidFill>
                  <a:srgbClr val="333333"/>
                </a:solidFill>
                <a:latin typeface="+mn-lt"/>
                <a:ea typeface="+mn-ea"/>
              </a:rPr>
              <a:t>다리</a:t>
            </a:r>
            <a:endParaRPr kumimoji="0" lang="de-DE" altLang="ko-KR" sz="24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400">
                <a:solidFill>
                  <a:srgbClr val="333333"/>
                </a:solidFill>
                <a:latin typeface="+mn-lt"/>
                <a:ea typeface="+mn-ea"/>
              </a:rPr>
              <a:t>레일</a:t>
            </a:r>
            <a:r>
              <a:rPr kumimoji="0" lang="en-US" altLang="ko-KR" sz="2400">
                <a:solidFill>
                  <a:srgbClr val="333333"/>
                </a:solidFill>
                <a:latin typeface="+mn-lt"/>
                <a:ea typeface="+mn-ea"/>
              </a:rPr>
              <a:t>(</a:t>
            </a:r>
            <a:r>
              <a:rPr kumimoji="0" lang="ko-KR" altLang="en-US" sz="2400">
                <a:solidFill>
                  <a:srgbClr val="333333"/>
                </a:solidFill>
                <a:latin typeface="+mn-lt"/>
                <a:ea typeface="+mn-ea"/>
              </a:rPr>
              <a:t>난간</a:t>
            </a:r>
            <a:r>
              <a:rPr kumimoji="0" lang="en-US" altLang="ko-KR" sz="2400">
                <a:solidFill>
                  <a:srgbClr val="333333"/>
                </a:solidFill>
                <a:latin typeface="+mn-lt"/>
                <a:ea typeface="+mn-ea"/>
              </a:rPr>
              <a:t>)</a:t>
            </a:r>
            <a:endParaRPr kumimoji="0" lang="de-DE" altLang="ko-KR" sz="24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400">
                <a:solidFill>
                  <a:srgbClr val="333333"/>
                </a:solidFill>
                <a:latin typeface="+mn-lt"/>
                <a:ea typeface="+mn-ea"/>
              </a:rPr>
              <a:t>깃대</a:t>
            </a:r>
            <a:endParaRPr kumimoji="0" lang="de-DE" altLang="ko-KR" sz="24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400">
                <a:solidFill>
                  <a:srgbClr val="333333"/>
                </a:solidFill>
                <a:latin typeface="+mn-lt"/>
                <a:ea typeface="+mn-ea"/>
              </a:rPr>
              <a:t>나무더미</a:t>
            </a:r>
            <a:endParaRPr kumimoji="0" lang="de-DE" altLang="ko-KR" sz="24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400">
                <a:solidFill>
                  <a:srgbClr val="333333"/>
                </a:solidFill>
                <a:latin typeface="+mn-lt"/>
                <a:ea typeface="+mn-ea"/>
              </a:rPr>
              <a:t>그림</a:t>
            </a:r>
            <a:r>
              <a:rPr kumimoji="0" lang="de-DE" altLang="ko-KR" sz="2400">
                <a:solidFill>
                  <a:srgbClr val="333333"/>
                </a:solidFill>
                <a:latin typeface="+mn-lt"/>
                <a:ea typeface="+mn-ea"/>
              </a:rPr>
              <a:t> </a:t>
            </a:r>
            <a:r>
              <a:rPr kumimoji="0" lang="ko-KR" altLang="en-US" sz="2400">
                <a:solidFill>
                  <a:srgbClr val="333333"/>
                </a:solidFill>
                <a:latin typeface="+mn-lt"/>
                <a:ea typeface="+mn-ea"/>
              </a:rPr>
              <a:t>붓</a:t>
            </a:r>
            <a:endParaRPr kumimoji="0" lang="de-DE" altLang="ko-KR" sz="240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31</a:t>
            </a:fld>
            <a:endParaRPr lang="de-DE" altLang="ko-KR">
              <a:latin typeface="+mn-lt"/>
              <a:ea typeface="+mn-ea"/>
            </a:endParaRPr>
          </a:p>
        </p:txBody>
      </p:sp>
      <p:pic>
        <p:nvPicPr>
          <p:cNvPr id="9" name="Picture 11" descr="floß003_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9" name="Text Box 4"/>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latinLnBrk="0" hangingPunct="1">
              <a:spcBef>
                <a:spcPts val="1200"/>
              </a:spcBef>
              <a:spcAft>
                <a:spcPts val="0"/>
              </a:spcAft>
              <a:buClr>
                <a:srgbClr val="333333"/>
              </a:buClr>
              <a:buFont typeface="WingDings"/>
              <a:buChar char=""/>
            </a:pPr>
            <a:r>
              <a:rPr kumimoji="0" lang="ko-KR" altLang="en-US" sz="2400">
                <a:solidFill>
                  <a:srgbClr val="333333"/>
                </a:solidFill>
                <a:latin typeface="+mn-lt"/>
                <a:ea typeface="+mn-ea"/>
              </a:rPr>
              <a:t>다리</a:t>
            </a:r>
            <a:endParaRPr kumimoji="0" lang="de-DE" altLang="ko-KR" sz="24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400">
                <a:solidFill>
                  <a:srgbClr val="333333"/>
                </a:solidFill>
                <a:latin typeface="+mn-lt"/>
                <a:ea typeface="+mn-ea"/>
              </a:rPr>
              <a:t>레일</a:t>
            </a:r>
            <a:r>
              <a:rPr kumimoji="0" lang="en-US" altLang="ko-KR" sz="2400">
                <a:solidFill>
                  <a:srgbClr val="333333"/>
                </a:solidFill>
                <a:latin typeface="+mn-lt"/>
                <a:ea typeface="+mn-ea"/>
              </a:rPr>
              <a:t>(</a:t>
            </a:r>
            <a:r>
              <a:rPr kumimoji="0" lang="ko-KR" altLang="en-US" sz="2400">
                <a:solidFill>
                  <a:srgbClr val="333333"/>
                </a:solidFill>
                <a:latin typeface="+mn-lt"/>
                <a:ea typeface="+mn-ea"/>
              </a:rPr>
              <a:t>난간</a:t>
            </a:r>
            <a:r>
              <a:rPr kumimoji="0" lang="en-US" altLang="ko-KR" sz="2400">
                <a:solidFill>
                  <a:srgbClr val="333333"/>
                </a:solidFill>
                <a:latin typeface="+mn-lt"/>
                <a:ea typeface="+mn-ea"/>
              </a:rPr>
              <a:t>)</a:t>
            </a:r>
            <a:endParaRPr kumimoji="0" lang="de-DE" altLang="ko-KR" sz="24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400">
                <a:solidFill>
                  <a:srgbClr val="333333"/>
                </a:solidFill>
                <a:latin typeface="+mn-lt"/>
                <a:ea typeface="+mn-ea"/>
              </a:rPr>
              <a:t>깃대</a:t>
            </a:r>
            <a:endParaRPr kumimoji="0" lang="de-DE" altLang="ko-KR" sz="24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400">
                <a:solidFill>
                  <a:srgbClr val="333333"/>
                </a:solidFill>
                <a:latin typeface="+mn-lt"/>
                <a:ea typeface="+mn-ea"/>
              </a:rPr>
              <a:t>나무더미</a:t>
            </a:r>
            <a:endParaRPr kumimoji="0" lang="de-DE" altLang="ko-KR" sz="24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400">
                <a:solidFill>
                  <a:srgbClr val="333333"/>
                </a:solidFill>
                <a:latin typeface="+mn-lt"/>
                <a:ea typeface="+mn-ea"/>
              </a:rPr>
              <a:t>그림</a:t>
            </a:r>
            <a:r>
              <a:rPr kumimoji="0" lang="de-DE" altLang="ko-KR" sz="2400">
                <a:solidFill>
                  <a:srgbClr val="333333"/>
                </a:solidFill>
                <a:latin typeface="+mn-lt"/>
                <a:ea typeface="+mn-ea"/>
              </a:rPr>
              <a:t> </a:t>
            </a:r>
            <a:r>
              <a:rPr kumimoji="0" lang="ko-KR" altLang="en-US" sz="2400">
                <a:solidFill>
                  <a:srgbClr val="333333"/>
                </a:solidFill>
                <a:latin typeface="+mn-lt"/>
                <a:ea typeface="+mn-ea"/>
              </a:rPr>
              <a:t>붓</a:t>
            </a:r>
            <a:endParaRPr kumimoji="0" lang="de-DE" altLang="ko-KR" sz="240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32</a:t>
            </a:fld>
            <a:endParaRPr lang="de-DE" altLang="ko-KR">
              <a:latin typeface="+mn-lt"/>
              <a:ea typeface="+mn-ea"/>
            </a:endParaRPr>
          </a:p>
        </p:txBody>
      </p:sp>
      <p:pic>
        <p:nvPicPr>
          <p:cNvPr id="9" name="Picture 12" descr="floß003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3" name="Text Box 2052"/>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latinLnBrk="0" hangingPunct="1">
              <a:spcBef>
                <a:spcPts val="1200"/>
              </a:spcBef>
              <a:spcAft>
                <a:spcPts val="0"/>
              </a:spcAft>
              <a:buClr>
                <a:srgbClr val="333333"/>
              </a:buClr>
              <a:buFont typeface="WingDings"/>
              <a:buChar char=""/>
            </a:pPr>
            <a:r>
              <a:rPr kumimoji="0" lang="ko-KR" altLang="en-US" sz="2400">
                <a:solidFill>
                  <a:srgbClr val="333333"/>
                </a:solidFill>
                <a:latin typeface="+mn-lt"/>
                <a:ea typeface="+mn-ea"/>
              </a:rPr>
              <a:t>다리</a:t>
            </a:r>
            <a:endParaRPr kumimoji="0" lang="de-DE" altLang="ko-KR" sz="24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400">
                <a:solidFill>
                  <a:srgbClr val="333333"/>
                </a:solidFill>
                <a:latin typeface="+mn-lt"/>
                <a:ea typeface="+mn-ea"/>
              </a:rPr>
              <a:t>레일</a:t>
            </a:r>
            <a:r>
              <a:rPr kumimoji="0" lang="en-US" altLang="ko-KR" sz="2400">
                <a:solidFill>
                  <a:srgbClr val="333333"/>
                </a:solidFill>
                <a:latin typeface="+mn-lt"/>
                <a:ea typeface="+mn-ea"/>
              </a:rPr>
              <a:t>(</a:t>
            </a:r>
            <a:r>
              <a:rPr kumimoji="0" lang="ko-KR" altLang="en-US" sz="2400">
                <a:solidFill>
                  <a:srgbClr val="333333"/>
                </a:solidFill>
                <a:latin typeface="+mn-lt"/>
                <a:ea typeface="+mn-ea"/>
              </a:rPr>
              <a:t>난간</a:t>
            </a:r>
            <a:r>
              <a:rPr kumimoji="0" lang="en-US" altLang="ko-KR" sz="2400">
                <a:solidFill>
                  <a:srgbClr val="333333"/>
                </a:solidFill>
                <a:latin typeface="+mn-lt"/>
                <a:ea typeface="+mn-ea"/>
              </a:rPr>
              <a:t>)</a:t>
            </a:r>
            <a:endParaRPr kumimoji="0" lang="de-DE" altLang="ko-KR" sz="24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400">
                <a:solidFill>
                  <a:srgbClr val="333333"/>
                </a:solidFill>
                <a:latin typeface="+mn-lt"/>
                <a:ea typeface="+mn-ea"/>
              </a:rPr>
              <a:t>깃대</a:t>
            </a:r>
            <a:endParaRPr kumimoji="0" lang="de-DE" altLang="ko-KR" sz="24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400">
                <a:solidFill>
                  <a:srgbClr val="333333"/>
                </a:solidFill>
                <a:latin typeface="+mn-lt"/>
                <a:ea typeface="+mn-ea"/>
              </a:rPr>
              <a:t>나무더미</a:t>
            </a:r>
            <a:endParaRPr kumimoji="0" lang="de-DE" altLang="ko-KR" sz="24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400">
                <a:solidFill>
                  <a:srgbClr val="333333"/>
                </a:solidFill>
                <a:latin typeface="+mn-lt"/>
                <a:ea typeface="+mn-ea"/>
              </a:rPr>
              <a:t>그림</a:t>
            </a:r>
            <a:r>
              <a:rPr kumimoji="0" lang="de-DE" altLang="ko-KR" sz="2400">
                <a:solidFill>
                  <a:srgbClr val="333333"/>
                </a:solidFill>
                <a:latin typeface="+mn-lt"/>
                <a:ea typeface="+mn-ea"/>
              </a:rPr>
              <a:t> </a:t>
            </a:r>
            <a:r>
              <a:rPr kumimoji="0" lang="ko-KR" altLang="en-US" sz="2400">
                <a:solidFill>
                  <a:srgbClr val="333333"/>
                </a:solidFill>
                <a:latin typeface="+mn-lt"/>
                <a:ea typeface="+mn-ea"/>
              </a:rPr>
              <a:t>붓</a:t>
            </a:r>
            <a:endParaRPr kumimoji="0" lang="de-DE" altLang="ko-KR" sz="240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33</a:t>
            </a:fld>
            <a:endParaRPr lang="de-DE" altLang="ko-KR">
              <a:latin typeface="+mn-lt"/>
              <a:ea typeface="+mn-ea"/>
            </a:endParaRPr>
          </a:p>
        </p:txBody>
      </p:sp>
      <p:pic>
        <p:nvPicPr>
          <p:cNvPr id="9" name="Picture 13" descr="floß003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Text Box 4"/>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latinLnBrk="0" hangingPunct="1">
              <a:spcBef>
                <a:spcPts val="1200"/>
              </a:spcBef>
              <a:spcAft>
                <a:spcPts val="0"/>
              </a:spcAft>
              <a:buClr>
                <a:srgbClr val="333333"/>
              </a:buClr>
              <a:buFont typeface="WingDings"/>
              <a:buChar char=""/>
            </a:pPr>
            <a:r>
              <a:rPr kumimoji="0" lang="ko-KR" altLang="en-US" sz="2400">
                <a:solidFill>
                  <a:srgbClr val="333333"/>
                </a:solidFill>
                <a:latin typeface="+mn-lt"/>
                <a:ea typeface="+mn-ea"/>
              </a:rPr>
              <a:t>다리</a:t>
            </a:r>
            <a:endParaRPr kumimoji="0" lang="de-DE" altLang="ko-KR" sz="24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400">
                <a:solidFill>
                  <a:srgbClr val="333333"/>
                </a:solidFill>
                <a:latin typeface="+mn-lt"/>
                <a:ea typeface="+mn-ea"/>
              </a:rPr>
              <a:t>레일</a:t>
            </a:r>
            <a:r>
              <a:rPr kumimoji="0" lang="en-US" altLang="ko-KR" sz="2400">
                <a:solidFill>
                  <a:srgbClr val="333333"/>
                </a:solidFill>
                <a:latin typeface="+mn-lt"/>
                <a:ea typeface="+mn-ea"/>
              </a:rPr>
              <a:t>(</a:t>
            </a:r>
            <a:r>
              <a:rPr kumimoji="0" lang="ko-KR" altLang="en-US" sz="2400">
                <a:solidFill>
                  <a:srgbClr val="333333"/>
                </a:solidFill>
                <a:latin typeface="+mn-lt"/>
                <a:ea typeface="+mn-ea"/>
              </a:rPr>
              <a:t>난간</a:t>
            </a:r>
            <a:r>
              <a:rPr kumimoji="0" lang="en-US" altLang="ko-KR" sz="2400">
                <a:solidFill>
                  <a:srgbClr val="333333"/>
                </a:solidFill>
                <a:latin typeface="+mn-lt"/>
                <a:ea typeface="+mn-ea"/>
              </a:rPr>
              <a:t>)</a:t>
            </a:r>
            <a:endParaRPr kumimoji="0" lang="de-DE" altLang="ko-KR" sz="24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400">
                <a:solidFill>
                  <a:srgbClr val="333333"/>
                </a:solidFill>
                <a:latin typeface="+mn-lt"/>
                <a:ea typeface="+mn-ea"/>
              </a:rPr>
              <a:t>깃대</a:t>
            </a:r>
            <a:endParaRPr kumimoji="0" lang="de-DE" altLang="ko-KR" sz="24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400">
                <a:solidFill>
                  <a:srgbClr val="333333"/>
                </a:solidFill>
                <a:latin typeface="+mn-lt"/>
                <a:ea typeface="+mn-ea"/>
              </a:rPr>
              <a:t>나무더미</a:t>
            </a:r>
            <a:endParaRPr kumimoji="0" lang="de-DE" altLang="ko-KR" sz="24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400">
                <a:solidFill>
                  <a:srgbClr val="333333"/>
                </a:solidFill>
                <a:latin typeface="+mn-lt"/>
                <a:ea typeface="+mn-ea"/>
              </a:rPr>
              <a:t>그림</a:t>
            </a:r>
            <a:r>
              <a:rPr kumimoji="0" lang="de-DE" altLang="ko-KR" sz="2400">
                <a:solidFill>
                  <a:srgbClr val="333333"/>
                </a:solidFill>
                <a:latin typeface="+mn-lt"/>
                <a:ea typeface="+mn-ea"/>
              </a:rPr>
              <a:t> </a:t>
            </a:r>
            <a:r>
              <a:rPr kumimoji="0" lang="ko-KR" altLang="en-US" sz="2400">
                <a:solidFill>
                  <a:srgbClr val="333333"/>
                </a:solidFill>
                <a:latin typeface="+mn-lt"/>
                <a:ea typeface="+mn-ea"/>
              </a:rPr>
              <a:t>붓</a:t>
            </a:r>
            <a:endParaRPr kumimoji="0" lang="de-DE" altLang="ko-KR" sz="240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34</a:t>
            </a:fld>
            <a:endParaRPr lang="de-DE" altLang="ko-KR">
              <a:latin typeface="+mn-lt"/>
              <a:ea typeface="+mn-ea"/>
            </a:endParaRPr>
          </a:p>
        </p:txBody>
      </p:sp>
      <p:pic>
        <p:nvPicPr>
          <p:cNvPr id="9" name="Picture 13" descr="floß00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ko-KR" altLang="en-US" sz="2400">
                <a:solidFill>
                  <a:srgbClr val="333333"/>
                </a:solidFill>
              </a:rPr>
              <a:t>이번에는 아무런 보기가 준비되어있지 않다</a:t>
            </a:r>
            <a:r>
              <a:rPr lang="en-US" altLang="ko-KR" sz="2400" dirty="0">
                <a:solidFill>
                  <a:srgbClr val="333333"/>
                </a:solidFill>
              </a:rPr>
              <a:t>.</a:t>
            </a:r>
            <a:endParaRPr lang="de-DE" altLang="ko-KR" sz="2400" dirty="0">
              <a:solidFill>
                <a:srgbClr val="333333"/>
              </a:solidFill>
            </a:endParaRPr>
          </a:p>
          <a:p>
            <a:pPr lvl="0" defTabSz="914400" fontAlgn="base"/>
            <a:r>
              <a:rPr lang="ko-KR" altLang="en-US" sz="2400" dirty="0">
                <a:solidFill>
                  <a:srgbClr val="333333"/>
                </a:solidFill>
              </a:rPr>
              <a:t>당신은 그림에 관해서 당신 자신의 생각을 떠올려야 한다</a:t>
            </a:r>
            <a:r>
              <a:rPr lang="en-US" altLang="ko-KR" sz="2400" dirty="0">
                <a:solidFill>
                  <a:srgbClr val="333333"/>
                </a:solidFill>
              </a:rPr>
              <a:t>.</a:t>
            </a:r>
          </a:p>
          <a:p>
            <a:pPr lvl="0" defTabSz="914400" fontAlgn="base"/>
            <a:r>
              <a:rPr lang="ko-KR" altLang="ko-KR" sz="2400" dirty="0">
                <a:solidFill>
                  <a:srgbClr val="333333"/>
                </a:solidFill>
              </a:rPr>
              <a:t>당신의 평가를 집단에서 논의하세요!</a:t>
            </a:r>
            <a:endParaRPr lang="en-US" sz="2400" dirty="0"/>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그림 </a:t>
            </a:r>
            <a:r>
              <a:rPr lang="en-US" altLang="ko-KR" sz="3600">
                <a:latin typeface="+mn-lt"/>
                <a:ea typeface="+mn-ea"/>
                <a:cs typeface="+mn-cs"/>
              </a:rPr>
              <a:t>2</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35</a:t>
            </a:fld>
            <a:endParaRPr lang="de-DE" altLang="ko-KR">
              <a:latin typeface="+mn-lt"/>
              <a:ea typeface="+mn-ea"/>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36</a:t>
            </a:fld>
            <a:endParaRPr lang="de-DE" altLang="ko-KR">
              <a:latin typeface="+mn-lt"/>
              <a:ea typeface="+mn-ea"/>
            </a:endParaRPr>
          </a:p>
        </p:txBody>
      </p:sp>
      <p:pic>
        <p:nvPicPr>
          <p:cNvPr id="8" name="Picture 4" descr="Frosch 6 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37</a:t>
            </a:fld>
            <a:endParaRPr lang="de-DE" altLang="ko-KR">
              <a:latin typeface="+mn-lt"/>
              <a:ea typeface="+mn-ea"/>
            </a:endParaRPr>
          </a:p>
        </p:txBody>
      </p:sp>
      <p:pic>
        <p:nvPicPr>
          <p:cNvPr id="8" name="Picture 4" descr="Frosch 5 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38</a:t>
            </a:fld>
            <a:endParaRPr lang="de-DE" altLang="ko-KR">
              <a:latin typeface="+mn-lt"/>
              <a:ea typeface="+mn-ea"/>
            </a:endParaRPr>
          </a:p>
        </p:txBody>
      </p:sp>
      <p:pic>
        <p:nvPicPr>
          <p:cNvPr id="8" name="Picture 4" descr="frosch neu 55"/>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39</a:t>
            </a:fld>
            <a:endParaRPr lang="de-DE" altLang="ko-KR">
              <a:latin typeface="+mn-lt"/>
              <a:ea typeface="+mn-ea"/>
            </a:endParaRPr>
          </a:p>
        </p:txBody>
      </p:sp>
      <p:pic>
        <p:nvPicPr>
          <p:cNvPr id="8" name="Picture 4" descr="Frosch 4 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40</a:t>
            </a:fld>
            <a:endParaRPr lang="de-DE" altLang="ko-KR">
              <a:latin typeface="+mn-lt"/>
              <a:ea typeface="+mn-ea"/>
            </a:endParaRPr>
          </a:p>
        </p:txBody>
      </p:sp>
      <p:pic>
        <p:nvPicPr>
          <p:cNvPr id="8" name="Picture 4" descr="Frosch 3 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41</a:t>
            </a:fld>
            <a:endParaRPr lang="de-DE" altLang="ko-KR">
              <a:latin typeface="+mn-lt"/>
              <a:ea typeface="+mn-ea"/>
            </a:endParaRPr>
          </a:p>
        </p:txBody>
      </p:sp>
      <p:pic>
        <p:nvPicPr>
          <p:cNvPr id="8" name="Picture 4" descr="Frosch 1 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42</a:t>
            </a:fld>
            <a:endParaRPr lang="de-DE" altLang="ko-KR">
              <a:latin typeface="+mn-lt"/>
              <a:ea typeface="+mn-ea"/>
            </a:endParaRPr>
          </a:p>
        </p:txBody>
      </p:sp>
      <p:pic>
        <p:nvPicPr>
          <p:cNvPr id="8" name="Picture 4" descr="Frosch neu 0"/>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그림 </a:t>
            </a:r>
            <a:r>
              <a:rPr lang="en-US" altLang="ko-KR" sz="3600">
                <a:latin typeface="+mn-lt"/>
                <a:ea typeface="+mn-ea"/>
                <a:cs typeface="+mn-cs"/>
              </a:rPr>
              <a:t>3</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43</a:t>
            </a:fld>
            <a:endParaRPr lang="de-DE" altLang="ko-KR">
              <a:latin typeface="+mn-lt"/>
              <a:ea typeface="+mn-ea"/>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8"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배</a:t>
            </a:r>
            <a:r>
              <a:rPr kumimoji="0" lang="en-US" altLang="ko-KR" sz="2000">
                <a:solidFill>
                  <a:srgbClr val="333333"/>
                </a:solidFill>
                <a:latin typeface="+mn-lt"/>
                <a:ea typeface="+mn-ea"/>
              </a:rPr>
              <a:t>(</a:t>
            </a:r>
            <a:r>
              <a:rPr kumimoji="0" lang="ko-KR" altLang="en-US" sz="2000">
                <a:solidFill>
                  <a:srgbClr val="333333"/>
                </a:solidFill>
                <a:latin typeface="+mn-lt"/>
                <a:ea typeface="+mn-ea"/>
              </a:rPr>
              <a:t>과일</a:t>
            </a:r>
            <a:r>
              <a:rPr kumimoji="0" lang="en-US" altLang="ko-KR" sz="2000">
                <a:solidFill>
                  <a:srgbClr val="333333"/>
                </a:solidFill>
                <a:latin typeface="+mn-lt"/>
                <a:ea typeface="+mn-ea"/>
              </a:rPr>
              <a:t>)</a:t>
            </a:r>
            <a:endParaRPr kumimoji="0" lang="de-DE" altLang="ko-KR" sz="20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여자</a:t>
            </a:r>
            <a:endParaRPr kumimoji="0" lang="de-DE" altLang="ko-KR" sz="20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기타</a:t>
            </a:r>
            <a:endParaRPr kumimoji="0" lang="de-DE" altLang="ko-KR" sz="20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바이올린 케이스</a:t>
            </a:r>
            <a:endParaRPr kumimoji="0" lang="de-DE" altLang="ko-KR" sz="20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열쇠 구멍</a:t>
            </a:r>
            <a:endParaRPr kumimoji="0" lang="de-DE" altLang="ko-KR" sz="20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올빼미</a:t>
            </a:r>
            <a:endParaRPr kumimoji="0" lang="de-DE" altLang="ko-KR" sz="20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혀</a:t>
            </a:r>
            <a:endParaRPr kumimoji="0" lang="de-DE" altLang="ko-KR" sz="20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백열 전구</a:t>
            </a:r>
            <a:endParaRPr kumimoji="0" lang="de-DE" altLang="ko-KR" sz="20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주춧돌</a:t>
            </a:r>
            <a:endParaRPr kumimoji="0" lang="de-DE" altLang="ko-KR" sz="200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44</a:t>
            </a:fld>
            <a:endParaRPr lang="de-DE" altLang="ko-KR">
              <a:latin typeface="+mn-lt"/>
              <a:ea typeface="+mn-ea"/>
            </a:endParaRPr>
          </a:p>
        </p:txBody>
      </p:sp>
      <p:pic>
        <p:nvPicPr>
          <p:cNvPr id="9" name="Picture 8" descr="git_neu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1"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배</a:t>
            </a:r>
            <a:r>
              <a:rPr kumimoji="0" lang="en-US" altLang="ko-KR" sz="2000">
                <a:solidFill>
                  <a:srgbClr val="333333"/>
                </a:solidFill>
                <a:latin typeface="+mn-lt"/>
                <a:ea typeface="+mn-ea"/>
              </a:rPr>
              <a:t>(</a:t>
            </a:r>
            <a:r>
              <a:rPr kumimoji="0" lang="ko-KR" altLang="en-US" sz="2000">
                <a:solidFill>
                  <a:srgbClr val="333333"/>
                </a:solidFill>
                <a:latin typeface="+mn-lt"/>
                <a:ea typeface="+mn-ea"/>
              </a:rPr>
              <a:t>과일</a:t>
            </a:r>
            <a:r>
              <a:rPr kumimoji="0" lang="en-US" altLang="ko-KR" sz="2000">
                <a:solidFill>
                  <a:srgbClr val="333333"/>
                </a:solidFill>
                <a:latin typeface="+mn-lt"/>
                <a:ea typeface="+mn-ea"/>
              </a:rPr>
              <a:t>)</a:t>
            </a:r>
            <a:endParaRPr kumimoji="0" lang="de-DE" altLang="ko-KR" sz="20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여자</a:t>
            </a:r>
            <a:endParaRPr kumimoji="0" lang="de-DE" altLang="ko-KR" sz="20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기타</a:t>
            </a:r>
            <a:endParaRPr kumimoji="0" lang="de-DE" altLang="ko-KR" sz="20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바이올린 케이스</a:t>
            </a:r>
            <a:endParaRPr kumimoji="0" lang="de-DE" altLang="ko-KR" sz="20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열쇠 구멍</a:t>
            </a:r>
            <a:endParaRPr kumimoji="0" lang="de-DE" altLang="ko-KR" sz="20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올빼미</a:t>
            </a:r>
            <a:endParaRPr kumimoji="0" lang="de-DE" altLang="ko-KR" sz="20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혀</a:t>
            </a:r>
            <a:endParaRPr kumimoji="0" lang="de-DE" altLang="ko-KR" sz="20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백열 전구</a:t>
            </a:r>
            <a:endParaRPr kumimoji="0" lang="de-DE" altLang="ko-KR" sz="20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주춧돌</a:t>
            </a:r>
            <a:endParaRPr kumimoji="0" lang="de-DE" altLang="ko-KR" sz="200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45</a:t>
            </a:fld>
            <a:endParaRPr lang="de-DE" altLang="ko-KR">
              <a:latin typeface="+mn-lt"/>
              <a:ea typeface="+mn-ea"/>
            </a:endParaRPr>
          </a:p>
        </p:txBody>
      </p:sp>
      <p:pic>
        <p:nvPicPr>
          <p:cNvPr id="9" name="Picture 10" descr="git_neu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5"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배</a:t>
            </a:r>
            <a:r>
              <a:rPr kumimoji="0" lang="en-US" altLang="ko-KR" sz="2000">
                <a:solidFill>
                  <a:srgbClr val="333333"/>
                </a:solidFill>
                <a:latin typeface="+mn-lt"/>
                <a:ea typeface="+mn-ea"/>
              </a:rPr>
              <a:t>(</a:t>
            </a:r>
            <a:r>
              <a:rPr kumimoji="0" lang="ko-KR" altLang="en-US" sz="2000">
                <a:solidFill>
                  <a:srgbClr val="333333"/>
                </a:solidFill>
                <a:latin typeface="+mn-lt"/>
                <a:ea typeface="+mn-ea"/>
              </a:rPr>
              <a:t>과일</a:t>
            </a:r>
            <a:r>
              <a:rPr kumimoji="0" lang="en-US" altLang="ko-KR" sz="2000">
                <a:solidFill>
                  <a:srgbClr val="333333"/>
                </a:solidFill>
                <a:latin typeface="+mn-lt"/>
                <a:ea typeface="+mn-ea"/>
              </a:rPr>
              <a:t>)</a:t>
            </a:r>
            <a:endParaRPr kumimoji="0" lang="de-DE" altLang="ko-KR" sz="20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여자</a:t>
            </a:r>
            <a:endParaRPr kumimoji="0" lang="de-DE" altLang="ko-KR" sz="20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기타</a:t>
            </a:r>
            <a:endParaRPr kumimoji="0" lang="de-DE" altLang="ko-KR" sz="20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바이올린 케이스</a:t>
            </a:r>
            <a:endParaRPr kumimoji="0" lang="de-DE" altLang="ko-KR" sz="20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열쇠 구멍</a:t>
            </a:r>
            <a:endParaRPr kumimoji="0" lang="de-DE" altLang="ko-KR" sz="20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올빼미</a:t>
            </a:r>
            <a:endParaRPr kumimoji="0" lang="de-DE" altLang="ko-KR" sz="20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혀</a:t>
            </a:r>
            <a:endParaRPr kumimoji="0" lang="de-DE" altLang="ko-KR" sz="20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백열 전구</a:t>
            </a:r>
            <a:endParaRPr kumimoji="0" lang="de-DE" altLang="ko-KR" sz="20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주춧돌</a:t>
            </a:r>
            <a:endParaRPr kumimoji="0" lang="de-DE" altLang="ko-KR" sz="200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46</a:t>
            </a:fld>
            <a:endParaRPr lang="de-DE" altLang="ko-KR">
              <a:latin typeface="+mn-lt"/>
              <a:ea typeface="+mn-ea"/>
            </a:endParaRPr>
          </a:p>
        </p:txBody>
      </p:sp>
      <p:pic>
        <p:nvPicPr>
          <p:cNvPr id="9" name="Picture 10" descr="git_neu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9"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배</a:t>
            </a:r>
            <a:r>
              <a:rPr kumimoji="0" lang="en-US" altLang="ko-KR" sz="2000">
                <a:solidFill>
                  <a:srgbClr val="333333"/>
                </a:solidFill>
                <a:latin typeface="+mn-lt"/>
                <a:ea typeface="+mn-ea"/>
              </a:rPr>
              <a:t>(</a:t>
            </a:r>
            <a:r>
              <a:rPr kumimoji="0" lang="ko-KR" altLang="en-US" sz="2000">
                <a:solidFill>
                  <a:srgbClr val="333333"/>
                </a:solidFill>
                <a:latin typeface="+mn-lt"/>
                <a:ea typeface="+mn-ea"/>
              </a:rPr>
              <a:t>과일</a:t>
            </a:r>
            <a:r>
              <a:rPr kumimoji="0" lang="en-US" altLang="ko-KR" sz="2000">
                <a:solidFill>
                  <a:srgbClr val="333333"/>
                </a:solidFill>
                <a:latin typeface="+mn-lt"/>
                <a:ea typeface="+mn-ea"/>
              </a:rPr>
              <a:t>)</a:t>
            </a:r>
            <a:endParaRPr kumimoji="0" lang="de-DE" altLang="ko-KR" sz="20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여자</a:t>
            </a:r>
            <a:endParaRPr kumimoji="0" lang="de-DE" altLang="ko-KR" sz="20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기타</a:t>
            </a:r>
            <a:endParaRPr kumimoji="0" lang="de-DE" altLang="ko-KR" sz="20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바이올린 케이스</a:t>
            </a:r>
            <a:endParaRPr kumimoji="0" lang="de-DE" altLang="ko-KR" sz="20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열쇠 구멍</a:t>
            </a:r>
            <a:endParaRPr kumimoji="0" lang="de-DE" altLang="ko-KR" sz="20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올빼미</a:t>
            </a:r>
            <a:endParaRPr kumimoji="0" lang="de-DE" altLang="ko-KR" sz="20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혀</a:t>
            </a:r>
            <a:endParaRPr kumimoji="0" lang="de-DE" altLang="ko-KR" sz="20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백열 전구</a:t>
            </a:r>
            <a:endParaRPr kumimoji="0" lang="de-DE" altLang="ko-KR" sz="20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주춧돌</a:t>
            </a:r>
            <a:endParaRPr kumimoji="0" lang="de-DE" altLang="ko-KR" sz="200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47</a:t>
            </a:fld>
            <a:endParaRPr lang="de-DE" altLang="ko-KR">
              <a:latin typeface="+mn-lt"/>
              <a:ea typeface="+mn-ea"/>
            </a:endParaRPr>
          </a:p>
        </p:txBody>
      </p:sp>
      <p:pic>
        <p:nvPicPr>
          <p:cNvPr id="9" name="Picture 11" descr="git_neu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3" name="Text Box 1028"/>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배</a:t>
            </a:r>
            <a:r>
              <a:rPr kumimoji="0" lang="en-US" altLang="ko-KR" sz="2000">
                <a:solidFill>
                  <a:srgbClr val="333333"/>
                </a:solidFill>
                <a:latin typeface="+mn-lt"/>
                <a:ea typeface="+mn-ea"/>
              </a:rPr>
              <a:t>(</a:t>
            </a:r>
            <a:r>
              <a:rPr kumimoji="0" lang="ko-KR" altLang="en-US" sz="2000">
                <a:solidFill>
                  <a:srgbClr val="333333"/>
                </a:solidFill>
                <a:latin typeface="+mn-lt"/>
                <a:ea typeface="+mn-ea"/>
              </a:rPr>
              <a:t>과일</a:t>
            </a:r>
            <a:r>
              <a:rPr kumimoji="0" lang="en-US" altLang="ko-KR" sz="2000">
                <a:solidFill>
                  <a:srgbClr val="333333"/>
                </a:solidFill>
                <a:latin typeface="+mn-lt"/>
                <a:ea typeface="+mn-ea"/>
              </a:rPr>
              <a:t>)</a:t>
            </a:r>
            <a:endParaRPr kumimoji="0" lang="de-DE" altLang="ko-KR" sz="20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여자</a:t>
            </a:r>
            <a:endParaRPr kumimoji="0" lang="de-DE" altLang="ko-KR" sz="20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기타</a:t>
            </a:r>
            <a:endParaRPr kumimoji="0" lang="de-DE" altLang="ko-KR" sz="20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바이올린 케이스</a:t>
            </a:r>
            <a:endParaRPr kumimoji="0" lang="de-DE" altLang="ko-KR" sz="20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열쇠 구멍</a:t>
            </a:r>
            <a:endParaRPr kumimoji="0" lang="de-DE" altLang="ko-KR" sz="20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올빼미</a:t>
            </a:r>
            <a:endParaRPr kumimoji="0" lang="de-DE" altLang="ko-KR" sz="20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혀</a:t>
            </a:r>
            <a:endParaRPr kumimoji="0" lang="de-DE" altLang="ko-KR" sz="20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백열 전구</a:t>
            </a:r>
            <a:endParaRPr kumimoji="0" lang="de-DE" altLang="ko-KR" sz="20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주춧돌</a:t>
            </a:r>
            <a:endParaRPr kumimoji="0" lang="de-DE" altLang="ko-KR" sz="200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48</a:t>
            </a:fld>
            <a:endParaRPr lang="de-DE" altLang="ko-KR">
              <a:latin typeface="+mn-lt"/>
              <a:ea typeface="+mn-ea"/>
            </a:endParaRPr>
          </a:p>
        </p:txBody>
      </p:sp>
      <p:pic>
        <p:nvPicPr>
          <p:cNvPr id="9" name="Picture 1036" descr="git_neu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7"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배</a:t>
            </a:r>
            <a:r>
              <a:rPr kumimoji="0" lang="en-US" altLang="ko-KR" sz="2000">
                <a:solidFill>
                  <a:srgbClr val="333333"/>
                </a:solidFill>
                <a:latin typeface="+mn-lt"/>
                <a:ea typeface="+mn-ea"/>
              </a:rPr>
              <a:t>(</a:t>
            </a:r>
            <a:r>
              <a:rPr kumimoji="0" lang="ko-KR" altLang="en-US" sz="2000">
                <a:solidFill>
                  <a:srgbClr val="333333"/>
                </a:solidFill>
                <a:latin typeface="+mn-lt"/>
                <a:ea typeface="+mn-ea"/>
              </a:rPr>
              <a:t>과일</a:t>
            </a:r>
            <a:r>
              <a:rPr kumimoji="0" lang="en-US" altLang="ko-KR" sz="2000">
                <a:solidFill>
                  <a:srgbClr val="333333"/>
                </a:solidFill>
                <a:latin typeface="+mn-lt"/>
                <a:ea typeface="+mn-ea"/>
              </a:rPr>
              <a:t>)</a:t>
            </a:r>
            <a:endParaRPr kumimoji="0" lang="de-DE" altLang="ko-KR" sz="20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여자</a:t>
            </a:r>
            <a:endParaRPr kumimoji="0" lang="de-DE" altLang="ko-KR" sz="20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기타</a:t>
            </a:r>
            <a:endParaRPr kumimoji="0" lang="de-DE" altLang="ko-KR" sz="20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바이올린 케이스</a:t>
            </a:r>
            <a:endParaRPr kumimoji="0" lang="de-DE" altLang="ko-KR" sz="20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열쇠 구멍</a:t>
            </a:r>
            <a:endParaRPr kumimoji="0" lang="de-DE" altLang="ko-KR" sz="20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올빼미</a:t>
            </a:r>
            <a:endParaRPr kumimoji="0" lang="de-DE" altLang="ko-KR" sz="20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혀</a:t>
            </a:r>
            <a:endParaRPr kumimoji="0" lang="de-DE" altLang="ko-KR" sz="20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백열 전구</a:t>
            </a:r>
            <a:endParaRPr kumimoji="0" lang="de-DE" altLang="ko-KR" sz="20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주춧돌</a:t>
            </a:r>
            <a:endParaRPr kumimoji="0" lang="de-DE" altLang="ko-KR" sz="200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49</a:t>
            </a:fld>
            <a:endParaRPr lang="de-DE" altLang="ko-KR">
              <a:latin typeface="+mn-lt"/>
              <a:ea typeface="+mn-ea"/>
            </a:endParaRPr>
          </a:p>
        </p:txBody>
      </p:sp>
      <p:pic>
        <p:nvPicPr>
          <p:cNvPr id="9" name="Picture 1037" descr="git_neu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1" name="Text Box 1028"/>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배</a:t>
            </a:r>
            <a:r>
              <a:rPr kumimoji="0" lang="en-US" altLang="ko-KR" sz="2000">
                <a:solidFill>
                  <a:srgbClr val="333333"/>
                </a:solidFill>
                <a:latin typeface="+mn-lt"/>
                <a:ea typeface="+mn-ea"/>
              </a:rPr>
              <a:t>(</a:t>
            </a:r>
            <a:r>
              <a:rPr kumimoji="0" lang="ko-KR" altLang="en-US" sz="2000">
                <a:solidFill>
                  <a:srgbClr val="333333"/>
                </a:solidFill>
                <a:latin typeface="+mn-lt"/>
                <a:ea typeface="+mn-ea"/>
              </a:rPr>
              <a:t>과일</a:t>
            </a:r>
            <a:r>
              <a:rPr kumimoji="0" lang="en-US" altLang="ko-KR" sz="2000">
                <a:solidFill>
                  <a:srgbClr val="333333"/>
                </a:solidFill>
                <a:latin typeface="+mn-lt"/>
                <a:ea typeface="+mn-ea"/>
              </a:rPr>
              <a:t>)</a:t>
            </a:r>
            <a:endParaRPr kumimoji="0" lang="de-DE" altLang="ko-KR" sz="20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여자</a:t>
            </a:r>
            <a:endParaRPr kumimoji="0" lang="de-DE" altLang="ko-KR" sz="20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기타</a:t>
            </a:r>
            <a:endParaRPr kumimoji="0" lang="de-DE" altLang="ko-KR" sz="20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바이올린 케이스</a:t>
            </a:r>
            <a:endParaRPr kumimoji="0" lang="de-DE" altLang="ko-KR" sz="20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열쇠 구멍</a:t>
            </a:r>
            <a:endParaRPr kumimoji="0" lang="de-DE" altLang="ko-KR" sz="20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올빼미</a:t>
            </a:r>
            <a:endParaRPr kumimoji="0" lang="de-DE" altLang="ko-KR" sz="20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혀</a:t>
            </a:r>
            <a:endParaRPr kumimoji="0" lang="de-DE" altLang="ko-KR" sz="20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백열 전구</a:t>
            </a:r>
            <a:endParaRPr kumimoji="0" lang="de-DE" altLang="ko-KR" sz="20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주춧돌</a:t>
            </a:r>
            <a:endParaRPr kumimoji="0" lang="de-DE" altLang="ko-KR" sz="200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50</a:t>
            </a:fld>
            <a:endParaRPr lang="de-DE" altLang="ko-KR">
              <a:latin typeface="+mn-lt"/>
              <a:ea typeface="+mn-ea"/>
            </a:endParaRPr>
          </a:p>
        </p:txBody>
      </p:sp>
      <p:pic>
        <p:nvPicPr>
          <p:cNvPr id="9" name="Picture 14" descr="git_neu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5"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배</a:t>
            </a:r>
            <a:r>
              <a:rPr kumimoji="0" lang="en-US" altLang="ko-KR" sz="2000">
                <a:solidFill>
                  <a:srgbClr val="333333"/>
                </a:solidFill>
                <a:latin typeface="+mn-lt"/>
                <a:ea typeface="+mn-ea"/>
              </a:rPr>
              <a:t>(</a:t>
            </a:r>
            <a:r>
              <a:rPr kumimoji="0" lang="ko-KR" altLang="en-US" sz="2000">
                <a:solidFill>
                  <a:srgbClr val="333333"/>
                </a:solidFill>
                <a:latin typeface="+mn-lt"/>
                <a:ea typeface="+mn-ea"/>
              </a:rPr>
              <a:t>과일</a:t>
            </a:r>
            <a:r>
              <a:rPr kumimoji="0" lang="en-US" altLang="ko-KR" sz="2000">
                <a:solidFill>
                  <a:srgbClr val="333333"/>
                </a:solidFill>
                <a:latin typeface="+mn-lt"/>
                <a:ea typeface="+mn-ea"/>
              </a:rPr>
              <a:t>)</a:t>
            </a:r>
            <a:endParaRPr kumimoji="0" lang="de-DE" altLang="ko-KR" sz="20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여자</a:t>
            </a:r>
            <a:endParaRPr kumimoji="0" lang="de-DE" altLang="ko-KR" sz="20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기타</a:t>
            </a:r>
            <a:endParaRPr kumimoji="0" lang="de-DE" altLang="ko-KR" sz="20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바이올린 케이스</a:t>
            </a:r>
            <a:endParaRPr kumimoji="0" lang="de-DE" altLang="ko-KR" sz="20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열쇠 구멍</a:t>
            </a:r>
            <a:endParaRPr kumimoji="0" lang="de-DE" altLang="ko-KR" sz="20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올빼미</a:t>
            </a:r>
            <a:endParaRPr kumimoji="0" lang="de-DE" altLang="ko-KR" sz="20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혀</a:t>
            </a:r>
            <a:endParaRPr kumimoji="0" lang="de-DE" altLang="ko-KR" sz="20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백열 전구</a:t>
            </a:r>
            <a:endParaRPr kumimoji="0" lang="de-DE" altLang="ko-KR" sz="20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주춧돌</a:t>
            </a:r>
            <a:endParaRPr kumimoji="0" lang="de-DE" altLang="ko-KR" sz="200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51</a:t>
            </a:fld>
            <a:endParaRPr lang="de-DE" altLang="ko-KR">
              <a:latin typeface="+mn-lt"/>
              <a:ea typeface="+mn-ea"/>
            </a:endParaRPr>
          </a:p>
        </p:txBody>
      </p:sp>
      <p:pic>
        <p:nvPicPr>
          <p:cNvPr id="9" name="Picture 15" descr="git_neu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그림 </a:t>
            </a:r>
            <a:r>
              <a:rPr lang="en-US" altLang="ko-KR" sz="3600">
                <a:latin typeface="+mn-lt"/>
                <a:ea typeface="+mn-ea"/>
                <a:cs typeface="+mn-cs"/>
              </a:rPr>
              <a:t>4</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52</a:t>
            </a:fld>
            <a:endParaRPr lang="de-DE" altLang="ko-KR">
              <a:latin typeface="+mn-lt"/>
              <a:ea typeface="+mn-ea"/>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3"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술잔</a:t>
            </a:r>
            <a:endParaRPr kumimoji="0" lang="de-DE" altLang="ko-KR" sz="2000" dirty="0">
              <a:solidFill>
                <a:srgbClr val="333333"/>
              </a:solidFill>
              <a:latin typeface="+mn-lt"/>
              <a:ea typeface="+mn-ea"/>
            </a:endParaRPr>
          </a:p>
          <a:p>
            <a:pPr eaLnBrk="1" latinLnBrk="0" hangingPunct="1">
              <a:spcBef>
                <a:spcPts val="1200"/>
              </a:spcBef>
              <a:spcAft>
                <a:spcPts val="0"/>
              </a:spcAft>
              <a:buClr>
                <a:srgbClr val="333333"/>
              </a:buClr>
              <a:buFont typeface="WingDings"/>
              <a:buChar char=""/>
            </a:pPr>
            <a:r>
              <a:rPr kumimoji="0" lang="en-US" altLang="ko-KR" sz="2000" dirty="0">
                <a:solidFill>
                  <a:srgbClr val="333333"/>
                </a:solidFill>
                <a:latin typeface="+mn-lt"/>
                <a:ea typeface="+mn-ea"/>
              </a:rPr>
              <a:t>V</a:t>
            </a:r>
            <a:r>
              <a:rPr kumimoji="0" lang="ko-KR" altLang="en-US" sz="2000" dirty="0">
                <a:solidFill>
                  <a:srgbClr val="333333"/>
                </a:solidFill>
                <a:latin typeface="+mn-lt"/>
                <a:ea typeface="+mn-ea"/>
              </a:rPr>
              <a:t>자 모양 네크라인의 여자</a:t>
            </a:r>
          </a:p>
          <a:p>
            <a:pPr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오일 램프</a:t>
            </a:r>
            <a:endParaRPr kumimoji="0" lang="de-DE" altLang="ko-KR" sz="2000" dirty="0">
              <a:solidFill>
                <a:srgbClr val="333333"/>
              </a:solidFill>
              <a:latin typeface="+mn-lt"/>
              <a:ea typeface="+mn-ea"/>
            </a:endParaRPr>
          </a:p>
          <a:p>
            <a:pPr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텐트</a:t>
            </a:r>
            <a:endParaRPr kumimoji="0" lang="de-DE" altLang="ko-KR" sz="2000" dirty="0">
              <a:solidFill>
                <a:srgbClr val="333333"/>
              </a:solidFill>
              <a:latin typeface="+mn-lt"/>
              <a:ea typeface="+mn-ea"/>
            </a:endParaRPr>
          </a:p>
          <a:p>
            <a:pPr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마차</a:t>
            </a:r>
            <a:endParaRPr kumimoji="0" lang="de-DE" altLang="ko-KR" sz="2000" dirty="0">
              <a:solidFill>
                <a:srgbClr val="333333"/>
              </a:solidFill>
              <a:latin typeface="+mn-lt"/>
              <a:ea typeface="+mn-ea"/>
            </a:endParaRPr>
          </a:p>
          <a:p>
            <a:pPr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문장이든 덧옷</a:t>
            </a:r>
            <a:endParaRPr kumimoji="0" lang="en-US" altLang="ko-KR" sz="2000" dirty="0">
              <a:solidFill>
                <a:srgbClr val="333333"/>
              </a:solidFill>
              <a:latin typeface="+mn-lt"/>
              <a:ea typeface="+mn-ea"/>
            </a:endParaRPr>
          </a:p>
          <a:p>
            <a:pPr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마술 램프</a:t>
            </a:r>
            <a:endParaRPr kumimoji="0" lang="ko-KR" altLang="de-DE" sz="2000" dirty="0">
              <a:solidFill>
                <a:srgbClr val="333333"/>
              </a:solidFill>
              <a:latin typeface="+mn-lt"/>
              <a:ea typeface="+mn-ea"/>
            </a:endParaRPr>
          </a:p>
          <a:p>
            <a:pPr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찻주전자</a:t>
            </a:r>
          </a:p>
          <a:p>
            <a:pPr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삽</a:t>
            </a:r>
            <a:endParaRPr kumimoji="0" lang="ko-KR" altLang="de-DE" sz="2000" dirty="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53</a:t>
            </a:fld>
            <a:endParaRPr lang="de-DE" altLang="ko-KR">
              <a:latin typeface="+mn-lt"/>
              <a:ea typeface="+mn-ea"/>
            </a:endParaRPr>
          </a:p>
        </p:txBody>
      </p:sp>
      <p:pic>
        <p:nvPicPr>
          <p:cNvPr id="9" name="Picture 6"/>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931920" y="2203704"/>
            <a:ext cx="4572292"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7"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술잔</a:t>
            </a:r>
            <a:endParaRPr kumimoji="0" lang="de-DE" altLang="ko-KR" sz="2000" dirty="0">
              <a:solidFill>
                <a:srgbClr val="333333"/>
              </a:solidFill>
              <a:latin typeface="+mn-lt"/>
              <a:ea typeface="+mn-ea"/>
            </a:endParaRPr>
          </a:p>
          <a:p>
            <a:pPr eaLnBrk="1" latinLnBrk="0" hangingPunct="1">
              <a:spcBef>
                <a:spcPts val="1200"/>
              </a:spcBef>
              <a:spcAft>
                <a:spcPts val="0"/>
              </a:spcAft>
              <a:buClr>
                <a:srgbClr val="333333"/>
              </a:buClr>
              <a:buFont typeface="WingDings"/>
              <a:buChar char=""/>
            </a:pPr>
            <a:r>
              <a:rPr kumimoji="0" lang="en-US" altLang="ko-KR" sz="2000" dirty="0">
                <a:solidFill>
                  <a:srgbClr val="333333"/>
                </a:solidFill>
                <a:latin typeface="+mn-lt"/>
                <a:ea typeface="+mn-ea"/>
              </a:rPr>
              <a:t>V</a:t>
            </a:r>
            <a:r>
              <a:rPr kumimoji="0" lang="ko-KR" altLang="en-US" sz="2000" dirty="0">
                <a:solidFill>
                  <a:srgbClr val="333333"/>
                </a:solidFill>
                <a:latin typeface="+mn-lt"/>
                <a:ea typeface="+mn-ea"/>
              </a:rPr>
              <a:t>자 모양 네크라인의 여자</a:t>
            </a:r>
          </a:p>
          <a:p>
            <a:pPr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오일 램프</a:t>
            </a:r>
            <a:endParaRPr kumimoji="0" lang="de-DE" altLang="ko-KR" sz="2000" dirty="0">
              <a:solidFill>
                <a:srgbClr val="333333"/>
              </a:solidFill>
              <a:latin typeface="+mn-lt"/>
              <a:ea typeface="+mn-ea"/>
            </a:endParaRPr>
          </a:p>
          <a:p>
            <a:pPr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텐트</a:t>
            </a:r>
            <a:endParaRPr kumimoji="0" lang="de-DE" altLang="ko-KR" sz="2000" dirty="0">
              <a:solidFill>
                <a:srgbClr val="333333"/>
              </a:solidFill>
              <a:latin typeface="+mn-lt"/>
              <a:ea typeface="+mn-ea"/>
            </a:endParaRPr>
          </a:p>
          <a:p>
            <a:pPr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마차</a:t>
            </a:r>
            <a:endParaRPr kumimoji="0" lang="de-DE" altLang="ko-KR" sz="2000" dirty="0">
              <a:solidFill>
                <a:srgbClr val="333333"/>
              </a:solidFill>
              <a:latin typeface="+mn-lt"/>
              <a:ea typeface="+mn-ea"/>
            </a:endParaRPr>
          </a:p>
          <a:p>
            <a:pPr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문장이든 덧옷</a:t>
            </a:r>
            <a:endParaRPr kumimoji="0" lang="en-US" altLang="ko-KR" sz="2000" dirty="0">
              <a:solidFill>
                <a:srgbClr val="333333"/>
              </a:solidFill>
              <a:latin typeface="+mn-lt"/>
              <a:ea typeface="+mn-ea"/>
            </a:endParaRPr>
          </a:p>
          <a:p>
            <a:pPr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마술 램프</a:t>
            </a:r>
            <a:endParaRPr kumimoji="0" lang="ko-KR" altLang="de-DE" sz="2000" dirty="0">
              <a:solidFill>
                <a:srgbClr val="333333"/>
              </a:solidFill>
              <a:latin typeface="+mn-lt"/>
              <a:ea typeface="+mn-ea"/>
            </a:endParaRPr>
          </a:p>
          <a:p>
            <a:pPr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찻주전자</a:t>
            </a:r>
          </a:p>
          <a:p>
            <a:pPr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삽</a:t>
            </a:r>
            <a:endParaRPr kumimoji="0" lang="ko-KR" altLang="de-DE" sz="2000" dirty="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54</a:t>
            </a:fld>
            <a:endParaRPr lang="de-DE" altLang="ko-KR">
              <a:latin typeface="+mn-lt"/>
              <a:ea typeface="+mn-ea"/>
            </a:endParaRPr>
          </a:p>
        </p:txBody>
      </p:sp>
      <p:pic>
        <p:nvPicPr>
          <p:cNvPr id="9" name="Picture 6" descr="Kutsche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1"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술잔</a:t>
            </a:r>
            <a:endParaRPr kumimoji="0" lang="de-DE" altLang="ko-KR" sz="2000" dirty="0">
              <a:solidFill>
                <a:srgbClr val="333333"/>
              </a:solidFill>
              <a:latin typeface="+mn-lt"/>
              <a:ea typeface="+mn-ea"/>
            </a:endParaRPr>
          </a:p>
          <a:p>
            <a:pPr eaLnBrk="1" latinLnBrk="0" hangingPunct="1">
              <a:spcBef>
                <a:spcPts val="1200"/>
              </a:spcBef>
              <a:spcAft>
                <a:spcPts val="0"/>
              </a:spcAft>
              <a:buClr>
                <a:srgbClr val="333333"/>
              </a:buClr>
              <a:buFont typeface="WingDings"/>
              <a:buChar char=""/>
            </a:pPr>
            <a:r>
              <a:rPr kumimoji="0" lang="en-US" altLang="ko-KR" sz="2000" dirty="0">
                <a:solidFill>
                  <a:srgbClr val="333333"/>
                </a:solidFill>
                <a:latin typeface="+mn-lt"/>
                <a:ea typeface="+mn-ea"/>
              </a:rPr>
              <a:t>V</a:t>
            </a:r>
            <a:r>
              <a:rPr kumimoji="0" lang="ko-KR" altLang="en-US" sz="2000" dirty="0">
                <a:solidFill>
                  <a:srgbClr val="333333"/>
                </a:solidFill>
                <a:latin typeface="+mn-lt"/>
                <a:ea typeface="+mn-ea"/>
              </a:rPr>
              <a:t>자 모양 네크라인의 여자</a:t>
            </a:r>
          </a:p>
          <a:p>
            <a:pPr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오일 램프</a:t>
            </a:r>
            <a:endParaRPr kumimoji="0" lang="de-DE" altLang="ko-KR" sz="2000" dirty="0">
              <a:solidFill>
                <a:srgbClr val="333333"/>
              </a:solidFill>
              <a:latin typeface="+mn-lt"/>
              <a:ea typeface="+mn-ea"/>
            </a:endParaRPr>
          </a:p>
          <a:p>
            <a:pPr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텐트</a:t>
            </a:r>
            <a:endParaRPr kumimoji="0" lang="de-DE" altLang="ko-KR" sz="2000" dirty="0">
              <a:solidFill>
                <a:srgbClr val="333333"/>
              </a:solidFill>
              <a:latin typeface="+mn-lt"/>
              <a:ea typeface="+mn-ea"/>
            </a:endParaRPr>
          </a:p>
          <a:p>
            <a:pPr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마차</a:t>
            </a:r>
            <a:endParaRPr kumimoji="0" lang="de-DE" altLang="ko-KR" sz="2000" dirty="0">
              <a:solidFill>
                <a:srgbClr val="333333"/>
              </a:solidFill>
              <a:latin typeface="+mn-lt"/>
              <a:ea typeface="+mn-ea"/>
            </a:endParaRPr>
          </a:p>
          <a:p>
            <a:pPr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문장이든 덧옷</a:t>
            </a:r>
            <a:endParaRPr kumimoji="0" lang="en-US" altLang="ko-KR" sz="2000" dirty="0">
              <a:solidFill>
                <a:srgbClr val="333333"/>
              </a:solidFill>
              <a:latin typeface="+mn-lt"/>
              <a:ea typeface="+mn-ea"/>
            </a:endParaRPr>
          </a:p>
          <a:p>
            <a:pPr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마술 램프</a:t>
            </a:r>
            <a:endParaRPr kumimoji="0" lang="ko-KR" altLang="de-DE" sz="2000" dirty="0">
              <a:solidFill>
                <a:srgbClr val="333333"/>
              </a:solidFill>
              <a:latin typeface="+mn-lt"/>
              <a:ea typeface="+mn-ea"/>
            </a:endParaRPr>
          </a:p>
          <a:p>
            <a:pPr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찻주전자</a:t>
            </a:r>
          </a:p>
          <a:p>
            <a:pPr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삽</a:t>
            </a:r>
            <a:endParaRPr kumimoji="0" lang="ko-KR" altLang="de-DE" sz="2000" dirty="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55</a:t>
            </a:fld>
            <a:endParaRPr lang="de-DE" altLang="ko-KR">
              <a:latin typeface="+mn-lt"/>
              <a:ea typeface="+mn-ea"/>
            </a:endParaRPr>
          </a:p>
        </p:txBody>
      </p:sp>
      <p:pic>
        <p:nvPicPr>
          <p:cNvPr id="9" name="Picture 6" descr="Kutsche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5"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술잔</a:t>
            </a:r>
            <a:endParaRPr kumimoji="0" lang="de-DE" altLang="ko-KR" sz="2000" dirty="0">
              <a:solidFill>
                <a:srgbClr val="333333"/>
              </a:solidFill>
              <a:latin typeface="+mn-lt"/>
              <a:ea typeface="+mn-ea"/>
            </a:endParaRPr>
          </a:p>
          <a:p>
            <a:pPr eaLnBrk="1" latinLnBrk="0" hangingPunct="1">
              <a:spcBef>
                <a:spcPts val="1200"/>
              </a:spcBef>
              <a:spcAft>
                <a:spcPts val="0"/>
              </a:spcAft>
              <a:buClr>
                <a:srgbClr val="333333"/>
              </a:buClr>
              <a:buFont typeface="WingDings"/>
              <a:buChar char=""/>
            </a:pPr>
            <a:r>
              <a:rPr kumimoji="0" lang="en-US" altLang="ko-KR" sz="2000" dirty="0">
                <a:solidFill>
                  <a:srgbClr val="333333"/>
                </a:solidFill>
                <a:latin typeface="+mn-lt"/>
                <a:ea typeface="+mn-ea"/>
              </a:rPr>
              <a:t>V</a:t>
            </a:r>
            <a:r>
              <a:rPr kumimoji="0" lang="ko-KR" altLang="en-US" sz="2000" dirty="0">
                <a:solidFill>
                  <a:srgbClr val="333333"/>
                </a:solidFill>
                <a:latin typeface="+mn-lt"/>
                <a:ea typeface="+mn-ea"/>
              </a:rPr>
              <a:t>자 모양 네크라인의 여자</a:t>
            </a:r>
          </a:p>
          <a:p>
            <a:pPr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오일 램프</a:t>
            </a:r>
            <a:endParaRPr kumimoji="0" lang="de-DE" altLang="ko-KR" sz="2000" dirty="0">
              <a:solidFill>
                <a:srgbClr val="333333"/>
              </a:solidFill>
              <a:latin typeface="+mn-lt"/>
              <a:ea typeface="+mn-ea"/>
            </a:endParaRPr>
          </a:p>
          <a:p>
            <a:pPr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텐트</a:t>
            </a:r>
            <a:endParaRPr kumimoji="0" lang="de-DE" altLang="ko-KR" sz="2000" dirty="0">
              <a:solidFill>
                <a:srgbClr val="333333"/>
              </a:solidFill>
              <a:latin typeface="+mn-lt"/>
              <a:ea typeface="+mn-ea"/>
            </a:endParaRPr>
          </a:p>
          <a:p>
            <a:pPr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마차</a:t>
            </a:r>
            <a:endParaRPr kumimoji="0" lang="de-DE" altLang="ko-KR" sz="2000" dirty="0">
              <a:solidFill>
                <a:srgbClr val="333333"/>
              </a:solidFill>
              <a:latin typeface="+mn-lt"/>
              <a:ea typeface="+mn-ea"/>
            </a:endParaRPr>
          </a:p>
          <a:p>
            <a:pPr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문장이든 덧옷</a:t>
            </a:r>
            <a:endParaRPr kumimoji="0" lang="en-US" altLang="ko-KR" sz="2000" dirty="0">
              <a:solidFill>
                <a:srgbClr val="333333"/>
              </a:solidFill>
              <a:latin typeface="+mn-lt"/>
              <a:ea typeface="+mn-ea"/>
            </a:endParaRPr>
          </a:p>
          <a:p>
            <a:pPr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마술 램프</a:t>
            </a:r>
            <a:endParaRPr kumimoji="0" lang="ko-KR" altLang="de-DE" sz="2000" dirty="0">
              <a:solidFill>
                <a:srgbClr val="333333"/>
              </a:solidFill>
              <a:latin typeface="+mn-lt"/>
              <a:ea typeface="+mn-ea"/>
            </a:endParaRPr>
          </a:p>
          <a:p>
            <a:pPr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찻주전자</a:t>
            </a:r>
          </a:p>
          <a:p>
            <a:pPr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삽</a:t>
            </a:r>
            <a:endParaRPr kumimoji="0" lang="ko-KR" altLang="de-DE" sz="2000" dirty="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56</a:t>
            </a:fld>
            <a:endParaRPr lang="de-DE" altLang="ko-KR">
              <a:latin typeface="+mn-lt"/>
              <a:ea typeface="+mn-ea"/>
            </a:endParaRPr>
          </a:p>
        </p:txBody>
      </p:sp>
      <p:pic>
        <p:nvPicPr>
          <p:cNvPr id="9" name="Picture 6" descr="Kutsche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9"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술잔</a:t>
            </a:r>
            <a:endParaRPr kumimoji="0" lang="de-DE" altLang="ko-KR" sz="2000" dirty="0">
              <a:solidFill>
                <a:srgbClr val="333333"/>
              </a:solidFill>
              <a:latin typeface="+mn-lt"/>
              <a:ea typeface="+mn-ea"/>
            </a:endParaRPr>
          </a:p>
          <a:p>
            <a:pPr eaLnBrk="1" latinLnBrk="0" hangingPunct="1">
              <a:spcBef>
                <a:spcPts val="1200"/>
              </a:spcBef>
              <a:spcAft>
                <a:spcPts val="0"/>
              </a:spcAft>
              <a:buClr>
                <a:srgbClr val="333333"/>
              </a:buClr>
              <a:buFont typeface="WingDings"/>
              <a:buChar char=""/>
            </a:pPr>
            <a:r>
              <a:rPr kumimoji="0" lang="en-US" altLang="ko-KR" sz="2000" dirty="0">
                <a:solidFill>
                  <a:srgbClr val="333333"/>
                </a:solidFill>
                <a:latin typeface="+mn-lt"/>
                <a:ea typeface="+mn-ea"/>
              </a:rPr>
              <a:t>V</a:t>
            </a:r>
            <a:r>
              <a:rPr kumimoji="0" lang="ko-KR" altLang="en-US" sz="2000" dirty="0">
                <a:solidFill>
                  <a:srgbClr val="333333"/>
                </a:solidFill>
                <a:latin typeface="+mn-lt"/>
                <a:ea typeface="+mn-ea"/>
              </a:rPr>
              <a:t>자 모양 네크라인의 여자</a:t>
            </a:r>
          </a:p>
          <a:p>
            <a:pPr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오일 램프</a:t>
            </a:r>
            <a:endParaRPr kumimoji="0" lang="de-DE" altLang="ko-KR" sz="2000" dirty="0">
              <a:solidFill>
                <a:srgbClr val="333333"/>
              </a:solidFill>
              <a:latin typeface="+mn-lt"/>
              <a:ea typeface="+mn-ea"/>
            </a:endParaRPr>
          </a:p>
          <a:p>
            <a:pPr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텐트</a:t>
            </a:r>
            <a:endParaRPr kumimoji="0" lang="de-DE" altLang="ko-KR" sz="2000" dirty="0">
              <a:solidFill>
                <a:srgbClr val="333333"/>
              </a:solidFill>
              <a:latin typeface="+mn-lt"/>
              <a:ea typeface="+mn-ea"/>
            </a:endParaRPr>
          </a:p>
          <a:p>
            <a:pPr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마차</a:t>
            </a:r>
            <a:endParaRPr kumimoji="0" lang="de-DE" altLang="ko-KR" sz="2000" dirty="0">
              <a:solidFill>
                <a:srgbClr val="333333"/>
              </a:solidFill>
              <a:latin typeface="+mn-lt"/>
              <a:ea typeface="+mn-ea"/>
            </a:endParaRPr>
          </a:p>
          <a:p>
            <a:pPr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문장이든 덧옷</a:t>
            </a:r>
            <a:endParaRPr kumimoji="0" lang="en-US" altLang="ko-KR" sz="2000" dirty="0">
              <a:solidFill>
                <a:srgbClr val="333333"/>
              </a:solidFill>
              <a:latin typeface="+mn-lt"/>
              <a:ea typeface="+mn-ea"/>
            </a:endParaRPr>
          </a:p>
          <a:p>
            <a:pPr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마술 램프</a:t>
            </a:r>
            <a:endParaRPr kumimoji="0" lang="ko-KR" altLang="de-DE" sz="2000" dirty="0">
              <a:solidFill>
                <a:srgbClr val="333333"/>
              </a:solidFill>
              <a:latin typeface="+mn-lt"/>
              <a:ea typeface="+mn-ea"/>
            </a:endParaRPr>
          </a:p>
          <a:p>
            <a:pPr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찻주전자</a:t>
            </a:r>
          </a:p>
          <a:p>
            <a:pPr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삽</a:t>
            </a:r>
            <a:endParaRPr kumimoji="0" lang="ko-KR" altLang="de-DE" sz="2000" dirty="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57</a:t>
            </a:fld>
            <a:endParaRPr lang="de-DE" altLang="ko-KR">
              <a:latin typeface="+mn-lt"/>
              <a:ea typeface="+mn-ea"/>
            </a:endParaRPr>
          </a:p>
        </p:txBody>
      </p:sp>
      <p:pic>
        <p:nvPicPr>
          <p:cNvPr id="9" name="Picture 6" descr="Kutsche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3"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술잔</a:t>
            </a:r>
            <a:endParaRPr kumimoji="0" lang="de-DE" altLang="ko-KR" sz="2000" dirty="0">
              <a:solidFill>
                <a:srgbClr val="333333"/>
              </a:solidFill>
              <a:latin typeface="+mn-lt"/>
              <a:ea typeface="+mn-ea"/>
            </a:endParaRPr>
          </a:p>
          <a:p>
            <a:pPr eaLnBrk="1" latinLnBrk="0" hangingPunct="1">
              <a:spcBef>
                <a:spcPts val="1200"/>
              </a:spcBef>
              <a:spcAft>
                <a:spcPts val="0"/>
              </a:spcAft>
              <a:buClr>
                <a:srgbClr val="333333"/>
              </a:buClr>
              <a:buFont typeface="WingDings"/>
              <a:buChar char=""/>
            </a:pPr>
            <a:r>
              <a:rPr kumimoji="0" lang="en-US" altLang="ko-KR" sz="2000" dirty="0">
                <a:solidFill>
                  <a:srgbClr val="333333"/>
                </a:solidFill>
                <a:latin typeface="+mn-lt"/>
                <a:ea typeface="+mn-ea"/>
              </a:rPr>
              <a:t>V</a:t>
            </a:r>
            <a:r>
              <a:rPr kumimoji="0" lang="ko-KR" altLang="en-US" sz="2000" dirty="0">
                <a:solidFill>
                  <a:srgbClr val="333333"/>
                </a:solidFill>
                <a:latin typeface="+mn-lt"/>
                <a:ea typeface="+mn-ea"/>
              </a:rPr>
              <a:t>자 모양 네크라인의 여자</a:t>
            </a:r>
          </a:p>
          <a:p>
            <a:pPr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오일 램프</a:t>
            </a:r>
            <a:endParaRPr kumimoji="0" lang="de-DE" altLang="ko-KR" sz="2000" dirty="0">
              <a:solidFill>
                <a:srgbClr val="333333"/>
              </a:solidFill>
              <a:latin typeface="+mn-lt"/>
              <a:ea typeface="+mn-ea"/>
            </a:endParaRPr>
          </a:p>
          <a:p>
            <a:pPr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텐트</a:t>
            </a:r>
            <a:endParaRPr kumimoji="0" lang="de-DE" altLang="ko-KR" sz="2000" dirty="0">
              <a:solidFill>
                <a:srgbClr val="333333"/>
              </a:solidFill>
              <a:latin typeface="+mn-lt"/>
              <a:ea typeface="+mn-ea"/>
            </a:endParaRPr>
          </a:p>
          <a:p>
            <a:pPr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마차</a:t>
            </a:r>
            <a:endParaRPr kumimoji="0" lang="de-DE" altLang="ko-KR" sz="2000" dirty="0">
              <a:solidFill>
                <a:srgbClr val="333333"/>
              </a:solidFill>
              <a:latin typeface="+mn-lt"/>
              <a:ea typeface="+mn-ea"/>
            </a:endParaRPr>
          </a:p>
          <a:p>
            <a:pPr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문장이든 덧옷</a:t>
            </a:r>
            <a:endParaRPr kumimoji="0" lang="en-US" altLang="ko-KR" sz="2000" dirty="0">
              <a:solidFill>
                <a:srgbClr val="333333"/>
              </a:solidFill>
              <a:latin typeface="+mn-lt"/>
              <a:ea typeface="+mn-ea"/>
            </a:endParaRPr>
          </a:p>
          <a:p>
            <a:pPr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마술 램프</a:t>
            </a:r>
            <a:endParaRPr kumimoji="0" lang="ko-KR" altLang="de-DE" sz="2000" dirty="0">
              <a:solidFill>
                <a:srgbClr val="333333"/>
              </a:solidFill>
              <a:latin typeface="+mn-lt"/>
              <a:ea typeface="+mn-ea"/>
            </a:endParaRPr>
          </a:p>
          <a:p>
            <a:pPr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찻주전자</a:t>
            </a:r>
          </a:p>
          <a:p>
            <a:pPr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삽</a:t>
            </a:r>
            <a:endParaRPr kumimoji="0" lang="ko-KR" altLang="de-DE" sz="2000" dirty="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58</a:t>
            </a:fld>
            <a:endParaRPr lang="de-DE" altLang="ko-KR">
              <a:latin typeface="+mn-lt"/>
              <a:ea typeface="+mn-ea"/>
            </a:endParaRPr>
          </a:p>
        </p:txBody>
      </p:sp>
      <p:pic>
        <p:nvPicPr>
          <p:cNvPr id="9" name="Picture 6" descr="Kutsche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7"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술잔</a:t>
            </a:r>
            <a:endParaRPr kumimoji="0" lang="de-DE" altLang="ko-KR" sz="2000" dirty="0">
              <a:solidFill>
                <a:srgbClr val="333333"/>
              </a:solidFill>
              <a:latin typeface="+mn-lt"/>
              <a:ea typeface="+mn-ea"/>
            </a:endParaRPr>
          </a:p>
          <a:p>
            <a:pPr eaLnBrk="1" latinLnBrk="0" hangingPunct="1">
              <a:spcBef>
                <a:spcPts val="1200"/>
              </a:spcBef>
              <a:spcAft>
                <a:spcPts val="0"/>
              </a:spcAft>
              <a:buClr>
                <a:srgbClr val="333333"/>
              </a:buClr>
              <a:buFont typeface="WingDings"/>
              <a:buChar char=""/>
            </a:pPr>
            <a:r>
              <a:rPr kumimoji="0" lang="en-US" altLang="ko-KR" sz="2000" dirty="0">
                <a:solidFill>
                  <a:srgbClr val="333333"/>
                </a:solidFill>
                <a:latin typeface="+mn-lt"/>
                <a:ea typeface="+mn-ea"/>
              </a:rPr>
              <a:t>V</a:t>
            </a:r>
            <a:r>
              <a:rPr kumimoji="0" lang="ko-KR" altLang="en-US" sz="2000" dirty="0">
                <a:solidFill>
                  <a:srgbClr val="333333"/>
                </a:solidFill>
                <a:latin typeface="+mn-lt"/>
                <a:ea typeface="+mn-ea"/>
              </a:rPr>
              <a:t>자 모양 네크라인의 여자</a:t>
            </a:r>
          </a:p>
          <a:p>
            <a:pPr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오일 램프</a:t>
            </a:r>
            <a:endParaRPr kumimoji="0" lang="de-DE" altLang="ko-KR" sz="2000" dirty="0">
              <a:solidFill>
                <a:srgbClr val="333333"/>
              </a:solidFill>
              <a:latin typeface="+mn-lt"/>
              <a:ea typeface="+mn-ea"/>
            </a:endParaRPr>
          </a:p>
          <a:p>
            <a:pPr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텐트</a:t>
            </a:r>
            <a:endParaRPr kumimoji="0" lang="de-DE" altLang="ko-KR" sz="2000" dirty="0">
              <a:solidFill>
                <a:srgbClr val="333333"/>
              </a:solidFill>
              <a:latin typeface="+mn-lt"/>
              <a:ea typeface="+mn-ea"/>
            </a:endParaRPr>
          </a:p>
          <a:p>
            <a:pPr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마차</a:t>
            </a:r>
            <a:endParaRPr kumimoji="0" lang="de-DE" altLang="ko-KR" sz="2000" dirty="0">
              <a:solidFill>
                <a:srgbClr val="333333"/>
              </a:solidFill>
              <a:latin typeface="+mn-lt"/>
              <a:ea typeface="+mn-ea"/>
            </a:endParaRPr>
          </a:p>
          <a:p>
            <a:pPr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문장이든 덧옷</a:t>
            </a:r>
            <a:endParaRPr kumimoji="0" lang="en-US" altLang="ko-KR" sz="2000" dirty="0">
              <a:solidFill>
                <a:srgbClr val="333333"/>
              </a:solidFill>
              <a:latin typeface="+mn-lt"/>
              <a:ea typeface="+mn-ea"/>
            </a:endParaRPr>
          </a:p>
          <a:p>
            <a:pPr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마술 램프</a:t>
            </a:r>
            <a:endParaRPr kumimoji="0" lang="ko-KR" altLang="de-DE" sz="2000" dirty="0">
              <a:solidFill>
                <a:srgbClr val="333333"/>
              </a:solidFill>
              <a:latin typeface="+mn-lt"/>
              <a:ea typeface="+mn-ea"/>
            </a:endParaRPr>
          </a:p>
          <a:p>
            <a:pPr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찻주전자</a:t>
            </a:r>
          </a:p>
          <a:p>
            <a:pPr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삽</a:t>
            </a:r>
            <a:endParaRPr kumimoji="0" lang="ko-KR" altLang="de-DE" sz="2000" dirty="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59</a:t>
            </a:fld>
            <a:endParaRPr lang="de-DE" altLang="ko-KR">
              <a:latin typeface="+mn-lt"/>
              <a:ea typeface="+mn-ea"/>
            </a:endParaRPr>
          </a:p>
        </p:txBody>
      </p:sp>
      <p:pic>
        <p:nvPicPr>
          <p:cNvPr id="9" name="Picture 6" descr="Kutsche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1"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술잔</a:t>
            </a:r>
            <a:endParaRPr kumimoji="0" lang="de-DE" altLang="ko-KR" sz="2000" dirty="0">
              <a:solidFill>
                <a:srgbClr val="333333"/>
              </a:solidFill>
              <a:latin typeface="+mn-lt"/>
              <a:ea typeface="+mn-ea"/>
            </a:endParaRPr>
          </a:p>
          <a:p>
            <a:pPr eaLnBrk="1" latinLnBrk="0" hangingPunct="1">
              <a:spcBef>
                <a:spcPts val="1200"/>
              </a:spcBef>
              <a:spcAft>
                <a:spcPts val="0"/>
              </a:spcAft>
              <a:buClr>
                <a:srgbClr val="333333"/>
              </a:buClr>
              <a:buFont typeface="WingDings"/>
              <a:buChar char=""/>
            </a:pPr>
            <a:r>
              <a:rPr kumimoji="0" lang="en-US" altLang="ko-KR" sz="2000" dirty="0">
                <a:solidFill>
                  <a:srgbClr val="333333"/>
                </a:solidFill>
                <a:latin typeface="+mn-lt"/>
                <a:ea typeface="+mn-ea"/>
              </a:rPr>
              <a:t>V</a:t>
            </a:r>
            <a:r>
              <a:rPr kumimoji="0" lang="ko-KR" altLang="en-US" sz="2000" dirty="0">
                <a:solidFill>
                  <a:srgbClr val="333333"/>
                </a:solidFill>
                <a:latin typeface="+mn-lt"/>
                <a:ea typeface="+mn-ea"/>
              </a:rPr>
              <a:t>자 모양 네크라인의 여자</a:t>
            </a:r>
          </a:p>
          <a:p>
            <a:pPr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오일 램프</a:t>
            </a:r>
            <a:endParaRPr kumimoji="0" lang="de-DE" altLang="ko-KR" sz="2000" dirty="0">
              <a:solidFill>
                <a:srgbClr val="333333"/>
              </a:solidFill>
              <a:latin typeface="+mn-lt"/>
              <a:ea typeface="+mn-ea"/>
            </a:endParaRPr>
          </a:p>
          <a:p>
            <a:pPr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텐트</a:t>
            </a:r>
            <a:endParaRPr kumimoji="0" lang="de-DE" altLang="ko-KR" sz="2000" dirty="0">
              <a:solidFill>
                <a:srgbClr val="333333"/>
              </a:solidFill>
              <a:latin typeface="+mn-lt"/>
              <a:ea typeface="+mn-ea"/>
            </a:endParaRPr>
          </a:p>
          <a:p>
            <a:pPr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마차</a:t>
            </a:r>
            <a:endParaRPr kumimoji="0" lang="de-DE" altLang="ko-KR" sz="2000" dirty="0">
              <a:solidFill>
                <a:srgbClr val="333333"/>
              </a:solidFill>
              <a:latin typeface="+mn-lt"/>
              <a:ea typeface="+mn-ea"/>
            </a:endParaRPr>
          </a:p>
          <a:p>
            <a:pPr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문장이든 덧옷</a:t>
            </a:r>
            <a:endParaRPr kumimoji="0" lang="en-US" altLang="ko-KR" sz="2000" dirty="0">
              <a:solidFill>
                <a:srgbClr val="333333"/>
              </a:solidFill>
              <a:latin typeface="+mn-lt"/>
              <a:ea typeface="+mn-ea"/>
            </a:endParaRPr>
          </a:p>
          <a:p>
            <a:pPr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마술 램프</a:t>
            </a:r>
            <a:endParaRPr kumimoji="0" lang="ko-KR" altLang="de-DE" sz="2000" dirty="0">
              <a:solidFill>
                <a:srgbClr val="333333"/>
              </a:solidFill>
              <a:latin typeface="+mn-lt"/>
              <a:ea typeface="+mn-ea"/>
            </a:endParaRPr>
          </a:p>
          <a:p>
            <a:pPr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찻주전자</a:t>
            </a:r>
          </a:p>
          <a:p>
            <a:pPr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삽</a:t>
            </a:r>
            <a:endParaRPr kumimoji="0" lang="ko-KR" altLang="de-DE" sz="2000" dirty="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60</a:t>
            </a:fld>
            <a:endParaRPr lang="de-DE" altLang="ko-KR">
              <a:latin typeface="+mn-lt"/>
              <a:ea typeface="+mn-ea"/>
            </a:endParaRPr>
          </a:p>
        </p:txBody>
      </p:sp>
      <p:pic>
        <p:nvPicPr>
          <p:cNvPr id="9" name="Picture 6" descr="Kutsche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ko-KR" altLang="en-US" sz="3600" spc="-5" dirty="0">
                <a:latin typeface="+mn-lt"/>
                <a:ea typeface="+mn-ea"/>
                <a:cs typeface="+mn-cs"/>
              </a:rPr>
              <a:t>선택 </a:t>
            </a:r>
            <a:r>
              <a:rPr lang="en-US" altLang="ko-KR" sz="3600" spc="-5" dirty="0">
                <a:latin typeface="+mn-lt"/>
                <a:ea typeface="+mn-ea"/>
                <a:cs typeface="+mn-cs"/>
              </a:rPr>
              <a:t>: </a:t>
            </a:r>
            <a:r>
              <a:rPr lang="ko-KR" altLang="en-US" sz="3600" spc="-5" dirty="0">
                <a:latin typeface="+mn-lt"/>
                <a:ea typeface="+mn-ea"/>
                <a:cs typeface="+mn-cs"/>
              </a:rPr>
              <a:t>비디오 영상</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ko-KR" altLang="en-US" sz="2400" dirty="0">
                <a:solidFill>
                  <a:srgbClr val="004992"/>
                </a:solidFill>
              </a:rPr>
              <a:t>선택</a:t>
            </a:r>
            <a:r>
              <a:rPr lang="en-US" altLang="ko-KR" sz="2400" dirty="0">
                <a:solidFill>
                  <a:srgbClr val="004992"/>
                </a:solidFill>
              </a:rPr>
              <a:t>: </a:t>
            </a:r>
            <a:r>
              <a:rPr lang="ko-KR" altLang="en-US" sz="2400" dirty="0">
                <a:solidFill>
                  <a:srgbClr val="004992"/>
                </a:solidFill>
              </a:rPr>
              <a:t>비디오 영상은 오늘의 화제가 다음의 웹 사이트에서 유용했음을 나타내고 있다</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ko-KR" altLang="en-US" sz="2400" dirty="0">
                <a:solidFill>
                  <a:srgbClr val="333333"/>
                </a:solidFill>
              </a:rPr>
              <a:t>비디오가 끝나면</a:t>
            </a:r>
            <a:r>
              <a:rPr lang="en-US" altLang="ko-KR" sz="2400" dirty="0">
                <a:solidFill>
                  <a:srgbClr val="333333"/>
                </a:solidFill>
              </a:rPr>
              <a:t>, </a:t>
            </a:r>
            <a:r>
              <a:rPr lang="ko-KR" altLang="en-US" sz="2400" dirty="0">
                <a:solidFill>
                  <a:srgbClr val="333333"/>
                </a:solidFill>
              </a:rPr>
              <a:t>당신은 그것이 오늘의 화제와 어떤 관련성이 있는지 토론할 수 </a:t>
            </a:r>
            <a:r>
              <a:rPr lang="ko-KR" altLang="en-US" sz="2400">
                <a:solidFill>
                  <a:srgbClr val="333333"/>
                </a:solidFill>
              </a:rPr>
              <a:t>있다</a:t>
            </a:r>
            <a:r>
              <a:rPr lang="en-US" altLang="ko-KR" sz="240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C5A54915-9F8F-4340-AFCE-468C6E7C1249}" type="slidenum">
              <a:rPr lang="de-DE" altLang="ko-KR" smtClean="0">
                <a:latin typeface="+mn-lt"/>
                <a:ea typeface="+mn-ea"/>
              </a:rPr>
              <a:pPr/>
              <a:t>61</a:t>
            </a:fld>
            <a:endParaRPr lang="de-DE" altLang="ko-KR">
              <a:latin typeface="+mn-lt"/>
              <a:ea typeface="+mn-ea"/>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i="1" spc="-5" dirty="0">
                <a:solidFill>
                  <a:srgbClr val="333333"/>
                </a:solidFill>
                <a:latin typeface="+mn-lt"/>
                <a:ea typeface="+mn-ea"/>
              </a:rPr>
              <a:t>[</a:t>
            </a:r>
            <a:r>
              <a:rPr lang="ko-KR" altLang="en-US" sz="1800" i="1" spc="-5" dirty="0">
                <a:solidFill>
                  <a:srgbClr val="333333"/>
                </a:solidFill>
                <a:latin typeface="+mn-lt"/>
                <a:ea typeface="+mn-ea"/>
              </a:rPr>
              <a:t>훈련자들을 위해</a:t>
            </a:r>
            <a:r>
              <a:rPr lang="en-US" altLang="ko-KR" sz="1800" i="1" spc="-5" dirty="0">
                <a:solidFill>
                  <a:srgbClr val="333333"/>
                </a:solidFill>
                <a:latin typeface="+mn-lt"/>
                <a:ea typeface="+mn-ea"/>
              </a:rPr>
              <a:t>:</a:t>
            </a:r>
            <a:endParaRPr sz="1800" dirty="0">
              <a:solidFill>
                <a:srgbClr val="333333"/>
              </a:solidFill>
              <a:latin typeface="+mn-lt"/>
              <a:ea typeface="+mn-ea"/>
            </a:endParaRPr>
          </a:p>
          <a:p>
            <a:pPr marL="12700" marR="5080" defTabSz="914400" eaLnBrk="0" fontAlgn="base" hangingPunct="0">
              <a:spcBef>
                <a:spcPts val="800"/>
              </a:spcBef>
              <a:spcAft>
                <a:spcPct val="0"/>
              </a:spcAft>
            </a:pPr>
            <a:r>
              <a:rPr lang="ko-KR" altLang="en-US" sz="1800" dirty="0">
                <a:solidFill>
                  <a:srgbClr val="333333"/>
                </a:solidFill>
                <a:latin typeface="+mn-lt"/>
                <a:ea typeface="+mn-ea"/>
              </a:rPr>
              <a:t>몇몇의 동영상은 모든 청중이나 문화에적절하지 않는 언어를 담고 있습니다</a:t>
            </a:r>
            <a:r>
              <a:rPr lang="en-US" altLang="ko-KR" sz="1800" dirty="0">
                <a:solidFill>
                  <a:srgbClr val="333333"/>
                </a:solidFill>
                <a:latin typeface="+mn-lt"/>
                <a:ea typeface="+mn-ea"/>
              </a:rPr>
              <a:t>. </a:t>
            </a:r>
            <a:r>
              <a:rPr lang="ko-KR" altLang="en-US" sz="1800" dirty="0">
                <a:solidFill>
                  <a:srgbClr val="333333"/>
                </a:solidFill>
                <a:latin typeface="+mn-lt"/>
                <a:ea typeface="+mn-ea"/>
              </a:rPr>
              <a:t>보기전에 앞선화면을 주의깊게 보기 바랍니다</a:t>
            </a:r>
            <a:r>
              <a:rPr lang="de-DE" sz="1800" dirty="0">
                <a:solidFill>
                  <a:srgbClr val="333333"/>
                </a:solidFill>
                <a:latin typeface="+mn-lt"/>
                <a:ea typeface="+mn-ea"/>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Tree>
    <p:extLst>
      <p:ext uri="{BB962C8B-B14F-4D97-AF65-F5344CB8AC3E}">
        <p14:creationId xmlns:p14="http://schemas.microsoft.com/office/powerpoint/2010/main" val="56822343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그림 </a:t>
            </a:r>
            <a:r>
              <a:rPr lang="en-US" altLang="ko-KR" sz="3600">
                <a:latin typeface="+mn-lt"/>
                <a:ea typeface="+mn-ea"/>
                <a:cs typeface="+mn-cs"/>
              </a:rPr>
              <a:t>5</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62</a:t>
            </a:fld>
            <a:endParaRPr lang="de-DE" altLang="ko-KR">
              <a:latin typeface="+mn-lt"/>
              <a:ea typeface="+mn-ea"/>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63</a:t>
            </a:fld>
            <a:endParaRPr lang="de-DE" altLang="ko-KR">
              <a:latin typeface="+mn-lt"/>
              <a:ea typeface="+mn-ea"/>
            </a:endParaRPr>
          </a:p>
        </p:txBody>
      </p:sp>
      <p:pic>
        <p:nvPicPr>
          <p:cNvPr id="8" name="Picture 2" descr="Haus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405161" y="553618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4405161" y="215290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688414"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405161"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64</a:t>
            </a:fld>
            <a:endParaRPr lang="de-DE" altLang="ko-KR">
              <a:latin typeface="+mn-lt"/>
              <a:ea typeface="+mn-ea"/>
            </a:endParaRPr>
          </a:p>
        </p:txBody>
      </p:sp>
      <p:pic>
        <p:nvPicPr>
          <p:cNvPr id="8" name="Picture 2" descr="Haus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405161" y="553618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4405161" y="215290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688414"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405161"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65</a:t>
            </a:fld>
            <a:endParaRPr lang="de-DE" altLang="ko-KR">
              <a:latin typeface="+mn-lt"/>
              <a:ea typeface="+mn-ea"/>
            </a:endParaRPr>
          </a:p>
        </p:txBody>
      </p:sp>
      <p:pic>
        <p:nvPicPr>
          <p:cNvPr id="8" name="Picture 2" descr="Haus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405161" y="553618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4405161" y="215290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688414"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405161"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66</a:t>
            </a:fld>
            <a:endParaRPr lang="de-DE" altLang="ko-KR">
              <a:latin typeface="+mn-lt"/>
              <a:ea typeface="+mn-ea"/>
            </a:endParaRPr>
          </a:p>
        </p:txBody>
      </p:sp>
      <p:pic>
        <p:nvPicPr>
          <p:cNvPr id="8" name="Picture 2" descr="Haus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405161" y="553618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4405161" y="215290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688414"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405161"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67</a:t>
            </a:fld>
            <a:endParaRPr lang="de-DE" altLang="ko-KR">
              <a:latin typeface="+mn-lt"/>
              <a:ea typeface="+mn-ea"/>
            </a:endParaRPr>
          </a:p>
        </p:txBody>
      </p:sp>
      <p:pic>
        <p:nvPicPr>
          <p:cNvPr id="8" name="Picture 2" descr="Haus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405161" y="553618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4405161" y="215290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688414"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405161"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68</a:t>
            </a:fld>
            <a:endParaRPr lang="de-DE" altLang="ko-KR">
              <a:latin typeface="+mn-lt"/>
              <a:ea typeface="+mn-ea"/>
            </a:endParaRPr>
          </a:p>
        </p:txBody>
      </p:sp>
      <p:pic>
        <p:nvPicPr>
          <p:cNvPr id="8" name="Picture 2" descr="Haus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405161" y="553618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4405161" y="215290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688414"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405161"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69</a:t>
            </a:fld>
            <a:endParaRPr lang="de-DE" altLang="ko-KR">
              <a:latin typeface="+mn-lt"/>
              <a:ea typeface="+mn-ea"/>
            </a:endParaRPr>
          </a:p>
        </p:txBody>
      </p:sp>
      <p:pic>
        <p:nvPicPr>
          <p:cNvPr id="8" name="Picture 2" descr="Haus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405161" y="553618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4405161" y="215290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688414"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405161"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70</a:t>
            </a:fld>
            <a:endParaRPr lang="de-DE" altLang="ko-KR">
              <a:latin typeface="+mn-lt"/>
              <a:ea typeface="+mn-ea"/>
            </a:endParaRPr>
          </a:p>
        </p:txBody>
      </p:sp>
      <p:pic>
        <p:nvPicPr>
          <p:cNvPr id="8" name="Picture 2" descr="Haus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405161" y="553618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4405161" y="215290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688414"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405161"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그림</a:t>
            </a:r>
            <a:r>
              <a:rPr lang="en-US" altLang="ko-KR" sz="3600">
                <a:latin typeface="+mn-lt"/>
                <a:ea typeface="+mn-ea"/>
                <a:cs typeface="+mn-cs"/>
              </a:rPr>
              <a:t>6</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71</a:t>
            </a:fld>
            <a:endParaRPr lang="de-DE" altLang="ko-KR">
              <a:latin typeface="+mn-lt"/>
              <a:ea typeface="+mn-ea"/>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72</a:t>
            </a:fld>
            <a:endParaRPr lang="de-DE" altLang="ko-KR">
              <a:latin typeface="+mn-lt"/>
              <a:ea typeface="+mn-ea"/>
            </a:endParaRPr>
          </a:p>
        </p:txBody>
      </p:sp>
      <p:pic>
        <p:nvPicPr>
          <p:cNvPr id="9" name="Picture 6" descr="fisch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감자</a:t>
            </a:r>
            <a:endParaRPr kumimoji="0" lang="de-DE" altLang="ko-KR" sz="2000" dirty="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태양</a:t>
            </a:r>
            <a:endParaRPr kumimoji="0" lang="de-DE" altLang="ko-KR" sz="2000" dirty="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물고기</a:t>
            </a:r>
            <a:endParaRPr kumimoji="0" lang="de-DE" altLang="ko-KR" sz="2000" dirty="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바퀴벌레</a:t>
            </a:r>
            <a:endParaRPr kumimoji="0" lang="de-DE" altLang="ko-KR" sz="2000" dirty="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de-DE" altLang="ko-KR" sz="2000" dirty="0">
                <a:solidFill>
                  <a:srgbClr val="333333"/>
                </a:solidFill>
                <a:latin typeface="+mn-lt"/>
                <a:ea typeface="+mn-ea"/>
              </a:rPr>
              <a:t>TV </a:t>
            </a:r>
            <a:r>
              <a:rPr kumimoji="0" lang="ko-KR" altLang="en-US" sz="2000" dirty="0">
                <a:solidFill>
                  <a:srgbClr val="333333"/>
                </a:solidFill>
                <a:latin typeface="+mn-lt"/>
                <a:ea typeface="+mn-ea"/>
              </a:rPr>
              <a:t>안테나</a:t>
            </a:r>
            <a:endParaRPr kumimoji="0" lang="de-DE" altLang="ko-KR" sz="2000" dirty="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뚱뚱한 남자</a:t>
            </a:r>
            <a:endParaRPr kumimoji="0" lang="de-DE" altLang="ko-KR" sz="2000" dirty="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de-DE" altLang="ko-KR" sz="2000" dirty="0">
                <a:solidFill>
                  <a:srgbClr val="333333"/>
                </a:solidFill>
                <a:latin typeface="+mn-lt"/>
                <a:ea typeface="+mn-ea"/>
              </a:rPr>
              <a:t>UFO</a:t>
            </a:r>
          </a:p>
          <a:p>
            <a:pPr marL="342900" indent="-342900"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거미</a:t>
            </a:r>
            <a:endParaRPr kumimoji="0" lang="de-DE" altLang="ko-KR" sz="2000" dirty="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나무</a:t>
            </a:r>
            <a:endParaRPr kumimoji="0" lang="de-DE" altLang="ko-KR" sz="2000" dirty="0">
              <a:solidFill>
                <a:srgbClr val="333333"/>
              </a:solidFill>
              <a:latin typeface="+mn-lt"/>
              <a:ea typeface="+mn-ea"/>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73</a:t>
            </a:fld>
            <a:endParaRPr lang="de-DE" altLang="ko-KR">
              <a:latin typeface="+mn-lt"/>
              <a:ea typeface="+mn-ea"/>
            </a:endParaRPr>
          </a:p>
        </p:txBody>
      </p:sp>
      <p:pic>
        <p:nvPicPr>
          <p:cNvPr id="9" name="Picture 6" descr="fisch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감자</a:t>
            </a:r>
            <a:endParaRPr kumimoji="0" lang="de-DE" altLang="ko-KR" sz="2000" dirty="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태양</a:t>
            </a:r>
            <a:endParaRPr kumimoji="0" lang="de-DE" altLang="ko-KR" sz="2000" dirty="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물고기</a:t>
            </a:r>
            <a:endParaRPr kumimoji="0" lang="de-DE" altLang="ko-KR" sz="2000" dirty="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바퀴벌레</a:t>
            </a:r>
            <a:endParaRPr kumimoji="0" lang="de-DE" altLang="ko-KR" sz="2000" dirty="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de-DE" altLang="ko-KR" sz="2000" dirty="0">
                <a:solidFill>
                  <a:srgbClr val="333333"/>
                </a:solidFill>
                <a:latin typeface="+mn-lt"/>
                <a:ea typeface="+mn-ea"/>
              </a:rPr>
              <a:t>TV </a:t>
            </a:r>
            <a:r>
              <a:rPr kumimoji="0" lang="ko-KR" altLang="en-US" sz="2000" dirty="0">
                <a:solidFill>
                  <a:srgbClr val="333333"/>
                </a:solidFill>
                <a:latin typeface="+mn-lt"/>
                <a:ea typeface="+mn-ea"/>
              </a:rPr>
              <a:t>안테나</a:t>
            </a:r>
            <a:endParaRPr kumimoji="0" lang="de-DE" altLang="ko-KR" sz="2000" dirty="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뚱뚱한 남자</a:t>
            </a:r>
            <a:endParaRPr kumimoji="0" lang="de-DE" altLang="ko-KR" sz="2000" dirty="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de-DE" altLang="ko-KR" sz="2000" dirty="0">
                <a:solidFill>
                  <a:srgbClr val="333333"/>
                </a:solidFill>
                <a:latin typeface="+mn-lt"/>
                <a:ea typeface="+mn-ea"/>
              </a:rPr>
              <a:t>UFO</a:t>
            </a:r>
          </a:p>
          <a:p>
            <a:pPr marL="342900" indent="-342900"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거미</a:t>
            </a:r>
            <a:endParaRPr kumimoji="0" lang="de-DE" altLang="ko-KR" sz="2000" dirty="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나무</a:t>
            </a:r>
            <a:endParaRPr kumimoji="0" lang="de-DE" altLang="ko-KR" sz="2000" dirty="0">
              <a:solidFill>
                <a:srgbClr val="333333"/>
              </a:solidFill>
              <a:latin typeface="+mn-lt"/>
              <a:ea typeface="+mn-ea"/>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74</a:t>
            </a:fld>
            <a:endParaRPr lang="de-DE" altLang="ko-KR">
              <a:latin typeface="+mn-lt"/>
              <a:ea typeface="+mn-ea"/>
            </a:endParaRPr>
          </a:p>
        </p:txBody>
      </p:sp>
      <p:pic>
        <p:nvPicPr>
          <p:cNvPr id="9" name="Picture 6" descr="fisch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감자</a:t>
            </a:r>
            <a:endParaRPr kumimoji="0" lang="de-DE" altLang="ko-KR" sz="2000" dirty="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태양</a:t>
            </a:r>
            <a:endParaRPr kumimoji="0" lang="de-DE" altLang="ko-KR" sz="2000" dirty="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물고기</a:t>
            </a:r>
            <a:endParaRPr kumimoji="0" lang="de-DE" altLang="ko-KR" sz="2000" dirty="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바퀴벌레</a:t>
            </a:r>
            <a:endParaRPr kumimoji="0" lang="de-DE" altLang="ko-KR" sz="2000" dirty="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de-DE" altLang="ko-KR" sz="2000" dirty="0">
                <a:solidFill>
                  <a:srgbClr val="333333"/>
                </a:solidFill>
                <a:latin typeface="+mn-lt"/>
                <a:ea typeface="+mn-ea"/>
              </a:rPr>
              <a:t>TV </a:t>
            </a:r>
            <a:r>
              <a:rPr kumimoji="0" lang="ko-KR" altLang="en-US" sz="2000" dirty="0">
                <a:solidFill>
                  <a:srgbClr val="333333"/>
                </a:solidFill>
                <a:latin typeface="+mn-lt"/>
                <a:ea typeface="+mn-ea"/>
              </a:rPr>
              <a:t>안테나</a:t>
            </a:r>
            <a:endParaRPr kumimoji="0" lang="de-DE" altLang="ko-KR" sz="2000" dirty="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뚱뚱한 남자</a:t>
            </a:r>
            <a:endParaRPr kumimoji="0" lang="de-DE" altLang="ko-KR" sz="2000" dirty="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de-DE" altLang="ko-KR" sz="2000" dirty="0">
                <a:solidFill>
                  <a:srgbClr val="333333"/>
                </a:solidFill>
                <a:latin typeface="+mn-lt"/>
                <a:ea typeface="+mn-ea"/>
              </a:rPr>
              <a:t>UFO</a:t>
            </a:r>
          </a:p>
          <a:p>
            <a:pPr marL="342900" indent="-342900"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거미</a:t>
            </a:r>
            <a:endParaRPr kumimoji="0" lang="de-DE" altLang="ko-KR" sz="2000" dirty="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나무</a:t>
            </a:r>
            <a:endParaRPr kumimoji="0" lang="de-DE" altLang="ko-KR" sz="2000" dirty="0">
              <a:solidFill>
                <a:srgbClr val="333333"/>
              </a:solidFill>
              <a:latin typeface="+mn-lt"/>
              <a:ea typeface="+mn-ea"/>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75</a:t>
            </a:fld>
            <a:endParaRPr lang="de-DE" altLang="ko-KR">
              <a:latin typeface="+mn-lt"/>
              <a:ea typeface="+mn-ea"/>
            </a:endParaRPr>
          </a:p>
        </p:txBody>
      </p:sp>
      <p:pic>
        <p:nvPicPr>
          <p:cNvPr id="9" name="Picture 6" descr="fisch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감자</a:t>
            </a:r>
            <a:endParaRPr kumimoji="0" lang="de-DE" altLang="ko-KR" sz="2000" dirty="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태양</a:t>
            </a:r>
            <a:endParaRPr kumimoji="0" lang="de-DE" altLang="ko-KR" sz="2000" dirty="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물고기</a:t>
            </a:r>
            <a:endParaRPr kumimoji="0" lang="de-DE" altLang="ko-KR" sz="2000" dirty="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바퀴벌레</a:t>
            </a:r>
            <a:endParaRPr kumimoji="0" lang="de-DE" altLang="ko-KR" sz="2000" dirty="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de-DE" altLang="ko-KR" sz="2000" dirty="0">
                <a:solidFill>
                  <a:srgbClr val="333333"/>
                </a:solidFill>
                <a:latin typeface="+mn-lt"/>
                <a:ea typeface="+mn-ea"/>
              </a:rPr>
              <a:t>TV </a:t>
            </a:r>
            <a:r>
              <a:rPr kumimoji="0" lang="ko-KR" altLang="en-US" sz="2000" dirty="0">
                <a:solidFill>
                  <a:srgbClr val="333333"/>
                </a:solidFill>
                <a:latin typeface="+mn-lt"/>
                <a:ea typeface="+mn-ea"/>
              </a:rPr>
              <a:t>안테나</a:t>
            </a:r>
            <a:endParaRPr kumimoji="0" lang="de-DE" altLang="ko-KR" sz="2000" dirty="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뚱뚱한 남자</a:t>
            </a:r>
            <a:endParaRPr kumimoji="0" lang="de-DE" altLang="ko-KR" sz="2000" dirty="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de-DE" altLang="ko-KR" sz="2000" dirty="0">
                <a:solidFill>
                  <a:srgbClr val="333333"/>
                </a:solidFill>
                <a:latin typeface="+mn-lt"/>
                <a:ea typeface="+mn-ea"/>
              </a:rPr>
              <a:t>UFO</a:t>
            </a:r>
          </a:p>
          <a:p>
            <a:pPr marL="342900" indent="-342900"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거미</a:t>
            </a:r>
            <a:endParaRPr kumimoji="0" lang="de-DE" altLang="ko-KR" sz="2000" dirty="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나무</a:t>
            </a:r>
            <a:endParaRPr kumimoji="0" lang="de-DE" altLang="ko-KR" sz="2000" dirty="0">
              <a:solidFill>
                <a:srgbClr val="333333"/>
              </a:solidFill>
              <a:latin typeface="+mn-lt"/>
              <a:ea typeface="+mn-ea"/>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76</a:t>
            </a:fld>
            <a:endParaRPr lang="de-DE" altLang="ko-KR">
              <a:latin typeface="+mn-lt"/>
              <a:ea typeface="+mn-ea"/>
            </a:endParaRPr>
          </a:p>
        </p:txBody>
      </p:sp>
      <p:pic>
        <p:nvPicPr>
          <p:cNvPr id="9" name="Picture 6" descr="fisch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감자</a:t>
            </a:r>
            <a:endParaRPr kumimoji="0" lang="de-DE" altLang="ko-KR" sz="2000" dirty="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태양</a:t>
            </a:r>
            <a:endParaRPr kumimoji="0" lang="de-DE" altLang="ko-KR" sz="2000" dirty="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물고기</a:t>
            </a:r>
            <a:endParaRPr kumimoji="0" lang="de-DE" altLang="ko-KR" sz="2000" dirty="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바퀴벌레</a:t>
            </a:r>
            <a:endParaRPr kumimoji="0" lang="de-DE" altLang="ko-KR" sz="2000" dirty="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de-DE" altLang="ko-KR" sz="2000" dirty="0">
                <a:solidFill>
                  <a:srgbClr val="333333"/>
                </a:solidFill>
                <a:latin typeface="+mn-lt"/>
                <a:ea typeface="+mn-ea"/>
              </a:rPr>
              <a:t>TV </a:t>
            </a:r>
            <a:r>
              <a:rPr kumimoji="0" lang="ko-KR" altLang="en-US" sz="2000" dirty="0">
                <a:solidFill>
                  <a:srgbClr val="333333"/>
                </a:solidFill>
                <a:latin typeface="+mn-lt"/>
                <a:ea typeface="+mn-ea"/>
              </a:rPr>
              <a:t>안테나</a:t>
            </a:r>
            <a:endParaRPr kumimoji="0" lang="de-DE" altLang="ko-KR" sz="2000" dirty="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뚱뚱한 남자</a:t>
            </a:r>
            <a:endParaRPr kumimoji="0" lang="de-DE" altLang="ko-KR" sz="2000" dirty="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de-DE" altLang="ko-KR" sz="2000" dirty="0">
                <a:solidFill>
                  <a:srgbClr val="333333"/>
                </a:solidFill>
                <a:latin typeface="+mn-lt"/>
                <a:ea typeface="+mn-ea"/>
              </a:rPr>
              <a:t>UFO</a:t>
            </a:r>
          </a:p>
          <a:p>
            <a:pPr marL="342900" indent="-342900"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거미</a:t>
            </a:r>
            <a:endParaRPr kumimoji="0" lang="de-DE" altLang="ko-KR" sz="2000" dirty="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나무</a:t>
            </a:r>
            <a:endParaRPr kumimoji="0" lang="de-DE" altLang="ko-KR" sz="2000" dirty="0">
              <a:solidFill>
                <a:srgbClr val="333333"/>
              </a:solidFill>
              <a:latin typeface="+mn-lt"/>
              <a:ea typeface="+mn-ea"/>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77</a:t>
            </a:fld>
            <a:endParaRPr lang="de-DE" altLang="ko-KR">
              <a:latin typeface="+mn-lt"/>
              <a:ea typeface="+mn-ea"/>
            </a:endParaRPr>
          </a:p>
        </p:txBody>
      </p:sp>
      <p:pic>
        <p:nvPicPr>
          <p:cNvPr id="9" name="Picture 6" descr="fisch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감자</a:t>
            </a:r>
            <a:endParaRPr kumimoji="0" lang="de-DE" altLang="ko-KR" sz="2000" dirty="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태양</a:t>
            </a:r>
            <a:endParaRPr kumimoji="0" lang="de-DE" altLang="ko-KR" sz="2000" dirty="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물고기</a:t>
            </a:r>
            <a:endParaRPr kumimoji="0" lang="de-DE" altLang="ko-KR" sz="2000" dirty="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바퀴벌레</a:t>
            </a:r>
            <a:endParaRPr kumimoji="0" lang="de-DE" altLang="ko-KR" sz="2000" dirty="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de-DE" altLang="ko-KR" sz="2000" dirty="0">
                <a:solidFill>
                  <a:srgbClr val="333333"/>
                </a:solidFill>
                <a:latin typeface="+mn-lt"/>
                <a:ea typeface="+mn-ea"/>
              </a:rPr>
              <a:t>TV </a:t>
            </a:r>
            <a:r>
              <a:rPr kumimoji="0" lang="ko-KR" altLang="en-US" sz="2000" dirty="0">
                <a:solidFill>
                  <a:srgbClr val="333333"/>
                </a:solidFill>
                <a:latin typeface="+mn-lt"/>
                <a:ea typeface="+mn-ea"/>
              </a:rPr>
              <a:t>안테나</a:t>
            </a:r>
            <a:endParaRPr kumimoji="0" lang="de-DE" altLang="ko-KR" sz="2000" dirty="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뚱뚱한 남자</a:t>
            </a:r>
            <a:endParaRPr kumimoji="0" lang="de-DE" altLang="ko-KR" sz="2000" dirty="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de-DE" altLang="ko-KR" sz="2000" dirty="0">
                <a:solidFill>
                  <a:srgbClr val="333333"/>
                </a:solidFill>
                <a:latin typeface="+mn-lt"/>
                <a:ea typeface="+mn-ea"/>
              </a:rPr>
              <a:t>UFO</a:t>
            </a:r>
          </a:p>
          <a:p>
            <a:pPr marL="342900" indent="-342900"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거미</a:t>
            </a:r>
            <a:endParaRPr kumimoji="0" lang="de-DE" altLang="ko-KR" sz="2000" dirty="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나무</a:t>
            </a:r>
            <a:endParaRPr kumimoji="0" lang="de-DE" altLang="ko-KR" sz="2000" dirty="0">
              <a:solidFill>
                <a:srgbClr val="333333"/>
              </a:solidFill>
              <a:latin typeface="+mn-lt"/>
              <a:ea typeface="+mn-ea"/>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78</a:t>
            </a:fld>
            <a:endParaRPr lang="de-DE" altLang="ko-KR">
              <a:latin typeface="+mn-lt"/>
              <a:ea typeface="+mn-ea"/>
            </a:endParaRPr>
          </a:p>
        </p:txBody>
      </p:sp>
      <p:pic>
        <p:nvPicPr>
          <p:cNvPr id="9" name="Picture 6" descr="fisch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감자</a:t>
            </a:r>
            <a:endParaRPr kumimoji="0" lang="de-DE" altLang="ko-KR" sz="2000" dirty="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태양</a:t>
            </a:r>
            <a:endParaRPr kumimoji="0" lang="de-DE" altLang="ko-KR" sz="2000" dirty="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물고기</a:t>
            </a:r>
            <a:endParaRPr kumimoji="0" lang="de-DE" altLang="ko-KR" sz="2000" dirty="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바퀴벌레</a:t>
            </a:r>
            <a:endParaRPr kumimoji="0" lang="de-DE" altLang="ko-KR" sz="2000" dirty="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de-DE" altLang="ko-KR" sz="2000" dirty="0">
                <a:solidFill>
                  <a:srgbClr val="333333"/>
                </a:solidFill>
                <a:latin typeface="+mn-lt"/>
                <a:ea typeface="+mn-ea"/>
              </a:rPr>
              <a:t>TV </a:t>
            </a:r>
            <a:r>
              <a:rPr kumimoji="0" lang="ko-KR" altLang="en-US" sz="2000" dirty="0">
                <a:solidFill>
                  <a:srgbClr val="333333"/>
                </a:solidFill>
                <a:latin typeface="+mn-lt"/>
                <a:ea typeface="+mn-ea"/>
              </a:rPr>
              <a:t>안테나</a:t>
            </a:r>
            <a:endParaRPr kumimoji="0" lang="de-DE" altLang="ko-KR" sz="2000" dirty="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뚱뚱한 남자</a:t>
            </a:r>
            <a:endParaRPr kumimoji="0" lang="de-DE" altLang="ko-KR" sz="2000" dirty="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de-DE" altLang="ko-KR" sz="2000" dirty="0">
                <a:solidFill>
                  <a:srgbClr val="333333"/>
                </a:solidFill>
                <a:latin typeface="+mn-lt"/>
                <a:ea typeface="+mn-ea"/>
              </a:rPr>
              <a:t>UFO</a:t>
            </a:r>
          </a:p>
          <a:p>
            <a:pPr marL="342900" indent="-342900"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거미</a:t>
            </a:r>
            <a:endParaRPr kumimoji="0" lang="de-DE" altLang="ko-KR" sz="2000" dirty="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나무</a:t>
            </a:r>
            <a:endParaRPr kumimoji="0" lang="de-DE" altLang="ko-KR" sz="2000" dirty="0">
              <a:solidFill>
                <a:srgbClr val="333333"/>
              </a:solidFill>
              <a:latin typeface="+mn-lt"/>
              <a:ea typeface="+mn-ea"/>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79</a:t>
            </a:fld>
            <a:endParaRPr lang="de-DE" altLang="ko-KR">
              <a:latin typeface="+mn-lt"/>
              <a:ea typeface="+mn-ea"/>
            </a:endParaRPr>
          </a:p>
        </p:txBody>
      </p:sp>
      <p:pic>
        <p:nvPicPr>
          <p:cNvPr id="9" name="Picture 6" descr="fisch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감자</a:t>
            </a:r>
            <a:endParaRPr kumimoji="0" lang="de-DE" altLang="ko-KR" sz="2000" dirty="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태양</a:t>
            </a:r>
            <a:endParaRPr kumimoji="0" lang="de-DE" altLang="ko-KR" sz="2000" dirty="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물고기</a:t>
            </a:r>
            <a:endParaRPr kumimoji="0" lang="de-DE" altLang="ko-KR" sz="2000" dirty="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바퀴벌레</a:t>
            </a:r>
            <a:endParaRPr kumimoji="0" lang="de-DE" altLang="ko-KR" sz="2000" dirty="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de-DE" altLang="ko-KR" sz="2000" dirty="0">
                <a:solidFill>
                  <a:srgbClr val="333333"/>
                </a:solidFill>
                <a:latin typeface="+mn-lt"/>
                <a:ea typeface="+mn-ea"/>
              </a:rPr>
              <a:t>TV </a:t>
            </a:r>
            <a:r>
              <a:rPr kumimoji="0" lang="ko-KR" altLang="en-US" sz="2000" dirty="0">
                <a:solidFill>
                  <a:srgbClr val="333333"/>
                </a:solidFill>
                <a:latin typeface="+mn-lt"/>
                <a:ea typeface="+mn-ea"/>
              </a:rPr>
              <a:t>안테나</a:t>
            </a:r>
            <a:endParaRPr kumimoji="0" lang="de-DE" altLang="ko-KR" sz="2000" dirty="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뚱뚱한 남자</a:t>
            </a:r>
            <a:endParaRPr kumimoji="0" lang="de-DE" altLang="ko-KR" sz="2000" dirty="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de-DE" altLang="ko-KR" sz="2000" dirty="0">
                <a:solidFill>
                  <a:srgbClr val="333333"/>
                </a:solidFill>
                <a:latin typeface="+mn-lt"/>
                <a:ea typeface="+mn-ea"/>
              </a:rPr>
              <a:t>UFO</a:t>
            </a:r>
          </a:p>
          <a:p>
            <a:pPr marL="342900" indent="-342900"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거미</a:t>
            </a:r>
            <a:endParaRPr kumimoji="0" lang="de-DE" altLang="ko-KR" sz="2000" dirty="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나무</a:t>
            </a:r>
            <a:endParaRPr kumimoji="0" lang="de-DE" altLang="ko-KR" sz="2000" dirty="0">
              <a:solidFill>
                <a:srgbClr val="333333"/>
              </a:solidFill>
              <a:latin typeface="+mn-lt"/>
              <a:ea typeface="+mn-ea"/>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그림 </a:t>
            </a:r>
            <a:r>
              <a:rPr lang="en-US" altLang="ko-KR" sz="3600">
                <a:latin typeface="+mn-lt"/>
                <a:ea typeface="+mn-ea"/>
                <a:cs typeface="+mn-cs"/>
              </a:rPr>
              <a:t>7</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80</a:t>
            </a:fld>
            <a:endParaRPr lang="de-DE" altLang="ko-KR">
              <a:latin typeface="+mn-lt"/>
              <a:ea typeface="+mn-ea"/>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81</a:t>
            </a:fld>
            <a:endParaRPr lang="de-DE" altLang="ko-KR">
              <a:latin typeface="+mn-lt"/>
              <a:ea typeface="+mn-ea"/>
            </a:endParaRPr>
          </a:p>
        </p:txBody>
      </p:sp>
      <p:pic>
        <p:nvPicPr>
          <p:cNvPr id="8" name="Picture 3" descr="Fledermaus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82</a:t>
            </a:fld>
            <a:endParaRPr lang="de-DE" altLang="ko-KR">
              <a:latin typeface="+mn-lt"/>
              <a:ea typeface="+mn-ea"/>
            </a:endParaRPr>
          </a:p>
        </p:txBody>
      </p:sp>
      <p:pic>
        <p:nvPicPr>
          <p:cNvPr id="8" name="Picture 1028" descr="Fledermaus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83</a:t>
            </a:fld>
            <a:endParaRPr lang="de-DE" altLang="ko-KR">
              <a:latin typeface="+mn-lt"/>
              <a:ea typeface="+mn-ea"/>
            </a:endParaRPr>
          </a:p>
        </p:txBody>
      </p:sp>
      <p:pic>
        <p:nvPicPr>
          <p:cNvPr id="8" name="Picture 4" descr="Fledermaus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84</a:t>
            </a:fld>
            <a:endParaRPr lang="de-DE" altLang="ko-KR">
              <a:latin typeface="+mn-lt"/>
              <a:ea typeface="+mn-ea"/>
            </a:endParaRPr>
          </a:p>
        </p:txBody>
      </p:sp>
      <p:pic>
        <p:nvPicPr>
          <p:cNvPr id="8" name="Picture 4" descr="Fledermaus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85</a:t>
            </a:fld>
            <a:endParaRPr lang="de-DE" altLang="ko-KR">
              <a:latin typeface="+mn-lt"/>
              <a:ea typeface="+mn-ea"/>
            </a:endParaRPr>
          </a:p>
        </p:txBody>
      </p:sp>
      <p:pic>
        <p:nvPicPr>
          <p:cNvPr id="8" name="Picture 4" descr="Fledermaus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86</a:t>
            </a:fld>
            <a:endParaRPr lang="de-DE" altLang="ko-KR">
              <a:latin typeface="+mn-lt"/>
              <a:ea typeface="+mn-ea"/>
            </a:endParaRPr>
          </a:p>
        </p:txBody>
      </p:sp>
      <p:pic>
        <p:nvPicPr>
          <p:cNvPr id="8" name="Picture 4" descr="Fledermaus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87</a:t>
            </a:fld>
            <a:endParaRPr lang="de-DE" altLang="ko-KR">
              <a:latin typeface="+mn-lt"/>
              <a:ea typeface="+mn-ea"/>
            </a:endParaRPr>
          </a:p>
        </p:txBody>
      </p:sp>
      <p:pic>
        <p:nvPicPr>
          <p:cNvPr id="8" name="Picture 4" descr="Fledermau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사진 </a:t>
            </a:r>
            <a:r>
              <a:rPr lang="en-US" altLang="ko-KR" sz="3600">
                <a:latin typeface="+mn-lt"/>
                <a:ea typeface="+mn-ea"/>
                <a:cs typeface="+mn-cs"/>
              </a:rPr>
              <a:t>2</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88</a:t>
            </a:fld>
            <a:endParaRPr lang="de-DE" altLang="ko-KR">
              <a:latin typeface="+mn-lt"/>
              <a:ea typeface="+mn-ea"/>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무엇으로 보입니까</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89</a:t>
            </a:fld>
            <a:endParaRPr lang="de-DE" altLang="ko-KR">
              <a:latin typeface="+mn-lt"/>
              <a:ea typeface="+mn-ea"/>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02379" y="2566341"/>
            <a:ext cx="1353905" cy="17253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지금은 무엇으로 보입니까</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90</a:t>
            </a:fld>
            <a:endParaRPr lang="de-DE" altLang="ko-KR">
              <a:latin typeface="+mn-lt"/>
              <a:ea typeface="+mn-ea"/>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4856" y="2203704"/>
            <a:ext cx="26454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91</a:t>
            </a:fld>
            <a:endParaRPr lang="de-DE" altLang="ko-KR">
              <a:latin typeface="+mn-lt"/>
              <a:ea typeface="+mn-ea"/>
            </a:endParaRP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4856" y="2203704"/>
            <a:ext cx="26454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Caption_14"/>
          <p:cNvSpPr>
            <a:spLocks noChangeArrowheads="1"/>
          </p:cNvSpPr>
          <p:nvPr/>
        </p:nvSpPr>
        <p:spPr bwMode="auto">
          <a:xfrm>
            <a:off x="6120820" y="3320988"/>
            <a:ext cx="978003" cy="1584176"/>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11" name="Caption_13"/>
          <p:cNvSpPr>
            <a:spLocks noChangeArrowheads="1"/>
          </p:cNvSpPr>
          <p:nvPr/>
        </p:nvSpPr>
        <p:spPr bwMode="auto">
          <a:xfrm rot="2261770">
            <a:off x="4990086" y="4707002"/>
            <a:ext cx="723633" cy="913764"/>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12" name="Caption_12"/>
          <p:cNvSpPr>
            <a:spLocks noChangeArrowheads="1"/>
          </p:cNvSpPr>
          <p:nvPr/>
        </p:nvSpPr>
        <p:spPr bwMode="auto">
          <a:xfrm>
            <a:off x="5449514" y="3176971"/>
            <a:ext cx="874559" cy="1567787"/>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08955" y="2204864"/>
            <a:ext cx="10789920" cy="4248000"/>
          </a:xfrm>
        </p:spPr>
        <p:txBody>
          <a:bodyPr/>
          <a:lstStyle/>
          <a:p>
            <a:pPr lvl="0" defTabSz="914400" fontAlgn="base" latinLnBrk="1"/>
            <a:r>
              <a:rPr lang="ko-KR" altLang="en-US" sz="2400" dirty="0">
                <a:solidFill>
                  <a:srgbClr val="333333"/>
                </a:solidFill>
              </a:rPr>
              <a:t>조급한 결정이 항상 오류를 이끌어 내는 것은 아니지만 때때로 절반의 진실만을 말한다</a:t>
            </a:r>
            <a:r>
              <a:rPr lang="en-US" altLang="ko-KR" sz="2400" dirty="0">
                <a:solidFill>
                  <a:srgbClr val="333333"/>
                </a:solidFill>
              </a:rPr>
              <a:t>.</a:t>
            </a:r>
            <a:endParaRPr lang="ko-KR" alt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92</a:t>
            </a:fld>
            <a:endParaRPr lang="de-DE" altLang="ko-KR">
              <a:latin typeface="+mn-lt"/>
              <a:ea typeface="+mn-ea"/>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08955" y="2204864"/>
            <a:ext cx="10789920" cy="4248000"/>
          </a:xfrm>
        </p:spPr>
        <p:txBody>
          <a:bodyPr/>
          <a:lstStyle/>
          <a:p>
            <a:pPr lvl="0" defTabSz="914400" fontAlgn="base" latinLnBrk="1"/>
            <a:r>
              <a:rPr lang="ko-KR" altLang="en-US" sz="2400" dirty="0">
                <a:solidFill>
                  <a:srgbClr val="333333"/>
                </a:solidFill>
              </a:rPr>
              <a:t>조급한 결정이 항상 오류를 이끌어 내는 것은 아니지만 때때로 절반의 진실만을 말한다</a:t>
            </a:r>
            <a:r>
              <a:rPr lang="en-US" altLang="ko-KR" sz="2400" dirty="0">
                <a:solidFill>
                  <a:srgbClr val="333333"/>
                </a:solidFill>
              </a:rPr>
              <a:t>.</a:t>
            </a:r>
            <a:endParaRPr lang="ko-KR" altLang="en-US" sz="2400" dirty="0">
              <a:solidFill>
                <a:srgbClr val="333333"/>
              </a:solidFill>
            </a:endParaRPr>
          </a:p>
          <a:p>
            <a:pPr lvl="0" defTabSz="914400" fontAlgn="base" latinLnBrk="1"/>
            <a:r>
              <a:rPr lang="ko-KR" altLang="en-US" sz="2400" b="1" dirty="0">
                <a:solidFill>
                  <a:srgbClr val="004992"/>
                </a:solidFill>
              </a:rPr>
              <a:t>다음 그림에서는 모든 세부적인 형태를 발견하려고 노력해 보아라</a:t>
            </a:r>
            <a:r>
              <a:rPr lang="en-US" altLang="ko-KR" sz="2400" b="1" dirty="0">
                <a:solidFill>
                  <a:srgbClr val="004992"/>
                </a:solidFill>
              </a:rPr>
              <a:t>!</a:t>
            </a:r>
            <a:endParaRPr lang="en-US" sz="2400" dirty="0">
              <a:solidFill>
                <a:srgbClr val="004992"/>
              </a:solidFill>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93</a:t>
            </a:fld>
            <a:endParaRPr lang="de-DE" altLang="ko-KR">
              <a:latin typeface="+mn-lt"/>
              <a:ea typeface="+mn-ea"/>
            </a:endParaRPr>
          </a:p>
        </p:txBody>
      </p:sp>
    </p:spTree>
    <p:extLst>
      <p:ext uri="{BB962C8B-B14F-4D97-AF65-F5344CB8AC3E}">
        <p14:creationId xmlns:p14="http://schemas.microsoft.com/office/powerpoint/2010/main" val="33469613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94</a:t>
            </a:fld>
            <a:endParaRPr lang="de-DE" altLang="ko-KR">
              <a:latin typeface="+mn-lt"/>
              <a:ea typeface="+mn-ea"/>
            </a:endParaRP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4568" y="2203704"/>
            <a:ext cx="292603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95</a:t>
            </a:fld>
            <a:endParaRPr lang="de-DE" altLang="ko-KR">
              <a:latin typeface="+mn-lt"/>
              <a:ea typeface="+mn-ea"/>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4568" y="2203704"/>
            <a:ext cx="292603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 Box 6"/>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ko-KR" altLang="en-US" sz="2400">
                <a:solidFill>
                  <a:srgbClr val="333333"/>
                </a:solidFill>
                <a:latin typeface="Calibri Light"/>
                <a:ea typeface="+mj-ea"/>
                <a:cs typeface="+mj-cs"/>
              </a:rPr>
              <a:t>여자 또는 섹스폰 연주자</a:t>
            </a:r>
            <a:r>
              <a:rPr lang="en-US" altLang="ko-KR" sz="2400">
                <a:solidFill>
                  <a:srgbClr val="333333"/>
                </a:solidFill>
                <a:latin typeface="Calibri Light"/>
                <a:ea typeface="+mj-ea"/>
                <a:cs typeface="+mj-cs"/>
              </a:rPr>
              <a:t>?</a:t>
            </a:r>
            <a:endParaRPr lang="en-US" sz="2400" dirty="0">
              <a:solidFill>
                <a:srgbClr val="333333"/>
              </a:solidFill>
              <a:latin typeface="Calibri Light"/>
              <a:ea typeface="+mj-ea"/>
              <a:cs typeface="+mj-cs"/>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96</a:t>
            </a:fld>
            <a:endParaRPr lang="de-DE" altLang="ko-KR">
              <a:latin typeface="+mn-lt"/>
              <a:ea typeface="+mn-ea"/>
            </a:endParaRP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1648" y="2203704"/>
            <a:ext cx="3511879"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97</a:t>
            </a:fld>
            <a:endParaRPr lang="de-DE" altLang="ko-KR">
              <a:latin typeface="+mn-lt"/>
              <a:ea typeface="+mn-ea"/>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1648" y="2203704"/>
            <a:ext cx="3511879"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 Box 6"/>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ko-KR" altLang="en-US" sz="2400">
                <a:solidFill>
                  <a:srgbClr val="333333"/>
                </a:solidFill>
                <a:latin typeface="Calibri Light"/>
                <a:ea typeface="+mj-ea"/>
                <a:cs typeface="+mj-cs"/>
              </a:rPr>
              <a:t>오리 또는 토끼</a:t>
            </a:r>
            <a:r>
              <a:rPr lang="en-US" altLang="ko-KR" sz="2400">
                <a:solidFill>
                  <a:srgbClr val="333333"/>
                </a:solidFill>
                <a:latin typeface="Calibri Light"/>
                <a:ea typeface="+mj-ea"/>
                <a:cs typeface="+mj-cs"/>
              </a:rPr>
              <a:t>?</a:t>
            </a:r>
            <a:endParaRPr lang="en-US" sz="2400" dirty="0">
              <a:solidFill>
                <a:srgbClr val="333333"/>
              </a:solidFill>
              <a:latin typeface="Calibri Light"/>
              <a:ea typeface="+mj-ea"/>
              <a:cs typeface="+mj-cs"/>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98</a:t>
            </a:fld>
            <a:endParaRPr lang="de-DE" altLang="ko-KR">
              <a:latin typeface="+mn-lt"/>
              <a:ea typeface="+mn-ea"/>
            </a:endParaRP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9056" y="2203704"/>
            <a:ext cx="25370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99</a:t>
            </a:fld>
            <a:endParaRPr lang="de-DE" altLang="ko-KR">
              <a:latin typeface="+mn-lt"/>
              <a:ea typeface="+mn-ea"/>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9056" y="2203704"/>
            <a:ext cx="25370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6"/>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ko-KR" altLang="en-US" sz="2400">
                <a:solidFill>
                  <a:srgbClr val="333333"/>
                </a:solidFill>
                <a:latin typeface="Calibri Light"/>
                <a:ea typeface="+mj-ea"/>
                <a:cs typeface="+mj-cs"/>
              </a:rPr>
              <a:t>얼굴 또는 말 타는 사람</a:t>
            </a:r>
            <a:r>
              <a:rPr lang="en-US" altLang="ko-KR" sz="2400">
                <a:solidFill>
                  <a:srgbClr val="333333"/>
                </a:solidFill>
                <a:latin typeface="Calibri Light"/>
                <a:ea typeface="+mj-ea"/>
                <a:cs typeface="+mj-cs"/>
              </a:rPr>
              <a:t>?</a:t>
            </a:r>
            <a:endParaRPr lang="en-US" sz="2400" dirty="0">
              <a:solidFill>
                <a:srgbClr val="333333"/>
              </a:solidFill>
              <a:latin typeface="Calibri Light"/>
              <a:ea typeface="+mj-ea"/>
              <a:cs typeface="+mj-cs"/>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100</a:t>
            </a:fld>
            <a:endParaRPr lang="de-DE" altLang="ko-KR">
              <a:latin typeface="+mn-lt"/>
              <a:ea typeface="+mn-ea"/>
            </a:endParaRP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3325" y="2732532"/>
            <a:ext cx="992011" cy="13929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aption_9"/>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ko-KR" altLang="en-US" sz="2400">
                <a:solidFill>
                  <a:srgbClr val="333333"/>
                </a:solidFill>
                <a:latin typeface="+mn-lt"/>
                <a:ea typeface="+mn-ea"/>
              </a:rPr>
              <a:t>예수 또는 십자가형</a:t>
            </a:r>
            <a:r>
              <a:rPr lang="en-US" altLang="ko-KR" sz="2400">
                <a:solidFill>
                  <a:srgbClr val="333333"/>
                </a:solidFill>
                <a:latin typeface="+mn-lt"/>
                <a:ea typeface="+mn-ea"/>
              </a:rPr>
              <a:t>?</a:t>
            </a:r>
            <a:endParaRPr lang="en-US" sz="2400" dirty="0">
              <a:solidFill>
                <a:srgbClr val="333333"/>
              </a:solidFill>
              <a:latin typeface="+mn-lt"/>
              <a:ea typeface="+mn-ea"/>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101</a:t>
            </a:fld>
            <a:endParaRPr lang="de-DE" altLang="ko-KR">
              <a:latin typeface="+mn-lt"/>
              <a:ea typeface="+mn-ea"/>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3356" y="2203704"/>
            <a:ext cx="24084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102</a:t>
            </a:fld>
            <a:endParaRPr lang="de-DE" altLang="ko-KR">
              <a:latin typeface="+mn-lt"/>
              <a:ea typeface="+mn-ea"/>
            </a:endParaRPr>
          </a:p>
        </p:txBody>
      </p:sp>
      <p:pic>
        <p:nvPicPr>
          <p:cNvPr id="6" name="Picture 5" descr="MadonnaRocaille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78462" y="2577465"/>
            <a:ext cx="1238250" cy="1703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103</a:t>
            </a:fld>
            <a:endParaRPr lang="de-DE" altLang="ko-KR">
              <a:latin typeface="+mn-lt"/>
              <a:ea typeface="+mn-ea"/>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8065" y="2203704"/>
            <a:ext cx="2419045"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6"/>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ko-KR" altLang="en-US" sz="2400">
                <a:solidFill>
                  <a:srgbClr val="333333"/>
                </a:solidFill>
                <a:latin typeface="Calibri Light"/>
                <a:ea typeface="+mj-ea"/>
                <a:cs typeface="+mj-cs"/>
              </a:rPr>
              <a:t>마돈나 또는 하프 켜는 요정</a:t>
            </a:r>
            <a:r>
              <a:rPr lang="en-US" altLang="ko-KR" sz="2400">
                <a:solidFill>
                  <a:srgbClr val="333333"/>
                </a:solidFill>
                <a:latin typeface="Calibri Light"/>
                <a:ea typeface="+mj-ea"/>
                <a:cs typeface="+mj-cs"/>
              </a:rPr>
              <a:t>?</a:t>
            </a:r>
            <a:endParaRPr lang="en-US" sz="2400" dirty="0">
              <a:solidFill>
                <a:srgbClr val="333333"/>
              </a:solidFill>
              <a:latin typeface="Calibri Light"/>
              <a:ea typeface="+mj-ea"/>
              <a:cs typeface="+mj-cs"/>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일상생활의 변화</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ko-KR" altLang="en-US" sz="2400" b="1" dirty="0">
                <a:solidFill>
                  <a:srgbClr val="333333"/>
                </a:solidFill>
              </a:rPr>
              <a:t>학습 목표</a:t>
            </a:r>
            <a:r>
              <a:rPr lang="de-DE" altLang="ko-KR" sz="2400" b="1" dirty="0">
                <a:solidFill>
                  <a:srgbClr val="333333"/>
                </a:solidFill>
              </a:rPr>
              <a:t>:</a:t>
            </a:r>
          </a:p>
          <a:p>
            <a:pPr marL="342900" lvl="0" indent="-342900" defTabSz="914400" fontAlgn="base" latinLnBrk="1">
              <a:lnSpc>
                <a:spcPct val="100000"/>
              </a:lnSpc>
              <a:spcBef>
                <a:spcPts val="1200"/>
              </a:spcBef>
              <a:buClr>
                <a:srgbClr val="333333"/>
              </a:buClr>
              <a:buFont typeface="WingDings"/>
              <a:buChar char=""/>
            </a:pPr>
            <a:r>
              <a:rPr lang="ko-KR" altLang="en-US" sz="2000" dirty="0">
                <a:solidFill>
                  <a:srgbClr val="333333"/>
                </a:solidFill>
              </a:rPr>
              <a:t>마지막 슬라이드는 빠른 결정들은 종종 실수를 이끌어 내고 </a:t>
            </a:r>
            <a:r>
              <a:rPr lang="ko-KR" altLang="en-US" sz="2000">
                <a:solidFill>
                  <a:srgbClr val="333333"/>
                </a:solidFill>
              </a:rPr>
              <a:t>단지 </a:t>
            </a:r>
            <a:r>
              <a:rPr lang="en-CA" altLang="ko-KR" sz="2000">
                <a:solidFill>
                  <a:srgbClr val="333333"/>
                </a:solidFill>
              </a:rPr>
              <a:t>“</a:t>
            </a:r>
            <a:r>
              <a:rPr lang="ko-KR" altLang="en-US" sz="2000">
                <a:solidFill>
                  <a:srgbClr val="333333"/>
                </a:solidFill>
              </a:rPr>
              <a:t>절반의 진실</a:t>
            </a:r>
            <a:r>
              <a:rPr lang="en-US" altLang="ko-KR" sz="2000">
                <a:solidFill>
                  <a:srgbClr val="333333"/>
                </a:solidFill>
              </a:rPr>
              <a:t>” </a:t>
            </a:r>
            <a:r>
              <a:rPr lang="ko-KR" altLang="en-US" sz="2000" dirty="0">
                <a:solidFill>
                  <a:srgbClr val="333333"/>
                </a:solidFill>
              </a:rPr>
              <a:t>만 알아낸다는 것을 증명한다</a:t>
            </a:r>
            <a:r>
              <a:rPr lang="en-US" altLang="ko-KR" sz="2000" dirty="0">
                <a:solidFill>
                  <a:srgbClr val="333333"/>
                </a:solidFill>
              </a:rPr>
              <a:t>.</a:t>
            </a: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104</a:t>
            </a:fld>
            <a:endParaRPr lang="de-DE" altLang="ko-KR">
              <a:latin typeface="+mn-lt"/>
              <a:ea typeface="+mn-ea"/>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일상생활의 변화</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ko-KR" altLang="en-US" sz="2400" b="1" dirty="0">
                <a:solidFill>
                  <a:srgbClr val="333333"/>
                </a:solidFill>
              </a:rPr>
              <a:t>학습 목표</a:t>
            </a:r>
            <a:r>
              <a:rPr lang="de-DE" altLang="ko-KR" sz="2400" b="1" dirty="0">
                <a:solidFill>
                  <a:srgbClr val="333333"/>
                </a:solidFill>
              </a:rPr>
              <a:t>:</a:t>
            </a:r>
          </a:p>
          <a:p>
            <a:pPr marL="342900" lvl="0" indent="-342900" defTabSz="914400" fontAlgn="base" latinLnBrk="1">
              <a:lnSpc>
                <a:spcPct val="100000"/>
              </a:lnSpc>
              <a:spcBef>
                <a:spcPts val="1200"/>
              </a:spcBef>
              <a:buClr>
                <a:srgbClr val="333333"/>
              </a:buClr>
              <a:buFont typeface="WingDings"/>
              <a:buChar char=""/>
            </a:pPr>
            <a:r>
              <a:rPr lang="ko-KR" altLang="en-US" sz="2000" dirty="0">
                <a:solidFill>
                  <a:srgbClr val="333333"/>
                </a:solidFill>
              </a:rPr>
              <a:t>마지막 슬라이드는 빠른 결정들은 종종 실수를 이끌어 내고 </a:t>
            </a:r>
            <a:r>
              <a:rPr lang="ko-KR" altLang="en-US" sz="2000">
                <a:solidFill>
                  <a:srgbClr val="333333"/>
                </a:solidFill>
              </a:rPr>
              <a:t>단지 </a:t>
            </a:r>
            <a:r>
              <a:rPr lang="en-CA" altLang="ko-KR" sz="2000">
                <a:solidFill>
                  <a:srgbClr val="333333"/>
                </a:solidFill>
              </a:rPr>
              <a:t>“</a:t>
            </a:r>
            <a:r>
              <a:rPr lang="ko-KR" altLang="en-US" sz="2000">
                <a:solidFill>
                  <a:srgbClr val="333333"/>
                </a:solidFill>
              </a:rPr>
              <a:t>절반의 진실</a:t>
            </a:r>
            <a:r>
              <a:rPr lang="en-US" altLang="ko-KR" sz="2000">
                <a:solidFill>
                  <a:srgbClr val="333333"/>
                </a:solidFill>
              </a:rPr>
              <a:t>” </a:t>
            </a:r>
            <a:r>
              <a:rPr lang="ko-KR" altLang="en-US" sz="2000" dirty="0">
                <a:solidFill>
                  <a:srgbClr val="333333"/>
                </a:solidFill>
              </a:rPr>
              <a:t>만 알아낸다는 것을 증명한다</a:t>
            </a:r>
            <a:r>
              <a:rPr lang="en-US" altLang="ko-KR"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ko-KR" altLang="en-US" sz="2000" dirty="0">
                <a:solidFill>
                  <a:srgbClr val="333333"/>
                </a:solidFill>
              </a:rPr>
              <a:t>따라서 가능한 많은 정보를 조사하고 만약 특별히 중대한 것을 결정할 때는 다른 사람과 관점을 교환해야 한다</a:t>
            </a:r>
            <a:r>
              <a:rPr lang="en-US" altLang="ko-KR" sz="2000" dirty="0">
                <a:solidFill>
                  <a:srgbClr val="333333"/>
                </a:solidFill>
              </a:rPr>
              <a:t>. (</a:t>
            </a:r>
            <a:r>
              <a:rPr lang="ko-KR" altLang="en-US" sz="2000" dirty="0">
                <a:solidFill>
                  <a:srgbClr val="333333"/>
                </a:solidFill>
              </a:rPr>
              <a:t>예</a:t>
            </a:r>
            <a:r>
              <a:rPr lang="en-US" altLang="ko-KR" sz="2000" dirty="0">
                <a:solidFill>
                  <a:srgbClr val="333333"/>
                </a:solidFill>
              </a:rPr>
              <a:t>:</a:t>
            </a:r>
            <a:r>
              <a:rPr lang="ko-KR" altLang="en-US" sz="2000" dirty="0">
                <a:solidFill>
                  <a:srgbClr val="333333"/>
                </a:solidFill>
              </a:rPr>
              <a:t>이웃이 당신의 뒤를 쫒고 </a:t>
            </a:r>
            <a:r>
              <a:rPr lang="ko-KR" altLang="en-US" sz="2000">
                <a:solidFill>
                  <a:srgbClr val="333333"/>
                </a:solidFill>
              </a:rPr>
              <a:t>있다</a:t>
            </a:r>
            <a:r>
              <a:rPr lang="en-US" altLang="ko-KR" sz="2000">
                <a:solidFill>
                  <a:srgbClr val="333333"/>
                </a:solidFill>
              </a:rPr>
              <a:t>.</a:t>
            </a:r>
            <a:r>
              <a:rPr lang="en-US" altLang="ko-KR" sz="2000">
                <a:solidFill>
                  <a:srgbClr val="333333"/>
                </a:solidFill>
                <a:latin typeface="Times New Roman"/>
                <a:sym typeface="Wingdings" panose="05000000000000000000" pitchFamily="2" charset="2"/>
              </a:rPr>
              <a:t>→</a:t>
            </a:r>
            <a:r>
              <a:rPr lang="ko-KR" altLang="en-US" sz="2000">
                <a:solidFill>
                  <a:srgbClr val="333333"/>
                </a:solidFill>
              </a:rPr>
              <a:t>그 </a:t>
            </a:r>
            <a:r>
              <a:rPr lang="ko-KR" altLang="en-US" sz="2000" dirty="0">
                <a:solidFill>
                  <a:srgbClr val="333333"/>
                </a:solidFill>
              </a:rPr>
              <a:t>의신가는 사람은 즉시 공격하지 말라</a:t>
            </a:r>
            <a:r>
              <a:rPr lang="en-US" altLang="ko-KR" sz="2000" dirty="0">
                <a:solidFill>
                  <a:srgbClr val="333333"/>
                </a:solidFill>
              </a:rPr>
              <a:t>)</a:t>
            </a: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105</a:t>
            </a:fld>
            <a:endParaRPr lang="de-DE" altLang="ko-KR">
              <a:latin typeface="+mn-lt"/>
              <a:ea typeface="+mn-ea"/>
            </a:endParaRPr>
          </a:p>
        </p:txBody>
      </p:sp>
    </p:spTree>
    <p:extLst>
      <p:ext uri="{BB962C8B-B14F-4D97-AF65-F5344CB8AC3E}">
        <p14:creationId xmlns:p14="http://schemas.microsoft.com/office/powerpoint/2010/main" val="167654443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일상생활의 변화</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ko-KR" altLang="en-US" sz="2400" b="1" dirty="0">
                <a:solidFill>
                  <a:srgbClr val="333333"/>
                </a:solidFill>
              </a:rPr>
              <a:t>학습 목표</a:t>
            </a:r>
            <a:r>
              <a:rPr lang="de-DE" altLang="ko-KR" sz="2400" b="1" dirty="0">
                <a:solidFill>
                  <a:srgbClr val="333333"/>
                </a:solidFill>
              </a:rPr>
              <a:t>:</a:t>
            </a:r>
          </a:p>
          <a:p>
            <a:pPr marL="342900" lvl="0" indent="-342900" defTabSz="914400" fontAlgn="base" latinLnBrk="1">
              <a:lnSpc>
                <a:spcPct val="100000"/>
              </a:lnSpc>
              <a:spcBef>
                <a:spcPts val="1200"/>
              </a:spcBef>
              <a:buClr>
                <a:srgbClr val="333333"/>
              </a:buClr>
              <a:buFont typeface="WingDings"/>
              <a:buChar char=""/>
            </a:pPr>
            <a:r>
              <a:rPr lang="ko-KR" altLang="en-US" sz="2000" dirty="0">
                <a:solidFill>
                  <a:srgbClr val="333333"/>
                </a:solidFill>
              </a:rPr>
              <a:t>마지막 슬라이드는 빠른 결정들은 종종 실수를 이끌어 내고 </a:t>
            </a:r>
            <a:r>
              <a:rPr lang="ko-KR" altLang="en-US" sz="2000">
                <a:solidFill>
                  <a:srgbClr val="333333"/>
                </a:solidFill>
              </a:rPr>
              <a:t>단지 </a:t>
            </a:r>
            <a:r>
              <a:rPr lang="en-CA" altLang="ko-KR" sz="2000">
                <a:solidFill>
                  <a:srgbClr val="333333"/>
                </a:solidFill>
              </a:rPr>
              <a:t>“</a:t>
            </a:r>
            <a:r>
              <a:rPr lang="ko-KR" altLang="en-US" sz="2000">
                <a:solidFill>
                  <a:srgbClr val="333333"/>
                </a:solidFill>
              </a:rPr>
              <a:t>절반의 진실</a:t>
            </a:r>
            <a:r>
              <a:rPr lang="en-US" altLang="ko-KR" sz="2000">
                <a:solidFill>
                  <a:srgbClr val="333333"/>
                </a:solidFill>
              </a:rPr>
              <a:t>” </a:t>
            </a:r>
            <a:r>
              <a:rPr lang="ko-KR" altLang="en-US" sz="2000" dirty="0">
                <a:solidFill>
                  <a:srgbClr val="333333"/>
                </a:solidFill>
              </a:rPr>
              <a:t>만 알아낸다는 것을 증명한다</a:t>
            </a:r>
            <a:r>
              <a:rPr lang="en-US" altLang="ko-KR"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ko-KR" altLang="en-US" sz="2000" dirty="0">
                <a:solidFill>
                  <a:srgbClr val="333333"/>
                </a:solidFill>
              </a:rPr>
              <a:t>따라서 가능한 많은 정보를 조사하고 만약 특별히 중대한 것을 결정할 때는 다른 사람과 관점을 교환해야 한다</a:t>
            </a:r>
            <a:r>
              <a:rPr lang="en-US" altLang="ko-KR" sz="2000" dirty="0">
                <a:solidFill>
                  <a:srgbClr val="333333"/>
                </a:solidFill>
              </a:rPr>
              <a:t>. (</a:t>
            </a:r>
            <a:r>
              <a:rPr lang="ko-KR" altLang="en-US" sz="2000" dirty="0">
                <a:solidFill>
                  <a:srgbClr val="333333"/>
                </a:solidFill>
              </a:rPr>
              <a:t>예</a:t>
            </a:r>
            <a:r>
              <a:rPr lang="en-US" altLang="ko-KR" sz="2000" dirty="0">
                <a:solidFill>
                  <a:srgbClr val="333333"/>
                </a:solidFill>
              </a:rPr>
              <a:t>:</a:t>
            </a:r>
            <a:r>
              <a:rPr lang="ko-KR" altLang="en-US" sz="2000" dirty="0">
                <a:solidFill>
                  <a:srgbClr val="333333"/>
                </a:solidFill>
              </a:rPr>
              <a:t>이웃이 당신의 뒤를 쫒고 </a:t>
            </a:r>
            <a:r>
              <a:rPr lang="ko-KR" altLang="en-US" sz="2000">
                <a:solidFill>
                  <a:srgbClr val="333333"/>
                </a:solidFill>
              </a:rPr>
              <a:t>있다</a:t>
            </a:r>
            <a:r>
              <a:rPr lang="en-US" altLang="ko-KR" sz="2000">
                <a:solidFill>
                  <a:srgbClr val="333333"/>
                </a:solidFill>
              </a:rPr>
              <a:t>.</a:t>
            </a:r>
            <a:r>
              <a:rPr lang="en-US" altLang="ko-KR" sz="2000">
                <a:solidFill>
                  <a:srgbClr val="333333"/>
                </a:solidFill>
                <a:latin typeface="Times New Roman"/>
                <a:sym typeface="Wingdings" panose="05000000000000000000" pitchFamily="2" charset="2"/>
              </a:rPr>
              <a:t>→</a:t>
            </a:r>
            <a:r>
              <a:rPr lang="ko-KR" altLang="en-US" sz="2000">
                <a:solidFill>
                  <a:srgbClr val="333333"/>
                </a:solidFill>
              </a:rPr>
              <a:t>그 </a:t>
            </a:r>
            <a:r>
              <a:rPr lang="ko-KR" altLang="en-US" sz="2000" dirty="0">
                <a:solidFill>
                  <a:srgbClr val="333333"/>
                </a:solidFill>
              </a:rPr>
              <a:t>의신가는 사람은 즉시 공격하지 말라</a:t>
            </a:r>
            <a:r>
              <a:rPr lang="en-US" altLang="ko-KR"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ko-KR" altLang="en-US" sz="2000" dirty="0">
                <a:solidFill>
                  <a:srgbClr val="333333"/>
                </a:solidFill>
              </a:rPr>
              <a:t>비교적 중요하지 않은 사건들은</a:t>
            </a:r>
            <a:r>
              <a:rPr lang="en-US" altLang="ko-KR" sz="2000" dirty="0">
                <a:solidFill>
                  <a:srgbClr val="333333"/>
                </a:solidFill>
              </a:rPr>
              <a:t>, </a:t>
            </a:r>
            <a:r>
              <a:rPr lang="ko-KR" altLang="en-US" sz="2000" dirty="0">
                <a:solidFill>
                  <a:srgbClr val="333333"/>
                </a:solidFill>
              </a:rPr>
              <a:t>우리는 아마도 빨리 결정할 것이다 </a:t>
            </a:r>
            <a:r>
              <a:rPr lang="en-US" altLang="ko-KR" sz="2000" dirty="0">
                <a:solidFill>
                  <a:srgbClr val="333333"/>
                </a:solidFill>
              </a:rPr>
              <a:t>(</a:t>
            </a:r>
            <a:r>
              <a:rPr lang="ko-KR" altLang="en-US" sz="2000" dirty="0">
                <a:solidFill>
                  <a:srgbClr val="333333"/>
                </a:solidFill>
              </a:rPr>
              <a:t>예 케이크의 종류나 요거트의 브랜드를 고르는 일 또는 복권의 번호를 선발하는 것</a:t>
            </a:r>
            <a:r>
              <a:rPr lang="en-US" altLang="ko-KR" sz="2000" dirty="0">
                <a:solidFill>
                  <a:srgbClr val="333333"/>
                </a:solidFill>
              </a:rPr>
              <a:t>)</a:t>
            </a: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106</a:t>
            </a:fld>
            <a:endParaRPr lang="de-DE" altLang="ko-KR">
              <a:latin typeface="+mn-lt"/>
              <a:ea typeface="+mn-ea"/>
            </a:endParaRPr>
          </a:p>
        </p:txBody>
      </p:sp>
    </p:spTree>
    <p:extLst>
      <p:ext uri="{BB962C8B-B14F-4D97-AF65-F5344CB8AC3E}">
        <p14:creationId xmlns:p14="http://schemas.microsoft.com/office/powerpoint/2010/main" val="1760794020"/>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일상생활의 변화</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ko-KR" altLang="en-US" sz="2400" b="1" dirty="0">
                <a:solidFill>
                  <a:srgbClr val="333333"/>
                </a:solidFill>
              </a:rPr>
              <a:t>학습 목표</a:t>
            </a:r>
            <a:r>
              <a:rPr lang="de-DE" altLang="ko-KR" sz="2400" b="1" dirty="0">
                <a:solidFill>
                  <a:srgbClr val="333333"/>
                </a:solidFill>
              </a:rPr>
              <a:t>:</a:t>
            </a:r>
          </a:p>
          <a:p>
            <a:pPr marL="342900" lvl="0" indent="-342900" defTabSz="914400" fontAlgn="base" latinLnBrk="1">
              <a:lnSpc>
                <a:spcPct val="100000"/>
              </a:lnSpc>
              <a:spcBef>
                <a:spcPts val="1200"/>
              </a:spcBef>
              <a:buClr>
                <a:srgbClr val="333333"/>
              </a:buClr>
              <a:buFont typeface="WingDings"/>
              <a:buChar char=""/>
            </a:pPr>
            <a:r>
              <a:rPr lang="ko-KR" altLang="en-US" sz="2000" dirty="0">
                <a:solidFill>
                  <a:srgbClr val="333333"/>
                </a:solidFill>
              </a:rPr>
              <a:t>마지막 슬라이드는 빠른 결정들은 종종 실수를 이끌어 내고 </a:t>
            </a:r>
            <a:r>
              <a:rPr lang="ko-KR" altLang="en-US" sz="2000">
                <a:solidFill>
                  <a:srgbClr val="333333"/>
                </a:solidFill>
              </a:rPr>
              <a:t>단지 </a:t>
            </a:r>
            <a:r>
              <a:rPr lang="en-CA" altLang="ko-KR" sz="2000">
                <a:solidFill>
                  <a:srgbClr val="333333"/>
                </a:solidFill>
              </a:rPr>
              <a:t>“</a:t>
            </a:r>
            <a:r>
              <a:rPr lang="ko-KR" altLang="en-US" sz="2000">
                <a:solidFill>
                  <a:srgbClr val="333333"/>
                </a:solidFill>
              </a:rPr>
              <a:t>절반의 진실</a:t>
            </a:r>
            <a:r>
              <a:rPr lang="en-US" altLang="ko-KR" sz="2000">
                <a:solidFill>
                  <a:srgbClr val="333333"/>
                </a:solidFill>
              </a:rPr>
              <a:t>” </a:t>
            </a:r>
            <a:r>
              <a:rPr lang="ko-KR" altLang="en-US" sz="2000" dirty="0">
                <a:solidFill>
                  <a:srgbClr val="333333"/>
                </a:solidFill>
              </a:rPr>
              <a:t>만 알아낸다는 것을 증명한다</a:t>
            </a:r>
            <a:r>
              <a:rPr lang="en-US" altLang="ko-KR"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ko-KR" altLang="en-US" sz="2000" dirty="0">
                <a:solidFill>
                  <a:srgbClr val="333333"/>
                </a:solidFill>
              </a:rPr>
              <a:t>따라서 가능한 많은 정보를 조사하고 만약 특별히 중대한 것을 결정할 때는 다른 사람과 관점을 교환해야 한다</a:t>
            </a:r>
            <a:r>
              <a:rPr lang="en-US" altLang="ko-KR" sz="2000" dirty="0">
                <a:solidFill>
                  <a:srgbClr val="333333"/>
                </a:solidFill>
              </a:rPr>
              <a:t>. (</a:t>
            </a:r>
            <a:r>
              <a:rPr lang="ko-KR" altLang="en-US" sz="2000" dirty="0">
                <a:solidFill>
                  <a:srgbClr val="333333"/>
                </a:solidFill>
              </a:rPr>
              <a:t>예</a:t>
            </a:r>
            <a:r>
              <a:rPr lang="en-US" altLang="ko-KR" sz="2000" dirty="0">
                <a:solidFill>
                  <a:srgbClr val="333333"/>
                </a:solidFill>
              </a:rPr>
              <a:t>:</a:t>
            </a:r>
            <a:r>
              <a:rPr lang="ko-KR" altLang="en-US" sz="2000" dirty="0">
                <a:solidFill>
                  <a:srgbClr val="333333"/>
                </a:solidFill>
              </a:rPr>
              <a:t>이웃이 당신의 뒤를 쫒고 </a:t>
            </a:r>
            <a:r>
              <a:rPr lang="ko-KR" altLang="en-US" sz="2000">
                <a:solidFill>
                  <a:srgbClr val="333333"/>
                </a:solidFill>
              </a:rPr>
              <a:t>있다</a:t>
            </a:r>
            <a:r>
              <a:rPr lang="en-US" altLang="ko-KR" sz="2000">
                <a:solidFill>
                  <a:srgbClr val="333333"/>
                </a:solidFill>
              </a:rPr>
              <a:t>.</a:t>
            </a:r>
            <a:r>
              <a:rPr lang="en-US" altLang="ko-KR" sz="2000">
                <a:solidFill>
                  <a:srgbClr val="333333"/>
                </a:solidFill>
                <a:latin typeface="Times New Roman"/>
                <a:sym typeface="Wingdings" panose="05000000000000000000" pitchFamily="2" charset="2"/>
              </a:rPr>
              <a:t>→</a:t>
            </a:r>
            <a:r>
              <a:rPr lang="ko-KR" altLang="en-US" sz="2000">
                <a:solidFill>
                  <a:srgbClr val="333333"/>
                </a:solidFill>
              </a:rPr>
              <a:t>그 </a:t>
            </a:r>
            <a:r>
              <a:rPr lang="ko-KR" altLang="en-US" sz="2000" dirty="0">
                <a:solidFill>
                  <a:srgbClr val="333333"/>
                </a:solidFill>
              </a:rPr>
              <a:t>의신가는 사람은 즉시 공격하지 말라</a:t>
            </a:r>
            <a:r>
              <a:rPr lang="en-US" altLang="ko-KR"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ko-KR" altLang="en-US" sz="2000" dirty="0">
                <a:solidFill>
                  <a:srgbClr val="333333"/>
                </a:solidFill>
              </a:rPr>
              <a:t>비교적 중요하지 않은 사건들은</a:t>
            </a:r>
            <a:r>
              <a:rPr lang="en-US" altLang="ko-KR" sz="2000" dirty="0">
                <a:solidFill>
                  <a:srgbClr val="333333"/>
                </a:solidFill>
              </a:rPr>
              <a:t>, </a:t>
            </a:r>
            <a:r>
              <a:rPr lang="ko-KR" altLang="en-US" sz="2000" dirty="0">
                <a:solidFill>
                  <a:srgbClr val="333333"/>
                </a:solidFill>
              </a:rPr>
              <a:t>우리는 아마도 빨리 결정할 것이다 </a:t>
            </a:r>
            <a:r>
              <a:rPr lang="en-US" altLang="ko-KR" sz="2000" dirty="0">
                <a:solidFill>
                  <a:srgbClr val="333333"/>
                </a:solidFill>
              </a:rPr>
              <a:t>(</a:t>
            </a:r>
            <a:r>
              <a:rPr lang="ko-KR" altLang="en-US" sz="2000" dirty="0">
                <a:solidFill>
                  <a:srgbClr val="333333"/>
                </a:solidFill>
              </a:rPr>
              <a:t>예 케이크의 종류나 요거트의 브랜드를 고르는 일 또는 복권의 번호를 선발하는 것</a:t>
            </a:r>
            <a:r>
              <a:rPr lang="en-US" altLang="ko-KR"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ko-KR" altLang="en-US" sz="2000" dirty="0">
                <a:solidFill>
                  <a:srgbClr val="333333"/>
                </a:solidFill>
              </a:rPr>
              <a:t>인간은 누구나 실수를 한다</a:t>
            </a:r>
            <a:r>
              <a:rPr lang="en-US" altLang="ko-KR" sz="2000" dirty="0">
                <a:solidFill>
                  <a:srgbClr val="333333"/>
                </a:solidFill>
              </a:rPr>
              <a:t>-</a:t>
            </a:r>
            <a:r>
              <a:rPr lang="ko-KR" altLang="en-US" sz="2000" dirty="0">
                <a:solidFill>
                  <a:srgbClr val="333333"/>
                </a:solidFill>
              </a:rPr>
              <a:t>당신도 틀릴 수 있다는 가정을 하라</a:t>
            </a:r>
            <a:endParaRPr lang="de-DE" altLang="ko-KR" sz="2000" dirty="0">
              <a:solidFill>
                <a:srgbClr val="333333"/>
              </a:solidFill>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107</a:t>
            </a:fld>
            <a:endParaRPr lang="de-DE" altLang="ko-KR">
              <a:latin typeface="+mn-lt"/>
              <a:ea typeface="+mn-ea"/>
            </a:endParaRPr>
          </a:p>
        </p:txBody>
      </p:sp>
    </p:spTree>
    <p:extLst>
      <p:ext uri="{BB962C8B-B14F-4D97-AF65-F5344CB8AC3E}">
        <p14:creationId xmlns:p14="http://schemas.microsoft.com/office/powerpoint/2010/main" val="162893281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일상생활의 변화</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ko-KR" altLang="en-US" sz="2400" b="1" dirty="0">
                <a:solidFill>
                  <a:srgbClr val="333333"/>
                </a:solidFill>
              </a:rPr>
              <a:t>학습 목표</a:t>
            </a:r>
            <a:r>
              <a:rPr lang="de-DE" altLang="ko-KR" sz="2400" b="1" dirty="0">
                <a:solidFill>
                  <a:srgbClr val="333333"/>
                </a:solidFill>
              </a:rPr>
              <a:t>:</a:t>
            </a:r>
          </a:p>
          <a:p>
            <a:pPr marL="342900" lvl="0" indent="-342900" defTabSz="914400" fontAlgn="base" latinLnBrk="1">
              <a:lnSpc>
                <a:spcPct val="100000"/>
              </a:lnSpc>
              <a:spcBef>
                <a:spcPts val="1200"/>
              </a:spcBef>
              <a:buClr>
                <a:srgbClr val="333333"/>
              </a:buClr>
              <a:buFont typeface="WingDings"/>
              <a:buChar char=""/>
            </a:pPr>
            <a:r>
              <a:rPr lang="ko-KR" altLang="en-US" sz="2000" dirty="0">
                <a:solidFill>
                  <a:srgbClr val="333333"/>
                </a:solidFill>
              </a:rPr>
              <a:t>마지막 슬라이드는 빠른 결정들은 종종 실수를 이끌어 내고 </a:t>
            </a:r>
            <a:r>
              <a:rPr lang="ko-KR" altLang="en-US" sz="2000">
                <a:solidFill>
                  <a:srgbClr val="333333"/>
                </a:solidFill>
              </a:rPr>
              <a:t>단지 </a:t>
            </a:r>
            <a:r>
              <a:rPr lang="en-CA" altLang="ko-KR" sz="2000">
                <a:solidFill>
                  <a:srgbClr val="333333"/>
                </a:solidFill>
              </a:rPr>
              <a:t>“</a:t>
            </a:r>
            <a:r>
              <a:rPr lang="ko-KR" altLang="en-US" sz="2000">
                <a:solidFill>
                  <a:srgbClr val="333333"/>
                </a:solidFill>
              </a:rPr>
              <a:t>절반의 진실</a:t>
            </a:r>
            <a:r>
              <a:rPr lang="en-US" altLang="ko-KR" sz="2000">
                <a:solidFill>
                  <a:srgbClr val="333333"/>
                </a:solidFill>
              </a:rPr>
              <a:t>” </a:t>
            </a:r>
            <a:r>
              <a:rPr lang="ko-KR" altLang="en-US" sz="2000" dirty="0">
                <a:solidFill>
                  <a:srgbClr val="333333"/>
                </a:solidFill>
              </a:rPr>
              <a:t>만 알아낸다는 것을 증명한다</a:t>
            </a:r>
            <a:r>
              <a:rPr lang="en-US" altLang="ko-KR"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ko-KR" altLang="en-US" sz="2000" dirty="0">
                <a:solidFill>
                  <a:srgbClr val="333333"/>
                </a:solidFill>
              </a:rPr>
              <a:t>따라서 가능한 많은 정보를 조사하고 만약 특별히 중대한 것을 결정할 때는 다른 사람과 관점을 교환해야 한다</a:t>
            </a:r>
            <a:r>
              <a:rPr lang="en-US" altLang="ko-KR" sz="2000" dirty="0">
                <a:solidFill>
                  <a:srgbClr val="333333"/>
                </a:solidFill>
              </a:rPr>
              <a:t>. (</a:t>
            </a:r>
            <a:r>
              <a:rPr lang="ko-KR" altLang="en-US" sz="2000" dirty="0">
                <a:solidFill>
                  <a:srgbClr val="333333"/>
                </a:solidFill>
              </a:rPr>
              <a:t>예</a:t>
            </a:r>
            <a:r>
              <a:rPr lang="en-US" altLang="ko-KR" sz="2000" dirty="0">
                <a:solidFill>
                  <a:srgbClr val="333333"/>
                </a:solidFill>
              </a:rPr>
              <a:t>:</a:t>
            </a:r>
            <a:r>
              <a:rPr lang="ko-KR" altLang="en-US" sz="2000" dirty="0">
                <a:solidFill>
                  <a:srgbClr val="333333"/>
                </a:solidFill>
              </a:rPr>
              <a:t>이웃이 당신의 뒤를 쫒고 </a:t>
            </a:r>
            <a:r>
              <a:rPr lang="ko-KR" altLang="en-US" sz="2000">
                <a:solidFill>
                  <a:srgbClr val="333333"/>
                </a:solidFill>
              </a:rPr>
              <a:t>있다</a:t>
            </a:r>
            <a:r>
              <a:rPr lang="en-US" altLang="ko-KR" sz="2000">
                <a:solidFill>
                  <a:srgbClr val="333333"/>
                </a:solidFill>
              </a:rPr>
              <a:t>.</a:t>
            </a:r>
            <a:r>
              <a:rPr lang="en-US" altLang="ko-KR" sz="2000">
                <a:solidFill>
                  <a:srgbClr val="333333"/>
                </a:solidFill>
                <a:latin typeface="Times New Roman"/>
                <a:sym typeface="Wingdings" panose="05000000000000000000" pitchFamily="2" charset="2"/>
              </a:rPr>
              <a:t>→</a:t>
            </a:r>
            <a:r>
              <a:rPr lang="ko-KR" altLang="en-US" sz="2000">
                <a:solidFill>
                  <a:srgbClr val="333333"/>
                </a:solidFill>
              </a:rPr>
              <a:t>그 </a:t>
            </a:r>
            <a:r>
              <a:rPr lang="ko-KR" altLang="en-US" sz="2000" dirty="0">
                <a:solidFill>
                  <a:srgbClr val="333333"/>
                </a:solidFill>
              </a:rPr>
              <a:t>의신가는 사람은 즉시 공격하지 말라</a:t>
            </a:r>
            <a:r>
              <a:rPr lang="en-US" altLang="ko-KR"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ko-KR" altLang="en-US" sz="2000" dirty="0">
                <a:solidFill>
                  <a:srgbClr val="333333"/>
                </a:solidFill>
              </a:rPr>
              <a:t>비교적 중요하지 않은 사건들은</a:t>
            </a:r>
            <a:r>
              <a:rPr lang="en-US" altLang="ko-KR" sz="2000" dirty="0">
                <a:solidFill>
                  <a:srgbClr val="333333"/>
                </a:solidFill>
              </a:rPr>
              <a:t>, </a:t>
            </a:r>
            <a:r>
              <a:rPr lang="ko-KR" altLang="en-US" sz="2000" dirty="0">
                <a:solidFill>
                  <a:srgbClr val="333333"/>
                </a:solidFill>
              </a:rPr>
              <a:t>우리는 아마도 빨리 결정할 것이다 </a:t>
            </a:r>
            <a:r>
              <a:rPr lang="en-US" altLang="ko-KR" sz="2000" dirty="0">
                <a:solidFill>
                  <a:srgbClr val="333333"/>
                </a:solidFill>
              </a:rPr>
              <a:t>(</a:t>
            </a:r>
            <a:r>
              <a:rPr lang="ko-KR" altLang="en-US" sz="2000" dirty="0">
                <a:solidFill>
                  <a:srgbClr val="333333"/>
                </a:solidFill>
              </a:rPr>
              <a:t>예 케이크의 종류나 요거트의 브랜드를 고르는 일 또는 복권의 번호를 선발하는 것</a:t>
            </a:r>
            <a:r>
              <a:rPr lang="en-US" altLang="ko-KR"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ko-KR" altLang="en-US" sz="2000" dirty="0">
                <a:solidFill>
                  <a:srgbClr val="333333"/>
                </a:solidFill>
              </a:rPr>
              <a:t>인간은 누구나 실수를 한다</a:t>
            </a:r>
            <a:r>
              <a:rPr lang="en-US" altLang="ko-KR" sz="2000" dirty="0">
                <a:solidFill>
                  <a:srgbClr val="333333"/>
                </a:solidFill>
              </a:rPr>
              <a:t>-</a:t>
            </a:r>
            <a:r>
              <a:rPr lang="ko-KR" altLang="en-US" sz="2000" dirty="0">
                <a:solidFill>
                  <a:srgbClr val="333333"/>
                </a:solidFill>
              </a:rPr>
              <a:t>당신도 틀릴 수 있다는 가정을 하라</a:t>
            </a:r>
            <a:endParaRPr lang="de-DE" altLang="ko-KR"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kumimoji="1" lang="ko-KR" altLang="en-US" sz="2000" dirty="0">
                <a:solidFill>
                  <a:srgbClr val="333333"/>
                </a:solidFill>
              </a:rPr>
              <a:t>변치 않는 사실에 근거한 중요한 결정</a:t>
            </a:r>
            <a:r>
              <a:rPr kumimoji="1" lang="en-US" altLang="ko-KR" sz="2000" dirty="0">
                <a:solidFill>
                  <a:srgbClr val="333333"/>
                </a:solidFill>
              </a:rPr>
              <a:t>. </a:t>
            </a:r>
            <a:r>
              <a:rPr kumimoji="1" lang="ko-KR" altLang="en-US" sz="2000" dirty="0">
                <a:solidFill>
                  <a:srgbClr val="333333"/>
                </a:solidFill>
              </a:rPr>
              <a:t>단순한 </a:t>
            </a:r>
            <a:r>
              <a:rPr kumimoji="1" lang="ko-KR" altLang="en-US" sz="2000">
                <a:solidFill>
                  <a:srgbClr val="333333"/>
                </a:solidFill>
              </a:rPr>
              <a:t>생각은 </a:t>
            </a:r>
            <a:r>
              <a:rPr kumimoji="1" lang="en-US" altLang="ko-KR" sz="2000">
                <a:solidFill>
                  <a:srgbClr val="333333"/>
                </a:solidFill>
              </a:rPr>
              <a:t>“</a:t>
            </a:r>
            <a:r>
              <a:rPr kumimoji="1" lang="ko-KR" altLang="en-US" sz="2000">
                <a:solidFill>
                  <a:srgbClr val="333333"/>
                </a:solidFill>
              </a:rPr>
              <a:t>나쁜 충고자</a:t>
            </a:r>
            <a:r>
              <a:rPr kumimoji="1" lang="en-US" altLang="ko-KR" sz="2000">
                <a:solidFill>
                  <a:srgbClr val="333333"/>
                </a:solidFill>
              </a:rPr>
              <a:t>” </a:t>
            </a:r>
            <a:r>
              <a:rPr kumimoji="1" lang="ko-KR" altLang="en-US" sz="2000" dirty="0">
                <a:solidFill>
                  <a:srgbClr val="333333"/>
                </a:solidFill>
              </a:rPr>
              <a:t>이다</a:t>
            </a:r>
            <a:r>
              <a:rPr kumimoji="1" lang="en-US" altLang="ko-KR" sz="2000" dirty="0">
                <a:solidFill>
                  <a:srgbClr val="333333"/>
                </a:solidFill>
              </a:rPr>
              <a:t>. </a:t>
            </a:r>
            <a:r>
              <a:rPr kumimoji="1" lang="ko-KR" altLang="en-US" sz="2000" dirty="0">
                <a:solidFill>
                  <a:srgbClr val="333333"/>
                </a:solidFill>
              </a:rPr>
              <a:t>항상 잘못된 판단의 결과를 생각하라</a:t>
            </a:r>
            <a:r>
              <a:rPr kumimoji="1" lang="en-US" altLang="ko-KR" sz="2000" dirty="0">
                <a:solidFill>
                  <a:srgbClr val="333333"/>
                </a:solidFill>
              </a:rPr>
              <a:t>.</a:t>
            </a:r>
            <a:endParaRPr lang="en-US" sz="2000" dirty="0"/>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108</a:t>
            </a:fld>
            <a:endParaRPr lang="de-DE" altLang="ko-KR">
              <a:latin typeface="+mn-lt"/>
              <a:ea typeface="+mn-ea"/>
            </a:endParaRPr>
          </a:p>
        </p:txBody>
      </p:sp>
    </p:spTree>
    <p:extLst>
      <p:ext uri="{BB962C8B-B14F-4D97-AF65-F5344CB8AC3E}">
        <p14:creationId xmlns:p14="http://schemas.microsoft.com/office/powerpoint/2010/main" val="82405304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이것은 정신증과 어떤 관련이 있을까요</a:t>
            </a:r>
            <a:r>
              <a:rPr lang="en-US" altLang="ko-KR" sz="3600" dirty="0">
                <a:latin typeface="+mn-lt"/>
                <a:ea typeface="+mn-ea"/>
                <a:cs typeface="+mn-cs"/>
              </a:rPr>
              <a:t>?</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ko-KR" altLang="en-US" sz="2400" dirty="0">
                <a:solidFill>
                  <a:srgbClr val="333333"/>
                </a:solidFill>
              </a:rPr>
              <a:t>정신증을 가진 사람들이 극단적인 형태의 판단과 비약결론을 하는 경향이 있다</a:t>
            </a:r>
            <a:r>
              <a:rPr lang="en-US" altLang="ko-KR" sz="2400" dirty="0">
                <a:solidFill>
                  <a:srgbClr val="333333"/>
                </a:solidFill>
              </a:rPr>
              <a:t>.</a:t>
            </a:r>
            <a:endParaRPr lang="en-AU" altLang="ko-KR" sz="2400" dirty="0">
              <a:solidFill>
                <a:srgbClr val="333333"/>
              </a:solidFill>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109</a:t>
            </a:fld>
            <a:endParaRPr lang="de-DE" altLang="ko-KR">
              <a:latin typeface="+mn-lt"/>
              <a:ea typeface="+mn-ea"/>
            </a:endParaRP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이것은 정신증과 어떤 관련이 있을까요</a:t>
            </a:r>
            <a:r>
              <a:rPr lang="en-US" altLang="ko-KR" sz="3600" dirty="0">
                <a:latin typeface="+mn-lt"/>
                <a:ea typeface="+mn-ea"/>
                <a:cs typeface="+mn-cs"/>
              </a:rPr>
              <a:t>?</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ko-KR" altLang="en-US" sz="2400" dirty="0">
                <a:solidFill>
                  <a:srgbClr val="333333"/>
                </a:solidFill>
              </a:rPr>
              <a:t>정신증을 가진 사람들이 극단적인 형태의 판단과 비약결론을 하는 경향이 있다</a:t>
            </a:r>
            <a:r>
              <a:rPr lang="en-US" altLang="ko-KR" sz="2400" dirty="0">
                <a:solidFill>
                  <a:srgbClr val="333333"/>
                </a:solidFill>
              </a:rPr>
              <a:t>.</a:t>
            </a:r>
            <a:endParaRPr lang="en-AU" altLang="ko-KR" sz="2400" dirty="0">
              <a:solidFill>
                <a:srgbClr val="333333"/>
              </a:solidFill>
            </a:endParaRPr>
          </a:p>
          <a:p>
            <a:pPr lvl="0" defTabSz="914400" fontAlgn="base"/>
            <a:r>
              <a:rPr lang="ko-KR" altLang="en-US" sz="2400" dirty="0">
                <a:solidFill>
                  <a:srgbClr val="004992"/>
                </a:solidFill>
              </a:rPr>
              <a:t>예</a:t>
            </a:r>
            <a:r>
              <a:rPr lang="en-AU" altLang="ko-KR" sz="2400" dirty="0">
                <a:solidFill>
                  <a:srgbClr val="004992"/>
                </a:solidFill>
              </a:rPr>
              <a:t>:</a:t>
            </a:r>
            <a:r>
              <a:rPr lang="en-AU" altLang="ko-KR" sz="2400" dirty="0">
                <a:solidFill>
                  <a:srgbClr val="333333"/>
                </a:solidFill>
              </a:rPr>
              <a:t> </a:t>
            </a:r>
            <a:r>
              <a:rPr lang="ko-KR" altLang="en-US" sz="2400" dirty="0">
                <a:solidFill>
                  <a:srgbClr val="333333"/>
                </a:solidFill>
              </a:rPr>
              <a:t>민수</a:t>
            </a:r>
            <a:r>
              <a:rPr lang="ko-KR" altLang="en-AU" sz="2400" dirty="0">
                <a:solidFill>
                  <a:srgbClr val="333333"/>
                </a:solidFill>
              </a:rPr>
              <a:t>는 </a:t>
            </a:r>
            <a:r>
              <a:rPr lang="ko-KR" altLang="en-US" sz="2400" dirty="0">
                <a:solidFill>
                  <a:srgbClr val="333333"/>
                </a:solidFill>
              </a:rPr>
              <a:t>그를 독살하려 했다는 이유로 그의 룸메이트인 철수를 고소한다</a:t>
            </a:r>
            <a:r>
              <a:rPr lang="en-US" altLang="ko-KR" sz="2400" dirty="0">
                <a:solidFill>
                  <a:srgbClr val="333333"/>
                </a:solidFill>
              </a:rPr>
              <a:t>.</a:t>
            </a:r>
            <a:endParaRPr lang="en-AU" altLang="ko-KR" sz="2400" dirty="0">
              <a:solidFill>
                <a:srgbClr val="333333"/>
              </a:solidFill>
            </a:endParaRPr>
          </a:p>
          <a:p>
            <a:pPr lvl="0" defTabSz="914400" fontAlgn="base"/>
            <a:r>
              <a:rPr lang="ko-KR" altLang="en-US" sz="2400" dirty="0">
                <a:solidFill>
                  <a:srgbClr val="004992"/>
                </a:solidFill>
              </a:rPr>
              <a:t>배경</a:t>
            </a:r>
            <a:r>
              <a:rPr lang="en-AU" altLang="ko-KR" sz="2400" dirty="0">
                <a:solidFill>
                  <a:srgbClr val="004992"/>
                </a:solidFill>
              </a:rPr>
              <a:t>:</a:t>
            </a:r>
            <a:r>
              <a:rPr lang="ko-KR" altLang="en-US" sz="2400" dirty="0">
                <a:solidFill>
                  <a:srgbClr val="333333"/>
                </a:solidFill>
              </a:rPr>
              <a:t>음식 맛이 이상하고 그들은 서로 좋아하지 않는다</a:t>
            </a:r>
            <a:r>
              <a:rPr lang="en-US" altLang="ko-KR" sz="2400" dirty="0">
                <a:solidFill>
                  <a:srgbClr val="333333"/>
                </a:solidFill>
              </a:rPr>
              <a:t>.</a:t>
            </a:r>
          </a:p>
          <a:p>
            <a:pPr lvl="0" defTabSz="914400" fontAlgn="base"/>
            <a:r>
              <a:rPr lang="ko-KR" altLang="en-US" sz="2400" dirty="0">
                <a:solidFill>
                  <a:srgbClr val="004992"/>
                </a:solidFill>
              </a:rPr>
              <a:t>그러나</a:t>
            </a:r>
            <a:r>
              <a:rPr lang="en-AU" altLang="ko-KR" sz="2400" dirty="0">
                <a:solidFill>
                  <a:srgbClr val="004992"/>
                </a:solidFill>
              </a:rPr>
              <a:t>:</a:t>
            </a:r>
            <a:r>
              <a:rPr lang="ko-KR" altLang="en-US" sz="2400" dirty="0">
                <a:solidFill>
                  <a:srgbClr val="333333"/>
                </a:solidFill>
              </a:rPr>
              <a:t>어떻게 철수는 민수가 어떤 음식을 음식 접시들에서 가져왔다는 것을 아는가</a:t>
            </a:r>
            <a:r>
              <a:rPr lang="en-US" altLang="ko-KR" sz="2400" dirty="0">
                <a:solidFill>
                  <a:srgbClr val="333333"/>
                </a:solidFill>
              </a:rPr>
              <a:t>? </a:t>
            </a:r>
            <a:r>
              <a:rPr lang="ko-KR" altLang="en-US" sz="2400" dirty="0">
                <a:solidFill>
                  <a:srgbClr val="333333"/>
                </a:solidFill>
              </a:rPr>
              <a:t>사람들은 작은 불일치나 반감 만으로는 거의 살인을 저지르지 않는다</a:t>
            </a:r>
            <a:r>
              <a:rPr lang="en-US" altLang="ko-KR" sz="2400" dirty="0">
                <a:solidFill>
                  <a:srgbClr val="333333"/>
                </a:solidFill>
              </a:rPr>
              <a:t>.</a:t>
            </a: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110</a:t>
            </a:fld>
            <a:endParaRPr lang="de-DE" altLang="ko-KR">
              <a:latin typeface="+mn-lt"/>
              <a:ea typeface="+mn-ea"/>
            </a:endParaRPr>
          </a:p>
        </p:txBody>
      </p:sp>
    </p:spTree>
    <p:extLst>
      <p:ext uri="{BB962C8B-B14F-4D97-AF65-F5344CB8AC3E}">
        <p14:creationId xmlns:p14="http://schemas.microsoft.com/office/powerpoint/2010/main" val="1406758526"/>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이것은 정신증과 어떤 관련이 있을까요</a:t>
            </a:r>
            <a:r>
              <a:rPr lang="en-US" altLang="ko-KR" sz="3600" dirty="0">
                <a:latin typeface="+mn-lt"/>
                <a:ea typeface="+mn-ea"/>
                <a:cs typeface="+mn-cs"/>
              </a:rPr>
              <a:t>?</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ko-KR" altLang="en-US" sz="2400">
                <a:solidFill>
                  <a:srgbClr val="333333"/>
                </a:solidFill>
              </a:rPr>
              <a:t>정신증을 가진 사람들이 극단적인 형태의 판단과 비약결론을 하는 경향이 있다</a:t>
            </a:r>
            <a:r>
              <a:rPr lang="en-US" altLang="ko-KR" sz="2400" dirty="0">
                <a:solidFill>
                  <a:srgbClr val="333333"/>
                </a:solidFill>
              </a:rPr>
              <a:t>.</a:t>
            </a:r>
            <a:endParaRPr lang="en-AU" altLang="ko-KR" sz="2400" dirty="0">
              <a:solidFill>
                <a:srgbClr val="333333"/>
              </a:solidFill>
            </a:endParaRPr>
          </a:p>
          <a:p>
            <a:pPr lvl="0" defTabSz="914400" fontAlgn="base"/>
            <a:r>
              <a:rPr lang="ko-KR" altLang="en-US" sz="2400" dirty="0">
                <a:solidFill>
                  <a:srgbClr val="004992"/>
                </a:solidFill>
              </a:rPr>
              <a:t>예</a:t>
            </a:r>
            <a:r>
              <a:rPr lang="en-AU" altLang="ko-KR" sz="2400" dirty="0">
                <a:solidFill>
                  <a:srgbClr val="004992"/>
                </a:solidFill>
              </a:rPr>
              <a:t>:</a:t>
            </a:r>
            <a:r>
              <a:rPr lang="en-AU" altLang="ko-KR" sz="2400" dirty="0">
                <a:solidFill>
                  <a:srgbClr val="333333"/>
                </a:solidFill>
              </a:rPr>
              <a:t> </a:t>
            </a:r>
            <a:r>
              <a:rPr lang="ko-KR" altLang="en-US" sz="2400" dirty="0">
                <a:solidFill>
                  <a:srgbClr val="333333"/>
                </a:solidFill>
              </a:rPr>
              <a:t>민수</a:t>
            </a:r>
            <a:r>
              <a:rPr lang="ko-KR" altLang="en-AU" sz="2400" dirty="0">
                <a:solidFill>
                  <a:srgbClr val="333333"/>
                </a:solidFill>
              </a:rPr>
              <a:t>는 </a:t>
            </a:r>
            <a:r>
              <a:rPr lang="ko-KR" altLang="en-US" sz="2400" dirty="0">
                <a:solidFill>
                  <a:srgbClr val="333333"/>
                </a:solidFill>
              </a:rPr>
              <a:t>그를 독살하려 했다는 이유로 그의 룸메이트인 철수를 고소한다</a:t>
            </a:r>
            <a:r>
              <a:rPr lang="en-US" altLang="ko-KR" sz="2400" dirty="0">
                <a:solidFill>
                  <a:srgbClr val="333333"/>
                </a:solidFill>
              </a:rPr>
              <a:t>.</a:t>
            </a:r>
            <a:endParaRPr lang="en-AU" altLang="ko-KR" sz="2400" dirty="0">
              <a:solidFill>
                <a:srgbClr val="333333"/>
              </a:solidFill>
            </a:endParaRPr>
          </a:p>
          <a:p>
            <a:pPr lvl="0" defTabSz="914400" fontAlgn="base"/>
            <a:r>
              <a:rPr lang="ko-KR" altLang="en-US" sz="2400" dirty="0">
                <a:solidFill>
                  <a:srgbClr val="004992"/>
                </a:solidFill>
              </a:rPr>
              <a:t>배경</a:t>
            </a:r>
            <a:r>
              <a:rPr lang="en-AU" altLang="ko-KR" sz="2400" dirty="0">
                <a:solidFill>
                  <a:srgbClr val="004992"/>
                </a:solidFill>
              </a:rPr>
              <a:t>:</a:t>
            </a:r>
            <a:r>
              <a:rPr lang="ko-KR" altLang="en-US" sz="2400" dirty="0">
                <a:solidFill>
                  <a:srgbClr val="333333"/>
                </a:solidFill>
              </a:rPr>
              <a:t>음식 맛이 이상하고 그들은 서로 좋아하지 않는다</a:t>
            </a:r>
            <a:r>
              <a:rPr lang="en-US" altLang="ko-KR" sz="2400" dirty="0">
                <a:solidFill>
                  <a:srgbClr val="333333"/>
                </a:solidFill>
              </a:rPr>
              <a:t>.</a:t>
            </a:r>
          </a:p>
          <a:p>
            <a:pPr lvl="0" defTabSz="914400" fontAlgn="base"/>
            <a:r>
              <a:rPr lang="ko-KR" altLang="en-US" sz="2400" dirty="0">
                <a:solidFill>
                  <a:srgbClr val="004992"/>
                </a:solidFill>
              </a:rPr>
              <a:t>그러나</a:t>
            </a:r>
            <a:r>
              <a:rPr lang="en-AU" altLang="ko-KR" sz="2400" dirty="0">
                <a:solidFill>
                  <a:srgbClr val="004992"/>
                </a:solidFill>
              </a:rPr>
              <a:t>:</a:t>
            </a:r>
            <a:r>
              <a:rPr lang="ko-KR" altLang="en-US" sz="2400" dirty="0">
                <a:solidFill>
                  <a:srgbClr val="333333"/>
                </a:solidFill>
              </a:rPr>
              <a:t>어떻게 철수는 민수가 어떤 음식을 음식 접시들에서 가져왔다는 것을 아는가</a:t>
            </a:r>
            <a:r>
              <a:rPr lang="en-US" altLang="ko-KR" sz="2400" dirty="0">
                <a:solidFill>
                  <a:srgbClr val="333333"/>
                </a:solidFill>
              </a:rPr>
              <a:t>? </a:t>
            </a:r>
            <a:r>
              <a:rPr lang="ko-KR" altLang="en-US" sz="2400" dirty="0">
                <a:solidFill>
                  <a:srgbClr val="333333"/>
                </a:solidFill>
              </a:rPr>
              <a:t>사람들은 작은 불일치나 반감 만으로는 거의 살인을 저지르지 않는다</a:t>
            </a:r>
            <a:r>
              <a:rPr lang="en-US" altLang="ko-KR" sz="2400" dirty="0">
                <a:solidFill>
                  <a:srgbClr val="333333"/>
                </a:solidFill>
              </a:rPr>
              <a:t>.</a:t>
            </a:r>
          </a:p>
          <a:p>
            <a:pPr lvl="0" defTabSz="914400" fontAlgn="base"/>
            <a:r>
              <a:rPr lang="ko-KR" altLang="en-US" sz="2400" dirty="0">
                <a:solidFill>
                  <a:srgbClr val="333333"/>
                </a:solidFill>
              </a:rPr>
              <a:t>다양한 해석들은 신뢰할만한 사람과 토의해야 한다</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111</a:t>
            </a:fld>
            <a:endParaRPr lang="de-DE" altLang="ko-KR">
              <a:latin typeface="+mn-lt"/>
              <a:ea typeface="+mn-ea"/>
            </a:endParaRPr>
          </a:p>
        </p:txBody>
      </p:sp>
    </p:spTree>
    <p:extLst>
      <p:ext uri="{BB962C8B-B14F-4D97-AF65-F5344CB8AC3E}">
        <p14:creationId xmlns:p14="http://schemas.microsoft.com/office/powerpoint/2010/main" val="3005462372"/>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ko-KR" altLang="en-US" sz="3600" dirty="0">
                <a:latin typeface="+mn-lt"/>
                <a:ea typeface="+mn-ea"/>
                <a:cs typeface="+mn-cs"/>
              </a:rPr>
              <a:t>집중해주셔서 감사합니다</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ko-KR" altLang="en-US" i="1" dirty="0">
                <a:solidFill>
                  <a:srgbClr val="004992"/>
                </a:solidFill>
              </a:rPr>
              <a:t>훈련자들을 위해</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ko-KR" altLang="en-US" dirty="0">
                <a:solidFill>
                  <a:srgbClr val="004992"/>
                </a:solidFill>
              </a:rPr>
              <a:t>워크시트를 나눠 주세요</a:t>
            </a:r>
            <a:r>
              <a:rPr lang="en-US" altLang="ko-KR" dirty="0">
                <a:solidFill>
                  <a:srgbClr val="004992"/>
                </a:solidFill>
              </a:rPr>
              <a:t>. </a:t>
            </a:r>
            <a:r>
              <a:rPr lang="ko-KR" altLang="en-US" dirty="0">
                <a:solidFill>
                  <a:srgbClr val="004992"/>
                </a:solidFill>
              </a:rPr>
              <a:t>우리의 응용 프로그램 </a:t>
            </a:r>
            <a:r>
              <a:rPr lang="en-US" altLang="ko-KR" dirty="0">
                <a:solidFill>
                  <a:srgbClr val="004992"/>
                </a:solidFill>
              </a:rPr>
              <a:t>COGITO (</a:t>
            </a:r>
            <a:r>
              <a:rPr lang="ko-KR" altLang="en-US" dirty="0">
                <a:solidFill>
                  <a:srgbClr val="004992"/>
                </a:solidFill>
              </a:rPr>
              <a:t>무료로 다운로드</a:t>
            </a:r>
            <a:r>
              <a:rPr lang="en-US" altLang="ko-KR" dirty="0">
                <a:solidFill>
                  <a:srgbClr val="004992"/>
                </a:solidFill>
              </a:rPr>
              <a:t>)</a:t>
            </a:r>
            <a:r>
              <a:rPr lang="ko-KR" altLang="en-US" dirty="0">
                <a:solidFill>
                  <a:srgbClr val="004992"/>
                </a:solidFill>
              </a:rPr>
              <a:t>를 소개합니다</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C5A54915-9F8F-4340-AFCE-468C6E7C1249}" type="slidenum">
              <a:rPr lang="de-DE" altLang="ko-KR" smtClean="0">
                <a:latin typeface="+mn-lt"/>
                <a:ea typeface="+mn-ea"/>
              </a:rPr>
              <a:pPr/>
              <a:t>112</a:t>
            </a:fld>
            <a:endParaRPr lang="de-DE" altLang="ko-KR">
              <a:latin typeface="+mn-lt"/>
              <a:ea typeface="+mn-ea"/>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latin typeface="+mn-lt"/>
                <a:ea typeface="+mn-ea"/>
              </a:rPr>
              <a:t>www.uke.de/mct_app</a:t>
            </a:r>
            <a:endParaRPr lang="de-DE" sz="1800" dirty="0">
              <a:solidFill>
                <a:srgbClr val="333333"/>
              </a:solidFill>
              <a:latin typeface="+mn-lt"/>
              <a:ea typeface="+mn-ea"/>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2348353374"/>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113</a:t>
            </a:fld>
            <a:endParaRPr lang="de-DE" altLang="ko-KR">
              <a:latin typeface="+mn-lt"/>
              <a:ea typeface="+mn-ea"/>
            </a:endParaRPr>
          </a:p>
        </p:txBody>
      </p:sp>
      <p:graphicFrame>
        <p:nvGraphicFramePr>
          <p:cNvPr id="6" name="Group 2"/>
          <p:cNvGraphicFramePr>
            <a:graphicFrameLocks noGrp="1"/>
          </p:cNvGraphicFramePr>
          <p:nvPr>
            <p:extLst>
              <p:ext uri="{D42A27DB-BD31-4B8C-83A1-F6EECF244321}">
                <p14:modId xmlns:p14="http://schemas.microsoft.com/office/powerpoint/2010/main" val="2693420747"/>
              </p:ext>
            </p:extLst>
          </p:nvPr>
        </p:nvGraphicFramePr>
        <p:xfrm>
          <a:off x="408954" y="2011680"/>
          <a:ext cx="11375999" cy="4387533"/>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1045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Fotograf/Künstler/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Jonathan Lehrfeld</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flickr</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War of the Worlds</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CC</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Newspaper/Zeitung</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mn-lt"/>
                          <a:ea typeface="+mn-ea"/>
                          <a:cs typeface="+mn-cs"/>
                        </a:rPr>
                        <a:t>Ruth Klinge</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 - -</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mn-lt"/>
                          <a:ea typeface="+mn-ea"/>
                          <a:cs typeface="+mn-cs"/>
                        </a:rPr>
                        <a:t>Dollar</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Produced for the MCT/Anfertigung für das MKT; © Arbeitsgruppe Neuropsychologie</a:t>
                      </a:r>
                      <a:endParaRPr kumimoji="0" lang="de-DE"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One dollar/Ein Dollar</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554519">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chemeClr val="tx1"/>
                          </a:solidFill>
                          <a:effectLst/>
                          <a:latin typeface="+mn-lt"/>
                          <a:ea typeface="+mn-ea"/>
                          <a:cs typeface="+mn-cs"/>
                        </a:rPr>
                        <a:t>Wallyg</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flickr</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mn-lt"/>
                          <a:ea typeface="+mn-ea"/>
                          <a:cs typeface="+mn-cs"/>
                        </a:rPr>
                        <a:t>NYC - Metropolitan Museum of Art - Gilbert Stuart's George Washington</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CC</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George Washington</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mn-lt"/>
                          <a:ea typeface="+mn-ea"/>
                          <a:cs typeface="+mn-cs"/>
                        </a:rPr>
                        <a:t>Stephan Walter</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Wikipedia</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mn-lt"/>
                          <a:ea typeface="+mn-ea"/>
                          <a:cs typeface="+mn-cs"/>
                        </a:rPr>
                        <a:t>Adam Weishaupt </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Public domain</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Adam Weishaupt</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dbking</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flickr</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mn-lt"/>
                          <a:ea typeface="+mn-ea"/>
                          <a:cs typeface="+mn-cs"/>
                        </a:rPr>
                        <a:t>National League of American Pen Women</a:t>
                      </a:r>
                      <a:endParaRPr kumimoji="0" lang="en-GB" sz="1000" b="0" i="0" u="none" strike="noStrike" cap="none" normalizeH="0" baseline="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CC</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mn-lt"/>
                          <a:ea typeface="+mn-ea"/>
                          <a:cs typeface="+mn-cs"/>
                        </a:rPr>
                        <a:t>Label of a publishing company (owl)/Verlagsschild (Eule)</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chemeClr val="tx1"/>
                          </a:solidFill>
                          <a:effectLst/>
                          <a:latin typeface="+mn-lt"/>
                          <a:ea typeface="+mn-ea"/>
                          <a:cs typeface="+mn-cs"/>
                        </a:rPr>
                        <a:t>cobalt123</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flickr</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Stained Glass Panel, Eye-Catcher </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CC</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Stained church window/Buntes Kirchenfenster</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708547">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chemeClr val="tx1"/>
                          </a:solidFill>
                          <a:effectLst/>
                          <a:latin typeface="+mn-lt"/>
                          <a:ea typeface="+mn-ea"/>
                          <a:cs typeface="+mn-cs"/>
                        </a:rPr>
                        <a:t>Arbeitsgruppe Neuropsychologie</a:t>
                      </a:r>
                      <a:endParaRPr kumimoji="0" lang="en-US"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 - -</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Black&amp;white drawings of fragmented pictures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/Schwarz-weiß Zeichnungen fragmentierter Bilder</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Produced for the MCT/Anfertigung für das MKT; © Arbeitsgruppe Neuropsychologie</a:t>
                      </a:r>
                      <a:endParaRPr kumimoji="0" lang="en-GB" sz="1000" b="0" i="0" u="none" strike="noStrike" cap="none" normalizeH="0" baseline="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Various motives: raft, frog etc./Verschiedene Motive: Floß, Frosch etc.</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chemeClr val="tx1"/>
                          </a:solidFill>
                          <a:effectLst/>
                          <a:latin typeface="+mn-lt"/>
                          <a:ea typeface="+mn-ea"/>
                          <a:cs typeface="+mn-cs"/>
                        </a:rPr>
                        <a:t>Octavio Ocampo</a:t>
                      </a:r>
                      <a:endParaRPr kumimoji="0" lang="de-DE" sz="1000" b="1"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err="1">
                          <a:ln>
                            <a:noFill/>
                          </a:ln>
                          <a:solidFill>
                            <a:schemeClr val="tx1"/>
                          </a:solidFill>
                          <a:effectLst/>
                          <a:latin typeface="+mn-lt"/>
                          <a:ea typeface="+mn-ea"/>
                          <a:cs typeface="+mn-cs"/>
                        </a:rPr>
                        <a:t>rockypointcollectibles</a:t>
                      </a:r>
                      <a:endParaRPr kumimoji="0" lang="de-DE"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chemeClr val="tx1"/>
                          </a:solidFill>
                          <a:effectLst/>
                          <a:latin typeface="+mn-lt"/>
                          <a:ea typeface="+mn-ea"/>
                          <a:cs typeface="+mn-cs"/>
                        </a:rPr>
                        <a:t>Different pictures/</a:t>
                      </a:r>
                      <a:r>
                        <a:rPr kumimoji="0" lang="en-US" sz="1000" b="0" i="0" u="none" strike="noStrike" cap="none" normalizeH="0" baseline="0" dirty="0" err="1">
                          <a:ln>
                            <a:noFill/>
                          </a:ln>
                          <a:solidFill>
                            <a:schemeClr val="tx1"/>
                          </a:solidFill>
                          <a:effectLst/>
                          <a:latin typeface="+mn-lt"/>
                          <a:ea typeface="+mn-ea"/>
                          <a:cs typeface="+mn-cs"/>
                        </a:rPr>
                        <a:t>Verschiedene</a:t>
                      </a:r>
                      <a:r>
                        <a:rPr kumimoji="0" lang="en-US" sz="1000" b="0" i="0" u="none" strike="noStrike" cap="none" normalizeH="0" baseline="0" dirty="0">
                          <a:ln>
                            <a:noFill/>
                          </a:ln>
                          <a:solidFill>
                            <a:schemeClr val="tx1"/>
                          </a:solidFill>
                          <a:effectLst/>
                          <a:latin typeface="+mn-lt"/>
                          <a:ea typeface="+mn-ea"/>
                          <a:cs typeface="+mn-cs"/>
                        </a:rPr>
                        <a:t> </a:t>
                      </a:r>
                      <a:r>
                        <a:rPr kumimoji="0" lang="en-US" sz="1000" b="0" i="0" u="none" strike="noStrike" cap="none" normalizeH="0" baseline="0" dirty="0" err="1">
                          <a:ln>
                            <a:noFill/>
                          </a:ln>
                          <a:solidFill>
                            <a:schemeClr val="tx1"/>
                          </a:solidFill>
                          <a:effectLst/>
                          <a:latin typeface="+mn-lt"/>
                          <a:ea typeface="+mn-ea"/>
                          <a:cs typeface="+mn-cs"/>
                        </a:rPr>
                        <a:t>Bilder</a:t>
                      </a:r>
                      <a:endParaRPr kumimoji="0" lang="en-US"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chemeClr val="tx1"/>
                          </a:solidFill>
                          <a:effectLst/>
                          <a:latin typeface="+mn-lt"/>
                          <a:ea typeface="+mn-ea"/>
                          <a:cs typeface="+mn-cs"/>
                        </a:rPr>
                        <a:t>PP by </a:t>
                      </a:r>
                      <a:r>
                        <a:rPr kumimoji="0" lang="en-US" sz="1000" b="0" i="0" u="none" strike="noStrike" cap="none" normalizeH="0" baseline="0" dirty="0" err="1">
                          <a:ln>
                            <a:noFill/>
                          </a:ln>
                          <a:solidFill>
                            <a:schemeClr val="tx1"/>
                          </a:solidFill>
                          <a:effectLst/>
                          <a:latin typeface="+mn-lt"/>
                          <a:ea typeface="+mn-ea"/>
                          <a:cs typeface="+mn-cs"/>
                        </a:rPr>
                        <a:t>rockypointcollectibles</a:t>
                      </a:r>
                      <a:endParaRPr kumimoji="0" lang="en-US"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a:ln>
                            <a:noFill/>
                          </a:ln>
                          <a:solidFill>
                            <a:schemeClr val="tx1"/>
                          </a:solidFill>
                          <a:effectLst/>
                          <a:latin typeface="+mn-lt"/>
                          <a:ea typeface="+mn-ea"/>
                          <a:cs typeface="+mn-cs"/>
                        </a:rPr>
                        <a:t>---</a:t>
                      </a:r>
                      <a:endParaRPr kumimoji="0" lang="en-US"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ko-KR" altLang="en-US" sz="3600">
                <a:solidFill>
                  <a:srgbClr val="004992"/>
                </a:solidFill>
                <a:latin typeface="+mn-lt"/>
                <a:ea typeface="+mn-ea"/>
                <a:cs typeface="+mn-cs"/>
              </a:rPr>
              <a:t>속단하기 “실행”</a:t>
            </a:r>
            <a:br>
              <a:rPr lang="ko-KR" altLang="en-US" sz="3600">
                <a:solidFill>
                  <a:srgbClr val="004992"/>
                </a:solidFill>
                <a:latin typeface="+mn-lt"/>
                <a:ea typeface="+mn-ea"/>
                <a:cs typeface="+mn-cs"/>
              </a:rPr>
            </a:br>
            <a:r>
              <a:rPr lang="en-US" altLang="ko-KR">
                <a:solidFill>
                  <a:srgbClr val="004992"/>
                </a:solidFill>
                <a:latin typeface="+mn-lt"/>
                <a:ea typeface="+mn-ea"/>
                <a:cs typeface="+mn-cs"/>
              </a:rPr>
              <a:t>-</a:t>
            </a:r>
            <a:r>
              <a:rPr lang="ko-KR" altLang="en-US">
                <a:solidFill>
                  <a:srgbClr val="004992"/>
                </a:solidFill>
                <a:latin typeface="+mn-lt"/>
                <a:ea typeface="+mn-ea"/>
                <a:cs typeface="+mn-cs"/>
              </a:rPr>
              <a:t>근거없는 소문</a:t>
            </a:r>
            <a:r>
              <a:rPr lang="en-US" altLang="ko-KR">
                <a:solidFill>
                  <a:srgbClr val="004992"/>
                </a:solidFill>
                <a:latin typeface="+mn-lt"/>
                <a:ea typeface="+mn-ea"/>
                <a:cs typeface="+mn-cs"/>
              </a:rPr>
              <a:t>-</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114</a:t>
            </a:fld>
            <a:endParaRPr lang="de-DE" altLang="ko-KR">
              <a:latin typeface="+mn-lt"/>
            </a:endParaRPr>
          </a:p>
        </p:txBody>
      </p:sp>
      <p:graphicFrame>
        <p:nvGraphicFramePr>
          <p:cNvPr id="8" name="Group 45"/>
          <p:cNvGraphicFramePr>
            <a:graphicFrameLocks noGrp="1"/>
          </p:cNvGraphicFramePr>
          <p:nvPr>
            <p:extLst>
              <p:ext uri="{D42A27DB-BD31-4B8C-83A1-F6EECF244321}">
                <p14:modId xmlns:p14="http://schemas.microsoft.com/office/powerpoint/2010/main" val="365520784"/>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a:ln>
                            <a:noFill/>
                          </a:ln>
                          <a:solidFill>
                            <a:srgbClr val="000000"/>
                          </a:solidFill>
                          <a:effectLst/>
                          <a:latin typeface="+mn-lt"/>
                          <a:ea typeface="+mn-ea"/>
                          <a:cs typeface="+mn-cs"/>
                        </a:rPr>
                        <a:t>소문</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a:ln>
                            <a:noFill/>
                          </a:ln>
                          <a:solidFill>
                            <a:srgbClr val="000000"/>
                          </a:solidFill>
                          <a:effectLst/>
                          <a:latin typeface="+mn-lt"/>
                          <a:ea typeface="+mn-ea"/>
                          <a:cs typeface="+mn-cs"/>
                        </a:rPr>
                        <a:t>음모 이론</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a:ln>
                            <a:noFill/>
                          </a:ln>
                          <a:solidFill>
                            <a:srgbClr val="000000"/>
                          </a:solidFill>
                          <a:effectLst/>
                          <a:latin typeface="+mn-lt"/>
                          <a:ea typeface="+mn-ea"/>
                          <a:cs typeface="+mn-cs"/>
                        </a:rPr>
                        <a:t>“증거”</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1800" b="0" i="0" u="none" strike="noStrike" cap="none" normalizeH="0" baseline="0">
                          <a:ln>
                            <a:noFill/>
                          </a:ln>
                          <a:solidFill>
                            <a:srgbClr val="333333"/>
                          </a:solidFill>
                          <a:effectLst/>
                          <a:latin typeface="+mn-lt"/>
                          <a:ea typeface="+mn-ea"/>
                          <a:cs typeface="+mn-cs"/>
                        </a:rPr>
                        <a:t>전해진 바에 의하면</a:t>
                      </a:r>
                      <a:r>
                        <a:rPr kumimoji="0" lang="en-US" altLang="ko-KR" sz="1800" b="0" i="0" u="none" strike="noStrike" cap="none" normalizeH="0" baseline="0">
                          <a:ln>
                            <a:noFill/>
                          </a:ln>
                          <a:solidFill>
                            <a:srgbClr val="333333"/>
                          </a:solidFill>
                          <a:effectLst/>
                          <a:latin typeface="+mn-lt"/>
                          <a:ea typeface="+mn-ea"/>
                          <a:cs typeface="+mn-cs"/>
                        </a:rPr>
                        <a:t>, 1969</a:t>
                      </a:r>
                      <a:r>
                        <a:rPr kumimoji="0" lang="ko-KR" altLang="en-US" sz="1800" b="0" i="0" u="none" strike="noStrike" cap="none" normalizeH="0" baseline="0">
                          <a:ln>
                            <a:noFill/>
                          </a:ln>
                          <a:solidFill>
                            <a:srgbClr val="333333"/>
                          </a:solidFill>
                          <a:effectLst/>
                          <a:latin typeface="+mn-lt"/>
                          <a:ea typeface="+mn-ea"/>
                          <a:cs typeface="+mn-cs"/>
                        </a:rPr>
                        <a:t>년 달착륙 사건은 일어나지 않았었고</a:t>
                      </a:r>
                      <a:r>
                        <a:rPr kumimoji="0" lang="en-US" altLang="ko-KR" sz="1800" b="0" i="0" u="none" strike="noStrike" cap="none" normalizeH="0" baseline="0">
                          <a:ln>
                            <a:noFill/>
                          </a:ln>
                          <a:solidFill>
                            <a:srgbClr val="333333"/>
                          </a:solidFill>
                          <a:effectLst/>
                          <a:latin typeface="+mn-lt"/>
                          <a:ea typeface="+mn-ea"/>
                          <a:cs typeface="+mn-cs"/>
                        </a:rPr>
                        <a:t>, </a:t>
                      </a:r>
                      <a:r>
                        <a:rPr kumimoji="0" lang="ko-KR" altLang="en-US" sz="1800" b="0" i="0" u="none" strike="noStrike" cap="none" normalizeH="0" baseline="0">
                          <a:ln>
                            <a:noFill/>
                          </a:ln>
                          <a:solidFill>
                            <a:srgbClr val="333333"/>
                          </a:solidFill>
                          <a:effectLst/>
                          <a:latin typeface="+mn-lt"/>
                          <a:ea typeface="+mn-ea"/>
                          <a:cs typeface="+mn-cs"/>
                        </a:rPr>
                        <a:t>그저 조작에 불과했다</a:t>
                      </a:r>
                      <a:r>
                        <a:rPr kumimoji="0" lang="en-US" altLang="ko-KR" sz="1800" b="0" i="0" u="none" strike="noStrike" cap="none" normalizeH="0" baseline="0">
                          <a:ln>
                            <a:noFill/>
                          </a:ln>
                          <a:solidFill>
                            <a:srgbClr val="333333"/>
                          </a:solidFill>
                          <a:effectLst/>
                          <a:latin typeface="+mn-lt"/>
                          <a:ea typeface="+mn-ea"/>
                          <a:cs typeface="+mn-cs"/>
                        </a:rPr>
                        <a:t>.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ko-KR" altLang="en-US" sz="2000" dirty="0">
                          <a:solidFill>
                            <a:srgbClr val="333333"/>
                          </a:solidFill>
                          <a:latin typeface="+mn-lt"/>
                          <a:ea typeface="+mn-ea"/>
                          <a:cs typeface="+mn-cs"/>
                        </a:rPr>
                        <a:t>미국의 근거 없는 이유</a:t>
                      </a:r>
                      <a:r>
                        <a:rPr lang="en-US" altLang="ko-KR" sz="2000" dirty="0">
                          <a:solidFill>
                            <a:srgbClr val="333333"/>
                          </a:solidFill>
                          <a:latin typeface="+mn-lt"/>
                          <a:ea typeface="+mn-ea"/>
                          <a:cs typeface="+mn-cs"/>
                        </a:rPr>
                        <a:t>:</a:t>
                      </a:r>
                    </a:p>
                    <a:p>
                      <a:pPr marL="457200" indent="-457200">
                        <a:lnSpc>
                          <a:spcPct val="100000"/>
                        </a:lnSpc>
                        <a:spcBef>
                          <a:spcPts val="1200"/>
                        </a:spcBef>
                        <a:buFont typeface="+mj-lt"/>
                        <a:buAutoNum type="arabicPeriod"/>
                      </a:pPr>
                      <a:r>
                        <a:rPr lang="ko-KR" altLang="en-US" sz="2000" dirty="0">
                          <a:solidFill>
                            <a:srgbClr val="333333"/>
                          </a:solidFill>
                          <a:latin typeface="+mn-lt"/>
                          <a:ea typeface="+mn-ea"/>
                          <a:cs typeface="+mn-cs"/>
                        </a:rPr>
                        <a:t>구 소련과의 우주여행에 대한 경쟁에서 더 먼저 우주선을 성공적으로 </a:t>
                      </a:r>
                      <a:r>
                        <a:rPr lang="ko-KR" altLang="en-US" sz="2000">
                          <a:solidFill>
                            <a:srgbClr val="333333"/>
                          </a:solidFill>
                          <a:latin typeface="+mn-lt"/>
                          <a:ea typeface="+mn-ea"/>
                          <a:cs typeface="+mn-cs"/>
                        </a:rPr>
                        <a:t>착륙시켰다는 “기술적인 승리” </a:t>
                      </a:r>
                      <a:endParaRPr lang="ko-KR" altLang="en-US" sz="2000" dirty="0">
                        <a:solidFill>
                          <a:srgbClr val="333333"/>
                        </a:solidFill>
                        <a:latin typeface="+mn-lt"/>
                        <a:ea typeface="+mn-ea"/>
                        <a:cs typeface="+mn-cs"/>
                      </a:endParaRPr>
                    </a:p>
                    <a:p>
                      <a:pPr marL="457200" indent="-457200">
                        <a:lnSpc>
                          <a:spcPct val="100000"/>
                        </a:lnSpc>
                        <a:spcBef>
                          <a:spcPts val="1200"/>
                        </a:spcBef>
                        <a:buFont typeface="+mj-lt"/>
                        <a:buAutoNum type="arabicPeriod"/>
                      </a:pPr>
                      <a:r>
                        <a:rPr lang="ko-KR" altLang="en-US" sz="2000" dirty="0">
                          <a:solidFill>
                            <a:srgbClr val="333333"/>
                          </a:solidFill>
                          <a:latin typeface="+mn-lt"/>
                          <a:ea typeface="+mn-ea"/>
                          <a:cs typeface="+mn-cs"/>
                        </a:rPr>
                        <a:t>베트남 전쟁으로부터 주의를 분산시킴</a:t>
                      </a:r>
                    </a:p>
                    <a:p>
                      <a:pPr marL="457200" indent="-457200">
                        <a:lnSpc>
                          <a:spcPct val="100000"/>
                        </a:lnSpc>
                        <a:spcBef>
                          <a:spcPts val="1200"/>
                        </a:spcBef>
                        <a:buFont typeface="+mj-lt"/>
                        <a:buAutoNum type="arabicPeriod"/>
                      </a:pPr>
                      <a:r>
                        <a:rPr lang="ko-KR" altLang="en-US" sz="2000" dirty="0">
                          <a:solidFill>
                            <a:srgbClr val="333333"/>
                          </a:solidFill>
                          <a:latin typeface="+mn-lt"/>
                          <a:ea typeface="+mn-ea"/>
                          <a:cs typeface="+mn-cs"/>
                        </a:rPr>
                        <a:t>정부의 예산 감축에 대한 두려움으로 인해 </a:t>
                      </a:r>
                      <a:r>
                        <a:rPr lang="en-US" altLang="ko-KR" sz="2000" dirty="0">
                          <a:solidFill>
                            <a:srgbClr val="333333"/>
                          </a:solidFill>
                          <a:latin typeface="+mn-lt"/>
                          <a:ea typeface="+mn-ea"/>
                          <a:cs typeface="+mn-cs"/>
                        </a:rPr>
                        <a:t>NASA</a:t>
                      </a:r>
                      <a:r>
                        <a:rPr lang="ko-KR" altLang="en-US" sz="2000" dirty="0">
                          <a:solidFill>
                            <a:srgbClr val="333333"/>
                          </a:solidFill>
                          <a:latin typeface="+mn-lt"/>
                          <a:ea typeface="+mn-ea"/>
                          <a:cs typeface="+mn-cs"/>
                        </a:rPr>
                        <a:t>가 달착륙에 성공했다고 조작함</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4758293"/>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ko-KR" altLang="en-US" sz="3600">
                <a:solidFill>
                  <a:srgbClr val="004992"/>
                </a:solidFill>
                <a:latin typeface="+mn-lt"/>
                <a:ea typeface="+mn-ea"/>
                <a:cs typeface="+mn-cs"/>
              </a:rPr>
              <a:t>속단하기 “실행”</a:t>
            </a:r>
            <a:br>
              <a:rPr lang="ko-KR" altLang="en-US" sz="3600">
                <a:solidFill>
                  <a:srgbClr val="004992"/>
                </a:solidFill>
                <a:latin typeface="+mn-lt"/>
                <a:ea typeface="+mn-ea"/>
                <a:cs typeface="+mn-cs"/>
              </a:rPr>
            </a:br>
            <a:r>
              <a:rPr lang="en-US" altLang="ko-KR">
                <a:solidFill>
                  <a:srgbClr val="004992"/>
                </a:solidFill>
                <a:latin typeface="+mn-lt"/>
                <a:ea typeface="+mn-ea"/>
                <a:cs typeface="+mn-cs"/>
              </a:rPr>
              <a:t>-</a:t>
            </a:r>
            <a:r>
              <a:rPr lang="ko-KR" altLang="en-US">
                <a:solidFill>
                  <a:srgbClr val="004992"/>
                </a:solidFill>
                <a:latin typeface="+mn-lt"/>
                <a:ea typeface="+mn-ea"/>
                <a:cs typeface="+mn-cs"/>
              </a:rPr>
              <a:t>근거없는 소문</a:t>
            </a:r>
            <a:r>
              <a:rPr lang="en-US" altLang="ko-KR">
                <a:solidFill>
                  <a:srgbClr val="004992"/>
                </a:solidFill>
                <a:latin typeface="+mn-lt"/>
                <a:ea typeface="+mn-ea"/>
                <a:cs typeface="+mn-cs"/>
              </a:rPr>
              <a:t>-</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115</a:t>
            </a:fld>
            <a:endParaRPr lang="de-DE" altLang="ko-KR">
              <a:latin typeface="+mn-lt"/>
            </a:endParaRPr>
          </a:p>
        </p:txBody>
      </p:sp>
      <p:graphicFrame>
        <p:nvGraphicFramePr>
          <p:cNvPr id="8" name="Group 42"/>
          <p:cNvGraphicFramePr>
            <a:graphicFrameLocks noGrp="1"/>
          </p:cNvGraphicFramePr>
          <p:nvPr>
            <p:extLst>
              <p:ext uri="{D42A27DB-BD31-4B8C-83A1-F6EECF244321}">
                <p14:modId xmlns:p14="http://schemas.microsoft.com/office/powerpoint/2010/main" val="1982444251"/>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a:ln>
                            <a:noFill/>
                          </a:ln>
                          <a:solidFill>
                            <a:srgbClr val="000000"/>
                          </a:solidFill>
                          <a:effectLst/>
                          <a:latin typeface="+mn-lt"/>
                          <a:ea typeface="+mn-ea"/>
                          <a:cs typeface="+mn-cs"/>
                        </a:rPr>
                        <a:t>소문</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a:ln>
                            <a:noFill/>
                          </a:ln>
                          <a:solidFill>
                            <a:srgbClr val="000000"/>
                          </a:solidFill>
                          <a:effectLst/>
                          <a:latin typeface="+mn-lt"/>
                          <a:ea typeface="+mn-ea"/>
                          <a:cs typeface="+mn-cs"/>
                        </a:rPr>
                        <a:t>찬성과 반대</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a:ln>
                            <a:noFill/>
                          </a:ln>
                          <a:solidFill>
                            <a:srgbClr val="000000"/>
                          </a:solidFill>
                          <a:effectLst/>
                          <a:latin typeface="+mn-lt"/>
                          <a:ea typeface="+mn-ea"/>
                          <a:cs typeface="+mn-cs"/>
                        </a:rPr>
                        <a:t>“증거”</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1800" b="0" i="0" u="none" strike="noStrike" cap="none" normalizeH="0" baseline="0">
                          <a:ln>
                            <a:noFill/>
                          </a:ln>
                          <a:solidFill>
                            <a:srgbClr val="333333"/>
                          </a:solidFill>
                          <a:effectLst/>
                          <a:latin typeface="+mn-lt"/>
                          <a:ea typeface="+mn-ea"/>
                          <a:cs typeface="+mn-cs"/>
                        </a:rPr>
                        <a:t>전해진 바에 의하면</a:t>
                      </a:r>
                      <a:r>
                        <a:rPr kumimoji="0" lang="en-US" altLang="ko-KR" sz="1800" b="0" i="0" u="none" strike="noStrike" cap="none" normalizeH="0" baseline="0">
                          <a:ln>
                            <a:noFill/>
                          </a:ln>
                          <a:solidFill>
                            <a:srgbClr val="333333"/>
                          </a:solidFill>
                          <a:effectLst/>
                          <a:latin typeface="+mn-lt"/>
                          <a:ea typeface="+mn-ea"/>
                          <a:cs typeface="+mn-cs"/>
                        </a:rPr>
                        <a:t>, 1969</a:t>
                      </a:r>
                      <a:r>
                        <a:rPr kumimoji="0" lang="ko-KR" altLang="en-US" sz="1800" b="0" i="0" u="none" strike="noStrike" cap="none" normalizeH="0" baseline="0">
                          <a:ln>
                            <a:noFill/>
                          </a:ln>
                          <a:solidFill>
                            <a:srgbClr val="333333"/>
                          </a:solidFill>
                          <a:effectLst/>
                          <a:latin typeface="+mn-lt"/>
                          <a:ea typeface="+mn-ea"/>
                          <a:cs typeface="+mn-cs"/>
                        </a:rPr>
                        <a:t>년 달착륙 사건은 일어나지 않았었고</a:t>
                      </a:r>
                      <a:r>
                        <a:rPr kumimoji="0" lang="en-US" altLang="ko-KR" sz="1800" b="0" i="0" u="none" strike="noStrike" cap="none" normalizeH="0" baseline="0">
                          <a:ln>
                            <a:noFill/>
                          </a:ln>
                          <a:solidFill>
                            <a:srgbClr val="333333"/>
                          </a:solidFill>
                          <a:effectLst/>
                          <a:latin typeface="+mn-lt"/>
                          <a:ea typeface="+mn-ea"/>
                          <a:cs typeface="+mn-cs"/>
                        </a:rPr>
                        <a:t>, </a:t>
                      </a:r>
                      <a:r>
                        <a:rPr kumimoji="0" lang="ko-KR" altLang="en-US" sz="1800" b="0" i="0" u="none" strike="noStrike" cap="none" normalizeH="0" baseline="0">
                          <a:ln>
                            <a:noFill/>
                          </a:ln>
                          <a:solidFill>
                            <a:srgbClr val="333333"/>
                          </a:solidFill>
                          <a:effectLst/>
                          <a:latin typeface="+mn-lt"/>
                          <a:ea typeface="+mn-ea"/>
                          <a:cs typeface="+mn-cs"/>
                        </a:rPr>
                        <a:t>그저 조작에 불과했다</a:t>
                      </a:r>
                      <a:r>
                        <a:rPr kumimoji="0" lang="en-US" altLang="ko-KR" sz="1800" b="0" i="0" u="none" strike="noStrike" cap="none" normalizeH="0" baseline="0">
                          <a:ln>
                            <a:noFill/>
                          </a:ln>
                          <a:solidFill>
                            <a:srgbClr val="333333"/>
                          </a:solidFill>
                          <a:effectLst/>
                          <a:latin typeface="+mn-lt"/>
                          <a:ea typeface="+mn-ea"/>
                          <a:cs typeface="+mn-cs"/>
                        </a:rPr>
                        <a:t>.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1800" b="1" i="0" u="none" strike="noStrike" cap="none" normalizeH="0" baseline="0">
                          <a:ln>
                            <a:noFill/>
                          </a:ln>
                          <a:solidFill>
                            <a:srgbClr val="333333"/>
                          </a:solidFill>
                          <a:effectLst/>
                          <a:latin typeface="+mn-lt"/>
                          <a:ea typeface="+mn-ea"/>
                          <a:cs typeface="+mn-cs"/>
                        </a:rPr>
                        <a:t>찬성</a:t>
                      </a:r>
                      <a:r>
                        <a:rPr kumimoji="0" lang="en-US" altLang="ko-KR" sz="1800" b="1" i="0" u="none" strike="noStrike" cap="none" normalizeH="0" baseline="0">
                          <a:ln>
                            <a:noFill/>
                          </a:ln>
                          <a:solidFill>
                            <a:srgbClr val="333333"/>
                          </a:solidFill>
                          <a:effectLst/>
                          <a:latin typeface="+mn-lt"/>
                          <a:ea typeface="+mn-ea"/>
                          <a:cs typeface="+mn-cs"/>
                        </a:rPr>
                        <a:t>: </a:t>
                      </a:r>
                      <a:r>
                        <a:rPr kumimoji="0" lang="en-US" altLang="ko-KR" sz="1800" b="1" i="0" u="none" strike="noStrike" cap="none" normalizeH="0" baseline="0">
                          <a:ln>
                            <a:noFill/>
                          </a:ln>
                          <a:solidFill>
                            <a:srgbClr val="004992"/>
                          </a:solidFill>
                          <a:effectLst/>
                          <a:latin typeface="+mn-lt"/>
                          <a:ea typeface="+mn-ea"/>
                          <a:cs typeface="+mn-cs"/>
                        </a:rPr>
                        <a:t>???</a:t>
                      </a:r>
                      <a:endParaRPr kumimoji="0" lang="de-DE" sz="1800" b="1"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89753021"/>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ko-KR" altLang="en-US" sz="3600">
                <a:solidFill>
                  <a:srgbClr val="004992"/>
                </a:solidFill>
                <a:latin typeface="+mn-lt"/>
                <a:ea typeface="+mn-ea"/>
                <a:cs typeface="+mn-cs"/>
              </a:rPr>
              <a:t>속단하기 “실행”</a:t>
            </a:r>
            <a:br>
              <a:rPr lang="ko-KR" altLang="en-US" sz="3600">
                <a:solidFill>
                  <a:srgbClr val="004992"/>
                </a:solidFill>
                <a:latin typeface="+mn-lt"/>
                <a:ea typeface="+mn-ea"/>
                <a:cs typeface="+mn-cs"/>
              </a:rPr>
            </a:br>
            <a:r>
              <a:rPr lang="en-US" altLang="ko-KR">
                <a:solidFill>
                  <a:srgbClr val="004992"/>
                </a:solidFill>
                <a:latin typeface="+mn-lt"/>
                <a:ea typeface="+mn-ea"/>
                <a:cs typeface="+mn-cs"/>
              </a:rPr>
              <a:t>-</a:t>
            </a:r>
            <a:r>
              <a:rPr lang="ko-KR" altLang="en-US">
                <a:solidFill>
                  <a:srgbClr val="004992"/>
                </a:solidFill>
                <a:latin typeface="+mn-lt"/>
                <a:ea typeface="+mn-ea"/>
                <a:cs typeface="+mn-cs"/>
              </a:rPr>
              <a:t>근거없는 소문</a:t>
            </a:r>
            <a:r>
              <a:rPr lang="en-US" altLang="ko-KR">
                <a:solidFill>
                  <a:srgbClr val="004992"/>
                </a:solidFill>
                <a:latin typeface="+mn-lt"/>
                <a:ea typeface="+mn-ea"/>
                <a:cs typeface="+mn-cs"/>
              </a:rPr>
              <a:t>-</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116</a:t>
            </a:fld>
            <a:endParaRPr lang="de-DE" altLang="ko-KR">
              <a:latin typeface="+mn-lt"/>
            </a:endParaRPr>
          </a:p>
        </p:txBody>
      </p:sp>
      <p:graphicFrame>
        <p:nvGraphicFramePr>
          <p:cNvPr id="8" name="Group 42"/>
          <p:cNvGraphicFramePr>
            <a:graphicFrameLocks noGrp="1"/>
          </p:cNvGraphicFramePr>
          <p:nvPr>
            <p:extLst>
              <p:ext uri="{D42A27DB-BD31-4B8C-83A1-F6EECF244321}">
                <p14:modId xmlns:p14="http://schemas.microsoft.com/office/powerpoint/2010/main" val="4293726273"/>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dirty="0">
                          <a:ln>
                            <a:noFill/>
                          </a:ln>
                          <a:solidFill>
                            <a:srgbClr val="000000"/>
                          </a:solidFill>
                          <a:effectLst/>
                          <a:latin typeface="+mn-lt"/>
                          <a:ea typeface="+mn-ea"/>
                          <a:cs typeface="+mn-cs"/>
                        </a:rPr>
                        <a:t>소문</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a:ln>
                            <a:noFill/>
                          </a:ln>
                          <a:solidFill>
                            <a:srgbClr val="000000"/>
                          </a:solidFill>
                          <a:effectLst/>
                          <a:latin typeface="+mn-lt"/>
                          <a:ea typeface="+mn-ea"/>
                          <a:cs typeface="+mn-cs"/>
                        </a:rPr>
                        <a:t>찬성과 반대</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a:ln>
                            <a:noFill/>
                          </a:ln>
                          <a:solidFill>
                            <a:srgbClr val="000000"/>
                          </a:solidFill>
                          <a:effectLst/>
                          <a:latin typeface="+mn-lt"/>
                          <a:ea typeface="+mn-ea"/>
                          <a:cs typeface="+mn-cs"/>
                        </a:rPr>
                        <a:t>“증거”</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1800" b="0" i="0" u="none" strike="noStrike" cap="none" normalizeH="0" baseline="0">
                          <a:ln>
                            <a:noFill/>
                          </a:ln>
                          <a:solidFill>
                            <a:srgbClr val="333333"/>
                          </a:solidFill>
                          <a:effectLst/>
                          <a:latin typeface="+mn-lt"/>
                          <a:ea typeface="+mn-ea"/>
                          <a:cs typeface="+mn-cs"/>
                        </a:rPr>
                        <a:t>전해진 바에 의하면</a:t>
                      </a:r>
                      <a:r>
                        <a:rPr kumimoji="0" lang="en-US" altLang="ko-KR" sz="1800" b="0" i="0" u="none" strike="noStrike" cap="none" normalizeH="0" baseline="0">
                          <a:ln>
                            <a:noFill/>
                          </a:ln>
                          <a:solidFill>
                            <a:srgbClr val="333333"/>
                          </a:solidFill>
                          <a:effectLst/>
                          <a:latin typeface="+mn-lt"/>
                          <a:ea typeface="+mn-ea"/>
                          <a:cs typeface="+mn-cs"/>
                        </a:rPr>
                        <a:t>, 1969</a:t>
                      </a:r>
                      <a:r>
                        <a:rPr kumimoji="0" lang="ko-KR" altLang="en-US" sz="1800" b="0" i="0" u="none" strike="noStrike" cap="none" normalizeH="0" baseline="0">
                          <a:ln>
                            <a:noFill/>
                          </a:ln>
                          <a:solidFill>
                            <a:srgbClr val="333333"/>
                          </a:solidFill>
                          <a:effectLst/>
                          <a:latin typeface="+mn-lt"/>
                          <a:ea typeface="+mn-ea"/>
                          <a:cs typeface="+mn-cs"/>
                        </a:rPr>
                        <a:t>년 달착륙 사건은 일어나지 않았었고</a:t>
                      </a:r>
                      <a:r>
                        <a:rPr kumimoji="0" lang="en-US" altLang="ko-KR" sz="1800" b="0" i="0" u="none" strike="noStrike" cap="none" normalizeH="0" baseline="0">
                          <a:ln>
                            <a:noFill/>
                          </a:ln>
                          <a:solidFill>
                            <a:srgbClr val="333333"/>
                          </a:solidFill>
                          <a:effectLst/>
                          <a:latin typeface="+mn-lt"/>
                          <a:ea typeface="+mn-ea"/>
                          <a:cs typeface="+mn-cs"/>
                        </a:rPr>
                        <a:t>, </a:t>
                      </a:r>
                      <a:r>
                        <a:rPr kumimoji="0" lang="ko-KR" altLang="en-US" sz="1800" b="0" i="0" u="none" strike="noStrike" cap="none" normalizeH="0" baseline="0">
                          <a:ln>
                            <a:noFill/>
                          </a:ln>
                          <a:solidFill>
                            <a:srgbClr val="333333"/>
                          </a:solidFill>
                          <a:effectLst/>
                          <a:latin typeface="+mn-lt"/>
                          <a:ea typeface="+mn-ea"/>
                          <a:cs typeface="+mn-cs"/>
                        </a:rPr>
                        <a:t>그저 조작에 불과했다</a:t>
                      </a:r>
                      <a:r>
                        <a:rPr kumimoji="0" lang="en-US" altLang="ko-KR" sz="1800" b="0" i="0" u="none" strike="noStrike" cap="none" normalizeH="0" baseline="0">
                          <a:ln>
                            <a:noFill/>
                          </a:ln>
                          <a:solidFill>
                            <a:srgbClr val="333333"/>
                          </a:solidFill>
                          <a:effectLst/>
                          <a:latin typeface="+mn-lt"/>
                          <a:ea typeface="+mn-ea"/>
                          <a:cs typeface="+mn-cs"/>
                        </a:rPr>
                        <a:t>.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mj-lt"/>
                        <a:buNone/>
                        <a:tabLst/>
                      </a:pPr>
                      <a:r>
                        <a:rPr kumimoji="0" lang="ko-KR" altLang="en-US" sz="1800" b="1" i="0" u="none" strike="noStrike" cap="none" normalizeH="0" baseline="0" dirty="0">
                          <a:ln>
                            <a:noFill/>
                          </a:ln>
                          <a:solidFill>
                            <a:srgbClr val="333333"/>
                          </a:solidFill>
                          <a:effectLst/>
                          <a:latin typeface="+mn-lt"/>
                          <a:ea typeface="+mn-ea"/>
                          <a:cs typeface="+mn-cs"/>
                        </a:rPr>
                        <a:t>찬성</a:t>
                      </a:r>
                      <a:r>
                        <a:rPr kumimoji="0" lang="en-US" altLang="ko-KR" sz="1800" b="1" i="0" u="none" strike="noStrike" cap="none" normalizeH="0" baseline="0" dirty="0">
                          <a:ln>
                            <a:noFill/>
                          </a:ln>
                          <a:solidFill>
                            <a:srgbClr val="333333"/>
                          </a:solidFill>
                          <a:effectLst/>
                          <a:latin typeface="+mn-lt"/>
                          <a:ea typeface="+mn-ea"/>
                          <a:cs typeface="+mn-cs"/>
                        </a:rPr>
                        <a:t>:</a:t>
                      </a:r>
                      <a:r>
                        <a:rPr kumimoji="0" lang="en-US" altLang="ko-KR" sz="1800" b="0" i="0" u="none" strike="noStrike" cap="none" normalizeH="0" baseline="0" dirty="0">
                          <a:ln>
                            <a:noFill/>
                          </a:ln>
                          <a:solidFill>
                            <a:srgbClr val="333333"/>
                          </a:solidFill>
                          <a:effectLst/>
                          <a:latin typeface="+mn-lt"/>
                          <a:ea typeface="+mn-ea"/>
                          <a:cs typeface="+mn-cs"/>
                        </a:rPr>
                        <a:t> </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altLang="ko-KR" sz="1800" b="0" i="0" u="none" strike="noStrike" cap="none" normalizeH="0" baseline="0">
                          <a:ln>
                            <a:noFill/>
                          </a:ln>
                          <a:solidFill>
                            <a:srgbClr val="333333"/>
                          </a:solidFill>
                          <a:effectLst/>
                          <a:latin typeface="+mn-lt"/>
                          <a:ea typeface="+mn-ea"/>
                          <a:cs typeface="+mn-cs"/>
                        </a:rPr>
                        <a:t>“</a:t>
                      </a:r>
                      <a:r>
                        <a:rPr kumimoji="0" lang="ko-KR" altLang="en-US" sz="1800" b="0" i="0" u="none" strike="noStrike" cap="none" normalizeH="0" baseline="0">
                          <a:ln>
                            <a:noFill/>
                          </a:ln>
                          <a:solidFill>
                            <a:srgbClr val="333333"/>
                          </a:solidFill>
                          <a:effectLst/>
                          <a:latin typeface="+mn-lt"/>
                          <a:ea typeface="+mn-ea"/>
                          <a:cs typeface="+mn-cs"/>
                        </a:rPr>
                        <a:t>흔들리는 깃발”</a:t>
                      </a:r>
                      <a:r>
                        <a:rPr kumimoji="0" lang="en-US" altLang="ko-KR" sz="1800" b="0" i="0" u="none" strike="noStrike" cap="none" normalizeH="0" baseline="0">
                          <a:ln>
                            <a:noFill/>
                          </a:ln>
                          <a:solidFill>
                            <a:srgbClr val="333333"/>
                          </a:solidFill>
                          <a:effectLst/>
                          <a:latin typeface="+mn-lt"/>
                          <a:ea typeface="+mn-ea"/>
                          <a:cs typeface="+mn-cs"/>
                        </a:rPr>
                        <a:t>: </a:t>
                      </a:r>
                      <a:r>
                        <a:rPr kumimoji="0" lang="ko-KR" altLang="en-US" sz="1800" b="0" i="0" u="none" strike="noStrike" cap="none" normalizeH="0" baseline="0" dirty="0">
                          <a:ln>
                            <a:noFill/>
                          </a:ln>
                          <a:solidFill>
                            <a:srgbClr val="333333"/>
                          </a:solidFill>
                          <a:effectLst/>
                          <a:latin typeface="+mn-lt"/>
                          <a:ea typeface="+mn-ea"/>
                          <a:cs typeface="+mn-cs"/>
                        </a:rPr>
                        <a:t>달에는 공기</a:t>
                      </a:r>
                      <a:r>
                        <a:rPr kumimoji="0" lang="en-US" altLang="ko-KR" sz="1800" b="0" i="0" u="none" strike="noStrike" cap="none" normalizeH="0" baseline="0" dirty="0">
                          <a:ln>
                            <a:noFill/>
                          </a:ln>
                          <a:solidFill>
                            <a:srgbClr val="333333"/>
                          </a:solidFill>
                          <a:effectLst/>
                          <a:latin typeface="+mn-lt"/>
                          <a:ea typeface="+mn-ea"/>
                          <a:cs typeface="+mn-cs"/>
                        </a:rPr>
                        <a:t>/</a:t>
                      </a:r>
                      <a:r>
                        <a:rPr kumimoji="0" lang="ko-KR" altLang="en-US" sz="1800" b="0" i="0" u="none" strike="noStrike" cap="none" normalizeH="0" baseline="0" dirty="0">
                          <a:ln>
                            <a:noFill/>
                          </a:ln>
                          <a:solidFill>
                            <a:srgbClr val="333333"/>
                          </a:solidFill>
                          <a:effectLst/>
                          <a:latin typeface="+mn-lt"/>
                          <a:ea typeface="+mn-ea"/>
                          <a:cs typeface="+mn-cs"/>
                        </a:rPr>
                        <a:t>날씨가 존재 하지 않기때문에 불가능</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ko-KR" altLang="en-US" sz="1800" b="0" i="0" u="none" strike="noStrike" cap="none" normalizeH="0" baseline="0" dirty="0">
                          <a:ln>
                            <a:noFill/>
                          </a:ln>
                          <a:solidFill>
                            <a:srgbClr val="333333"/>
                          </a:solidFill>
                          <a:effectLst/>
                          <a:latin typeface="+mn-lt"/>
                          <a:ea typeface="+mn-ea"/>
                          <a:cs typeface="+mn-cs"/>
                        </a:rPr>
                        <a:t>별이 없는 하늘가 다양한 그림자 사진은 영화 제작실이었음을 보여줌</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ko-KR" altLang="en-US" sz="1800" b="0" i="0" u="none" strike="noStrike" cap="none" normalizeH="0" baseline="0" dirty="0">
                          <a:ln>
                            <a:noFill/>
                          </a:ln>
                          <a:solidFill>
                            <a:srgbClr val="333333"/>
                          </a:solidFill>
                          <a:effectLst/>
                          <a:latin typeface="+mn-lt"/>
                          <a:ea typeface="+mn-ea"/>
                          <a:cs typeface="+mn-cs"/>
                        </a:rPr>
                        <a:t>우주 비행사 암스트롱의 라디오 메세지</a:t>
                      </a:r>
                      <a:r>
                        <a:rPr kumimoji="0" lang="en-US" altLang="ko-KR" sz="1800" b="0" i="0" u="none" strike="noStrike" cap="none" normalizeH="0" baseline="0" dirty="0">
                          <a:ln>
                            <a:noFill/>
                          </a:ln>
                          <a:solidFill>
                            <a:srgbClr val="333333"/>
                          </a:solidFill>
                          <a:effectLst/>
                          <a:latin typeface="+mn-lt"/>
                          <a:ea typeface="+mn-ea"/>
                          <a:cs typeface="+mn-cs"/>
                        </a:rPr>
                        <a:t>: </a:t>
                      </a:r>
                      <a:r>
                        <a:rPr kumimoji="0" lang="ko-KR" altLang="en-US" sz="1800" b="0" i="0" u="none" strike="noStrike" cap="none" normalizeH="0" baseline="0" dirty="0">
                          <a:ln>
                            <a:noFill/>
                          </a:ln>
                          <a:solidFill>
                            <a:srgbClr val="333333"/>
                          </a:solidFill>
                          <a:effectLst/>
                          <a:latin typeface="+mn-lt"/>
                          <a:ea typeface="+mn-ea"/>
                          <a:cs typeface="+mn-cs"/>
                        </a:rPr>
                        <a:t>그는 닉슨 대통령의 마지막 말에 너무 빠르게 대답했다</a:t>
                      </a:r>
                      <a:r>
                        <a:rPr kumimoji="0" lang="en-US" altLang="ko-KR" sz="1800" b="0" i="0" u="none" strike="noStrike" cap="none" normalizeH="0" baseline="0" dirty="0">
                          <a:ln>
                            <a:noFill/>
                          </a:ln>
                          <a:solidFill>
                            <a:srgbClr val="333333"/>
                          </a:solidFill>
                          <a:effectLst/>
                          <a:latin typeface="+mn-lt"/>
                          <a:ea typeface="+mn-ea"/>
                          <a:cs typeface="+mn-cs"/>
                        </a:rPr>
                        <a:t>. </a:t>
                      </a:r>
                      <a:r>
                        <a:rPr kumimoji="0" lang="ko-KR" altLang="en-US" sz="1800" b="0" i="0" u="none" strike="noStrike" cap="none" normalizeH="0" baseline="0" dirty="0">
                          <a:ln>
                            <a:noFill/>
                          </a:ln>
                          <a:solidFill>
                            <a:srgbClr val="333333"/>
                          </a:solidFill>
                          <a:effectLst/>
                          <a:latin typeface="+mn-lt"/>
                          <a:ea typeface="+mn-ea"/>
                          <a:cs typeface="+mn-cs"/>
                        </a:rPr>
                        <a:t>라디오 신호가 지구로 전송되려면 암스트롱이 대답한 것보다 더 시간이 </a:t>
                      </a:r>
                      <a:r>
                        <a:rPr kumimoji="0" lang="ko-KR" altLang="en-US" sz="1800" b="0" i="0" u="none" strike="noStrike" cap="none" normalizeH="0" baseline="0">
                          <a:ln>
                            <a:noFill/>
                          </a:ln>
                          <a:solidFill>
                            <a:srgbClr val="333333"/>
                          </a:solidFill>
                          <a:effectLst/>
                          <a:latin typeface="+mn-lt"/>
                          <a:ea typeface="+mn-ea"/>
                          <a:cs typeface="+mn-cs"/>
                        </a:rPr>
                        <a:t>필요하다</a:t>
                      </a:r>
                      <a:r>
                        <a:rPr kumimoji="0" lang="en-US" altLang="ko-KR" sz="1800" b="0" i="0" u="none" strike="noStrike" cap="none" normalizeH="0" baseline="0">
                          <a:ln>
                            <a:noFill/>
                          </a:ln>
                          <a:solidFill>
                            <a:srgbClr val="333333"/>
                          </a:solidFill>
                          <a:effectLst/>
                          <a:latin typeface="+mn-lt"/>
                          <a:ea typeface="+mn-ea"/>
                          <a:cs typeface="+mn-cs"/>
                        </a:rPr>
                        <a:t>.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4703262"/>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ko-KR" altLang="en-US" sz="3600">
                <a:solidFill>
                  <a:srgbClr val="004992"/>
                </a:solidFill>
                <a:latin typeface="+mn-lt"/>
                <a:ea typeface="+mn-ea"/>
                <a:cs typeface="+mn-cs"/>
              </a:rPr>
              <a:t>속단하기 “실행”</a:t>
            </a:r>
            <a:br>
              <a:rPr lang="ko-KR" altLang="en-US" sz="3600">
                <a:solidFill>
                  <a:srgbClr val="004992"/>
                </a:solidFill>
                <a:latin typeface="+mn-lt"/>
                <a:ea typeface="+mn-ea"/>
                <a:cs typeface="+mn-cs"/>
              </a:rPr>
            </a:br>
            <a:r>
              <a:rPr lang="en-US" altLang="ko-KR">
                <a:solidFill>
                  <a:srgbClr val="004992"/>
                </a:solidFill>
                <a:latin typeface="+mn-lt"/>
                <a:ea typeface="+mn-ea"/>
                <a:cs typeface="+mn-cs"/>
              </a:rPr>
              <a:t>-</a:t>
            </a:r>
            <a:r>
              <a:rPr lang="ko-KR" altLang="en-US">
                <a:solidFill>
                  <a:srgbClr val="004992"/>
                </a:solidFill>
                <a:latin typeface="+mn-lt"/>
                <a:ea typeface="+mn-ea"/>
                <a:cs typeface="+mn-cs"/>
              </a:rPr>
              <a:t>근거없는 소문</a:t>
            </a:r>
            <a:r>
              <a:rPr lang="en-US" altLang="ko-KR">
                <a:solidFill>
                  <a:srgbClr val="004992"/>
                </a:solidFill>
                <a:latin typeface="+mn-lt"/>
                <a:ea typeface="+mn-ea"/>
                <a:cs typeface="+mn-cs"/>
              </a:rPr>
              <a:t>-</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117</a:t>
            </a:fld>
            <a:endParaRPr lang="de-DE" altLang="ko-KR">
              <a:latin typeface="+mn-lt"/>
            </a:endParaRPr>
          </a:p>
        </p:txBody>
      </p:sp>
      <p:graphicFrame>
        <p:nvGraphicFramePr>
          <p:cNvPr id="8" name="Group 27"/>
          <p:cNvGraphicFramePr>
            <a:graphicFrameLocks noGrp="1"/>
          </p:cNvGraphicFramePr>
          <p:nvPr>
            <p:extLst>
              <p:ext uri="{D42A27DB-BD31-4B8C-83A1-F6EECF244321}">
                <p14:modId xmlns:p14="http://schemas.microsoft.com/office/powerpoint/2010/main" val="4288563523"/>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a:ln>
                            <a:noFill/>
                          </a:ln>
                          <a:solidFill>
                            <a:srgbClr val="000000"/>
                          </a:solidFill>
                          <a:effectLst/>
                          <a:latin typeface="+mn-lt"/>
                          <a:ea typeface="+mn-ea"/>
                          <a:cs typeface="+mn-cs"/>
                        </a:rPr>
                        <a:t>소문</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a:ln>
                            <a:noFill/>
                          </a:ln>
                          <a:solidFill>
                            <a:srgbClr val="000000"/>
                          </a:solidFill>
                          <a:effectLst/>
                          <a:latin typeface="+mn-lt"/>
                          <a:ea typeface="+mn-ea"/>
                          <a:cs typeface="+mn-cs"/>
                        </a:rPr>
                        <a:t>찬성과 반대</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a:ln>
                            <a:noFill/>
                          </a:ln>
                          <a:solidFill>
                            <a:srgbClr val="000000"/>
                          </a:solidFill>
                          <a:effectLst/>
                          <a:latin typeface="+mn-lt"/>
                          <a:ea typeface="+mn-ea"/>
                          <a:cs typeface="+mn-cs"/>
                        </a:rPr>
                        <a:t>“증거”</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1800" b="0" i="0" u="none" strike="noStrike" cap="none" normalizeH="0" baseline="0">
                          <a:ln>
                            <a:noFill/>
                          </a:ln>
                          <a:solidFill>
                            <a:srgbClr val="333333"/>
                          </a:solidFill>
                          <a:effectLst/>
                          <a:latin typeface="+mn-lt"/>
                          <a:ea typeface="+mn-ea"/>
                          <a:cs typeface="+mn-cs"/>
                        </a:rPr>
                        <a:t>전해진 바에 의하면</a:t>
                      </a:r>
                      <a:r>
                        <a:rPr kumimoji="0" lang="en-US" altLang="ko-KR" sz="1800" b="0" i="0" u="none" strike="noStrike" cap="none" normalizeH="0" baseline="0">
                          <a:ln>
                            <a:noFill/>
                          </a:ln>
                          <a:solidFill>
                            <a:srgbClr val="333333"/>
                          </a:solidFill>
                          <a:effectLst/>
                          <a:latin typeface="+mn-lt"/>
                          <a:ea typeface="+mn-ea"/>
                          <a:cs typeface="+mn-cs"/>
                        </a:rPr>
                        <a:t>, 1969</a:t>
                      </a:r>
                      <a:r>
                        <a:rPr kumimoji="0" lang="ko-KR" altLang="en-US" sz="1800" b="0" i="0" u="none" strike="noStrike" cap="none" normalizeH="0" baseline="0">
                          <a:ln>
                            <a:noFill/>
                          </a:ln>
                          <a:solidFill>
                            <a:srgbClr val="333333"/>
                          </a:solidFill>
                          <a:effectLst/>
                          <a:latin typeface="+mn-lt"/>
                          <a:ea typeface="+mn-ea"/>
                          <a:cs typeface="+mn-cs"/>
                        </a:rPr>
                        <a:t>년 달착륙 사건은 일어나지 않았었고</a:t>
                      </a:r>
                      <a:r>
                        <a:rPr kumimoji="0" lang="en-US" altLang="ko-KR" sz="1800" b="0" i="0" u="none" strike="noStrike" cap="none" normalizeH="0" baseline="0">
                          <a:ln>
                            <a:noFill/>
                          </a:ln>
                          <a:solidFill>
                            <a:srgbClr val="333333"/>
                          </a:solidFill>
                          <a:effectLst/>
                          <a:latin typeface="+mn-lt"/>
                          <a:ea typeface="+mn-ea"/>
                          <a:cs typeface="+mn-cs"/>
                        </a:rPr>
                        <a:t>, </a:t>
                      </a:r>
                      <a:r>
                        <a:rPr kumimoji="0" lang="ko-KR" altLang="en-US" sz="1800" b="0" i="0" u="none" strike="noStrike" cap="none" normalizeH="0" baseline="0">
                          <a:ln>
                            <a:noFill/>
                          </a:ln>
                          <a:solidFill>
                            <a:srgbClr val="333333"/>
                          </a:solidFill>
                          <a:effectLst/>
                          <a:latin typeface="+mn-lt"/>
                          <a:ea typeface="+mn-ea"/>
                          <a:cs typeface="+mn-cs"/>
                        </a:rPr>
                        <a:t>그저 조작에 불과했다</a:t>
                      </a:r>
                      <a:r>
                        <a:rPr kumimoji="0" lang="en-US" altLang="ko-KR" sz="1800" b="0" i="0" u="none" strike="noStrike" cap="none" normalizeH="0" baseline="0">
                          <a:ln>
                            <a:noFill/>
                          </a:ln>
                          <a:solidFill>
                            <a:srgbClr val="333333"/>
                          </a:solidFill>
                          <a:effectLst/>
                          <a:latin typeface="+mn-lt"/>
                          <a:ea typeface="+mn-ea"/>
                          <a:cs typeface="+mn-cs"/>
                        </a:rPr>
                        <a:t>.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1800" b="1" i="0" u="none" strike="noStrike" cap="none" normalizeH="0" baseline="0">
                          <a:ln>
                            <a:noFill/>
                          </a:ln>
                          <a:solidFill>
                            <a:srgbClr val="333333"/>
                          </a:solidFill>
                          <a:effectLst/>
                          <a:latin typeface="+mn-lt"/>
                          <a:ea typeface="+mn-ea"/>
                          <a:cs typeface="+mn-cs"/>
                        </a:rPr>
                        <a:t>반대</a:t>
                      </a:r>
                      <a:r>
                        <a:rPr kumimoji="0" lang="en-US" altLang="ko-KR" sz="1800" b="1" i="0" u="none" strike="noStrike" cap="none" normalizeH="0" baseline="0">
                          <a:ln>
                            <a:noFill/>
                          </a:ln>
                          <a:solidFill>
                            <a:srgbClr val="333333"/>
                          </a:solidFill>
                          <a:effectLst/>
                          <a:latin typeface="+mn-lt"/>
                          <a:ea typeface="+mn-ea"/>
                          <a:cs typeface="+mn-cs"/>
                        </a:rPr>
                        <a:t>: </a:t>
                      </a:r>
                      <a:r>
                        <a:rPr kumimoji="0" lang="en-US" altLang="ko-KR" sz="1800" b="1"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55575729"/>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ko-KR" altLang="en-US" sz="3600">
                <a:solidFill>
                  <a:srgbClr val="004992"/>
                </a:solidFill>
                <a:latin typeface="+mn-lt"/>
                <a:ea typeface="+mn-ea"/>
                <a:cs typeface="+mn-cs"/>
              </a:rPr>
              <a:t>속단하기 “실행”</a:t>
            </a:r>
            <a:br>
              <a:rPr lang="ko-KR" altLang="en-US" sz="3600">
                <a:solidFill>
                  <a:srgbClr val="004992"/>
                </a:solidFill>
                <a:latin typeface="+mn-lt"/>
                <a:ea typeface="+mn-ea"/>
                <a:cs typeface="+mn-cs"/>
              </a:rPr>
            </a:br>
            <a:r>
              <a:rPr lang="en-US" altLang="ko-KR">
                <a:solidFill>
                  <a:srgbClr val="004992"/>
                </a:solidFill>
                <a:latin typeface="+mn-lt"/>
                <a:ea typeface="+mn-ea"/>
                <a:cs typeface="+mn-cs"/>
              </a:rPr>
              <a:t>-</a:t>
            </a:r>
            <a:r>
              <a:rPr lang="ko-KR" altLang="en-US">
                <a:solidFill>
                  <a:srgbClr val="004992"/>
                </a:solidFill>
                <a:latin typeface="+mn-lt"/>
                <a:ea typeface="+mn-ea"/>
                <a:cs typeface="+mn-cs"/>
              </a:rPr>
              <a:t>근거없는 소문</a:t>
            </a:r>
            <a:r>
              <a:rPr lang="en-US" altLang="ko-KR">
                <a:solidFill>
                  <a:srgbClr val="004992"/>
                </a:solidFill>
                <a:latin typeface="+mn-lt"/>
                <a:ea typeface="+mn-ea"/>
                <a:cs typeface="+mn-cs"/>
              </a:rPr>
              <a:t>-</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118</a:t>
            </a:fld>
            <a:endParaRPr lang="de-DE" altLang="ko-KR">
              <a:latin typeface="+mn-lt"/>
            </a:endParaRPr>
          </a:p>
        </p:txBody>
      </p:sp>
      <p:graphicFrame>
        <p:nvGraphicFramePr>
          <p:cNvPr id="8" name="Group 27"/>
          <p:cNvGraphicFramePr>
            <a:graphicFrameLocks noGrp="1"/>
          </p:cNvGraphicFramePr>
          <p:nvPr>
            <p:extLst>
              <p:ext uri="{D42A27DB-BD31-4B8C-83A1-F6EECF244321}">
                <p14:modId xmlns:p14="http://schemas.microsoft.com/office/powerpoint/2010/main" val="1361599972"/>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dirty="0">
                          <a:ln>
                            <a:noFill/>
                          </a:ln>
                          <a:solidFill>
                            <a:srgbClr val="000000"/>
                          </a:solidFill>
                          <a:effectLst/>
                          <a:latin typeface="+mn-lt"/>
                          <a:ea typeface="+mn-ea"/>
                          <a:cs typeface="+mn-cs"/>
                        </a:rPr>
                        <a:t>소문</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a:ln>
                            <a:noFill/>
                          </a:ln>
                          <a:solidFill>
                            <a:srgbClr val="000000"/>
                          </a:solidFill>
                          <a:effectLst/>
                          <a:latin typeface="+mn-lt"/>
                          <a:ea typeface="+mn-ea"/>
                          <a:cs typeface="+mn-cs"/>
                        </a:rPr>
                        <a:t>찬성과 반대</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a:ln>
                            <a:noFill/>
                          </a:ln>
                          <a:solidFill>
                            <a:srgbClr val="000000"/>
                          </a:solidFill>
                          <a:effectLst/>
                          <a:latin typeface="+mn-lt"/>
                          <a:ea typeface="+mn-ea"/>
                          <a:cs typeface="+mn-cs"/>
                        </a:rPr>
                        <a:t>“증거”</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1800" b="0" i="0" u="none" strike="noStrike" cap="none" normalizeH="0" baseline="0">
                          <a:ln>
                            <a:noFill/>
                          </a:ln>
                          <a:solidFill>
                            <a:srgbClr val="333333"/>
                          </a:solidFill>
                          <a:effectLst/>
                          <a:latin typeface="+mn-lt"/>
                          <a:ea typeface="+mn-ea"/>
                          <a:cs typeface="+mn-cs"/>
                        </a:rPr>
                        <a:t>전해진 바에 의하면</a:t>
                      </a:r>
                      <a:r>
                        <a:rPr kumimoji="0" lang="en-US" altLang="ko-KR" sz="1800" b="0" i="0" u="none" strike="noStrike" cap="none" normalizeH="0" baseline="0">
                          <a:ln>
                            <a:noFill/>
                          </a:ln>
                          <a:solidFill>
                            <a:srgbClr val="333333"/>
                          </a:solidFill>
                          <a:effectLst/>
                          <a:latin typeface="+mn-lt"/>
                          <a:ea typeface="+mn-ea"/>
                          <a:cs typeface="+mn-cs"/>
                        </a:rPr>
                        <a:t>, 1969</a:t>
                      </a:r>
                      <a:r>
                        <a:rPr kumimoji="0" lang="ko-KR" altLang="en-US" sz="1800" b="0" i="0" u="none" strike="noStrike" cap="none" normalizeH="0" baseline="0">
                          <a:ln>
                            <a:noFill/>
                          </a:ln>
                          <a:solidFill>
                            <a:srgbClr val="333333"/>
                          </a:solidFill>
                          <a:effectLst/>
                          <a:latin typeface="+mn-lt"/>
                          <a:ea typeface="+mn-ea"/>
                          <a:cs typeface="+mn-cs"/>
                        </a:rPr>
                        <a:t>년 달착륙 사건은 일어나지 않았었고</a:t>
                      </a:r>
                      <a:r>
                        <a:rPr kumimoji="0" lang="en-US" altLang="ko-KR" sz="1800" b="0" i="0" u="none" strike="noStrike" cap="none" normalizeH="0" baseline="0">
                          <a:ln>
                            <a:noFill/>
                          </a:ln>
                          <a:solidFill>
                            <a:srgbClr val="333333"/>
                          </a:solidFill>
                          <a:effectLst/>
                          <a:latin typeface="+mn-lt"/>
                          <a:ea typeface="+mn-ea"/>
                          <a:cs typeface="+mn-cs"/>
                        </a:rPr>
                        <a:t>, </a:t>
                      </a:r>
                      <a:r>
                        <a:rPr kumimoji="0" lang="ko-KR" altLang="en-US" sz="1800" b="0" i="0" u="none" strike="noStrike" cap="none" normalizeH="0" baseline="0">
                          <a:ln>
                            <a:noFill/>
                          </a:ln>
                          <a:solidFill>
                            <a:srgbClr val="333333"/>
                          </a:solidFill>
                          <a:effectLst/>
                          <a:latin typeface="+mn-lt"/>
                          <a:ea typeface="+mn-ea"/>
                          <a:cs typeface="+mn-cs"/>
                        </a:rPr>
                        <a:t>그저 조작에 불과했다</a:t>
                      </a:r>
                      <a:r>
                        <a:rPr kumimoji="0" lang="en-US" altLang="ko-KR" sz="1800" b="0" i="0" u="none" strike="noStrike" cap="none" normalizeH="0" baseline="0">
                          <a:ln>
                            <a:noFill/>
                          </a:ln>
                          <a:solidFill>
                            <a:srgbClr val="333333"/>
                          </a:solidFill>
                          <a:effectLst/>
                          <a:latin typeface="+mn-lt"/>
                          <a:ea typeface="+mn-ea"/>
                          <a:cs typeface="+mn-cs"/>
                        </a:rPr>
                        <a:t>.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ko-KR" altLang="en-US" sz="1800" b="1" dirty="0">
                          <a:latin typeface="+mn-lt"/>
                          <a:ea typeface="+mn-ea"/>
                          <a:cs typeface="+mn-cs"/>
                        </a:rPr>
                        <a:t>반대</a:t>
                      </a:r>
                      <a:r>
                        <a:rPr lang="en-US" altLang="ko-KR" sz="1800" b="1" dirty="0">
                          <a:latin typeface="+mn-lt"/>
                          <a:ea typeface="+mn-ea"/>
                          <a:cs typeface="+mn-cs"/>
                        </a:rPr>
                        <a:t>:</a:t>
                      </a:r>
                    </a:p>
                    <a:p>
                      <a:pPr marL="342900" indent="-342900">
                        <a:lnSpc>
                          <a:spcPct val="100000"/>
                        </a:lnSpc>
                        <a:spcBef>
                          <a:spcPts val="1200"/>
                        </a:spcBef>
                        <a:buFont typeface="+mj-lt"/>
                        <a:buAutoNum type="arabicPeriod"/>
                      </a:pPr>
                      <a:r>
                        <a:rPr lang="ko-KR" altLang="en-US" sz="1800" b="0" dirty="0">
                          <a:latin typeface="+mn-lt"/>
                          <a:ea typeface="+mn-ea"/>
                          <a:cs typeface="+mn-cs"/>
                        </a:rPr>
                        <a:t>휘날리는 깃발은 달표면에 막대를 달표면에 꽂고 고정했기 때문이다</a:t>
                      </a:r>
                      <a:r>
                        <a:rPr lang="en-US" altLang="ko-KR" sz="1800" b="0" dirty="0">
                          <a:latin typeface="+mn-lt"/>
                          <a:ea typeface="+mn-ea"/>
                          <a:cs typeface="+mn-cs"/>
                        </a:rPr>
                        <a:t>. </a:t>
                      </a:r>
                    </a:p>
                    <a:p>
                      <a:pPr marL="342900" indent="-342900">
                        <a:lnSpc>
                          <a:spcPct val="100000"/>
                        </a:lnSpc>
                        <a:spcBef>
                          <a:spcPts val="1200"/>
                        </a:spcBef>
                        <a:buFont typeface="+mj-lt"/>
                        <a:buAutoNum type="arabicPeriod"/>
                      </a:pPr>
                      <a:r>
                        <a:rPr lang="ko-KR" altLang="en-US" sz="1800" b="0" dirty="0">
                          <a:latin typeface="+mn-lt"/>
                          <a:ea typeface="+mn-ea"/>
                          <a:cs typeface="+mn-cs"/>
                        </a:rPr>
                        <a:t>노출시간때문에 밤에 찍은 사진은 약한 빛을 포착할 수 없었다</a:t>
                      </a:r>
                      <a:r>
                        <a:rPr lang="en-US" altLang="ko-KR" sz="1800" b="0">
                          <a:latin typeface="+mn-lt"/>
                          <a:ea typeface="+mn-ea"/>
                          <a:cs typeface="+mn-cs"/>
                        </a:rPr>
                        <a:t>. </a:t>
                      </a:r>
                      <a:r>
                        <a:rPr lang="en-US" altLang="ko-KR" sz="1800" b="0">
                          <a:latin typeface="Times New Roman"/>
                          <a:ea typeface="+mn-ea"/>
                          <a:cs typeface="+mn-cs"/>
                          <a:sym typeface="Wingdings" panose="05000000000000000000" pitchFamily="2" charset="2"/>
                        </a:rPr>
                        <a:t>→</a:t>
                      </a:r>
                      <a:r>
                        <a:rPr lang="en-US" altLang="ko-KR" sz="1800" b="0">
                          <a:latin typeface="+mn-lt"/>
                          <a:ea typeface="+mn-ea"/>
                          <a:cs typeface="+mn-cs"/>
                        </a:rPr>
                        <a:t> </a:t>
                      </a:r>
                      <a:r>
                        <a:rPr lang="ko-KR" altLang="en-US" sz="1800" b="0" dirty="0">
                          <a:latin typeface="+mn-lt"/>
                          <a:ea typeface="+mn-ea"/>
                          <a:cs typeface="+mn-cs"/>
                        </a:rPr>
                        <a:t>별이 없는 이유</a:t>
                      </a:r>
                    </a:p>
                    <a:p>
                      <a:pPr marL="342900" indent="-342900">
                        <a:lnSpc>
                          <a:spcPct val="100000"/>
                        </a:lnSpc>
                        <a:spcBef>
                          <a:spcPts val="1200"/>
                        </a:spcBef>
                        <a:buFont typeface="+mj-lt"/>
                        <a:buAutoNum type="arabicPeriod"/>
                      </a:pPr>
                      <a:r>
                        <a:rPr lang="ko-KR" altLang="en-US" sz="1800" b="0" dirty="0">
                          <a:latin typeface="+mn-lt"/>
                          <a:ea typeface="+mn-ea"/>
                          <a:cs typeface="+mn-cs"/>
                        </a:rPr>
                        <a:t>다양한 그림자는 울퉁불퉁한 달 표면 때문이다</a:t>
                      </a:r>
                      <a:r>
                        <a:rPr lang="en-US" altLang="ko-KR" sz="1800" b="0" dirty="0">
                          <a:latin typeface="+mn-lt"/>
                          <a:ea typeface="+mn-ea"/>
                          <a:cs typeface="+mn-cs"/>
                        </a:rPr>
                        <a:t>. </a:t>
                      </a:r>
                    </a:p>
                    <a:p>
                      <a:pPr marL="342900" indent="-342900">
                        <a:lnSpc>
                          <a:spcPct val="100000"/>
                        </a:lnSpc>
                        <a:spcBef>
                          <a:spcPts val="1200"/>
                        </a:spcBef>
                        <a:buFont typeface="+mj-lt"/>
                        <a:buAutoNum type="arabicPeriod"/>
                      </a:pPr>
                      <a:r>
                        <a:rPr lang="ko-KR" altLang="en-US" sz="1800" b="0" dirty="0">
                          <a:latin typeface="+mn-lt"/>
                          <a:ea typeface="+mn-ea"/>
                          <a:cs typeface="+mn-cs"/>
                        </a:rPr>
                        <a:t>인터뷰는 닉슨대통령과 암스트롱이 대화할 때 시간이 </a:t>
                      </a:r>
                      <a:r>
                        <a:rPr lang="ko-KR" altLang="en-US" sz="1800" b="0">
                          <a:latin typeface="+mn-lt"/>
                          <a:ea typeface="+mn-ea"/>
                          <a:cs typeface="+mn-cs"/>
                        </a:rPr>
                        <a:t>지연된 것을 감추기 </a:t>
                      </a:r>
                      <a:r>
                        <a:rPr lang="ko-KR" altLang="en-US" sz="1800" b="0" dirty="0">
                          <a:latin typeface="+mn-lt"/>
                          <a:ea typeface="+mn-ea"/>
                          <a:cs typeface="+mn-cs"/>
                        </a:rPr>
                        <a:t>위해 편집되어진 것이다</a:t>
                      </a:r>
                      <a:r>
                        <a:rPr lang="en-US" altLang="ko-KR" sz="1800" b="0" dirty="0">
                          <a:latin typeface="+mn-lt"/>
                          <a:ea typeface="+mn-ea"/>
                          <a:cs typeface="+mn-cs"/>
                        </a:rPr>
                        <a:t>. </a:t>
                      </a:r>
                      <a:endParaRPr lang="en-US" sz="1800" b="0" dirty="0">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8830826"/>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ko-KR" altLang="en-US" sz="3600">
                <a:solidFill>
                  <a:srgbClr val="004992"/>
                </a:solidFill>
                <a:latin typeface="+mn-lt"/>
                <a:ea typeface="+mn-ea"/>
                <a:cs typeface="+mn-cs"/>
              </a:rPr>
              <a:t>속단하기 “실행”</a:t>
            </a:r>
            <a:br>
              <a:rPr lang="ko-KR" altLang="en-US" sz="3600">
                <a:solidFill>
                  <a:srgbClr val="004992"/>
                </a:solidFill>
                <a:latin typeface="+mn-lt"/>
                <a:ea typeface="+mn-ea"/>
                <a:cs typeface="+mn-cs"/>
              </a:rPr>
            </a:br>
            <a:r>
              <a:rPr lang="en-US" altLang="ko-KR">
                <a:solidFill>
                  <a:srgbClr val="004992"/>
                </a:solidFill>
                <a:latin typeface="+mn-lt"/>
                <a:ea typeface="+mn-ea"/>
                <a:cs typeface="+mn-cs"/>
              </a:rPr>
              <a:t>-</a:t>
            </a:r>
            <a:r>
              <a:rPr lang="ko-KR" altLang="en-US">
                <a:solidFill>
                  <a:srgbClr val="004992"/>
                </a:solidFill>
                <a:latin typeface="+mn-lt"/>
                <a:ea typeface="+mn-ea"/>
                <a:cs typeface="+mn-cs"/>
              </a:rPr>
              <a:t>근거없는 소문</a:t>
            </a:r>
            <a:r>
              <a:rPr lang="en-US" altLang="ko-KR">
                <a:solidFill>
                  <a:srgbClr val="004992"/>
                </a:solidFill>
                <a:latin typeface="+mn-lt"/>
                <a:ea typeface="+mn-ea"/>
                <a:cs typeface="+mn-cs"/>
              </a:rPr>
              <a:t>-</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119</a:t>
            </a:fld>
            <a:endParaRPr lang="de-DE" altLang="ko-KR">
              <a:latin typeface="+mn-lt"/>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193"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3"/>
          <p:cNvSpPr txBox="1">
            <a:spLocks noChangeArrowheads="1"/>
          </p:cNvSpPr>
          <p:nvPr/>
        </p:nvSpPr>
        <p:spPr bwMode="auto">
          <a:xfrm>
            <a:off x="408955" y="2312440"/>
            <a:ext cx="11376000" cy="430887"/>
          </a:xfrm>
          <a:prstGeom prst="rect">
            <a:avLst/>
          </a:prstGeom>
          <a:noFill/>
          <a:ln w="9525">
            <a:noFill/>
            <a:miter lim="800000"/>
            <a:headEnd/>
            <a:tailEnd/>
          </a:ln>
        </p:spPr>
        <p:txBody>
          <a:bodyPr>
            <a:spAutoFit/>
          </a:bodyPr>
          <a:lstStyle/>
          <a:p>
            <a:pPr fontAlgn="base">
              <a:spcBef>
                <a:spcPct val="0"/>
              </a:spcBef>
              <a:spcAft>
                <a:spcPct val="0"/>
              </a:spcAft>
              <a:defRPr/>
            </a:pPr>
            <a:r>
              <a:rPr lang="ko-KR" altLang="en-US" sz="2200">
                <a:solidFill>
                  <a:srgbClr val="000000"/>
                </a:solidFill>
                <a:latin typeface="+mn-lt"/>
              </a:rPr>
              <a:t>미국 정부는 달착륙을 조작한 것인가</a:t>
            </a:r>
            <a:r>
              <a:rPr lang="en-US" altLang="ko-KR" sz="2200">
                <a:solidFill>
                  <a:srgbClr val="000000"/>
                </a:solidFill>
                <a:latin typeface="+mn-lt"/>
              </a:rPr>
              <a:t>?</a:t>
            </a:r>
            <a:endParaRPr lang="de-DE" sz="2200" dirty="0">
              <a:solidFill>
                <a:srgbClr val="000000"/>
              </a:solidFill>
              <a:latin typeface="+mn-lt"/>
            </a:endParaRPr>
          </a:p>
        </p:txBody>
      </p:sp>
      <p:sp>
        <p:nvSpPr>
          <p:cNvPr id="13" name="Caption_12"/>
          <p:cNvSpPr txBox="1">
            <a:spLocks noChangeArrowheads="1"/>
          </p:cNvSpPr>
          <p:nvPr/>
        </p:nvSpPr>
        <p:spPr bwMode="auto">
          <a:xfrm>
            <a:off x="4138971" y="5124758"/>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ko-KR" altLang="en-US" sz="1200" dirty="0">
                <a:latin typeface="+mn-lt"/>
              </a:rPr>
              <a:t>출처</a:t>
            </a:r>
            <a:r>
              <a:rPr lang="en-US" altLang="ko-KR" sz="1200" dirty="0">
                <a:latin typeface="+mn-lt"/>
              </a:rPr>
              <a:t>: </a:t>
            </a:r>
            <a:r>
              <a:rPr lang="ko-KR" altLang="en-US" sz="1200" dirty="0">
                <a:latin typeface="+mn-lt"/>
              </a:rPr>
              <a:t>독일 텔레비전 </a:t>
            </a:r>
            <a:r>
              <a:rPr lang="de-DE" altLang="de-DE" sz="1200" dirty="0">
                <a:latin typeface="+mn-lt"/>
              </a:rPr>
              <a:t>ZDF: „Vorsicht Verschwörung“ (</a:t>
            </a:r>
            <a:r>
              <a:rPr lang="ko-KR" altLang="en-US" sz="1200" dirty="0">
                <a:latin typeface="+mn-lt"/>
              </a:rPr>
              <a:t>음모조심</a:t>
            </a:r>
            <a:r>
              <a:rPr lang="en-US" altLang="ko-KR" sz="1200" dirty="0">
                <a:latin typeface="+mn-lt"/>
              </a:rPr>
              <a:t>)</a:t>
            </a:r>
            <a:endParaRPr lang="de-DE" altLang="de-DE" sz="1200" dirty="0">
              <a:latin typeface="+mn-lt"/>
            </a:endParaRPr>
          </a:p>
        </p:txBody>
      </p:sp>
      <p:sp>
        <p:nvSpPr>
          <p:cNvPr id="14" name="Caption_15"/>
          <p:cNvSpPr txBox="1">
            <a:spLocks noChangeArrowheads="1"/>
          </p:cNvSpPr>
          <p:nvPr/>
        </p:nvSpPr>
        <p:spPr bwMode="auto">
          <a:xfrm>
            <a:off x="4138971" y="3496940"/>
            <a:ext cx="7609984" cy="1627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ko-KR" altLang="en-US" sz="2400">
                <a:latin typeface="+mn-lt"/>
              </a:rPr>
              <a:t>롤랜드 에머리치 편집장 </a:t>
            </a:r>
            <a:r>
              <a:rPr lang="en-US" altLang="ko-KR" sz="2400">
                <a:latin typeface="+mn-lt"/>
              </a:rPr>
              <a:t>(</a:t>
            </a:r>
            <a:r>
              <a:rPr lang="ko-KR" altLang="en-US" sz="2400">
                <a:latin typeface="+mn-lt"/>
              </a:rPr>
              <a:t>인디펜던스 데이</a:t>
            </a:r>
            <a:r>
              <a:rPr lang="en-US" altLang="ko-KR" sz="2400">
                <a:latin typeface="+mn-lt"/>
              </a:rPr>
              <a:t>):</a:t>
            </a:r>
            <a:br>
              <a:rPr lang="en-US" altLang="ko-KR" sz="2400">
                <a:latin typeface="+mn-lt"/>
              </a:rPr>
            </a:br>
            <a:r>
              <a:rPr lang="en-US" altLang="ko-KR" sz="2400">
                <a:latin typeface="+mn-lt"/>
              </a:rPr>
              <a:t>“</a:t>
            </a:r>
            <a:r>
              <a:rPr lang="ko-KR" altLang="en-US" sz="2400">
                <a:latin typeface="+mn-lt"/>
              </a:rPr>
              <a:t>달착륙</a:t>
            </a:r>
            <a:r>
              <a:rPr lang="en-US" altLang="ko-KR" sz="2400">
                <a:latin typeface="+mn-lt"/>
              </a:rPr>
              <a:t>…</a:t>
            </a:r>
            <a:r>
              <a:rPr lang="ko-KR" altLang="en-US" sz="2400">
                <a:latin typeface="+mn-lt"/>
              </a:rPr>
              <a:t>아주 좋다</a:t>
            </a:r>
            <a:r>
              <a:rPr lang="en-US" altLang="ko-KR" sz="2400">
                <a:latin typeface="+mn-lt"/>
              </a:rPr>
              <a:t>…</a:t>
            </a:r>
            <a:r>
              <a:rPr lang="ko-KR" altLang="en-US" sz="2400">
                <a:latin typeface="+mn-lt"/>
              </a:rPr>
              <a:t>그런 일은 </a:t>
            </a:r>
            <a:r>
              <a:rPr lang="en-US" altLang="ko-KR" sz="2400">
                <a:latin typeface="+mn-lt"/>
              </a:rPr>
              <a:t>1960</a:t>
            </a:r>
            <a:r>
              <a:rPr lang="ko-KR" altLang="en-US" sz="2400">
                <a:latin typeface="+mn-lt"/>
              </a:rPr>
              <a:t>년대에서는 불가능하다</a:t>
            </a:r>
            <a:r>
              <a:rPr lang="en-US" altLang="ko-KR" sz="2400">
                <a:latin typeface="+mn-lt"/>
              </a:rPr>
              <a:t>. </a:t>
            </a:r>
            <a:r>
              <a:rPr lang="ko-KR" altLang="en-US" sz="2400">
                <a:latin typeface="+mn-lt"/>
              </a:rPr>
              <a:t>오늘날의 장비를 갖추었을 지라도 문제제기가 될 수 있다</a:t>
            </a:r>
            <a:r>
              <a:rPr lang="en-US" altLang="ko-KR" sz="2400">
                <a:latin typeface="+mn-lt"/>
              </a:rPr>
              <a:t>.”</a:t>
            </a:r>
            <a:endParaRPr lang="de-DE" altLang="de-DE" sz="2400" i="1" dirty="0">
              <a:latin typeface="+mn-lt"/>
            </a:endParaRPr>
          </a:p>
        </p:txBody>
      </p:sp>
      <p:sp>
        <p:nvSpPr>
          <p:cNvPr id="15" name="Rectangle 14"/>
          <p:cNvSpPr/>
          <p:nvPr/>
        </p:nvSpPr>
        <p:spPr>
          <a:xfrm>
            <a:off x="408955" y="2649106"/>
            <a:ext cx="11376000" cy="707886"/>
          </a:xfrm>
          <a:prstGeom prst="rect">
            <a:avLst/>
          </a:prstGeom>
        </p:spPr>
        <p:txBody>
          <a:bodyPr wrap="none">
            <a:noAutofit/>
          </a:bodyPr>
          <a:lstStyle/>
          <a:p>
            <a:pPr algn="ctr">
              <a:spcBef>
                <a:spcPts val="0"/>
              </a:spcBef>
            </a:pPr>
            <a:r>
              <a:rPr lang="ko-KR" altLang="en-US" sz="4000">
                <a:solidFill>
                  <a:srgbClr val="FF0000"/>
                </a:solidFill>
                <a:latin typeface="Calibri Light"/>
              </a:rPr>
              <a:t>아니다</a:t>
            </a:r>
            <a:r>
              <a:rPr lang="en-US" altLang="ko-KR" sz="4000">
                <a:solidFill>
                  <a:srgbClr val="FF0000"/>
                </a:solidFill>
                <a:latin typeface="Calibri Light"/>
              </a:rPr>
              <a:t>! </a:t>
            </a:r>
            <a:endParaRPr lang="de-DE" altLang="de-DE" sz="4000" dirty="0">
              <a:latin typeface="Calibri Light"/>
            </a:endParaRPr>
          </a:p>
        </p:txBody>
      </p:sp>
    </p:spTree>
    <p:extLst>
      <p:ext uri="{BB962C8B-B14F-4D97-AF65-F5344CB8AC3E}">
        <p14:creationId xmlns:p14="http://schemas.microsoft.com/office/powerpoint/2010/main" val="4129228783"/>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소문이나 다른 음모이론이 어떻게 발생되었는가</a:t>
            </a:r>
            <a:r>
              <a:rPr lang="en-US" altLang="ko-KR" sz="3600" dirty="0">
                <a:latin typeface="+mn-lt"/>
                <a:ea typeface="+mn-ea"/>
                <a:cs typeface="+mn-cs"/>
              </a:rPr>
              <a:t>?</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ko-KR" sz="240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120</a:t>
            </a:fld>
            <a:endParaRPr lang="de-DE" altLang="ko-KR">
              <a:latin typeface="+mn-lt"/>
            </a:endParaRPr>
          </a:p>
        </p:txBody>
      </p:sp>
    </p:spTree>
    <p:extLst>
      <p:ext uri="{BB962C8B-B14F-4D97-AF65-F5344CB8AC3E}">
        <p14:creationId xmlns:p14="http://schemas.microsoft.com/office/powerpoint/2010/main" val="1083059952"/>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소문이나 다른 음모이론이 어떻게 발생되었는가</a:t>
            </a:r>
            <a:r>
              <a:rPr lang="en-US" altLang="ko-KR" sz="3600" dirty="0">
                <a:latin typeface="+mn-lt"/>
                <a:ea typeface="+mn-ea"/>
                <a:cs typeface="+mn-cs"/>
              </a:rPr>
              <a:t>?</a:t>
            </a:r>
            <a:endParaRPr lang="en-US" sz="3600" dirty="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ko-KR" altLang="en-US" sz="2400" dirty="0">
                <a:solidFill>
                  <a:srgbClr val="333333"/>
                </a:solidFill>
              </a:rPr>
              <a:t>그것들은 종종 현실보다 더 흥미롭다</a:t>
            </a:r>
            <a:r>
              <a:rPr lang="en-US" altLang="ko-KR" sz="2400" dirty="0">
                <a:solidFill>
                  <a:srgbClr val="333333"/>
                </a:solidFill>
              </a:rPr>
              <a:t>.</a:t>
            </a:r>
          </a:p>
          <a:p>
            <a:pPr marL="342900" lvl="0" indent="-342900" defTabSz="914400" fontAlgn="base">
              <a:buClr>
                <a:srgbClr val="333333"/>
              </a:buClr>
              <a:buFont typeface="WingDings"/>
              <a:buChar char=""/>
            </a:pPr>
            <a:r>
              <a:rPr lang="ko-KR" altLang="en-US" sz="2400" dirty="0">
                <a:solidFill>
                  <a:srgbClr val="333333"/>
                </a:solidFill>
              </a:rPr>
              <a:t>그것들은 확인하기 어렵고 사람들이 쉽게 믿을수 있는 사실에 기초하고 있다</a:t>
            </a:r>
            <a:r>
              <a:rPr lang="en-US" altLang="ko-KR" sz="2400" dirty="0">
                <a:solidFill>
                  <a:srgbClr val="333333"/>
                </a:solidFill>
              </a:rPr>
              <a:t>.(e.g., </a:t>
            </a:r>
            <a:r>
              <a:rPr lang="ko-KR" altLang="en-US" sz="2400" dirty="0">
                <a:solidFill>
                  <a:srgbClr val="333333"/>
                </a:solidFill>
              </a:rPr>
              <a:t>휘날리는 깃발은 사진이 지구에서 찍힌것임을 나타낸다</a:t>
            </a:r>
            <a:r>
              <a:rPr lang="en-US" altLang="ko-KR" sz="2400" dirty="0">
                <a:solidFill>
                  <a:srgbClr val="333333"/>
                </a:solidFill>
              </a:rPr>
              <a:t>).</a:t>
            </a:r>
          </a:p>
          <a:p>
            <a:pPr marL="342900" lvl="0" indent="-342900" defTabSz="914400" fontAlgn="base">
              <a:buClr>
                <a:srgbClr val="333333"/>
              </a:buClr>
              <a:buFont typeface="WingDings"/>
              <a:buChar char=""/>
            </a:pPr>
            <a:r>
              <a:rPr lang="ko-KR" altLang="en-US" sz="2400" dirty="0">
                <a:solidFill>
                  <a:srgbClr val="333333"/>
                </a:solidFill>
              </a:rPr>
              <a:t>그것들은 대체 가능한 설명들을 숨긴다</a:t>
            </a:r>
            <a:r>
              <a:rPr lang="en-US" altLang="ko-KR" sz="2400" dirty="0">
                <a:solidFill>
                  <a:srgbClr val="333333"/>
                </a:solidFill>
              </a:rPr>
              <a:t>. (e.g., </a:t>
            </a:r>
            <a:r>
              <a:rPr lang="ko-KR" altLang="en-US" sz="2400" dirty="0">
                <a:solidFill>
                  <a:srgbClr val="333333"/>
                </a:solidFill>
              </a:rPr>
              <a:t>별이 없는 하늘은 밤에 찍는 사진기술로서 설명될 수 있다</a:t>
            </a:r>
            <a:r>
              <a:rPr lang="en-US" altLang="ko-KR" sz="2400" dirty="0">
                <a:solidFill>
                  <a:srgbClr val="333333"/>
                </a:solidFill>
              </a:rPr>
              <a:t>)</a:t>
            </a:r>
          </a:p>
          <a:p>
            <a:pPr marL="342900" lvl="0" indent="-342900" defTabSz="914400" fontAlgn="base">
              <a:buClr>
                <a:srgbClr val="333333"/>
              </a:buClr>
              <a:buFont typeface="WingDings"/>
              <a:buChar char=""/>
            </a:pPr>
            <a:r>
              <a:rPr lang="ko-KR" altLang="en-US" sz="2400" dirty="0">
                <a:solidFill>
                  <a:srgbClr val="333333"/>
                </a:solidFill>
              </a:rPr>
              <a:t>소문은 맥락 바깥의 사실을 가지고 그것들을 극단으로 몰아간다</a:t>
            </a:r>
            <a:r>
              <a:rPr lang="en-US" altLang="ko-KR"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121</a:t>
            </a:fld>
            <a:endParaRPr lang="de-DE" altLang="ko-KR">
              <a:latin typeface="+mn-lt"/>
            </a:endParaRPr>
          </a:p>
        </p:txBody>
      </p:sp>
    </p:spTree>
    <p:extLst>
      <p:ext uri="{BB962C8B-B14F-4D97-AF65-F5344CB8AC3E}">
        <p14:creationId xmlns:p14="http://schemas.microsoft.com/office/powerpoint/2010/main" val="3709571879"/>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Office 테마">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테마">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4892</Words>
  <Application>Microsoft Macintosh PowerPoint</Application>
  <PresentationFormat>Benutzerdefiniert</PresentationFormat>
  <Paragraphs>1103</Paragraphs>
  <Slides>121</Slides>
  <Notes>121</Notes>
  <HiddenSlides>0</HiddenSlides>
  <MMClips>0</MMClips>
  <ScaleCrop>false</ScaleCrop>
  <HeadingPairs>
    <vt:vector size="6" baseType="variant">
      <vt:variant>
        <vt:lpstr>Verwendete Schriftarten</vt:lpstr>
      </vt:variant>
      <vt:variant>
        <vt:i4>8</vt:i4>
      </vt:variant>
      <vt:variant>
        <vt:lpstr>Design</vt:lpstr>
      </vt:variant>
      <vt:variant>
        <vt:i4>2</vt:i4>
      </vt:variant>
      <vt:variant>
        <vt:lpstr>Folientitel</vt:lpstr>
      </vt:variant>
      <vt:variant>
        <vt:i4>121</vt:i4>
      </vt:variant>
    </vt:vector>
  </HeadingPairs>
  <TitlesOfParts>
    <vt:vector size="131" baseType="lpstr">
      <vt:lpstr>Gulim</vt:lpstr>
      <vt:lpstr>Arial</vt:lpstr>
      <vt:lpstr>Calibri</vt:lpstr>
      <vt:lpstr>Calibri Light</vt:lpstr>
      <vt:lpstr>Symbol</vt:lpstr>
      <vt:lpstr>Times New Roman</vt:lpstr>
      <vt:lpstr>Wingdings</vt:lpstr>
      <vt:lpstr>Wingdings</vt:lpstr>
      <vt:lpstr>UKE_PPT-Vorlage_16zu9</vt:lpstr>
      <vt:lpstr>1_UKE_PPT-Vorlage_16zu9</vt:lpstr>
      <vt:lpstr>MCT 2 B – 속단하기 I</vt:lpstr>
      <vt:lpstr>비약 결론</vt:lpstr>
      <vt:lpstr>비약 결론</vt:lpstr>
      <vt:lpstr>비약 결론</vt:lpstr>
      <vt:lpstr>비약 결론</vt:lpstr>
      <vt:lpstr>비약 결론</vt:lpstr>
      <vt:lpstr>100%보증 없는 추측</vt:lpstr>
      <vt:lpstr>100%보증 없는 추측</vt:lpstr>
      <vt:lpstr>100%보증 없는 추측</vt:lpstr>
      <vt:lpstr>비약 결론 “행동에서”</vt:lpstr>
      <vt:lpstr>비약 결론 “행동에서”</vt:lpstr>
      <vt:lpstr>비약 결론 “행동에서”</vt:lpstr>
      <vt:lpstr>비밀결사에 의한 미국의 침입을 암시하는 어떠한 단서들이 미국의 1달러 지폐에 있는가? - 현대 전설들 -</vt:lpstr>
      <vt:lpstr>행동에서 너무 이른 추론 비밀결사에 의해 미국의 침입을 제안하는 어떠한 단서들이 미국의 1달러 지폐에 있는가?</vt:lpstr>
      <vt:lpstr>행동에서 너무 이른 추론 비밀결사에 의해 미국의 침입을 제안하는 어떠한 단서들이 미국의 1달러 지폐에 있는가?</vt:lpstr>
      <vt:lpstr>너무 이른 추론 - 현대 전설들 -</vt:lpstr>
      <vt:lpstr>어떻게 이러한 음모이론이 생겼는가?</vt:lpstr>
      <vt:lpstr>어떻게 이러한 음모이론이 생겼는가?</vt:lpstr>
      <vt:lpstr>어떻게 이러한 음모이론이 생겼는가?</vt:lpstr>
      <vt:lpstr>우리는 이것을 왜 하는 것 일까?</vt:lpstr>
      <vt:lpstr>우리는 이것을 왜 하는 것 일까?</vt:lpstr>
      <vt:lpstr>정신증 동안 어떻게 잘못된 해석으로 이끄는가-예</vt:lpstr>
      <vt:lpstr>과제 (1)</vt:lpstr>
      <vt:lpstr>과제 (1)</vt:lpstr>
      <vt:lpstr>과제 (1)</vt:lpstr>
      <vt:lpstr>그림 1</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그림 2</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그림 3</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그림 4</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선택 : 비디오 영상</vt:lpstr>
      <vt:lpstr>그림 5</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그림6</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그림 7</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사진 2</vt:lpstr>
      <vt:lpstr>무엇으로 보입니까?</vt:lpstr>
      <vt:lpstr>지금은 무엇으로 보입니까?</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일상생활의 변화</vt:lpstr>
      <vt:lpstr>일상생활의 변화</vt:lpstr>
      <vt:lpstr>일상생활의 변화</vt:lpstr>
      <vt:lpstr>일상생활의 변화</vt:lpstr>
      <vt:lpstr>일상생활의 변화</vt:lpstr>
      <vt:lpstr>이것은 정신증과 어떤 관련이 있을까요?</vt:lpstr>
      <vt:lpstr>이것은 정신증과 어떤 관련이 있을까요?</vt:lpstr>
      <vt:lpstr>이것은 정신증과 어떤 관련이 있을까요?</vt:lpstr>
      <vt:lpstr>집중해주셔서 감사합니다!</vt:lpstr>
      <vt:lpstr>PowerPoint-Präsentation</vt:lpstr>
      <vt:lpstr>속단하기 “실행” -근거없는 소문-</vt:lpstr>
      <vt:lpstr>속단하기 “실행” -근거없는 소문-</vt:lpstr>
      <vt:lpstr>속단하기 “실행” -근거없는 소문-</vt:lpstr>
      <vt:lpstr>속단하기 “실행” -근거없는 소문-</vt:lpstr>
      <vt:lpstr>속단하기 “실행” -근거없는 소문-</vt:lpstr>
      <vt:lpstr>속단하기 “실행” -근거없는 소문-</vt:lpstr>
      <vt:lpstr>소문이나 다른 음모이론이 어떻게 발생되었는가?</vt:lpstr>
      <vt:lpstr>소문이나 다른 음모이론이 어떻게 발생되었는가?</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Steffen Moritz</dc:creator>
  <cp:lastModifiedBy>Arne Sibilis</cp:lastModifiedBy>
  <cp:revision>341</cp:revision>
  <dcterms:created xsi:type="dcterms:W3CDTF">2002-10-15T10:55:06Z</dcterms:created>
  <dcterms:modified xsi:type="dcterms:W3CDTF">2023-12-21T21:44:02Z</dcterms:modified>
</cp:coreProperties>
</file>