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57"/>
  </p:notesMasterIdLst>
  <p:handoutMasterIdLst>
    <p:handoutMasterId r:id="rId158"/>
  </p:handoutMasterIdLst>
  <p:sldIdLst>
    <p:sldId id="853" r:id="rId2"/>
    <p:sldId id="790" r:id="rId3"/>
    <p:sldId id="837" r:id="rId4"/>
    <p:sldId id="836" r:id="rId5"/>
    <p:sldId id="835" r:id="rId6"/>
    <p:sldId id="834" r:id="rId7"/>
    <p:sldId id="816" r:id="rId8"/>
    <p:sldId id="691" r:id="rId9"/>
    <p:sldId id="838" r:id="rId10"/>
    <p:sldId id="839" r:id="rId11"/>
    <p:sldId id="855" r:id="rId12"/>
    <p:sldId id="854" r:id="rId13"/>
    <p:sldId id="797" r:id="rId14"/>
    <p:sldId id="842" r:id="rId15"/>
    <p:sldId id="841" r:id="rId16"/>
    <p:sldId id="699" r:id="rId17"/>
    <p:sldId id="812" r:id="rId18"/>
    <p:sldId id="723" r:id="rId19"/>
    <p:sldId id="780" r:id="rId20"/>
    <p:sldId id="590" r:id="rId21"/>
    <p:sldId id="843" r:id="rId22"/>
    <p:sldId id="769" r:id="rId23"/>
    <p:sldId id="799" r:id="rId24"/>
    <p:sldId id="845" r:id="rId25"/>
    <p:sldId id="844" r:id="rId26"/>
    <p:sldId id="594" r:id="rId27"/>
    <p:sldId id="425" r:id="rId28"/>
    <p:sldId id="426" r:id="rId29"/>
    <p:sldId id="427" r:id="rId30"/>
    <p:sldId id="428" r:id="rId31"/>
    <p:sldId id="429" r:id="rId32"/>
    <p:sldId id="430" r:id="rId33"/>
    <p:sldId id="431" r:id="rId34"/>
    <p:sldId id="432" r:id="rId35"/>
    <p:sldId id="593" r:id="rId36"/>
    <p:sldId id="595" r:id="rId37"/>
    <p:sldId id="596" r:id="rId38"/>
    <p:sldId id="597" r:id="rId39"/>
    <p:sldId id="598" r:id="rId40"/>
    <p:sldId id="599" r:id="rId41"/>
    <p:sldId id="600" r:id="rId42"/>
    <p:sldId id="601" r:id="rId43"/>
    <p:sldId id="602" r:id="rId44"/>
    <p:sldId id="776" r:id="rId45"/>
    <p:sldId id="825" r:id="rId46"/>
    <p:sldId id="826" r:id="rId47"/>
    <p:sldId id="827" r:id="rId48"/>
    <p:sldId id="828" r:id="rId49"/>
    <p:sldId id="829" r:id="rId50"/>
    <p:sldId id="830" r:id="rId51"/>
    <p:sldId id="831" r:id="rId52"/>
    <p:sldId id="832" r:id="rId53"/>
    <p:sldId id="833"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23"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814" r:id="rId122"/>
    <p:sldId id="846" r:id="rId123"/>
    <p:sldId id="670" r:id="rId124"/>
    <p:sldId id="671" r:id="rId125"/>
    <p:sldId id="763" r:id="rId126"/>
    <p:sldId id="764" r:id="rId127"/>
    <p:sldId id="677" r:id="rId128"/>
    <p:sldId id="678" r:id="rId129"/>
    <p:sldId id="679" r:id="rId130"/>
    <p:sldId id="680" r:id="rId131"/>
    <p:sldId id="681" r:id="rId132"/>
    <p:sldId id="765" r:id="rId133"/>
    <p:sldId id="766" r:id="rId134"/>
    <p:sldId id="801" r:id="rId135"/>
    <p:sldId id="721" r:id="rId136"/>
    <p:sldId id="768" r:id="rId137"/>
    <p:sldId id="818" r:id="rId138"/>
    <p:sldId id="850" r:id="rId139"/>
    <p:sldId id="849" r:id="rId140"/>
    <p:sldId id="848" r:id="rId141"/>
    <p:sldId id="847" r:id="rId142"/>
    <p:sldId id="800" r:id="rId143"/>
    <p:sldId id="852" r:id="rId144"/>
    <p:sldId id="851" r:id="rId145"/>
    <p:sldId id="824" r:id="rId146"/>
    <p:sldId id="802" r:id="rId147"/>
    <p:sldId id="803" r:id="rId148"/>
    <p:sldId id="804" r:id="rId149"/>
    <p:sldId id="805" r:id="rId150"/>
    <p:sldId id="806" r:id="rId151"/>
    <p:sldId id="807" r:id="rId152"/>
    <p:sldId id="808" r:id="rId153"/>
    <p:sldId id="809" r:id="rId154"/>
    <p:sldId id="810" r:id="rId155"/>
    <p:sldId id="811" r:id="rId156"/>
  </p:sldIdLst>
  <p:sldSz cx="12195175" cy="6858000"/>
  <p:notesSz cx="6781800" cy="9926638"/>
  <p:embeddedFontLst>
    <p:embeddedFont>
      <p:font typeface="Calibri" panose="020F0502020204030204" pitchFamily="34" charset="0"/>
      <p:regular r:id="rId159"/>
      <p:bold r:id="rId160"/>
      <p:italic r:id="rId161"/>
      <p:boldItalic r:id="rId162"/>
    </p:embeddedFont>
    <p:embeddedFont>
      <p:font typeface="Calibri Light" panose="020F0302020204030204" pitchFamily="34" charset="0"/>
      <p:regular r:id="rId163"/>
      <p:italic r:id="rId16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itchFamily="18" charset="0"/>
        <a:ea typeface="+mn-ea"/>
        <a:cs typeface="+mn-cs"/>
      </a:defRPr>
    </a:lvl6pPr>
    <a:lvl7pPr marL="2743200" algn="l" defTabSz="914400" rtl="0" eaLnBrk="1" latinLnBrk="0" hangingPunct="1">
      <a:defRPr sz="4000" kern="1200">
        <a:solidFill>
          <a:schemeClr val="tx1"/>
        </a:solidFill>
        <a:latin typeface="Times New Roman" pitchFamily="18" charset="0"/>
        <a:ea typeface="+mn-ea"/>
        <a:cs typeface="+mn-cs"/>
      </a:defRPr>
    </a:lvl7pPr>
    <a:lvl8pPr marL="3200400" algn="l" defTabSz="914400" rtl="0" eaLnBrk="1" latinLnBrk="0" hangingPunct="1">
      <a:defRPr sz="4000" kern="1200">
        <a:solidFill>
          <a:schemeClr val="tx1"/>
        </a:solidFill>
        <a:latin typeface="Times New Roman" pitchFamily="18" charset="0"/>
        <a:ea typeface="+mn-ea"/>
        <a:cs typeface="+mn-cs"/>
      </a:defRPr>
    </a:lvl8pPr>
    <a:lvl9pPr marL="3657600" algn="l" defTabSz="914400" rtl="0" eaLnBrk="1" latinLnBrk="0" hangingPunct="1">
      <a:defRPr sz="4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35" autoAdjust="0"/>
    <p:restoredTop sz="97674" autoAdjust="0"/>
  </p:normalViewPr>
  <p:slideViewPr>
    <p:cSldViewPr>
      <p:cViewPr varScale="1">
        <p:scale>
          <a:sx n="67" d="100"/>
          <a:sy n="67" d="100"/>
        </p:scale>
        <p:origin x="740" y="44"/>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66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pPr>
              <a:defRPr/>
            </a:pPr>
            <a:fld id="{08E74879-FFC8-4A01-B36A-04B3E9F48EED}" type="slidenum">
              <a:rPr lang="en-GB"/>
              <a:pPr>
                <a:defRPr/>
              </a:pPr>
              <a:t>‹Nr.›</a:t>
            </a:fld>
            <a:endParaRPr lang="en-GB"/>
          </a:p>
        </p:txBody>
      </p:sp>
    </p:spTree>
    <p:extLst>
      <p:ext uri="{BB962C8B-B14F-4D97-AF65-F5344CB8AC3E}">
        <p14:creationId xmlns:p14="http://schemas.microsoft.com/office/powerpoint/2010/main" val="1072298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23654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pPr>
              <a:defRPr/>
            </a:pPr>
            <a:fld id="{E1136681-ACD8-45BF-BE04-A1741B2005D1}" type="slidenum">
              <a:rPr lang="de-DE"/>
              <a:pPr>
                <a:defRPr/>
              </a:pPr>
              <a:t>‹Nr.›</a:t>
            </a:fld>
            <a:endParaRPr lang="de-DE"/>
          </a:p>
        </p:txBody>
      </p:sp>
    </p:spTree>
    <p:extLst>
      <p:ext uri="{BB962C8B-B14F-4D97-AF65-F5344CB8AC3E}">
        <p14:creationId xmlns:p14="http://schemas.microsoft.com/office/powerpoint/2010/main" val="28449283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2</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3</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4</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5</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6</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B1C581B-6288-40C9-8711-4F3184899B50}" type="slidenum">
              <a:rPr lang="de-DE" smtClean="0"/>
              <a:pPr/>
              <a:t>7</a:t>
            </a:fld>
            <a:endParaRPr lang="de-DE"/>
          </a:p>
        </p:txBody>
      </p:sp>
      <p:sp>
        <p:nvSpPr>
          <p:cNvPr id="31746"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2974445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85839B4B-EDF0-4980-A713-B66C4EFB9846}" type="slidenum">
              <a:rPr lang="de-DE" smtClean="0"/>
              <a:pPr/>
              <a:t>8</a:t>
            </a:fld>
            <a:endParaRPr lang="de-DE"/>
          </a:p>
        </p:txBody>
      </p:sp>
      <p:sp>
        <p:nvSpPr>
          <p:cNvPr id="3379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04222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85839B4B-EDF0-4980-A713-B66C4EFB9846}" type="slidenum">
              <a:rPr lang="de-DE" smtClean="0"/>
              <a:pPr/>
              <a:t>9</a:t>
            </a:fld>
            <a:endParaRPr lang="de-DE"/>
          </a:p>
        </p:txBody>
      </p:sp>
      <p:sp>
        <p:nvSpPr>
          <p:cNvPr id="3379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042226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698F1AA-E437-4DC3-A4B0-01C0D1724F71}" type="slidenum">
              <a:rPr lang="de-DE" smtClean="0"/>
              <a:pPr/>
              <a:t>10</a:t>
            </a:fld>
            <a:endParaRPr lang="de-DE"/>
          </a:p>
        </p:txBody>
      </p:sp>
      <p:sp>
        <p:nvSpPr>
          <p:cNvPr id="39938" name="Rectangle 2"/>
          <p:cNvSpPr>
            <a:spLocks noGrp="1" noRot="1" noChangeAspect="1" noChangeArrowheads="1" noTextEdit="1"/>
          </p:cNvSpPr>
          <p:nvPr>
            <p:ph type="sldImg"/>
          </p:nvPr>
        </p:nvSpPr>
        <p:spPr>
          <a:xfrm>
            <a:off x="82550" y="744538"/>
            <a:ext cx="6618288" cy="3722687"/>
          </a:xfrm>
          <a:ln/>
        </p:spPr>
      </p:sp>
      <p:sp>
        <p:nvSpPr>
          <p:cNvPr id="39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0273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698F1AA-E437-4DC3-A4B0-01C0D1724F71}" type="slidenum">
              <a:rPr lang="de-DE" smtClean="0"/>
              <a:pPr/>
              <a:t>11</a:t>
            </a:fld>
            <a:endParaRPr lang="de-DE"/>
          </a:p>
        </p:txBody>
      </p:sp>
      <p:sp>
        <p:nvSpPr>
          <p:cNvPr id="39938" name="Rectangle 2"/>
          <p:cNvSpPr>
            <a:spLocks noGrp="1" noRot="1" noChangeAspect="1" noChangeArrowheads="1" noTextEdit="1"/>
          </p:cNvSpPr>
          <p:nvPr>
            <p:ph type="sldImg"/>
          </p:nvPr>
        </p:nvSpPr>
        <p:spPr>
          <a:xfrm>
            <a:off x="82550" y="744538"/>
            <a:ext cx="6618288" cy="3722687"/>
          </a:xfrm>
          <a:ln/>
        </p:spPr>
      </p:sp>
      <p:sp>
        <p:nvSpPr>
          <p:cNvPr id="39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174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698F1AA-E437-4DC3-A4B0-01C0D1724F71}" type="slidenum">
              <a:rPr lang="de-DE" smtClean="0"/>
              <a:pPr/>
              <a:t>12</a:t>
            </a:fld>
            <a:endParaRPr lang="de-DE"/>
          </a:p>
        </p:txBody>
      </p:sp>
      <p:sp>
        <p:nvSpPr>
          <p:cNvPr id="39938" name="Rectangle 2"/>
          <p:cNvSpPr>
            <a:spLocks noGrp="1" noRot="1" noChangeAspect="1" noChangeArrowheads="1" noTextEdit="1"/>
          </p:cNvSpPr>
          <p:nvPr>
            <p:ph type="sldImg"/>
          </p:nvPr>
        </p:nvSpPr>
        <p:spPr>
          <a:xfrm>
            <a:off x="82550" y="744538"/>
            <a:ext cx="6618288" cy="3722687"/>
          </a:xfrm>
          <a:ln/>
        </p:spPr>
      </p:sp>
      <p:sp>
        <p:nvSpPr>
          <p:cNvPr id="39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79294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2E0AD6B-0ED9-4650-99FC-875A7A08CD0C}" type="slidenum">
              <a:rPr lang="de-DE" smtClean="0"/>
              <a:pPr/>
              <a:t>13</a:t>
            </a:fld>
            <a:endParaRPr lang="de-DE"/>
          </a:p>
        </p:txBody>
      </p:sp>
      <p:sp>
        <p:nvSpPr>
          <p:cNvPr id="46082" name="Rectangle 2"/>
          <p:cNvSpPr>
            <a:spLocks noGrp="1" noRot="1" noChangeAspect="1" noChangeArrowheads="1" noTextEdit="1"/>
          </p:cNvSpPr>
          <p:nvPr>
            <p:ph type="sldImg"/>
          </p:nvPr>
        </p:nvSpPr>
        <p:spPr>
          <a:xfrm>
            <a:off x="82550" y="744538"/>
            <a:ext cx="6618288" cy="3722687"/>
          </a:xfrm>
          <a:ln/>
        </p:spPr>
      </p:sp>
      <p:sp>
        <p:nvSpPr>
          <p:cNvPr id="46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0296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2E0AD6B-0ED9-4650-99FC-875A7A08CD0C}" type="slidenum">
              <a:rPr lang="de-DE" smtClean="0"/>
              <a:pPr/>
              <a:t>14</a:t>
            </a:fld>
            <a:endParaRPr lang="de-DE"/>
          </a:p>
        </p:txBody>
      </p:sp>
      <p:sp>
        <p:nvSpPr>
          <p:cNvPr id="46082" name="Rectangle 2"/>
          <p:cNvSpPr>
            <a:spLocks noGrp="1" noRot="1" noChangeAspect="1" noChangeArrowheads="1" noTextEdit="1"/>
          </p:cNvSpPr>
          <p:nvPr>
            <p:ph type="sldImg"/>
          </p:nvPr>
        </p:nvSpPr>
        <p:spPr>
          <a:xfrm>
            <a:off x="82550" y="744538"/>
            <a:ext cx="6618288" cy="3722687"/>
          </a:xfrm>
          <a:ln/>
        </p:spPr>
      </p:sp>
      <p:sp>
        <p:nvSpPr>
          <p:cNvPr id="46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0296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2E0AD6B-0ED9-4650-99FC-875A7A08CD0C}" type="slidenum">
              <a:rPr lang="de-DE" smtClean="0"/>
              <a:pPr/>
              <a:t>15</a:t>
            </a:fld>
            <a:endParaRPr lang="de-DE"/>
          </a:p>
        </p:txBody>
      </p:sp>
      <p:sp>
        <p:nvSpPr>
          <p:cNvPr id="46082" name="Rectangle 2"/>
          <p:cNvSpPr>
            <a:spLocks noGrp="1" noRot="1" noChangeAspect="1" noChangeArrowheads="1" noTextEdit="1"/>
          </p:cNvSpPr>
          <p:nvPr>
            <p:ph type="sldImg"/>
          </p:nvPr>
        </p:nvSpPr>
        <p:spPr>
          <a:xfrm>
            <a:off x="82550" y="744538"/>
            <a:ext cx="6618288" cy="3722687"/>
          </a:xfrm>
          <a:ln/>
        </p:spPr>
      </p:sp>
      <p:sp>
        <p:nvSpPr>
          <p:cNvPr id="46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0296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D135269C-F839-4132-9815-2AC4B29C27B2}" type="slidenum">
              <a:rPr lang="de-DE" smtClean="0"/>
              <a:pPr/>
              <a:t>16</a:t>
            </a:fld>
            <a:endParaRPr lang="de-DE"/>
          </a:p>
        </p:txBody>
      </p:sp>
      <p:sp>
        <p:nvSpPr>
          <p:cNvPr id="48130" name="Rectangle 2"/>
          <p:cNvSpPr>
            <a:spLocks noGrp="1" noRot="1" noChangeAspect="1" noChangeArrowheads="1" noTextEdit="1"/>
          </p:cNvSpPr>
          <p:nvPr>
            <p:ph type="sldImg"/>
          </p:nvPr>
        </p:nvSpPr>
        <p:spPr>
          <a:xfrm>
            <a:off x="82550" y="744538"/>
            <a:ext cx="6618288" cy="3722687"/>
          </a:xfrm>
          <a:ln/>
        </p:spPr>
      </p:sp>
      <p:sp>
        <p:nvSpPr>
          <p:cNvPr id="481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1102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57D77CD1-182B-49DB-BAF8-F4B952F8F9F5}" type="slidenum">
              <a:rPr lang="de-DE" smtClean="0"/>
              <a:pPr/>
              <a:t>17</a:t>
            </a:fld>
            <a:endParaRPr lang="de-DE"/>
          </a:p>
        </p:txBody>
      </p:sp>
      <p:sp>
        <p:nvSpPr>
          <p:cNvPr id="52226" name="Rectangle 2"/>
          <p:cNvSpPr>
            <a:spLocks noGrp="1" noRot="1" noChangeAspect="1" noChangeArrowheads="1" noTextEdit="1"/>
          </p:cNvSpPr>
          <p:nvPr>
            <p:ph type="sldImg"/>
          </p:nvPr>
        </p:nvSpPr>
        <p:spPr>
          <a:xfrm>
            <a:off x="84138" y="744538"/>
            <a:ext cx="6618287" cy="3722687"/>
          </a:xfrm>
          <a:ln/>
        </p:spPr>
      </p:sp>
      <p:sp>
        <p:nvSpPr>
          <p:cNvPr id="52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59943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57D77CD1-182B-49DB-BAF8-F4B952F8F9F5}" type="slidenum">
              <a:rPr lang="de-DE" smtClean="0"/>
              <a:pPr/>
              <a:t>18</a:t>
            </a:fld>
            <a:endParaRPr lang="de-DE"/>
          </a:p>
        </p:txBody>
      </p:sp>
      <p:sp>
        <p:nvSpPr>
          <p:cNvPr id="52226" name="Rectangle 2"/>
          <p:cNvSpPr>
            <a:spLocks noGrp="1" noRot="1" noChangeAspect="1" noChangeArrowheads="1" noTextEdit="1"/>
          </p:cNvSpPr>
          <p:nvPr>
            <p:ph type="sldImg"/>
          </p:nvPr>
        </p:nvSpPr>
        <p:spPr>
          <a:xfrm>
            <a:off x="84138" y="744538"/>
            <a:ext cx="6618287" cy="3722687"/>
          </a:xfrm>
          <a:ln/>
        </p:spPr>
      </p:sp>
      <p:sp>
        <p:nvSpPr>
          <p:cNvPr id="52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99789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EC8B62E0-1E51-4E39-B543-47ABE9AE78CB}" type="slidenum">
              <a:rPr lang="de-DE" smtClean="0"/>
              <a:pPr/>
              <a:t>19</a:t>
            </a:fld>
            <a:endParaRPr lang="de-DE"/>
          </a:p>
        </p:txBody>
      </p:sp>
      <p:sp>
        <p:nvSpPr>
          <p:cNvPr id="54274" name="Rectangle 2"/>
          <p:cNvSpPr>
            <a:spLocks noGrp="1" noRot="1" noChangeAspect="1" noChangeArrowheads="1" noTextEdit="1"/>
          </p:cNvSpPr>
          <p:nvPr>
            <p:ph type="sldImg"/>
          </p:nvPr>
        </p:nvSpPr>
        <p:spPr>
          <a:xfrm>
            <a:off x="84138" y="744538"/>
            <a:ext cx="6618287" cy="3722687"/>
          </a:xfrm>
          <a:ln/>
        </p:spPr>
      </p:sp>
      <p:sp>
        <p:nvSpPr>
          <p:cNvPr id="542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09378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C48175F2-4FBE-48DF-A6E4-80954724C681}" type="slidenum">
              <a:rPr lang="de-DE" smtClean="0"/>
              <a:pPr/>
              <a:t>20</a:t>
            </a:fld>
            <a:endParaRPr lang="de-DE"/>
          </a:p>
        </p:txBody>
      </p:sp>
      <p:sp>
        <p:nvSpPr>
          <p:cNvPr id="58370" name="Rectangle 2"/>
          <p:cNvSpPr>
            <a:spLocks noGrp="1" noRot="1" noChangeAspect="1" noChangeArrowheads="1" noTextEdit="1"/>
          </p:cNvSpPr>
          <p:nvPr>
            <p:ph type="sldImg"/>
          </p:nvPr>
        </p:nvSpPr>
        <p:spPr>
          <a:xfrm>
            <a:off x="82550" y="744538"/>
            <a:ext cx="6618288" cy="3722687"/>
          </a:xfrm>
          <a:ln/>
        </p:spPr>
      </p:sp>
      <p:sp>
        <p:nvSpPr>
          <p:cNvPr id="583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50897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C48175F2-4FBE-48DF-A6E4-80954724C681}" type="slidenum">
              <a:rPr lang="de-DE" smtClean="0"/>
              <a:pPr/>
              <a:t>21</a:t>
            </a:fld>
            <a:endParaRPr lang="de-DE"/>
          </a:p>
        </p:txBody>
      </p:sp>
      <p:sp>
        <p:nvSpPr>
          <p:cNvPr id="58370" name="Rectangle 2"/>
          <p:cNvSpPr>
            <a:spLocks noGrp="1" noRot="1" noChangeAspect="1" noChangeArrowheads="1" noTextEdit="1"/>
          </p:cNvSpPr>
          <p:nvPr>
            <p:ph type="sldImg"/>
          </p:nvPr>
        </p:nvSpPr>
        <p:spPr>
          <a:xfrm>
            <a:off x="82550" y="744538"/>
            <a:ext cx="6618288" cy="3722687"/>
          </a:xfrm>
          <a:ln/>
        </p:spPr>
      </p:sp>
      <p:sp>
        <p:nvSpPr>
          <p:cNvPr id="583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50897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p>
            <a:fld id="{05644F8E-7C5A-4486-B950-8BD1EE2F41F3}" type="slidenum">
              <a:rPr lang="de-DE" smtClean="0"/>
              <a:pPr/>
              <a:t>22</a:t>
            </a:fld>
            <a:endParaRPr lang="de-DE"/>
          </a:p>
        </p:txBody>
      </p:sp>
      <p:sp>
        <p:nvSpPr>
          <p:cNvPr id="60418" name="Rectangle 2"/>
          <p:cNvSpPr>
            <a:spLocks noGrp="1" noRot="1" noChangeAspect="1" noChangeArrowheads="1" noTextEdit="1"/>
          </p:cNvSpPr>
          <p:nvPr>
            <p:ph type="sldImg"/>
          </p:nvPr>
        </p:nvSpPr>
        <p:spPr>
          <a:xfrm>
            <a:off x="82550" y="744538"/>
            <a:ext cx="6618288" cy="3722687"/>
          </a:xfrm>
          <a:ln/>
        </p:spPr>
      </p:sp>
      <p:sp>
        <p:nvSpPr>
          <p:cNvPr id="604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36247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9F76FC7-A0AF-49DE-A7F7-0216EFC34392}" type="slidenum">
              <a:rPr lang="de-DE" smtClean="0"/>
              <a:pPr/>
              <a:t>23</a:t>
            </a:fld>
            <a:endParaRPr lang="de-DE"/>
          </a:p>
        </p:txBody>
      </p:sp>
      <p:sp>
        <p:nvSpPr>
          <p:cNvPr id="66562" name="Rectangle 2"/>
          <p:cNvSpPr>
            <a:spLocks noGrp="1" noRot="1" noChangeAspect="1" noChangeArrowheads="1" noTextEdit="1"/>
          </p:cNvSpPr>
          <p:nvPr>
            <p:ph type="sldImg"/>
          </p:nvPr>
        </p:nvSpPr>
        <p:spPr>
          <a:xfrm>
            <a:off x="82550" y="744538"/>
            <a:ext cx="6618288" cy="3722687"/>
          </a:xfrm>
          <a:ln/>
        </p:spPr>
      </p:sp>
      <p:sp>
        <p:nvSpPr>
          <p:cNvPr id="665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2180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9F76FC7-A0AF-49DE-A7F7-0216EFC34392}" type="slidenum">
              <a:rPr lang="de-DE" smtClean="0"/>
              <a:pPr/>
              <a:t>24</a:t>
            </a:fld>
            <a:endParaRPr lang="de-DE"/>
          </a:p>
        </p:txBody>
      </p:sp>
      <p:sp>
        <p:nvSpPr>
          <p:cNvPr id="66562" name="Rectangle 2"/>
          <p:cNvSpPr>
            <a:spLocks noGrp="1" noRot="1" noChangeAspect="1" noChangeArrowheads="1" noTextEdit="1"/>
          </p:cNvSpPr>
          <p:nvPr>
            <p:ph type="sldImg"/>
          </p:nvPr>
        </p:nvSpPr>
        <p:spPr>
          <a:xfrm>
            <a:off x="82550" y="744538"/>
            <a:ext cx="6618288" cy="3722687"/>
          </a:xfrm>
          <a:ln/>
        </p:spPr>
      </p:sp>
      <p:sp>
        <p:nvSpPr>
          <p:cNvPr id="665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2180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9F76FC7-A0AF-49DE-A7F7-0216EFC34392}" type="slidenum">
              <a:rPr lang="de-DE" smtClean="0"/>
              <a:pPr/>
              <a:t>25</a:t>
            </a:fld>
            <a:endParaRPr lang="de-DE"/>
          </a:p>
        </p:txBody>
      </p:sp>
      <p:sp>
        <p:nvSpPr>
          <p:cNvPr id="66562" name="Rectangle 2"/>
          <p:cNvSpPr>
            <a:spLocks noGrp="1" noRot="1" noChangeAspect="1" noChangeArrowheads="1" noTextEdit="1"/>
          </p:cNvSpPr>
          <p:nvPr>
            <p:ph type="sldImg"/>
          </p:nvPr>
        </p:nvSpPr>
        <p:spPr>
          <a:xfrm>
            <a:off x="82550" y="744538"/>
            <a:ext cx="6618288" cy="3722687"/>
          </a:xfrm>
          <a:ln/>
        </p:spPr>
      </p:sp>
      <p:sp>
        <p:nvSpPr>
          <p:cNvPr id="665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2180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6B784271-AABC-4993-9244-70B39F03FA36}" type="slidenum">
              <a:rPr lang="de-DE" smtClean="0"/>
              <a:pPr/>
              <a:t>26</a:t>
            </a:fld>
            <a:endParaRPr lang="de-DE"/>
          </a:p>
        </p:txBody>
      </p:sp>
      <p:sp>
        <p:nvSpPr>
          <p:cNvPr id="68610" name="Rectangle 2"/>
          <p:cNvSpPr>
            <a:spLocks noGrp="1" noRot="1" noChangeAspect="1" noChangeArrowheads="1" noTextEdit="1"/>
          </p:cNvSpPr>
          <p:nvPr>
            <p:ph type="sldImg"/>
          </p:nvPr>
        </p:nvSpPr>
        <p:spPr>
          <a:xfrm>
            <a:off x="82550" y="744538"/>
            <a:ext cx="6618288" cy="3722687"/>
          </a:xfrm>
          <a:ln/>
        </p:spPr>
      </p:sp>
      <p:sp>
        <p:nvSpPr>
          <p:cNvPr id="686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5545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FA292F8E-C268-450D-BD0B-ABB15BD7C77F}" type="slidenum">
              <a:rPr lang="de-DE" smtClean="0"/>
              <a:pPr/>
              <a:t>27</a:t>
            </a:fld>
            <a:endParaRPr lang="de-DE"/>
          </a:p>
        </p:txBody>
      </p:sp>
      <p:sp>
        <p:nvSpPr>
          <p:cNvPr id="70658" name="Rectangle 2"/>
          <p:cNvSpPr>
            <a:spLocks noGrp="1" noRot="1" noChangeAspect="1" noChangeArrowheads="1" noTextEdit="1"/>
          </p:cNvSpPr>
          <p:nvPr>
            <p:ph type="sldImg"/>
          </p:nvPr>
        </p:nvSpPr>
        <p:spPr>
          <a:xfrm>
            <a:off x="82550" y="744538"/>
            <a:ext cx="6618288" cy="3722687"/>
          </a:xfrm>
          <a:ln/>
        </p:spPr>
      </p:sp>
      <p:sp>
        <p:nvSpPr>
          <p:cNvPr id="706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27543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8DC84CD5-FD8C-4269-8568-B134EF9D6279}" type="slidenum">
              <a:rPr lang="de-DE" smtClean="0"/>
              <a:pPr/>
              <a:t>28</a:t>
            </a:fld>
            <a:endParaRPr lang="de-DE"/>
          </a:p>
        </p:txBody>
      </p:sp>
      <p:sp>
        <p:nvSpPr>
          <p:cNvPr id="72706" name="Rectangle 2"/>
          <p:cNvSpPr>
            <a:spLocks noGrp="1" noRot="1" noChangeAspect="1" noChangeArrowheads="1" noTextEdit="1"/>
          </p:cNvSpPr>
          <p:nvPr>
            <p:ph type="sldImg"/>
          </p:nvPr>
        </p:nvSpPr>
        <p:spPr>
          <a:xfrm>
            <a:off x="82550" y="744538"/>
            <a:ext cx="6618288" cy="3722687"/>
          </a:xfrm>
          <a:ln/>
        </p:spPr>
      </p:sp>
      <p:sp>
        <p:nvSpPr>
          <p:cNvPr id="727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382222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03DE2A77-775E-4E01-9875-061DC09D1161}" type="slidenum">
              <a:rPr lang="de-DE" smtClean="0"/>
              <a:pPr/>
              <a:t>29</a:t>
            </a:fld>
            <a:endParaRPr lang="de-DE"/>
          </a:p>
        </p:txBody>
      </p:sp>
      <p:sp>
        <p:nvSpPr>
          <p:cNvPr id="74754" name="Rectangle 2"/>
          <p:cNvSpPr>
            <a:spLocks noGrp="1" noRot="1" noChangeAspect="1" noChangeArrowheads="1" noTextEdit="1"/>
          </p:cNvSpPr>
          <p:nvPr>
            <p:ph type="sldImg"/>
          </p:nvPr>
        </p:nvSpPr>
        <p:spPr>
          <a:xfrm>
            <a:off x="82550" y="744538"/>
            <a:ext cx="6618288" cy="3722687"/>
          </a:xfrm>
          <a:ln/>
        </p:spPr>
      </p:sp>
      <p:sp>
        <p:nvSpPr>
          <p:cNvPr id="747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70004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847B7163-ED09-4DF0-9356-BBF5EE1EE030}" type="slidenum">
              <a:rPr lang="de-DE" smtClean="0"/>
              <a:pPr/>
              <a:t>30</a:t>
            </a:fld>
            <a:endParaRPr lang="de-DE"/>
          </a:p>
        </p:txBody>
      </p:sp>
      <p:sp>
        <p:nvSpPr>
          <p:cNvPr id="76802" name="Rectangle 2"/>
          <p:cNvSpPr>
            <a:spLocks noGrp="1" noRot="1" noChangeAspect="1" noChangeArrowheads="1" noTextEdit="1"/>
          </p:cNvSpPr>
          <p:nvPr>
            <p:ph type="sldImg"/>
          </p:nvPr>
        </p:nvSpPr>
        <p:spPr>
          <a:xfrm>
            <a:off x="82550" y="744538"/>
            <a:ext cx="6618288" cy="3722687"/>
          </a:xfrm>
          <a:ln/>
        </p:spPr>
      </p:sp>
      <p:sp>
        <p:nvSpPr>
          <p:cNvPr id="768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01670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EDC1411A-ADE3-4FF1-974F-B0560C55E054}" type="slidenum">
              <a:rPr lang="de-DE" smtClean="0"/>
              <a:pPr/>
              <a:t>31</a:t>
            </a:fld>
            <a:endParaRPr lang="de-DE"/>
          </a:p>
        </p:txBody>
      </p:sp>
      <p:sp>
        <p:nvSpPr>
          <p:cNvPr id="78850" name="Rectangle 2"/>
          <p:cNvSpPr>
            <a:spLocks noGrp="1" noRot="1" noChangeAspect="1" noChangeArrowheads="1" noTextEdit="1"/>
          </p:cNvSpPr>
          <p:nvPr>
            <p:ph type="sldImg"/>
          </p:nvPr>
        </p:nvSpPr>
        <p:spPr>
          <a:xfrm>
            <a:off x="82550" y="744538"/>
            <a:ext cx="6618288" cy="3722687"/>
          </a:xfrm>
          <a:ln/>
        </p:spPr>
      </p:sp>
      <p:sp>
        <p:nvSpPr>
          <p:cNvPr id="788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1956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8E50F60C-2FDC-4660-9655-F84B6D3A3638}" type="slidenum">
              <a:rPr lang="de-DE" smtClean="0"/>
              <a:pPr/>
              <a:t>32</a:t>
            </a:fld>
            <a:endParaRPr lang="de-DE"/>
          </a:p>
        </p:txBody>
      </p:sp>
      <p:sp>
        <p:nvSpPr>
          <p:cNvPr id="80898" name="Rectangle 2"/>
          <p:cNvSpPr>
            <a:spLocks noGrp="1" noRot="1" noChangeAspect="1" noChangeArrowheads="1" noTextEdit="1"/>
          </p:cNvSpPr>
          <p:nvPr>
            <p:ph type="sldImg"/>
          </p:nvPr>
        </p:nvSpPr>
        <p:spPr>
          <a:xfrm>
            <a:off x="82550" y="744538"/>
            <a:ext cx="6618288" cy="3722687"/>
          </a:xfrm>
          <a:ln/>
        </p:spPr>
      </p:sp>
      <p:sp>
        <p:nvSpPr>
          <p:cNvPr id="808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09110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F1FAA461-BC2C-4775-BBCC-DADDBF2806E3}" type="slidenum">
              <a:rPr lang="de-DE" smtClean="0"/>
              <a:pPr/>
              <a:t>33</a:t>
            </a:fld>
            <a:endParaRPr lang="de-DE"/>
          </a:p>
        </p:txBody>
      </p:sp>
      <p:sp>
        <p:nvSpPr>
          <p:cNvPr id="82946" name="Rectangle 2"/>
          <p:cNvSpPr>
            <a:spLocks noGrp="1" noRot="1" noChangeAspect="1" noChangeArrowheads="1" noTextEdit="1"/>
          </p:cNvSpPr>
          <p:nvPr>
            <p:ph type="sldImg"/>
          </p:nvPr>
        </p:nvSpPr>
        <p:spPr>
          <a:xfrm>
            <a:off x="82550" y="744538"/>
            <a:ext cx="6618288" cy="3722687"/>
          </a:xfrm>
          <a:ln/>
        </p:spPr>
      </p:sp>
      <p:sp>
        <p:nvSpPr>
          <p:cNvPr id="829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34486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A9787054-BE87-4749-A76C-4C3413F3898D}" type="slidenum">
              <a:rPr lang="de-DE" smtClean="0"/>
              <a:pPr/>
              <a:t>34</a:t>
            </a:fld>
            <a:endParaRPr lang="de-DE"/>
          </a:p>
        </p:txBody>
      </p:sp>
      <p:sp>
        <p:nvSpPr>
          <p:cNvPr id="84994" name="Rectangle 2"/>
          <p:cNvSpPr>
            <a:spLocks noGrp="1" noRot="1" noChangeAspect="1" noChangeArrowheads="1" noTextEdit="1"/>
          </p:cNvSpPr>
          <p:nvPr>
            <p:ph type="sldImg"/>
          </p:nvPr>
        </p:nvSpPr>
        <p:spPr>
          <a:xfrm>
            <a:off x="82550" y="744538"/>
            <a:ext cx="6618288" cy="3722687"/>
          </a:xfrm>
          <a:ln/>
        </p:spPr>
      </p:sp>
      <p:sp>
        <p:nvSpPr>
          <p:cNvPr id="849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58542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E610D0C7-1526-4E8F-B8E4-398564F05A7F}" type="slidenum">
              <a:rPr lang="de-DE" smtClean="0"/>
              <a:pPr/>
              <a:t>35</a:t>
            </a:fld>
            <a:endParaRPr lang="de-DE"/>
          </a:p>
        </p:txBody>
      </p:sp>
      <p:sp>
        <p:nvSpPr>
          <p:cNvPr id="87042" name="Rectangle 2"/>
          <p:cNvSpPr>
            <a:spLocks noGrp="1" noRot="1" noChangeAspect="1" noChangeArrowheads="1" noTextEdit="1"/>
          </p:cNvSpPr>
          <p:nvPr>
            <p:ph type="sldImg"/>
          </p:nvPr>
        </p:nvSpPr>
        <p:spPr>
          <a:xfrm>
            <a:off x="82550" y="744538"/>
            <a:ext cx="6618288" cy="3722687"/>
          </a:xfrm>
          <a:ln/>
        </p:spPr>
      </p:sp>
      <p:sp>
        <p:nvSpPr>
          <p:cNvPr id="870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2914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84B7F55D-B73F-4300-9E73-A827FEC1282B}" type="slidenum">
              <a:rPr lang="de-DE" smtClean="0"/>
              <a:pPr/>
              <a:t>36</a:t>
            </a:fld>
            <a:endParaRPr lang="de-DE"/>
          </a:p>
        </p:txBody>
      </p:sp>
      <p:sp>
        <p:nvSpPr>
          <p:cNvPr id="89090" name="Rectangle 2"/>
          <p:cNvSpPr>
            <a:spLocks noGrp="1" noRot="1" noChangeAspect="1" noChangeArrowheads="1" noTextEdit="1"/>
          </p:cNvSpPr>
          <p:nvPr>
            <p:ph type="sldImg"/>
          </p:nvPr>
        </p:nvSpPr>
        <p:spPr>
          <a:xfrm>
            <a:off x="82550" y="744538"/>
            <a:ext cx="6618288" cy="3722687"/>
          </a:xfrm>
          <a:ln/>
        </p:spPr>
      </p:sp>
      <p:sp>
        <p:nvSpPr>
          <p:cNvPr id="890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89155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DAA918BF-E093-48E5-9D2E-27FF24718E43}" type="slidenum">
              <a:rPr lang="de-DE" smtClean="0"/>
              <a:pPr/>
              <a:t>37</a:t>
            </a:fld>
            <a:endParaRPr lang="de-DE"/>
          </a:p>
        </p:txBody>
      </p:sp>
      <p:sp>
        <p:nvSpPr>
          <p:cNvPr id="91138" name="Rectangle 2"/>
          <p:cNvSpPr>
            <a:spLocks noGrp="1" noRot="1" noChangeAspect="1" noChangeArrowheads="1" noTextEdit="1"/>
          </p:cNvSpPr>
          <p:nvPr>
            <p:ph type="sldImg"/>
          </p:nvPr>
        </p:nvSpPr>
        <p:spPr>
          <a:xfrm>
            <a:off x="82550" y="744538"/>
            <a:ext cx="6618288" cy="3722687"/>
          </a:xfrm>
          <a:ln/>
        </p:spPr>
      </p:sp>
      <p:sp>
        <p:nvSpPr>
          <p:cNvPr id="911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51110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p>
            <a:fld id="{C4B4AF21-6F12-4187-8DDC-532DA9750AB1}" type="slidenum">
              <a:rPr lang="de-DE" smtClean="0"/>
              <a:pPr/>
              <a:t>38</a:t>
            </a:fld>
            <a:endParaRPr lang="de-DE"/>
          </a:p>
        </p:txBody>
      </p:sp>
      <p:sp>
        <p:nvSpPr>
          <p:cNvPr id="93186" name="Rectangle 2"/>
          <p:cNvSpPr>
            <a:spLocks noGrp="1" noRot="1" noChangeAspect="1" noChangeArrowheads="1" noTextEdit="1"/>
          </p:cNvSpPr>
          <p:nvPr>
            <p:ph type="sldImg"/>
          </p:nvPr>
        </p:nvSpPr>
        <p:spPr>
          <a:xfrm>
            <a:off x="82550" y="744538"/>
            <a:ext cx="6618288" cy="3722687"/>
          </a:xfrm>
          <a:ln/>
        </p:spPr>
      </p:sp>
      <p:sp>
        <p:nvSpPr>
          <p:cNvPr id="931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9034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F172F175-668C-4683-96C0-4FDDCAB35BAF}" type="slidenum">
              <a:rPr lang="de-DE" smtClean="0"/>
              <a:pPr/>
              <a:t>39</a:t>
            </a:fld>
            <a:endParaRPr lang="de-DE"/>
          </a:p>
        </p:txBody>
      </p:sp>
      <p:sp>
        <p:nvSpPr>
          <p:cNvPr id="95234" name="Rectangle 2"/>
          <p:cNvSpPr>
            <a:spLocks noGrp="1" noRot="1" noChangeAspect="1" noChangeArrowheads="1" noTextEdit="1"/>
          </p:cNvSpPr>
          <p:nvPr>
            <p:ph type="sldImg"/>
          </p:nvPr>
        </p:nvSpPr>
        <p:spPr>
          <a:xfrm>
            <a:off x="82550" y="744538"/>
            <a:ext cx="6618288" cy="3722687"/>
          </a:xfrm>
          <a:ln/>
        </p:spPr>
      </p:sp>
      <p:sp>
        <p:nvSpPr>
          <p:cNvPr id="952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229704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C994156F-E8B4-467E-BCB9-1E5FC8E6A93F}" type="slidenum">
              <a:rPr lang="de-DE" smtClean="0"/>
              <a:pPr/>
              <a:t>40</a:t>
            </a:fld>
            <a:endParaRPr lang="de-DE"/>
          </a:p>
        </p:txBody>
      </p:sp>
      <p:sp>
        <p:nvSpPr>
          <p:cNvPr id="97282" name="Rectangle 2"/>
          <p:cNvSpPr>
            <a:spLocks noGrp="1" noRot="1" noChangeAspect="1" noChangeArrowheads="1" noTextEdit="1"/>
          </p:cNvSpPr>
          <p:nvPr>
            <p:ph type="sldImg"/>
          </p:nvPr>
        </p:nvSpPr>
        <p:spPr>
          <a:xfrm>
            <a:off x="82550" y="744538"/>
            <a:ext cx="6618288" cy="3722687"/>
          </a:xfrm>
          <a:ln/>
        </p:spPr>
      </p:sp>
      <p:sp>
        <p:nvSpPr>
          <p:cNvPr id="97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3469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p:spPr>
        <p:txBody>
          <a:bodyPr/>
          <a:lstStyle/>
          <a:p>
            <a:fld id="{C22DEDD8-70C2-41DC-A181-6CDEE0F8B9DB}" type="slidenum">
              <a:rPr lang="de-DE" smtClean="0"/>
              <a:pPr/>
              <a:t>41</a:t>
            </a:fld>
            <a:endParaRPr lang="de-DE"/>
          </a:p>
        </p:txBody>
      </p:sp>
      <p:sp>
        <p:nvSpPr>
          <p:cNvPr id="99330" name="Rectangle 2"/>
          <p:cNvSpPr>
            <a:spLocks noGrp="1" noRot="1" noChangeAspect="1" noChangeArrowheads="1" noTextEdit="1"/>
          </p:cNvSpPr>
          <p:nvPr>
            <p:ph type="sldImg"/>
          </p:nvPr>
        </p:nvSpPr>
        <p:spPr>
          <a:xfrm>
            <a:off x="82550" y="744538"/>
            <a:ext cx="6618288" cy="3722687"/>
          </a:xfrm>
          <a:ln/>
        </p:spPr>
      </p:sp>
      <p:sp>
        <p:nvSpPr>
          <p:cNvPr id="993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482986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A260C57A-43C4-439B-9BCA-C74E9267DFE9}" type="slidenum">
              <a:rPr lang="de-DE" smtClean="0"/>
              <a:pPr/>
              <a:t>42</a:t>
            </a:fld>
            <a:endParaRPr lang="de-DE"/>
          </a:p>
        </p:txBody>
      </p:sp>
      <p:sp>
        <p:nvSpPr>
          <p:cNvPr id="101378" name="Rectangle 2"/>
          <p:cNvSpPr>
            <a:spLocks noGrp="1" noRot="1" noChangeAspect="1" noChangeArrowheads="1" noTextEdit="1"/>
          </p:cNvSpPr>
          <p:nvPr>
            <p:ph type="sldImg"/>
          </p:nvPr>
        </p:nvSpPr>
        <p:spPr>
          <a:xfrm>
            <a:off x="82550" y="744538"/>
            <a:ext cx="6618288" cy="3722687"/>
          </a:xfrm>
          <a:ln/>
        </p:spPr>
      </p:sp>
      <p:sp>
        <p:nvSpPr>
          <p:cNvPr id="1013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3243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5EF95E45-C2B1-4049-936D-835AD7850A96}" type="slidenum">
              <a:rPr lang="de-DE" smtClean="0"/>
              <a:pPr/>
              <a:t>43</a:t>
            </a:fld>
            <a:endParaRPr lang="de-DE"/>
          </a:p>
        </p:txBody>
      </p:sp>
      <p:sp>
        <p:nvSpPr>
          <p:cNvPr id="103426" name="Rectangle 2"/>
          <p:cNvSpPr>
            <a:spLocks noGrp="1" noRot="1" noChangeAspect="1" noChangeArrowheads="1" noTextEdit="1"/>
          </p:cNvSpPr>
          <p:nvPr>
            <p:ph type="sldImg"/>
          </p:nvPr>
        </p:nvSpPr>
        <p:spPr>
          <a:xfrm>
            <a:off x="82550" y="744538"/>
            <a:ext cx="6618288" cy="3722687"/>
          </a:xfrm>
          <a:ln/>
        </p:spPr>
      </p:sp>
      <p:sp>
        <p:nvSpPr>
          <p:cNvPr id="103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76944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D0DB4BE7-9195-4CB3-BCDE-C36612EBFEAF}" type="slidenum">
              <a:rPr lang="de-DE" smtClean="0"/>
              <a:pPr/>
              <a:t>44</a:t>
            </a:fld>
            <a:endParaRPr lang="de-DE"/>
          </a:p>
        </p:txBody>
      </p:sp>
      <p:sp>
        <p:nvSpPr>
          <p:cNvPr id="105474" name="Rectangle 2"/>
          <p:cNvSpPr>
            <a:spLocks noGrp="1" noRot="1" noChangeAspect="1" noChangeArrowheads="1" noTextEdit="1"/>
          </p:cNvSpPr>
          <p:nvPr>
            <p:ph type="sldImg"/>
          </p:nvPr>
        </p:nvSpPr>
        <p:spPr>
          <a:xfrm>
            <a:off x="82550" y="744538"/>
            <a:ext cx="6618288" cy="3722687"/>
          </a:xfrm>
          <a:ln/>
        </p:spPr>
      </p:sp>
      <p:sp>
        <p:nvSpPr>
          <p:cNvPr id="1054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47638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84B7F55D-B73F-4300-9E73-A827FEC1282B}" type="slidenum">
              <a:rPr lang="de-DE" smtClean="0"/>
              <a:pPr/>
              <a:t>45</a:t>
            </a:fld>
            <a:endParaRPr lang="de-DE"/>
          </a:p>
        </p:txBody>
      </p:sp>
      <p:sp>
        <p:nvSpPr>
          <p:cNvPr id="89090" name="Rectangle 2"/>
          <p:cNvSpPr>
            <a:spLocks noGrp="1" noRot="1" noChangeAspect="1" noChangeArrowheads="1" noTextEdit="1"/>
          </p:cNvSpPr>
          <p:nvPr>
            <p:ph type="sldImg"/>
          </p:nvPr>
        </p:nvSpPr>
        <p:spPr>
          <a:xfrm>
            <a:off x="82550" y="744538"/>
            <a:ext cx="6618288" cy="3722687"/>
          </a:xfrm>
          <a:ln/>
        </p:spPr>
      </p:sp>
      <p:sp>
        <p:nvSpPr>
          <p:cNvPr id="890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89155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DAA918BF-E093-48E5-9D2E-27FF24718E43}" type="slidenum">
              <a:rPr lang="de-DE" smtClean="0"/>
              <a:pPr/>
              <a:t>46</a:t>
            </a:fld>
            <a:endParaRPr lang="de-DE"/>
          </a:p>
        </p:txBody>
      </p:sp>
      <p:sp>
        <p:nvSpPr>
          <p:cNvPr id="91138" name="Rectangle 2"/>
          <p:cNvSpPr>
            <a:spLocks noGrp="1" noRot="1" noChangeAspect="1" noChangeArrowheads="1" noTextEdit="1"/>
          </p:cNvSpPr>
          <p:nvPr>
            <p:ph type="sldImg"/>
          </p:nvPr>
        </p:nvSpPr>
        <p:spPr>
          <a:xfrm>
            <a:off x="82550" y="744538"/>
            <a:ext cx="6618288" cy="3722687"/>
          </a:xfrm>
          <a:ln/>
        </p:spPr>
      </p:sp>
      <p:sp>
        <p:nvSpPr>
          <p:cNvPr id="911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511105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p>
            <a:fld id="{C4B4AF21-6F12-4187-8DDC-532DA9750AB1}" type="slidenum">
              <a:rPr lang="de-DE" smtClean="0"/>
              <a:pPr/>
              <a:t>47</a:t>
            </a:fld>
            <a:endParaRPr lang="de-DE"/>
          </a:p>
        </p:txBody>
      </p:sp>
      <p:sp>
        <p:nvSpPr>
          <p:cNvPr id="93186" name="Rectangle 2"/>
          <p:cNvSpPr>
            <a:spLocks noGrp="1" noRot="1" noChangeAspect="1" noChangeArrowheads="1" noTextEdit="1"/>
          </p:cNvSpPr>
          <p:nvPr>
            <p:ph type="sldImg"/>
          </p:nvPr>
        </p:nvSpPr>
        <p:spPr>
          <a:xfrm>
            <a:off x="82550" y="744538"/>
            <a:ext cx="6618288" cy="3722687"/>
          </a:xfrm>
          <a:ln/>
        </p:spPr>
      </p:sp>
      <p:sp>
        <p:nvSpPr>
          <p:cNvPr id="931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90347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F172F175-668C-4683-96C0-4FDDCAB35BAF}" type="slidenum">
              <a:rPr lang="de-DE" smtClean="0"/>
              <a:pPr/>
              <a:t>48</a:t>
            </a:fld>
            <a:endParaRPr lang="de-DE"/>
          </a:p>
        </p:txBody>
      </p:sp>
      <p:sp>
        <p:nvSpPr>
          <p:cNvPr id="95234" name="Rectangle 2"/>
          <p:cNvSpPr>
            <a:spLocks noGrp="1" noRot="1" noChangeAspect="1" noChangeArrowheads="1" noTextEdit="1"/>
          </p:cNvSpPr>
          <p:nvPr>
            <p:ph type="sldImg"/>
          </p:nvPr>
        </p:nvSpPr>
        <p:spPr>
          <a:xfrm>
            <a:off x="82550" y="744538"/>
            <a:ext cx="6618288" cy="3722687"/>
          </a:xfrm>
          <a:ln/>
        </p:spPr>
      </p:sp>
      <p:sp>
        <p:nvSpPr>
          <p:cNvPr id="952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229704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C994156F-E8B4-467E-BCB9-1E5FC8E6A93F}" type="slidenum">
              <a:rPr lang="de-DE" smtClean="0"/>
              <a:pPr/>
              <a:t>49</a:t>
            </a:fld>
            <a:endParaRPr lang="de-DE"/>
          </a:p>
        </p:txBody>
      </p:sp>
      <p:sp>
        <p:nvSpPr>
          <p:cNvPr id="97282" name="Rectangle 2"/>
          <p:cNvSpPr>
            <a:spLocks noGrp="1" noRot="1" noChangeAspect="1" noChangeArrowheads="1" noTextEdit="1"/>
          </p:cNvSpPr>
          <p:nvPr>
            <p:ph type="sldImg"/>
          </p:nvPr>
        </p:nvSpPr>
        <p:spPr>
          <a:xfrm>
            <a:off x="82550" y="744538"/>
            <a:ext cx="6618288" cy="3722687"/>
          </a:xfrm>
          <a:ln/>
        </p:spPr>
      </p:sp>
      <p:sp>
        <p:nvSpPr>
          <p:cNvPr id="97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34695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p:spPr>
        <p:txBody>
          <a:bodyPr/>
          <a:lstStyle/>
          <a:p>
            <a:fld id="{C22DEDD8-70C2-41DC-A181-6CDEE0F8B9DB}" type="slidenum">
              <a:rPr lang="de-DE" smtClean="0"/>
              <a:pPr/>
              <a:t>50</a:t>
            </a:fld>
            <a:endParaRPr lang="de-DE"/>
          </a:p>
        </p:txBody>
      </p:sp>
      <p:sp>
        <p:nvSpPr>
          <p:cNvPr id="99330" name="Rectangle 2"/>
          <p:cNvSpPr>
            <a:spLocks noGrp="1" noRot="1" noChangeAspect="1" noChangeArrowheads="1" noTextEdit="1"/>
          </p:cNvSpPr>
          <p:nvPr>
            <p:ph type="sldImg"/>
          </p:nvPr>
        </p:nvSpPr>
        <p:spPr>
          <a:xfrm>
            <a:off x="82550" y="744538"/>
            <a:ext cx="6618288" cy="3722687"/>
          </a:xfrm>
          <a:ln/>
        </p:spPr>
      </p:sp>
      <p:sp>
        <p:nvSpPr>
          <p:cNvPr id="993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482986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A260C57A-43C4-439B-9BCA-C74E9267DFE9}" type="slidenum">
              <a:rPr lang="de-DE" smtClean="0"/>
              <a:pPr/>
              <a:t>51</a:t>
            </a:fld>
            <a:endParaRPr lang="de-DE"/>
          </a:p>
        </p:txBody>
      </p:sp>
      <p:sp>
        <p:nvSpPr>
          <p:cNvPr id="101378" name="Rectangle 2"/>
          <p:cNvSpPr>
            <a:spLocks noGrp="1" noRot="1" noChangeAspect="1" noChangeArrowheads="1" noTextEdit="1"/>
          </p:cNvSpPr>
          <p:nvPr>
            <p:ph type="sldImg"/>
          </p:nvPr>
        </p:nvSpPr>
        <p:spPr>
          <a:xfrm>
            <a:off x="82550" y="744538"/>
            <a:ext cx="6618288" cy="3722687"/>
          </a:xfrm>
          <a:ln/>
        </p:spPr>
      </p:sp>
      <p:sp>
        <p:nvSpPr>
          <p:cNvPr id="1013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32436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5EF95E45-C2B1-4049-936D-835AD7850A96}" type="slidenum">
              <a:rPr lang="de-DE" smtClean="0"/>
              <a:pPr/>
              <a:t>52</a:t>
            </a:fld>
            <a:endParaRPr lang="de-DE"/>
          </a:p>
        </p:txBody>
      </p:sp>
      <p:sp>
        <p:nvSpPr>
          <p:cNvPr id="103426" name="Rectangle 2"/>
          <p:cNvSpPr>
            <a:spLocks noGrp="1" noRot="1" noChangeAspect="1" noChangeArrowheads="1" noTextEdit="1"/>
          </p:cNvSpPr>
          <p:nvPr>
            <p:ph type="sldImg"/>
          </p:nvPr>
        </p:nvSpPr>
        <p:spPr>
          <a:xfrm>
            <a:off x="82550" y="744538"/>
            <a:ext cx="6618288" cy="3722687"/>
          </a:xfrm>
          <a:ln/>
        </p:spPr>
      </p:sp>
      <p:sp>
        <p:nvSpPr>
          <p:cNvPr id="103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76944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D0DB4BE7-9195-4CB3-BCDE-C36612EBFEAF}" type="slidenum">
              <a:rPr lang="de-DE" smtClean="0"/>
              <a:pPr/>
              <a:t>53</a:t>
            </a:fld>
            <a:endParaRPr lang="de-DE"/>
          </a:p>
        </p:txBody>
      </p:sp>
      <p:sp>
        <p:nvSpPr>
          <p:cNvPr id="105474" name="Rectangle 2"/>
          <p:cNvSpPr>
            <a:spLocks noGrp="1" noRot="1" noChangeAspect="1" noChangeArrowheads="1" noTextEdit="1"/>
          </p:cNvSpPr>
          <p:nvPr>
            <p:ph type="sldImg"/>
          </p:nvPr>
        </p:nvSpPr>
        <p:spPr>
          <a:xfrm>
            <a:off x="82550" y="744538"/>
            <a:ext cx="6618288" cy="3722687"/>
          </a:xfrm>
          <a:ln/>
        </p:spPr>
      </p:sp>
      <p:sp>
        <p:nvSpPr>
          <p:cNvPr id="1054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476389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9CEE4FDF-8BCB-4338-93A6-83BBC45900C5}" type="slidenum">
              <a:rPr lang="de-DE" smtClean="0"/>
              <a:pPr/>
              <a:t>54</a:t>
            </a:fld>
            <a:endParaRPr lang="de-DE"/>
          </a:p>
        </p:txBody>
      </p:sp>
      <p:sp>
        <p:nvSpPr>
          <p:cNvPr id="107522" name="Rectangle 2"/>
          <p:cNvSpPr>
            <a:spLocks noGrp="1" noRot="1" noChangeAspect="1" noChangeArrowheads="1" noTextEdit="1"/>
          </p:cNvSpPr>
          <p:nvPr>
            <p:ph type="sldImg"/>
          </p:nvPr>
        </p:nvSpPr>
        <p:spPr>
          <a:xfrm>
            <a:off x="82550" y="744538"/>
            <a:ext cx="6618288" cy="3722687"/>
          </a:xfrm>
          <a:ln/>
        </p:spPr>
      </p:sp>
      <p:sp>
        <p:nvSpPr>
          <p:cNvPr id="1075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120716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0DFE0A18-9F48-4CD5-87CF-CD16FE32085E}" type="slidenum">
              <a:rPr lang="de-DE" smtClean="0"/>
              <a:pPr/>
              <a:t>55</a:t>
            </a:fld>
            <a:endParaRPr lang="de-DE"/>
          </a:p>
        </p:txBody>
      </p:sp>
      <p:sp>
        <p:nvSpPr>
          <p:cNvPr id="109570" name="Rectangle 2"/>
          <p:cNvSpPr>
            <a:spLocks noGrp="1" noRot="1" noChangeAspect="1" noChangeArrowheads="1" noTextEdit="1"/>
          </p:cNvSpPr>
          <p:nvPr>
            <p:ph type="sldImg"/>
          </p:nvPr>
        </p:nvSpPr>
        <p:spPr>
          <a:xfrm>
            <a:off x="82550" y="744538"/>
            <a:ext cx="6618288" cy="3722687"/>
          </a:xfrm>
          <a:ln/>
        </p:spPr>
      </p:sp>
      <p:sp>
        <p:nvSpPr>
          <p:cNvPr id="1095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740036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p:spPr>
        <p:txBody>
          <a:bodyPr/>
          <a:lstStyle/>
          <a:p>
            <a:fld id="{256EFA19-6C7C-456E-9F08-A2210665AD38}" type="slidenum">
              <a:rPr lang="de-DE" smtClean="0"/>
              <a:pPr/>
              <a:t>56</a:t>
            </a:fld>
            <a:endParaRPr lang="de-DE"/>
          </a:p>
        </p:txBody>
      </p:sp>
      <p:sp>
        <p:nvSpPr>
          <p:cNvPr id="111618" name="Rectangle 2"/>
          <p:cNvSpPr>
            <a:spLocks noGrp="1" noRot="1" noChangeAspect="1" noChangeArrowheads="1" noTextEdit="1"/>
          </p:cNvSpPr>
          <p:nvPr>
            <p:ph type="sldImg"/>
          </p:nvPr>
        </p:nvSpPr>
        <p:spPr>
          <a:xfrm>
            <a:off x="82550" y="744538"/>
            <a:ext cx="6618288" cy="3722687"/>
          </a:xfrm>
          <a:ln/>
        </p:spPr>
      </p:sp>
      <p:sp>
        <p:nvSpPr>
          <p:cNvPr id="1116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988364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1E814BA9-EA2B-4AAB-81A3-2A9C468CD4DF}" type="slidenum">
              <a:rPr lang="de-DE" smtClean="0"/>
              <a:pPr/>
              <a:t>57</a:t>
            </a:fld>
            <a:endParaRPr lang="de-DE"/>
          </a:p>
        </p:txBody>
      </p:sp>
      <p:sp>
        <p:nvSpPr>
          <p:cNvPr id="113666" name="Rectangle 2"/>
          <p:cNvSpPr>
            <a:spLocks noGrp="1" noRot="1" noChangeAspect="1" noChangeArrowheads="1" noTextEdit="1"/>
          </p:cNvSpPr>
          <p:nvPr>
            <p:ph type="sldImg"/>
          </p:nvPr>
        </p:nvSpPr>
        <p:spPr>
          <a:xfrm>
            <a:off x="82550" y="744538"/>
            <a:ext cx="6618288" cy="3722687"/>
          </a:xfrm>
          <a:ln/>
        </p:spPr>
      </p:sp>
      <p:sp>
        <p:nvSpPr>
          <p:cNvPr id="1136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6289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p:spPr>
        <p:txBody>
          <a:bodyPr/>
          <a:lstStyle/>
          <a:p>
            <a:fld id="{C67555E5-B434-43B5-9835-2D437F13E9B9}" type="slidenum">
              <a:rPr lang="de-DE" smtClean="0"/>
              <a:pPr/>
              <a:t>58</a:t>
            </a:fld>
            <a:endParaRPr lang="de-DE"/>
          </a:p>
        </p:txBody>
      </p:sp>
      <p:sp>
        <p:nvSpPr>
          <p:cNvPr id="115714" name="Rectangle 2"/>
          <p:cNvSpPr>
            <a:spLocks noGrp="1" noRot="1" noChangeAspect="1" noChangeArrowheads="1" noTextEdit="1"/>
          </p:cNvSpPr>
          <p:nvPr>
            <p:ph type="sldImg"/>
          </p:nvPr>
        </p:nvSpPr>
        <p:spPr>
          <a:xfrm>
            <a:off x="82550" y="744538"/>
            <a:ext cx="6618288" cy="3722687"/>
          </a:xfrm>
          <a:ln/>
        </p:spPr>
      </p:sp>
      <p:sp>
        <p:nvSpPr>
          <p:cNvPr id="1157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510559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2EB9B645-775E-4B32-BF31-BE2D20CF112F}" type="slidenum">
              <a:rPr lang="de-DE" smtClean="0"/>
              <a:pPr/>
              <a:t>59</a:t>
            </a:fld>
            <a:endParaRPr lang="de-DE"/>
          </a:p>
        </p:txBody>
      </p:sp>
      <p:sp>
        <p:nvSpPr>
          <p:cNvPr id="117762" name="Rectangle 2"/>
          <p:cNvSpPr>
            <a:spLocks noGrp="1" noRot="1" noChangeAspect="1" noChangeArrowheads="1" noTextEdit="1"/>
          </p:cNvSpPr>
          <p:nvPr>
            <p:ph type="sldImg"/>
          </p:nvPr>
        </p:nvSpPr>
        <p:spPr>
          <a:xfrm>
            <a:off x="82550" y="744538"/>
            <a:ext cx="6618288" cy="3722687"/>
          </a:xfrm>
          <a:ln/>
        </p:spPr>
      </p:sp>
      <p:sp>
        <p:nvSpPr>
          <p:cNvPr id="1177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79014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p:spPr>
        <p:txBody>
          <a:bodyPr/>
          <a:lstStyle/>
          <a:p>
            <a:fld id="{980CC2AD-8762-4A45-AD7D-5A389D631CD5}" type="slidenum">
              <a:rPr lang="de-DE" smtClean="0"/>
              <a:pPr/>
              <a:t>60</a:t>
            </a:fld>
            <a:endParaRPr lang="de-DE"/>
          </a:p>
        </p:txBody>
      </p:sp>
      <p:sp>
        <p:nvSpPr>
          <p:cNvPr id="119810" name="Rectangle 2"/>
          <p:cNvSpPr>
            <a:spLocks noGrp="1" noRot="1" noChangeAspect="1" noChangeArrowheads="1" noTextEdit="1"/>
          </p:cNvSpPr>
          <p:nvPr>
            <p:ph type="sldImg"/>
          </p:nvPr>
        </p:nvSpPr>
        <p:spPr>
          <a:xfrm>
            <a:off x="82550" y="744538"/>
            <a:ext cx="6618288" cy="3722687"/>
          </a:xfrm>
          <a:ln/>
        </p:spPr>
      </p:sp>
      <p:sp>
        <p:nvSpPr>
          <p:cNvPr id="1198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809098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88B67E23-C057-49AC-BCF3-48F0CC694171}" type="slidenum">
              <a:rPr lang="de-DE" smtClean="0"/>
              <a:pPr/>
              <a:t>61</a:t>
            </a:fld>
            <a:endParaRPr lang="de-DE"/>
          </a:p>
        </p:txBody>
      </p:sp>
      <p:sp>
        <p:nvSpPr>
          <p:cNvPr id="121858" name="Rectangle 2"/>
          <p:cNvSpPr>
            <a:spLocks noGrp="1" noRot="1" noChangeAspect="1" noChangeArrowheads="1" noTextEdit="1"/>
          </p:cNvSpPr>
          <p:nvPr>
            <p:ph type="sldImg"/>
          </p:nvPr>
        </p:nvSpPr>
        <p:spPr>
          <a:xfrm>
            <a:off x="82550" y="744538"/>
            <a:ext cx="6618288" cy="3722687"/>
          </a:xfrm>
          <a:ln/>
        </p:spPr>
      </p:sp>
      <p:sp>
        <p:nvSpPr>
          <p:cNvPr id="1218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11114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398BE469-4D7F-4AB4-9747-1C65A3AB3E63}" type="slidenum">
              <a:rPr lang="de-DE" smtClean="0"/>
              <a:pPr/>
              <a:t>62</a:t>
            </a:fld>
            <a:endParaRPr lang="de-DE"/>
          </a:p>
        </p:txBody>
      </p:sp>
      <p:sp>
        <p:nvSpPr>
          <p:cNvPr id="123906" name="Rectangle 2"/>
          <p:cNvSpPr>
            <a:spLocks noGrp="1" noRot="1" noChangeAspect="1" noChangeArrowheads="1" noTextEdit="1"/>
          </p:cNvSpPr>
          <p:nvPr>
            <p:ph type="sldImg"/>
          </p:nvPr>
        </p:nvSpPr>
        <p:spPr>
          <a:xfrm>
            <a:off x="82550" y="744538"/>
            <a:ext cx="6618288" cy="3722687"/>
          </a:xfrm>
          <a:ln/>
        </p:spPr>
      </p:sp>
      <p:sp>
        <p:nvSpPr>
          <p:cNvPr id="1239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6570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p:spPr>
        <p:txBody>
          <a:bodyPr/>
          <a:lstStyle/>
          <a:p>
            <a:fld id="{997F5228-2440-4EB3-84F9-09236754D820}" type="slidenum">
              <a:rPr lang="de-DE" smtClean="0"/>
              <a:pPr/>
              <a:t>63</a:t>
            </a:fld>
            <a:endParaRPr lang="de-DE"/>
          </a:p>
        </p:txBody>
      </p:sp>
      <p:sp>
        <p:nvSpPr>
          <p:cNvPr id="125954" name="Rectangle 2"/>
          <p:cNvSpPr>
            <a:spLocks noGrp="1" noRot="1" noChangeAspect="1" noChangeArrowheads="1" noTextEdit="1"/>
          </p:cNvSpPr>
          <p:nvPr>
            <p:ph type="sldImg"/>
          </p:nvPr>
        </p:nvSpPr>
        <p:spPr>
          <a:xfrm>
            <a:off x="82550" y="744538"/>
            <a:ext cx="6618288" cy="3722687"/>
          </a:xfrm>
          <a:ln/>
        </p:spPr>
      </p:sp>
      <p:sp>
        <p:nvSpPr>
          <p:cNvPr id="1259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454114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p:spPr>
        <p:txBody>
          <a:bodyPr/>
          <a:lstStyle/>
          <a:p>
            <a:fld id="{2C404A4B-2C3E-4C7A-A26C-225F3ED7DF2C}" type="slidenum">
              <a:rPr lang="de-DE" smtClean="0"/>
              <a:pPr/>
              <a:t>64</a:t>
            </a:fld>
            <a:endParaRPr lang="de-DE"/>
          </a:p>
        </p:txBody>
      </p:sp>
      <p:sp>
        <p:nvSpPr>
          <p:cNvPr id="128002" name="Rectangle 2"/>
          <p:cNvSpPr>
            <a:spLocks noGrp="1" noRot="1" noChangeAspect="1" noChangeArrowheads="1" noTextEdit="1"/>
          </p:cNvSpPr>
          <p:nvPr>
            <p:ph type="sldImg"/>
          </p:nvPr>
        </p:nvSpPr>
        <p:spPr>
          <a:xfrm>
            <a:off x="82550" y="744538"/>
            <a:ext cx="6618288" cy="3722687"/>
          </a:xfrm>
          <a:ln/>
        </p:spPr>
      </p:sp>
      <p:sp>
        <p:nvSpPr>
          <p:cNvPr id="1280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660358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p:spPr>
        <p:txBody>
          <a:bodyPr/>
          <a:lstStyle/>
          <a:p>
            <a:fld id="{1CAD0738-0296-4093-B358-0BB1FFE67587}" type="slidenum">
              <a:rPr lang="de-DE" smtClean="0"/>
              <a:pPr/>
              <a:t>65</a:t>
            </a:fld>
            <a:endParaRPr lang="de-DE"/>
          </a:p>
        </p:txBody>
      </p:sp>
      <p:sp>
        <p:nvSpPr>
          <p:cNvPr id="130050" name="Rectangle 2"/>
          <p:cNvSpPr>
            <a:spLocks noGrp="1" noRot="1" noChangeAspect="1" noChangeArrowheads="1" noTextEdit="1"/>
          </p:cNvSpPr>
          <p:nvPr>
            <p:ph type="sldImg"/>
          </p:nvPr>
        </p:nvSpPr>
        <p:spPr>
          <a:xfrm>
            <a:off x="82550" y="744538"/>
            <a:ext cx="6618288" cy="3722687"/>
          </a:xfrm>
          <a:ln/>
        </p:spPr>
      </p:sp>
      <p:sp>
        <p:nvSpPr>
          <p:cNvPr id="1300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823499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963B1207-3D99-43C1-BDEA-74DF0BB7E2C3}" type="slidenum">
              <a:rPr lang="de-DE" smtClean="0"/>
              <a:pPr/>
              <a:t>66</a:t>
            </a:fld>
            <a:endParaRPr lang="de-DE"/>
          </a:p>
        </p:txBody>
      </p:sp>
      <p:sp>
        <p:nvSpPr>
          <p:cNvPr id="132098" name="Rectangle 2"/>
          <p:cNvSpPr>
            <a:spLocks noGrp="1" noRot="1" noChangeAspect="1" noChangeArrowheads="1" noTextEdit="1"/>
          </p:cNvSpPr>
          <p:nvPr>
            <p:ph type="sldImg"/>
          </p:nvPr>
        </p:nvSpPr>
        <p:spPr>
          <a:xfrm>
            <a:off x="82550" y="744538"/>
            <a:ext cx="6618288" cy="3722687"/>
          </a:xfrm>
          <a:ln/>
        </p:spPr>
      </p:sp>
      <p:sp>
        <p:nvSpPr>
          <p:cNvPr id="1320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037014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a:noFill/>
        </p:spPr>
        <p:txBody>
          <a:bodyPr/>
          <a:lstStyle/>
          <a:p>
            <a:fld id="{063B008C-85C1-41F5-8F37-F45667F3A5A2}" type="slidenum">
              <a:rPr lang="de-DE" smtClean="0"/>
              <a:pPr/>
              <a:t>67</a:t>
            </a:fld>
            <a:endParaRPr lang="de-DE"/>
          </a:p>
        </p:txBody>
      </p:sp>
      <p:sp>
        <p:nvSpPr>
          <p:cNvPr id="134146" name="Rectangle 2"/>
          <p:cNvSpPr>
            <a:spLocks noGrp="1" noRot="1" noChangeAspect="1" noChangeArrowheads="1" noTextEdit="1"/>
          </p:cNvSpPr>
          <p:nvPr>
            <p:ph type="sldImg"/>
          </p:nvPr>
        </p:nvSpPr>
        <p:spPr>
          <a:xfrm>
            <a:off x="82550" y="744538"/>
            <a:ext cx="6618288" cy="3722687"/>
          </a:xfrm>
          <a:ln/>
        </p:spPr>
      </p:sp>
      <p:sp>
        <p:nvSpPr>
          <p:cNvPr id="1341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57224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a:noFill/>
        </p:spPr>
        <p:txBody>
          <a:bodyPr/>
          <a:lstStyle/>
          <a:p>
            <a:fld id="{8710FE90-5729-4116-9754-169E08F0925A}" type="slidenum">
              <a:rPr lang="de-DE" smtClean="0"/>
              <a:pPr/>
              <a:t>68</a:t>
            </a:fld>
            <a:endParaRPr lang="de-DE"/>
          </a:p>
        </p:txBody>
      </p:sp>
      <p:sp>
        <p:nvSpPr>
          <p:cNvPr id="136194" name="Rectangle 2"/>
          <p:cNvSpPr>
            <a:spLocks noGrp="1" noRot="1" noChangeAspect="1" noChangeArrowheads="1" noTextEdit="1"/>
          </p:cNvSpPr>
          <p:nvPr>
            <p:ph type="sldImg"/>
          </p:nvPr>
        </p:nvSpPr>
        <p:spPr>
          <a:xfrm>
            <a:off x="82550" y="744538"/>
            <a:ext cx="6618288" cy="3722687"/>
          </a:xfrm>
          <a:ln/>
        </p:spPr>
      </p:sp>
      <p:sp>
        <p:nvSpPr>
          <p:cNvPr id="1361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987932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p:spPr>
        <p:txBody>
          <a:bodyPr/>
          <a:lstStyle/>
          <a:p>
            <a:fld id="{4A8EA032-6944-4CAE-93CD-5899BD4BDF8F}" type="slidenum">
              <a:rPr lang="de-DE" smtClean="0"/>
              <a:pPr/>
              <a:t>69</a:t>
            </a:fld>
            <a:endParaRPr lang="de-DE"/>
          </a:p>
        </p:txBody>
      </p:sp>
      <p:sp>
        <p:nvSpPr>
          <p:cNvPr id="138242" name="Rectangle 2"/>
          <p:cNvSpPr>
            <a:spLocks noGrp="1" noRot="1" noChangeAspect="1" noChangeArrowheads="1" noTextEdit="1"/>
          </p:cNvSpPr>
          <p:nvPr>
            <p:ph type="sldImg"/>
          </p:nvPr>
        </p:nvSpPr>
        <p:spPr>
          <a:xfrm>
            <a:off x="82550" y="744538"/>
            <a:ext cx="6618288" cy="3722687"/>
          </a:xfrm>
          <a:ln/>
        </p:spPr>
      </p:sp>
      <p:sp>
        <p:nvSpPr>
          <p:cNvPr id="1382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884765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a:noFill/>
        </p:spPr>
        <p:txBody>
          <a:bodyPr/>
          <a:lstStyle/>
          <a:p>
            <a:fld id="{B373B9A9-1C89-43AD-A9DE-045FD6C5B187}" type="slidenum">
              <a:rPr lang="de-DE" smtClean="0"/>
              <a:pPr/>
              <a:t>70</a:t>
            </a:fld>
            <a:endParaRPr lang="de-DE"/>
          </a:p>
        </p:txBody>
      </p:sp>
      <p:sp>
        <p:nvSpPr>
          <p:cNvPr id="140290" name="Rectangle 2"/>
          <p:cNvSpPr>
            <a:spLocks noGrp="1" noRot="1" noChangeAspect="1" noChangeArrowheads="1" noTextEdit="1"/>
          </p:cNvSpPr>
          <p:nvPr>
            <p:ph type="sldImg"/>
          </p:nvPr>
        </p:nvSpPr>
        <p:spPr>
          <a:xfrm>
            <a:off x="82550" y="744538"/>
            <a:ext cx="6618288" cy="3722687"/>
          </a:xfrm>
          <a:ln/>
        </p:spPr>
      </p:sp>
      <p:sp>
        <p:nvSpPr>
          <p:cNvPr id="1402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113286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p:spPr>
        <p:txBody>
          <a:bodyPr/>
          <a:lstStyle/>
          <a:p>
            <a:fld id="{7579D7FB-9757-44FA-8E02-ED6BA4273FB3}" type="slidenum">
              <a:rPr lang="de-DE" smtClean="0"/>
              <a:pPr/>
              <a:t>72</a:t>
            </a:fld>
            <a:endParaRPr lang="de-DE"/>
          </a:p>
        </p:txBody>
      </p:sp>
      <p:sp>
        <p:nvSpPr>
          <p:cNvPr id="142338" name="Rectangle 2"/>
          <p:cNvSpPr>
            <a:spLocks noGrp="1" noRot="1" noChangeAspect="1" noChangeArrowheads="1" noTextEdit="1"/>
          </p:cNvSpPr>
          <p:nvPr>
            <p:ph type="sldImg"/>
          </p:nvPr>
        </p:nvSpPr>
        <p:spPr>
          <a:xfrm>
            <a:off x="82550" y="744538"/>
            <a:ext cx="6618288" cy="3722687"/>
          </a:xfrm>
          <a:ln/>
        </p:spPr>
      </p:sp>
      <p:sp>
        <p:nvSpPr>
          <p:cNvPr id="1423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87897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p:spPr>
        <p:txBody>
          <a:bodyPr/>
          <a:lstStyle/>
          <a:p>
            <a:fld id="{ED2D5908-4A6F-4C9C-9E4C-38E6704F905D}" type="slidenum">
              <a:rPr lang="de-DE" smtClean="0"/>
              <a:pPr/>
              <a:t>73</a:t>
            </a:fld>
            <a:endParaRPr lang="de-DE"/>
          </a:p>
        </p:txBody>
      </p:sp>
      <p:sp>
        <p:nvSpPr>
          <p:cNvPr id="144386" name="Rectangle 2"/>
          <p:cNvSpPr>
            <a:spLocks noGrp="1" noRot="1" noChangeAspect="1" noChangeArrowheads="1" noTextEdit="1"/>
          </p:cNvSpPr>
          <p:nvPr>
            <p:ph type="sldImg"/>
          </p:nvPr>
        </p:nvSpPr>
        <p:spPr>
          <a:xfrm>
            <a:off x="82550" y="744538"/>
            <a:ext cx="6618288" cy="3722687"/>
          </a:xfrm>
          <a:ln/>
        </p:spPr>
      </p:sp>
      <p:sp>
        <p:nvSpPr>
          <p:cNvPr id="1443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35418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p:spPr>
        <p:txBody>
          <a:bodyPr/>
          <a:lstStyle/>
          <a:p>
            <a:fld id="{78B30917-E60A-4BC9-95D8-B55E3A75D340}" type="slidenum">
              <a:rPr lang="de-DE" smtClean="0"/>
              <a:pPr/>
              <a:t>74</a:t>
            </a:fld>
            <a:endParaRPr lang="de-DE"/>
          </a:p>
        </p:txBody>
      </p:sp>
      <p:sp>
        <p:nvSpPr>
          <p:cNvPr id="146434" name="Rectangle 2"/>
          <p:cNvSpPr>
            <a:spLocks noGrp="1" noRot="1" noChangeAspect="1" noChangeArrowheads="1" noTextEdit="1"/>
          </p:cNvSpPr>
          <p:nvPr>
            <p:ph type="sldImg"/>
          </p:nvPr>
        </p:nvSpPr>
        <p:spPr>
          <a:xfrm>
            <a:off x="82550" y="744538"/>
            <a:ext cx="6618288" cy="3722687"/>
          </a:xfrm>
          <a:ln/>
        </p:spPr>
      </p:sp>
      <p:sp>
        <p:nvSpPr>
          <p:cNvPr id="1464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855821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p:spPr>
        <p:txBody>
          <a:bodyPr/>
          <a:lstStyle/>
          <a:p>
            <a:fld id="{44EBE439-C37E-4471-97F4-26716DB0C1D5}" type="slidenum">
              <a:rPr lang="de-DE" smtClean="0"/>
              <a:pPr/>
              <a:t>75</a:t>
            </a:fld>
            <a:endParaRPr lang="de-DE"/>
          </a:p>
        </p:txBody>
      </p:sp>
      <p:sp>
        <p:nvSpPr>
          <p:cNvPr id="148482" name="Rectangle 2"/>
          <p:cNvSpPr>
            <a:spLocks noGrp="1" noRot="1" noChangeAspect="1" noChangeArrowheads="1" noTextEdit="1"/>
          </p:cNvSpPr>
          <p:nvPr>
            <p:ph type="sldImg"/>
          </p:nvPr>
        </p:nvSpPr>
        <p:spPr>
          <a:xfrm>
            <a:off x="82550" y="744538"/>
            <a:ext cx="6618288" cy="3722687"/>
          </a:xfrm>
          <a:ln/>
        </p:spPr>
      </p:sp>
      <p:sp>
        <p:nvSpPr>
          <p:cNvPr id="1484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875270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p:spPr>
        <p:txBody>
          <a:bodyPr/>
          <a:lstStyle/>
          <a:p>
            <a:fld id="{74AF4A05-B3EB-4989-9D5A-7F88C2ACFF9D}" type="slidenum">
              <a:rPr lang="de-DE" smtClean="0"/>
              <a:pPr/>
              <a:t>76</a:t>
            </a:fld>
            <a:endParaRPr lang="de-DE"/>
          </a:p>
        </p:txBody>
      </p:sp>
      <p:sp>
        <p:nvSpPr>
          <p:cNvPr id="150530" name="Rectangle 2"/>
          <p:cNvSpPr>
            <a:spLocks noGrp="1" noRot="1" noChangeAspect="1" noChangeArrowheads="1" noTextEdit="1"/>
          </p:cNvSpPr>
          <p:nvPr>
            <p:ph type="sldImg"/>
          </p:nvPr>
        </p:nvSpPr>
        <p:spPr>
          <a:xfrm>
            <a:off x="82550" y="744538"/>
            <a:ext cx="6618288" cy="3722687"/>
          </a:xfrm>
          <a:ln/>
        </p:spPr>
      </p:sp>
      <p:sp>
        <p:nvSpPr>
          <p:cNvPr id="1505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343855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p:spPr>
        <p:txBody>
          <a:bodyPr/>
          <a:lstStyle/>
          <a:p>
            <a:fld id="{63372104-82D5-4E27-A6F2-BDD5AD513107}" type="slidenum">
              <a:rPr lang="de-DE" smtClean="0"/>
              <a:pPr/>
              <a:t>77</a:t>
            </a:fld>
            <a:endParaRPr lang="de-DE"/>
          </a:p>
        </p:txBody>
      </p:sp>
      <p:sp>
        <p:nvSpPr>
          <p:cNvPr id="152578" name="Rectangle 2"/>
          <p:cNvSpPr>
            <a:spLocks noGrp="1" noRot="1" noChangeAspect="1" noChangeArrowheads="1" noTextEdit="1"/>
          </p:cNvSpPr>
          <p:nvPr>
            <p:ph type="sldImg"/>
          </p:nvPr>
        </p:nvSpPr>
        <p:spPr>
          <a:xfrm>
            <a:off x="82550" y="744538"/>
            <a:ext cx="6618288" cy="3722687"/>
          </a:xfrm>
          <a:ln/>
        </p:spPr>
      </p:sp>
      <p:sp>
        <p:nvSpPr>
          <p:cNvPr id="1525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697063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p:spPr>
        <p:txBody>
          <a:bodyPr/>
          <a:lstStyle/>
          <a:p>
            <a:fld id="{C9331C7B-A105-476E-B252-C063E846BB00}" type="slidenum">
              <a:rPr lang="de-DE" smtClean="0"/>
              <a:pPr/>
              <a:t>78</a:t>
            </a:fld>
            <a:endParaRPr lang="de-DE"/>
          </a:p>
        </p:txBody>
      </p:sp>
      <p:sp>
        <p:nvSpPr>
          <p:cNvPr id="154626" name="Rectangle 2"/>
          <p:cNvSpPr>
            <a:spLocks noGrp="1" noRot="1" noChangeAspect="1" noChangeArrowheads="1" noTextEdit="1"/>
          </p:cNvSpPr>
          <p:nvPr>
            <p:ph type="sldImg"/>
          </p:nvPr>
        </p:nvSpPr>
        <p:spPr>
          <a:xfrm>
            <a:off x="82550" y="744538"/>
            <a:ext cx="6618288" cy="3722687"/>
          </a:xfrm>
          <a:ln/>
        </p:spPr>
      </p:sp>
      <p:sp>
        <p:nvSpPr>
          <p:cNvPr id="1546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57896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p:spPr>
        <p:txBody>
          <a:bodyPr/>
          <a:lstStyle/>
          <a:p>
            <a:fld id="{00F1588F-8C8C-4C07-B79E-CD585BE6CCBA}" type="slidenum">
              <a:rPr lang="de-DE" smtClean="0"/>
              <a:pPr/>
              <a:t>79</a:t>
            </a:fld>
            <a:endParaRPr lang="de-DE"/>
          </a:p>
        </p:txBody>
      </p:sp>
      <p:sp>
        <p:nvSpPr>
          <p:cNvPr id="156674" name="Rectangle 2"/>
          <p:cNvSpPr>
            <a:spLocks noGrp="1" noRot="1" noChangeAspect="1" noChangeArrowheads="1" noTextEdit="1"/>
          </p:cNvSpPr>
          <p:nvPr>
            <p:ph type="sldImg"/>
          </p:nvPr>
        </p:nvSpPr>
        <p:spPr>
          <a:xfrm>
            <a:off x="82550" y="744538"/>
            <a:ext cx="6618288" cy="3722687"/>
          </a:xfrm>
          <a:ln/>
        </p:spPr>
      </p:sp>
      <p:sp>
        <p:nvSpPr>
          <p:cNvPr id="1566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58159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p:spPr>
        <p:txBody>
          <a:bodyPr/>
          <a:lstStyle/>
          <a:p>
            <a:fld id="{029145E4-E972-4AAD-AA1C-00BD7A3B3D6A}" type="slidenum">
              <a:rPr lang="de-DE" smtClean="0"/>
              <a:pPr/>
              <a:t>80</a:t>
            </a:fld>
            <a:endParaRPr lang="de-DE"/>
          </a:p>
        </p:txBody>
      </p:sp>
      <p:sp>
        <p:nvSpPr>
          <p:cNvPr id="158722" name="Rectangle 2"/>
          <p:cNvSpPr>
            <a:spLocks noGrp="1" noRot="1" noChangeAspect="1" noChangeArrowheads="1" noTextEdit="1"/>
          </p:cNvSpPr>
          <p:nvPr>
            <p:ph type="sldImg"/>
          </p:nvPr>
        </p:nvSpPr>
        <p:spPr>
          <a:xfrm>
            <a:off x="82550" y="744538"/>
            <a:ext cx="6618288" cy="3722687"/>
          </a:xfrm>
          <a:ln/>
        </p:spPr>
      </p:sp>
      <p:sp>
        <p:nvSpPr>
          <p:cNvPr id="1587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23622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p:spPr>
        <p:txBody>
          <a:bodyPr/>
          <a:lstStyle/>
          <a:p>
            <a:fld id="{566390CF-4C48-4420-B5C0-BDEFADBA12F5}" type="slidenum">
              <a:rPr lang="de-DE" smtClean="0"/>
              <a:pPr/>
              <a:t>81</a:t>
            </a:fld>
            <a:endParaRPr lang="de-DE"/>
          </a:p>
        </p:txBody>
      </p:sp>
      <p:sp>
        <p:nvSpPr>
          <p:cNvPr id="161794" name="Rectangle 2"/>
          <p:cNvSpPr>
            <a:spLocks noGrp="1" noRot="1" noChangeAspect="1" noChangeArrowheads="1" noTextEdit="1"/>
          </p:cNvSpPr>
          <p:nvPr>
            <p:ph type="sldImg"/>
          </p:nvPr>
        </p:nvSpPr>
        <p:spPr>
          <a:xfrm>
            <a:off x="82550" y="744538"/>
            <a:ext cx="6618288" cy="3722687"/>
          </a:xfrm>
          <a:ln/>
        </p:spPr>
      </p:sp>
      <p:sp>
        <p:nvSpPr>
          <p:cNvPr id="1617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081130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p:spPr>
        <p:txBody>
          <a:bodyPr/>
          <a:lstStyle/>
          <a:p>
            <a:fld id="{CE5AE8F8-FD39-4D66-8D70-19AD651CC8E2}" type="slidenum">
              <a:rPr lang="de-DE" smtClean="0"/>
              <a:pPr/>
              <a:t>82</a:t>
            </a:fld>
            <a:endParaRPr lang="de-DE"/>
          </a:p>
        </p:txBody>
      </p:sp>
      <p:sp>
        <p:nvSpPr>
          <p:cNvPr id="164866" name="Rectangle 2"/>
          <p:cNvSpPr>
            <a:spLocks noGrp="1" noRot="1" noChangeAspect="1" noChangeArrowheads="1" noTextEdit="1"/>
          </p:cNvSpPr>
          <p:nvPr>
            <p:ph type="sldImg"/>
          </p:nvPr>
        </p:nvSpPr>
        <p:spPr>
          <a:xfrm>
            <a:off x="82550" y="744538"/>
            <a:ext cx="6618288" cy="3722687"/>
          </a:xfrm>
          <a:ln/>
        </p:spPr>
      </p:sp>
      <p:sp>
        <p:nvSpPr>
          <p:cNvPr id="1648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707668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p:spPr>
        <p:txBody>
          <a:bodyPr/>
          <a:lstStyle/>
          <a:p>
            <a:fld id="{AB47FA26-39D8-4C75-8CB0-27715124B262}" type="slidenum">
              <a:rPr lang="de-DE" smtClean="0"/>
              <a:pPr/>
              <a:t>83</a:t>
            </a:fld>
            <a:endParaRPr lang="de-DE"/>
          </a:p>
        </p:txBody>
      </p:sp>
      <p:sp>
        <p:nvSpPr>
          <p:cNvPr id="167938" name="Rectangle 2"/>
          <p:cNvSpPr>
            <a:spLocks noGrp="1" noRot="1" noChangeAspect="1" noChangeArrowheads="1" noTextEdit="1"/>
          </p:cNvSpPr>
          <p:nvPr>
            <p:ph type="sldImg"/>
          </p:nvPr>
        </p:nvSpPr>
        <p:spPr>
          <a:xfrm>
            <a:off x="82550" y="744538"/>
            <a:ext cx="6618288" cy="3722687"/>
          </a:xfrm>
          <a:ln/>
        </p:spPr>
      </p:sp>
      <p:sp>
        <p:nvSpPr>
          <p:cNvPr id="167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064636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p:spPr>
        <p:txBody>
          <a:bodyPr/>
          <a:lstStyle/>
          <a:p>
            <a:fld id="{97FBBFC3-8A61-415A-9A96-140387C48FBA}" type="slidenum">
              <a:rPr lang="de-DE" smtClean="0"/>
              <a:pPr/>
              <a:t>84</a:t>
            </a:fld>
            <a:endParaRPr lang="de-DE"/>
          </a:p>
        </p:txBody>
      </p:sp>
      <p:sp>
        <p:nvSpPr>
          <p:cNvPr id="171010" name="Rectangle 2"/>
          <p:cNvSpPr>
            <a:spLocks noGrp="1" noRot="1" noChangeAspect="1" noChangeArrowheads="1" noTextEdit="1"/>
          </p:cNvSpPr>
          <p:nvPr>
            <p:ph type="sldImg"/>
          </p:nvPr>
        </p:nvSpPr>
        <p:spPr>
          <a:xfrm>
            <a:off x="82550" y="744538"/>
            <a:ext cx="6618288" cy="3722687"/>
          </a:xfrm>
          <a:ln/>
        </p:spPr>
      </p:sp>
      <p:sp>
        <p:nvSpPr>
          <p:cNvPr id="1710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426108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p:spPr>
        <p:txBody>
          <a:bodyPr/>
          <a:lstStyle/>
          <a:p>
            <a:fld id="{4C7A7A2C-B49C-4982-BB65-308C19804B9F}" type="slidenum">
              <a:rPr lang="de-DE" smtClean="0"/>
              <a:pPr/>
              <a:t>85</a:t>
            </a:fld>
            <a:endParaRPr lang="de-DE"/>
          </a:p>
        </p:txBody>
      </p:sp>
      <p:sp>
        <p:nvSpPr>
          <p:cNvPr id="174082" name="Rectangle 2"/>
          <p:cNvSpPr>
            <a:spLocks noGrp="1" noRot="1" noChangeAspect="1" noChangeArrowheads="1" noTextEdit="1"/>
          </p:cNvSpPr>
          <p:nvPr>
            <p:ph type="sldImg"/>
          </p:nvPr>
        </p:nvSpPr>
        <p:spPr>
          <a:xfrm>
            <a:off x="82550" y="744538"/>
            <a:ext cx="6618288" cy="3722687"/>
          </a:xfrm>
          <a:ln/>
        </p:spPr>
      </p:sp>
      <p:sp>
        <p:nvSpPr>
          <p:cNvPr id="174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537435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p:spPr>
        <p:txBody>
          <a:bodyPr/>
          <a:lstStyle/>
          <a:p>
            <a:fld id="{EFF8FE77-B731-4661-A6CA-E6405A7BE289}" type="slidenum">
              <a:rPr lang="de-DE" smtClean="0"/>
              <a:pPr/>
              <a:t>86</a:t>
            </a:fld>
            <a:endParaRPr lang="de-DE"/>
          </a:p>
        </p:txBody>
      </p:sp>
      <p:sp>
        <p:nvSpPr>
          <p:cNvPr id="177154" name="Rectangle 2"/>
          <p:cNvSpPr>
            <a:spLocks noGrp="1" noRot="1" noChangeAspect="1" noChangeArrowheads="1" noTextEdit="1"/>
          </p:cNvSpPr>
          <p:nvPr>
            <p:ph type="sldImg"/>
          </p:nvPr>
        </p:nvSpPr>
        <p:spPr>
          <a:xfrm>
            <a:off x="82550" y="744538"/>
            <a:ext cx="6618288" cy="3722687"/>
          </a:xfrm>
          <a:ln/>
        </p:spPr>
      </p:sp>
      <p:sp>
        <p:nvSpPr>
          <p:cNvPr id="1771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93605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p:spPr>
        <p:txBody>
          <a:bodyPr/>
          <a:lstStyle/>
          <a:p>
            <a:fld id="{6A869B88-C361-49B6-9026-D014059B0AFA}" type="slidenum">
              <a:rPr lang="de-DE" smtClean="0"/>
              <a:pPr/>
              <a:t>87</a:t>
            </a:fld>
            <a:endParaRPr lang="de-DE"/>
          </a:p>
        </p:txBody>
      </p:sp>
      <p:sp>
        <p:nvSpPr>
          <p:cNvPr id="180226" name="Rectangle 2"/>
          <p:cNvSpPr>
            <a:spLocks noGrp="1" noRot="1" noChangeAspect="1" noChangeArrowheads="1" noTextEdit="1"/>
          </p:cNvSpPr>
          <p:nvPr>
            <p:ph type="sldImg"/>
          </p:nvPr>
        </p:nvSpPr>
        <p:spPr>
          <a:xfrm>
            <a:off x="82550" y="744538"/>
            <a:ext cx="6618288" cy="3722687"/>
          </a:xfrm>
          <a:ln/>
        </p:spPr>
      </p:sp>
      <p:sp>
        <p:nvSpPr>
          <p:cNvPr id="180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86820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p>
            <a:fld id="{903C1133-1115-462E-801A-DD27294119B6}" type="slidenum">
              <a:rPr lang="de-DE" smtClean="0"/>
              <a:pPr/>
              <a:t>88</a:t>
            </a:fld>
            <a:endParaRPr lang="de-DE"/>
          </a:p>
        </p:txBody>
      </p:sp>
      <p:sp>
        <p:nvSpPr>
          <p:cNvPr id="18329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8329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6996706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p:spPr>
        <p:txBody>
          <a:bodyPr/>
          <a:lstStyle/>
          <a:p>
            <a:fld id="{4E0C3B41-4FC7-490D-A444-2906FB5A909C}" type="slidenum">
              <a:rPr lang="de-DE" smtClean="0"/>
              <a:pPr/>
              <a:t>89</a:t>
            </a:fld>
            <a:endParaRPr lang="de-DE"/>
          </a:p>
        </p:txBody>
      </p:sp>
      <p:sp>
        <p:nvSpPr>
          <p:cNvPr id="185346" name="Rectangle 2"/>
          <p:cNvSpPr>
            <a:spLocks noGrp="1" noRot="1" noChangeAspect="1" noChangeArrowheads="1" noTextEdit="1"/>
          </p:cNvSpPr>
          <p:nvPr>
            <p:ph type="sldImg"/>
          </p:nvPr>
        </p:nvSpPr>
        <p:spPr>
          <a:xfrm>
            <a:off x="82550" y="744538"/>
            <a:ext cx="6618288" cy="3722687"/>
          </a:xfrm>
          <a:ln/>
        </p:spPr>
      </p:sp>
      <p:sp>
        <p:nvSpPr>
          <p:cNvPr id="1853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055481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p:spPr>
        <p:txBody>
          <a:bodyPr/>
          <a:lstStyle/>
          <a:p>
            <a:fld id="{2BCD1B6C-500C-4291-8BAD-B264ABCA55D0}" type="slidenum">
              <a:rPr lang="de-DE" smtClean="0"/>
              <a:pPr/>
              <a:t>90</a:t>
            </a:fld>
            <a:endParaRPr lang="de-DE"/>
          </a:p>
        </p:txBody>
      </p:sp>
      <p:sp>
        <p:nvSpPr>
          <p:cNvPr id="187394" name="Rectangle 2"/>
          <p:cNvSpPr>
            <a:spLocks noGrp="1" noRot="1" noChangeAspect="1" noChangeArrowheads="1" noTextEdit="1"/>
          </p:cNvSpPr>
          <p:nvPr>
            <p:ph type="sldImg"/>
          </p:nvPr>
        </p:nvSpPr>
        <p:spPr>
          <a:xfrm>
            <a:off x="82550" y="744538"/>
            <a:ext cx="6618288" cy="3722687"/>
          </a:xfrm>
          <a:ln/>
        </p:spPr>
      </p:sp>
      <p:sp>
        <p:nvSpPr>
          <p:cNvPr id="1873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38850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p:spPr>
        <p:txBody>
          <a:bodyPr/>
          <a:lstStyle/>
          <a:p>
            <a:fld id="{2BDEF39C-B1CC-4739-ACC5-370678E92DC2}" type="slidenum">
              <a:rPr lang="de-DE" smtClean="0"/>
              <a:pPr/>
              <a:t>91</a:t>
            </a:fld>
            <a:endParaRPr lang="de-DE"/>
          </a:p>
        </p:txBody>
      </p:sp>
      <p:sp>
        <p:nvSpPr>
          <p:cNvPr id="189442" name="Rectangle 2"/>
          <p:cNvSpPr>
            <a:spLocks noGrp="1" noRot="1" noChangeAspect="1" noChangeArrowheads="1" noTextEdit="1"/>
          </p:cNvSpPr>
          <p:nvPr>
            <p:ph type="sldImg"/>
          </p:nvPr>
        </p:nvSpPr>
        <p:spPr>
          <a:xfrm>
            <a:off x="82550" y="744538"/>
            <a:ext cx="6618288" cy="3722687"/>
          </a:xfrm>
          <a:ln/>
        </p:spPr>
      </p:sp>
      <p:sp>
        <p:nvSpPr>
          <p:cNvPr id="1894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978117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p>
            <a:fld id="{77C5847F-898B-4A7F-ABAB-7B47A619DD39}" type="slidenum">
              <a:rPr lang="de-DE" smtClean="0"/>
              <a:pPr/>
              <a:t>92</a:t>
            </a:fld>
            <a:endParaRPr lang="de-DE"/>
          </a:p>
        </p:txBody>
      </p:sp>
      <p:sp>
        <p:nvSpPr>
          <p:cNvPr id="191490" name="Rectangle 2"/>
          <p:cNvSpPr>
            <a:spLocks noGrp="1" noRot="1" noChangeAspect="1" noChangeArrowheads="1" noTextEdit="1"/>
          </p:cNvSpPr>
          <p:nvPr>
            <p:ph type="sldImg"/>
          </p:nvPr>
        </p:nvSpPr>
        <p:spPr>
          <a:xfrm>
            <a:off x="82550" y="744538"/>
            <a:ext cx="6618288" cy="3722687"/>
          </a:xfrm>
          <a:ln/>
        </p:spPr>
      </p:sp>
      <p:sp>
        <p:nvSpPr>
          <p:cNvPr id="1914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829048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p:spPr>
        <p:txBody>
          <a:bodyPr/>
          <a:lstStyle/>
          <a:p>
            <a:fld id="{139BC74E-8D51-47A4-A34D-CBBDCC1BE2F0}" type="slidenum">
              <a:rPr lang="de-DE" smtClean="0"/>
              <a:pPr/>
              <a:t>93</a:t>
            </a:fld>
            <a:endParaRPr lang="de-DE"/>
          </a:p>
        </p:txBody>
      </p:sp>
      <p:sp>
        <p:nvSpPr>
          <p:cNvPr id="193538" name="Rectangle 2"/>
          <p:cNvSpPr>
            <a:spLocks noGrp="1" noRot="1" noChangeAspect="1" noChangeArrowheads="1" noTextEdit="1"/>
          </p:cNvSpPr>
          <p:nvPr>
            <p:ph type="sldImg"/>
          </p:nvPr>
        </p:nvSpPr>
        <p:spPr>
          <a:xfrm>
            <a:off x="82550" y="744538"/>
            <a:ext cx="6618288" cy="3722687"/>
          </a:xfrm>
          <a:ln/>
        </p:spPr>
      </p:sp>
      <p:sp>
        <p:nvSpPr>
          <p:cNvPr id="1935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311879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p:spPr>
        <p:txBody>
          <a:bodyPr/>
          <a:lstStyle/>
          <a:p>
            <a:fld id="{59780551-3CA3-471D-9673-9604E0EC5285}" type="slidenum">
              <a:rPr lang="de-DE" smtClean="0"/>
              <a:pPr/>
              <a:t>94</a:t>
            </a:fld>
            <a:endParaRPr lang="de-DE"/>
          </a:p>
        </p:txBody>
      </p:sp>
      <p:sp>
        <p:nvSpPr>
          <p:cNvPr id="195586" name="Rectangle 2"/>
          <p:cNvSpPr>
            <a:spLocks noGrp="1" noRot="1" noChangeAspect="1" noChangeArrowheads="1" noTextEdit="1"/>
          </p:cNvSpPr>
          <p:nvPr>
            <p:ph type="sldImg"/>
          </p:nvPr>
        </p:nvSpPr>
        <p:spPr>
          <a:xfrm>
            <a:off x="82550" y="744538"/>
            <a:ext cx="6618288" cy="3722687"/>
          </a:xfrm>
          <a:ln/>
        </p:spPr>
      </p:sp>
      <p:sp>
        <p:nvSpPr>
          <p:cNvPr id="1955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05930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p:spPr>
        <p:txBody>
          <a:bodyPr/>
          <a:lstStyle/>
          <a:p>
            <a:fld id="{96125162-E637-4E6F-B532-17F2FF32C130}" type="slidenum">
              <a:rPr lang="de-DE" smtClean="0"/>
              <a:pPr/>
              <a:t>95</a:t>
            </a:fld>
            <a:endParaRPr lang="de-DE"/>
          </a:p>
        </p:txBody>
      </p:sp>
      <p:sp>
        <p:nvSpPr>
          <p:cNvPr id="197634" name="Rectangle 2"/>
          <p:cNvSpPr>
            <a:spLocks noGrp="1" noRot="1" noChangeAspect="1" noChangeArrowheads="1" noTextEdit="1"/>
          </p:cNvSpPr>
          <p:nvPr>
            <p:ph type="sldImg"/>
          </p:nvPr>
        </p:nvSpPr>
        <p:spPr>
          <a:xfrm>
            <a:off x="82550" y="744538"/>
            <a:ext cx="6618288" cy="3722687"/>
          </a:xfrm>
          <a:ln/>
        </p:spPr>
      </p:sp>
      <p:sp>
        <p:nvSpPr>
          <p:cNvPr id="1976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221174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p:spPr>
        <p:txBody>
          <a:bodyPr/>
          <a:lstStyle/>
          <a:p>
            <a:fld id="{245ABC74-5C2F-4F05-8620-5BE75D432E7A}" type="slidenum">
              <a:rPr lang="de-DE" smtClean="0"/>
              <a:pPr/>
              <a:t>96</a:t>
            </a:fld>
            <a:endParaRPr lang="de-DE"/>
          </a:p>
        </p:txBody>
      </p:sp>
      <p:sp>
        <p:nvSpPr>
          <p:cNvPr id="199682" name="Rectangle 2"/>
          <p:cNvSpPr>
            <a:spLocks noGrp="1" noRot="1" noChangeAspect="1" noChangeArrowheads="1" noTextEdit="1"/>
          </p:cNvSpPr>
          <p:nvPr>
            <p:ph type="sldImg"/>
          </p:nvPr>
        </p:nvSpPr>
        <p:spPr>
          <a:xfrm>
            <a:off x="82550" y="744538"/>
            <a:ext cx="6618288" cy="3722687"/>
          </a:xfrm>
          <a:ln/>
        </p:spPr>
      </p:sp>
      <p:sp>
        <p:nvSpPr>
          <p:cNvPr id="1996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20182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36828835-E2DA-4CFC-9417-F5D5B049969B}" type="slidenum">
              <a:rPr lang="de-DE" smtClean="0"/>
              <a:pPr/>
              <a:t>97</a:t>
            </a:fld>
            <a:endParaRPr lang="de-DE"/>
          </a:p>
        </p:txBody>
      </p:sp>
      <p:sp>
        <p:nvSpPr>
          <p:cNvPr id="201730" name="Rectangle 2"/>
          <p:cNvSpPr>
            <a:spLocks noGrp="1" noRot="1" noChangeAspect="1" noChangeArrowheads="1" noTextEdit="1"/>
          </p:cNvSpPr>
          <p:nvPr>
            <p:ph type="sldImg"/>
          </p:nvPr>
        </p:nvSpPr>
        <p:spPr>
          <a:xfrm>
            <a:off x="82550" y="744538"/>
            <a:ext cx="6618288" cy="3722687"/>
          </a:xfrm>
          <a:ln/>
        </p:spPr>
      </p:sp>
      <p:sp>
        <p:nvSpPr>
          <p:cNvPr id="2017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93016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p:spPr>
        <p:txBody>
          <a:bodyPr/>
          <a:lstStyle/>
          <a:p>
            <a:fld id="{00507FE8-9022-41CE-A7BB-D8E9EBDC8E5C}" type="slidenum">
              <a:rPr lang="de-DE" smtClean="0"/>
              <a:pPr/>
              <a:t>98</a:t>
            </a:fld>
            <a:endParaRPr lang="de-DE"/>
          </a:p>
        </p:txBody>
      </p:sp>
      <p:sp>
        <p:nvSpPr>
          <p:cNvPr id="203778" name="Rectangle 2"/>
          <p:cNvSpPr>
            <a:spLocks noGrp="1" noRot="1" noChangeAspect="1" noChangeArrowheads="1" noTextEdit="1"/>
          </p:cNvSpPr>
          <p:nvPr>
            <p:ph type="sldImg"/>
          </p:nvPr>
        </p:nvSpPr>
        <p:spPr>
          <a:xfrm>
            <a:off x="82550" y="744538"/>
            <a:ext cx="6618288" cy="3722687"/>
          </a:xfrm>
          <a:ln/>
        </p:spPr>
      </p:sp>
      <p:sp>
        <p:nvSpPr>
          <p:cNvPr id="2037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3029854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p:spPr>
        <p:txBody>
          <a:bodyPr/>
          <a:lstStyle/>
          <a:p>
            <a:fld id="{2CA89AD6-5FD6-4AD5-91C0-9F476F4A43B0}" type="slidenum">
              <a:rPr lang="de-DE" smtClean="0"/>
              <a:pPr/>
              <a:t>99</a:t>
            </a:fld>
            <a:endParaRPr lang="de-DE"/>
          </a:p>
        </p:txBody>
      </p:sp>
      <p:sp>
        <p:nvSpPr>
          <p:cNvPr id="205826" name="Rectangle 2"/>
          <p:cNvSpPr>
            <a:spLocks noGrp="1" noRot="1" noChangeAspect="1" noChangeArrowheads="1" noTextEdit="1"/>
          </p:cNvSpPr>
          <p:nvPr>
            <p:ph type="sldImg"/>
          </p:nvPr>
        </p:nvSpPr>
        <p:spPr>
          <a:xfrm>
            <a:off x="82550" y="744538"/>
            <a:ext cx="6618288" cy="3722687"/>
          </a:xfrm>
          <a:ln/>
        </p:spPr>
      </p:sp>
      <p:sp>
        <p:nvSpPr>
          <p:cNvPr id="2058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9672618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p:spPr>
        <p:txBody>
          <a:bodyPr/>
          <a:lstStyle/>
          <a:p>
            <a:fld id="{B8BD00F0-6EC3-4F4D-86E4-C62A606FCEAF}" type="slidenum">
              <a:rPr lang="de-DE" smtClean="0"/>
              <a:pPr/>
              <a:t>100</a:t>
            </a:fld>
            <a:endParaRPr lang="de-DE"/>
          </a:p>
        </p:txBody>
      </p:sp>
      <p:sp>
        <p:nvSpPr>
          <p:cNvPr id="207874" name="Rectangle 2"/>
          <p:cNvSpPr>
            <a:spLocks noGrp="1" noRot="1" noChangeAspect="1" noChangeArrowheads="1" noTextEdit="1"/>
          </p:cNvSpPr>
          <p:nvPr>
            <p:ph type="sldImg"/>
          </p:nvPr>
        </p:nvSpPr>
        <p:spPr>
          <a:xfrm>
            <a:off x="82550" y="744538"/>
            <a:ext cx="6618288" cy="3722687"/>
          </a:xfrm>
          <a:ln/>
        </p:spPr>
      </p:sp>
      <p:sp>
        <p:nvSpPr>
          <p:cNvPr id="2078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738729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p:spPr>
        <p:txBody>
          <a:bodyPr/>
          <a:lstStyle/>
          <a:p>
            <a:fld id="{75BC5A3D-54FC-4B96-B6C5-2278F3474979}" type="slidenum">
              <a:rPr lang="de-DE" smtClean="0"/>
              <a:pPr/>
              <a:t>101</a:t>
            </a:fld>
            <a:endParaRPr lang="de-DE"/>
          </a:p>
        </p:txBody>
      </p:sp>
      <p:sp>
        <p:nvSpPr>
          <p:cNvPr id="209922" name="Rectangle 2"/>
          <p:cNvSpPr>
            <a:spLocks noGrp="1" noRot="1" noChangeAspect="1" noChangeArrowheads="1" noTextEdit="1"/>
          </p:cNvSpPr>
          <p:nvPr>
            <p:ph type="sldImg"/>
          </p:nvPr>
        </p:nvSpPr>
        <p:spPr>
          <a:xfrm>
            <a:off x="82550" y="744538"/>
            <a:ext cx="6618288" cy="3722687"/>
          </a:xfrm>
          <a:ln/>
        </p:spPr>
      </p:sp>
      <p:sp>
        <p:nvSpPr>
          <p:cNvPr id="2099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016355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p:spPr>
        <p:txBody>
          <a:bodyPr/>
          <a:lstStyle/>
          <a:p>
            <a:fld id="{E6A82F60-0277-4A77-BB74-0466483E533F}" type="slidenum">
              <a:rPr lang="de-DE" smtClean="0"/>
              <a:pPr/>
              <a:t>102</a:t>
            </a:fld>
            <a:endParaRPr lang="de-DE"/>
          </a:p>
        </p:txBody>
      </p:sp>
      <p:sp>
        <p:nvSpPr>
          <p:cNvPr id="211970" name="Rectangle 2"/>
          <p:cNvSpPr>
            <a:spLocks noGrp="1" noRot="1" noChangeAspect="1" noChangeArrowheads="1" noTextEdit="1"/>
          </p:cNvSpPr>
          <p:nvPr>
            <p:ph type="sldImg"/>
          </p:nvPr>
        </p:nvSpPr>
        <p:spPr>
          <a:xfrm>
            <a:off x="82550" y="744538"/>
            <a:ext cx="6618288" cy="3722687"/>
          </a:xfrm>
          <a:ln/>
        </p:spPr>
      </p:sp>
      <p:sp>
        <p:nvSpPr>
          <p:cNvPr id="2119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3009323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p:spPr>
        <p:txBody>
          <a:bodyPr/>
          <a:lstStyle/>
          <a:p>
            <a:fld id="{82CAAA49-521F-4413-AF48-FB6A7A966052}" type="slidenum">
              <a:rPr lang="de-DE" smtClean="0"/>
              <a:pPr/>
              <a:t>103</a:t>
            </a:fld>
            <a:endParaRPr lang="de-DE"/>
          </a:p>
        </p:txBody>
      </p:sp>
      <p:sp>
        <p:nvSpPr>
          <p:cNvPr id="214018" name="Rectangle 2"/>
          <p:cNvSpPr>
            <a:spLocks noGrp="1" noRot="1" noChangeAspect="1" noChangeArrowheads="1" noTextEdit="1"/>
          </p:cNvSpPr>
          <p:nvPr>
            <p:ph type="sldImg"/>
          </p:nvPr>
        </p:nvSpPr>
        <p:spPr>
          <a:xfrm>
            <a:off x="82550" y="744538"/>
            <a:ext cx="6618288" cy="3722687"/>
          </a:xfrm>
          <a:ln/>
        </p:spPr>
      </p:sp>
      <p:sp>
        <p:nvSpPr>
          <p:cNvPr id="2140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776869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p:spPr>
        <p:txBody>
          <a:bodyPr/>
          <a:lstStyle/>
          <a:p>
            <a:fld id="{9408AAD0-3811-4907-B3F5-B8BCF84FB72F}" type="slidenum">
              <a:rPr lang="de-DE" smtClean="0"/>
              <a:pPr/>
              <a:t>104</a:t>
            </a:fld>
            <a:endParaRPr lang="de-DE"/>
          </a:p>
        </p:txBody>
      </p:sp>
      <p:sp>
        <p:nvSpPr>
          <p:cNvPr id="216066" name="Rectangle 2"/>
          <p:cNvSpPr>
            <a:spLocks noGrp="1" noRot="1" noChangeAspect="1" noChangeArrowheads="1" noTextEdit="1"/>
          </p:cNvSpPr>
          <p:nvPr>
            <p:ph type="sldImg"/>
          </p:nvPr>
        </p:nvSpPr>
        <p:spPr>
          <a:xfrm>
            <a:off x="82550" y="744538"/>
            <a:ext cx="6618288" cy="3722687"/>
          </a:xfrm>
          <a:ln/>
        </p:spPr>
      </p:sp>
      <p:sp>
        <p:nvSpPr>
          <p:cNvPr id="2160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122400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p:spPr>
        <p:txBody>
          <a:bodyPr/>
          <a:lstStyle/>
          <a:p>
            <a:fld id="{87207438-0668-4E87-A318-737E098D885E}" type="slidenum">
              <a:rPr lang="de-DE" smtClean="0"/>
              <a:pPr/>
              <a:t>105</a:t>
            </a:fld>
            <a:endParaRPr lang="de-DE"/>
          </a:p>
        </p:txBody>
      </p:sp>
      <p:sp>
        <p:nvSpPr>
          <p:cNvPr id="218114" name="Rectangle 2"/>
          <p:cNvSpPr>
            <a:spLocks noGrp="1" noRot="1" noChangeAspect="1" noChangeArrowheads="1" noTextEdit="1"/>
          </p:cNvSpPr>
          <p:nvPr>
            <p:ph type="sldImg"/>
          </p:nvPr>
        </p:nvSpPr>
        <p:spPr>
          <a:xfrm>
            <a:off x="82550" y="744538"/>
            <a:ext cx="6618288" cy="3722687"/>
          </a:xfrm>
          <a:ln/>
        </p:spPr>
      </p:sp>
      <p:sp>
        <p:nvSpPr>
          <p:cNvPr id="2181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23868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p:spPr>
        <p:txBody>
          <a:bodyPr/>
          <a:lstStyle/>
          <a:p>
            <a:fld id="{E7CD2A99-BA60-4F9F-8560-6AAE5ED37E2E}" type="slidenum">
              <a:rPr lang="de-DE" smtClean="0"/>
              <a:pPr/>
              <a:t>106</a:t>
            </a:fld>
            <a:endParaRPr lang="de-DE"/>
          </a:p>
        </p:txBody>
      </p:sp>
      <p:sp>
        <p:nvSpPr>
          <p:cNvPr id="220162" name="Rectangle 2"/>
          <p:cNvSpPr>
            <a:spLocks noGrp="1" noRot="1" noChangeAspect="1" noChangeArrowheads="1" noTextEdit="1"/>
          </p:cNvSpPr>
          <p:nvPr>
            <p:ph type="sldImg"/>
          </p:nvPr>
        </p:nvSpPr>
        <p:spPr>
          <a:xfrm>
            <a:off x="82550" y="744538"/>
            <a:ext cx="6618288" cy="3722687"/>
          </a:xfrm>
          <a:ln/>
        </p:spPr>
      </p:sp>
      <p:sp>
        <p:nvSpPr>
          <p:cNvPr id="2201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6956750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p:spPr>
        <p:txBody>
          <a:bodyPr/>
          <a:lstStyle/>
          <a:p>
            <a:fld id="{8A5744AA-4A72-4AE7-B036-B7D794F40A2D}" type="slidenum">
              <a:rPr lang="de-DE" smtClean="0"/>
              <a:pPr/>
              <a:t>107</a:t>
            </a:fld>
            <a:endParaRPr lang="de-DE"/>
          </a:p>
        </p:txBody>
      </p:sp>
      <p:sp>
        <p:nvSpPr>
          <p:cNvPr id="222210" name="Rectangle 2"/>
          <p:cNvSpPr>
            <a:spLocks noGrp="1" noRot="1" noChangeAspect="1" noChangeArrowheads="1" noTextEdit="1"/>
          </p:cNvSpPr>
          <p:nvPr>
            <p:ph type="sldImg"/>
          </p:nvPr>
        </p:nvSpPr>
        <p:spPr>
          <a:xfrm>
            <a:off x="82550" y="744538"/>
            <a:ext cx="6618288" cy="3722687"/>
          </a:xfrm>
          <a:ln/>
        </p:spPr>
      </p:sp>
      <p:sp>
        <p:nvSpPr>
          <p:cNvPr id="2222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787345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944B5892-C05F-4116-9A8D-DD6A7776D068}" type="slidenum">
              <a:rPr lang="de-DE" smtClean="0"/>
              <a:pPr/>
              <a:t>108</a:t>
            </a:fld>
            <a:endParaRPr lang="de-DE"/>
          </a:p>
        </p:txBody>
      </p:sp>
      <p:sp>
        <p:nvSpPr>
          <p:cNvPr id="225282" name="Rectangle 2"/>
          <p:cNvSpPr>
            <a:spLocks noGrp="1" noRot="1" noChangeAspect="1" noChangeArrowheads="1" noTextEdit="1"/>
          </p:cNvSpPr>
          <p:nvPr>
            <p:ph type="sldImg"/>
          </p:nvPr>
        </p:nvSpPr>
        <p:spPr>
          <a:xfrm>
            <a:off x="82550" y="744538"/>
            <a:ext cx="6618288" cy="3722687"/>
          </a:xfrm>
          <a:ln/>
        </p:spPr>
      </p:sp>
      <p:sp>
        <p:nvSpPr>
          <p:cNvPr id="225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470551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p:spPr>
        <p:txBody>
          <a:bodyPr/>
          <a:lstStyle/>
          <a:p>
            <a:fld id="{6628F023-D882-411E-8A9A-EA0808901012}" type="slidenum">
              <a:rPr lang="de-DE" smtClean="0"/>
              <a:pPr/>
              <a:t>109</a:t>
            </a:fld>
            <a:endParaRPr lang="de-DE"/>
          </a:p>
        </p:txBody>
      </p:sp>
      <p:sp>
        <p:nvSpPr>
          <p:cNvPr id="228354" name="Rectangle 2"/>
          <p:cNvSpPr>
            <a:spLocks noGrp="1" noRot="1" noChangeAspect="1" noChangeArrowheads="1" noTextEdit="1"/>
          </p:cNvSpPr>
          <p:nvPr>
            <p:ph type="sldImg"/>
          </p:nvPr>
        </p:nvSpPr>
        <p:spPr>
          <a:xfrm>
            <a:off x="82550" y="744538"/>
            <a:ext cx="6618288" cy="3722687"/>
          </a:xfrm>
          <a:ln/>
        </p:spPr>
      </p:sp>
      <p:sp>
        <p:nvSpPr>
          <p:cNvPr id="2283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766424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a:noFill/>
        </p:spPr>
        <p:txBody>
          <a:bodyPr/>
          <a:lstStyle/>
          <a:p>
            <a:fld id="{9006003A-CEB5-40D9-A626-F07CB858C596}" type="slidenum">
              <a:rPr lang="de-DE" smtClean="0"/>
              <a:pPr/>
              <a:t>110</a:t>
            </a:fld>
            <a:endParaRPr lang="de-DE"/>
          </a:p>
        </p:txBody>
      </p:sp>
      <p:sp>
        <p:nvSpPr>
          <p:cNvPr id="231426" name="Rectangle 2"/>
          <p:cNvSpPr>
            <a:spLocks noGrp="1" noRot="1" noChangeAspect="1" noChangeArrowheads="1" noTextEdit="1"/>
          </p:cNvSpPr>
          <p:nvPr>
            <p:ph type="sldImg"/>
          </p:nvPr>
        </p:nvSpPr>
        <p:spPr>
          <a:xfrm>
            <a:off x="82550" y="744538"/>
            <a:ext cx="6618288" cy="3722687"/>
          </a:xfrm>
          <a:ln/>
        </p:spPr>
      </p:sp>
      <p:sp>
        <p:nvSpPr>
          <p:cNvPr id="231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4774112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p:spPr>
        <p:txBody>
          <a:bodyPr/>
          <a:lstStyle/>
          <a:p>
            <a:fld id="{235687E2-B883-4687-A9B9-D3A8455CCB8B}" type="slidenum">
              <a:rPr lang="de-DE" smtClean="0"/>
              <a:pPr/>
              <a:t>111</a:t>
            </a:fld>
            <a:endParaRPr lang="de-DE"/>
          </a:p>
        </p:txBody>
      </p:sp>
      <p:sp>
        <p:nvSpPr>
          <p:cNvPr id="234498" name="Rectangle 2"/>
          <p:cNvSpPr>
            <a:spLocks noGrp="1" noRot="1" noChangeAspect="1" noChangeArrowheads="1" noTextEdit="1"/>
          </p:cNvSpPr>
          <p:nvPr>
            <p:ph type="sldImg"/>
          </p:nvPr>
        </p:nvSpPr>
        <p:spPr>
          <a:xfrm>
            <a:off x="82550" y="744538"/>
            <a:ext cx="6618288" cy="3722687"/>
          </a:xfrm>
          <a:ln/>
        </p:spPr>
      </p:sp>
      <p:sp>
        <p:nvSpPr>
          <p:cNvPr id="2344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521658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p:spPr>
        <p:txBody>
          <a:bodyPr/>
          <a:lstStyle/>
          <a:p>
            <a:fld id="{DCCD7EFF-A5EC-482A-A033-9C9342D01EA3}" type="slidenum">
              <a:rPr lang="de-DE" smtClean="0"/>
              <a:pPr/>
              <a:t>112</a:t>
            </a:fld>
            <a:endParaRPr lang="de-DE"/>
          </a:p>
        </p:txBody>
      </p:sp>
      <p:sp>
        <p:nvSpPr>
          <p:cNvPr id="237570" name="Rectangle 2"/>
          <p:cNvSpPr>
            <a:spLocks noGrp="1" noRot="1" noChangeAspect="1" noChangeArrowheads="1" noTextEdit="1"/>
          </p:cNvSpPr>
          <p:nvPr>
            <p:ph type="sldImg"/>
          </p:nvPr>
        </p:nvSpPr>
        <p:spPr>
          <a:xfrm>
            <a:off x="82550" y="744538"/>
            <a:ext cx="6618288" cy="3722687"/>
          </a:xfrm>
          <a:ln/>
        </p:spPr>
      </p:sp>
      <p:sp>
        <p:nvSpPr>
          <p:cNvPr id="2375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393693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p:spPr>
        <p:txBody>
          <a:bodyPr/>
          <a:lstStyle/>
          <a:p>
            <a:fld id="{70A5AA3C-FD85-4E78-AE37-B7F4F76E5BF6}" type="slidenum">
              <a:rPr lang="de-DE" smtClean="0"/>
              <a:pPr/>
              <a:t>113</a:t>
            </a:fld>
            <a:endParaRPr lang="de-DE"/>
          </a:p>
        </p:txBody>
      </p:sp>
      <p:sp>
        <p:nvSpPr>
          <p:cNvPr id="240642" name="Rectangle 2"/>
          <p:cNvSpPr>
            <a:spLocks noGrp="1" noRot="1" noChangeAspect="1" noChangeArrowheads="1" noTextEdit="1"/>
          </p:cNvSpPr>
          <p:nvPr>
            <p:ph type="sldImg"/>
          </p:nvPr>
        </p:nvSpPr>
        <p:spPr>
          <a:xfrm>
            <a:off x="82550" y="744538"/>
            <a:ext cx="6618288" cy="3722687"/>
          </a:xfrm>
          <a:ln/>
        </p:spPr>
      </p:sp>
      <p:sp>
        <p:nvSpPr>
          <p:cNvPr id="2406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5770696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p:spPr>
        <p:txBody>
          <a:bodyPr/>
          <a:lstStyle/>
          <a:p>
            <a:fld id="{E4D3EC03-79B7-414E-B5C0-19957C828BB2}" type="slidenum">
              <a:rPr lang="de-DE" smtClean="0"/>
              <a:pPr/>
              <a:t>114</a:t>
            </a:fld>
            <a:endParaRPr lang="de-DE"/>
          </a:p>
        </p:txBody>
      </p:sp>
      <p:sp>
        <p:nvSpPr>
          <p:cNvPr id="243714" name="Rectangle 2"/>
          <p:cNvSpPr>
            <a:spLocks noGrp="1" noRot="1" noChangeAspect="1" noChangeArrowheads="1" noTextEdit="1"/>
          </p:cNvSpPr>
          <p:nvPr>
            <p:ph type="sldImg"/>
          </p:nvPr>
        </p:nvSpPr>
        <p:spPr>
          <a:xfrm>
            <a:off x="82550" y="744538"/>
            <a:ext cx="6618288" cy="3722687"/>
          </a:xfrm>
          <a:ln/>
        </p:spPr>
      </p:sp>
      <p:sp>
        <p:nvSpPr>
          <p:cNvPr id="2437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9365335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p:spPr>
        <p:txBody>
          <a:bodyPr/>
          <a:lstStyle/>
          <a:p>
            <a:fld id="{976B0DB6-4272-437F-B59D-4843618BD312}" type="slidenum">
              <a:rPr lang="de-DE" smtClean="0"/>
              <a:pPr/>
              <a:t>115</a:t>
            </a:fld>
            <a:endParaRPr lang="de-DE"/>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617974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p:spPr>
        <p:txBody>
          <a:bodyPr/>
          <a:lstStyle/>
          <a:p>
            <a:fld id="{E8008EAB-1621-4299-8530-0E04B9E4894F}" type="slidenum">
              <a:rPr lang="de-DE" smtClean="0"/>
              <a:pPr/>
              <a:t>116</a:t>
            </a:fld>
            <a:endParaRPr lang="de-DE"/>
          </a:p>
        </p:txBody>
      </p:sp>
      <p:sp>
        <p:nvSpPr>
          <p:cNvPr id="248834" name="Rectangle 2"/>
          <p:cNvSpPr>
            <a:spLocks noGrp="1" noRot="1" noChangeAspect="1" noChangeArrowheads="1" noTextEdit="1"/>
          </p:cNvSpPr>
          <p:nvPr>
            <p:ph type="sldImg"/>
          </p:nvPr>
        </p:nvSpPr>
        <p:spPr>
          <a:xfrm>
            <a:off x="82550" y="744538"/>
            <a:ext cx="6618288" cy="3722687"/>
          </a:xfrm>
          <a:ln/>
        </p:spPr>
      </p:sp>
      <p:sp>
        <p:nvSpPr>
          <p:cNvPr id="2488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8835216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p:spPr>
        <p:txBody>
          <a:bodyPr/>
          <a:lstStyle/>
          <a:p>
            <a:fld id="{411BB4AD-0036-4B85-98F5-585364BC1550}" type="slidenum">
              <a:rPr lang="de-DE" smtClean="0"/>
              <a:pPr/>
              <a:t>117</a:t>
            </a:fld>
            <a:endParaRPr lang="de-DE"/>
          </a:p>
        </p:txBody>
      </p:sp>
      <p:sp>
        <p:nvSpPr>
          <p:cNvPr id="250882" name="Rectangle 2"/>
          <p:cNvSpPr>
            <a:spLocks noGrp="1" noRot="1" noChangeAspect="1" noChangeArrowheads="1" noTextEdit="1"/>
          </p:cNvSpPr>
          <p:nvPr>
            <p:ph type="sldImg"/>
          </p:nvPr>
        </p:nvSpPr>
        <p:spPr>
          <a:xfrm>
            <a:off x="82550" y="744538"/>
            <a:ext cx="6618288" cy="3722687"/>
          </a:xfrm>
          <a:ln/>
        </p:spPr>
      </p:sp>
      <p:sp>
        <p:nvSpPr>
          <p:cNvPr id="2508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74320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p:spPr>
        <p:txBody>
          <a:bodyPr/>
          <a:lstStyle/>
          <a:p>
            <a:fld id="{A08C3343-10CB-4045-83BF-C534D5C10A4C}" type="slidenum">
              <a:rPr lang="de-DE" smtClean="0"/>
              <a:pPr/>
              <a:t>118</a:t>
            </a:fld>
            <a:endParaRPr lang="de-DE"/>
          </a:p>
        </p:txBody>
      </p:sp>
      <p:sp>
        <p:nvSpPr>
          <p:cNvPr id="252930" name="Rectangle 2"/>
          <p:cNvSpPr>
            <a:spLocks noGrp="1" noRot="1" noChangeAspect="1" noChangeArrowheads="1" noTextEdit="1"/>
          </p:cNvSpPr>
          <p:nvPr>
            <p:ph type="sldImg"/>
          </p:nvPr>
        </p:nvSpPr>
        <p:spPr>
          <a:xfrm>
            <a:off x="82550" y="744538"/>
            <a:ext cx="6618288" cy="3722687"/>
          </a:xfrm>
          <a:ln/>
        </p:spPr>
      </p:sp>
      <p:sp>
        <p:nvSpPr>
          <p:cNvPr id="2529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1928666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p:spPr>
        <p:txBody>
          <a:bodyPr/>
          <a:lstStyle/>
          <a:p>
            <a:fld id="{7FC3277C-C15C-4BB6-8F20-30F02EAE1327}" type="slidenum">
              <a:rPr lang="de-DE" smtClean="0"/>
              <a:pPr/>
              <a:t>119</a:t>
            </a:fld>
            <a:endParaRPr lang="de-DE"/>
          </a:p>
        </p:txBody>
      </p:sp>
      <p:sp>
        <p:nvSpPr>
          <p:cNvPr id="254978" name="Rectangle 2"/>
          <p:cNvSpPr>
            <a:spLocks noGrp="1" noRot="1" noChangeAspect="1" noChangeArrowheads="1" noTextEdit="1"/>
          </p:cNvSpPr>
          <p:nvPr>
            <p:ph type="sldImg"/>
          </p:nvPr>
        </p:nvSpPr>
        <p:spPr>
          <a:xfrm>
            <a:off x="82550" y="744538"/>
            <a:ext cx="6618288" cy="3722687"/>
          </a:xfrm>
          <a:ln/>
        </p:spPr>
      </p:sp>
      <p:sp>
        <p:nvSpPr>
          <p:cNvPr id="2549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002811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p:spPr>
        <p:txBody>
          <a:bodyPr/>
          <a:lstStyle/>
          <a:p>
            <a:fld id="{EA23773B-3256-4A5B-898C-E6CC50A3D0F8}" type="slidenum">
              <a:rPr lang="de-DE" smtClean="0"/>
              <a:pPr/>
              <a:t>120</a:t>
            </a:fld>
            <a:endParaRPr lang="de-DE"/>
          </a:p>
        </p:txBody>
      </p:sp>
      <p:sp>
        <p:nvSpPr>
          <p:cNvPr id="257026" name="Rectangle 2"/>
          <p:cNvSpPr>
            <a:spLocks noGrp="1" noRot="1" noChangeAspect="1" noChangeArrowheads="1" noTextEdit="1"/>
          </p:cNvSpPr>
          <p:nvPr>
            <p:ph type="sldImg"/>
          </p:nvPr>
        </p:nvSpPr>
        <p:spPr>
          <a:xfrm>
            <a:off x="82550" y="744538"/>
            <a:ext cx="6618288" cy="3722687"/>
          </a:xfrm>
          <a:ln/>
        </p:spPr>
      </p:sp>
      <p:sp>
        <p:nvSpPr>
          <p:cNvPr id="2570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483545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p:spPr>
        <p:txBody>
          <a:bodyPr/>
          <a:lstStyle/>
          <a:p>
            <a:fld id="{D4056661-DB1B-4EC9-BCB0-E032B92E1919}" type="slidenum">
              <a:rPr lang="de-DE" smtClean="0"/>
              <a:pPr/>
              <a:t>121</a:t>
            </a:fld>
            <a:endParaRPr lang="de-DE"/>
          </a:p>
        </p:txBody>
      </p:sp>
      <p:sp>
        <p:nvSpPr>
          <p:cNvPr id="259074" name="Rectangle 2"/>
          <p:cNvSpPr>
            <a:spLocks noGrp="1" noRot="1" noChangeAspect="1" noChangeArrowheads="1" noTextEdit="1"/>
          </p:cNvSpPr>
          <p:nvPr>
            <p:ph type="sldImg"/>
          </p:nvPr>
        </p:nvSpPr>
        <p:spPr>
          <a:xfrm>
            <a:off x="82550" y="744538"/>
            <a:ext cx="6618288" cy="3722687"/>
          </a:xfrm>
          <a:ln/>
        </p:spPr>
      </p:sp>
      <p:sp>
        <p:nvSpPr>
          <p:cNvPr id="259075" name="Rectangle 3"/>
          <p:cNvSpPr>
            <a:spLocks noGrp="1" noChangeArrowheads="1"/>
          </p:cNvSpPr>
          <p:nvPr>
            <p:ph type="body" idx="1"/>
          </p:nvPr>
        </p:nvSpPr>
        <p:spPr>
          <a:noFill/>
          <a:ln/>
        </p:spPr>
        <p:txBody>
          <a:bodyPr lIns="91436" tIns="45718" rIns="91436" bIns="45718"/>
          <a:lstStyle/>
          <a:p>
            <a:pPr eaLnBrk="1" hangingPunct="1"/>
            <a:endParaRPr lang="en-US"/>
          </a:p>
        </p:txBody>
      </p:sp>
    </p:spTree>
    <p:extLst>
      <p:ext uri="{BB962C8B-B14F-4D97-AF65-F5344CB8AC3E}">
        <p14:creationId xmlns:p14="http://schemas.microsoft.com/office/powerpoint/2010/main" val="40409133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p:spPr>
        <p:txBody>
          <a:bodyPr/>
          <a:lstStyle/>
          <a:p>
            <a:fld id="{D4056661-DB1B-4EC9-BCB0-E032B92E1919}" type="slidenum">
              <a:rPr lang="de-DE" smtClean="0"/>
              <a:pPr/>
              <a:t>122</a:t>
            </a:fld>
            <a:endParaRPr lang="de-DE"/>
          </a:p>
        </p:txBody>
      </p:sp>
      <p:sp>
        <p:nvSpPr>
          <p:cNvPr id="259074" name="Rectangle 2"/>
          <p:cNvSpPr>
            <a:spLocks noGrp="1" noRot="1" noChangeAspect="1" noChangeArrowheads="1" noTextEdit="1"/>
          </p:cNvSpPr>
          <p:nvPr>
            <p:ph type="sldImg"/>
          </p:nvPr>
        </p:nvSpPr>
        <p:spPr>
          <a:xfrm>
            <a:off x="82550" y="744538"/>
            <a:ext cx="6618288" cy="3722687"/>
          </a:xfrm>
          <a:ln/>
        </p:spPr>
      </p:sp>
      <p:sp>
        <p:nvSpPr>
          <p:cNvPr id="259075" name="Rectangle 3"/>
          <p:cNvSpPr>
            <a:spLocks noGrp="1" noChangeArrowheads="1"/>
          </p:cNvSpPr>
          <p:nvPr>
            <p:ph type="body" idx="1"/>
          </p:nvPr>
        </p:nvSpPr>
        <p:spPr>
          <a:noFill/>
          <a:ln/>
        </p:spPr>
        <p:txBody>
          <a:bodyPr lIns="91436" tIns="45718" rIns="91436" bIns="45718"/>
          <a:lstStyle/>
          <a:p>
            <a:pPr eaLnBrk="1" hangingPunct="1"/>
            <a:endParaRPr lang="en-US"/>
          </a:p>
        </p:txBody>
      </p:sp>
    </p:spTree>
    <p:extLst>
      <p:ext uri="{BB962C8B-B14F-4D97-AF65-F5344CB8AC3E}">
        <p14:creationId xmlns:p14="http://schemas.microsoft.com/office/powerpoint/2010/main" val="40409133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p:spPr>
        <p:txBody>
          <a:bodyPr/>
          <a:lstStyle/>
          <a:p>
            <a:fld id="{2A52C075-20B5-4CE4-9747-D3528F52F62C}" type="slidenum">
              <a:rPr lang="de-DE" smtClean="0"/>
              <a:pPr/>
              <a:t>123</a:t>
            </a:fld>
            <a:endParaRPr lang="de-DE"/>
          </a:p>
        </p:txBody>
      </p:sp>
      <p:sp>
        <p:nvSpPr>
          <p:cNvPr id="263170" name="Rectangle 2"/>
          <p:cNvSpPr>
            <a:spLocks noGrp="1" noRot="1" noChangeAspect="1" noChangeArrowheads="1" noTextEdit="1"/>
          </p:cNvSpPr>
          <p:nvPr>
            <p:ph type="sldImg"/>
          </p:nvPr>
        </p:nvSpPr>
        <p:spPr>
          <a:xfrm>
            <a:off x="82550" y="744538"/>
            <a:ext cx="6618288" cy="3722687"/>
          </a:xfrm>
          <a:ln/>
        </p:spPr>
      </p:sp>
      <p:sp>
        <p:nvSpPr>
          <p:cNvPr id="2631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6155860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a:noFill/>
        </p:spPr>
        <p:txBody>
          <a:bodyPr/>
          <a:lstStyle/>
          <a:p>
            <a:fld id="{D9293F4C-B50D-409E-857F-EA4A12218832}" type="slidenum">
              <a:rPr lang="de-DE" smtClean="0"/>
              <a:pPr/>
              <a:t>124</a:t>
            </a:fld>
            <a:endParaRPr lang="de-DE"/>
          </a:p>
        </p:txBody>
      </p:sp>
      <p:sp>
        <p:nvSpPr>
          <p:cNvPr id="265218" name="Rectangle 2"/>
          <p:cNvSpPr>
            <a:spLocks noGrp="1" noRot="1" noChangeAspect="1" noChangeArrowheads="1" noTextEdit="1"/>
          </p:cNvSpPr>
          <p:nvPr>
            <p:ph type="sldImg"/>
          </p:nvPr>
        </p:nvSpPr>
        <p:spPr>
          <a:xfrm>
            <a:off x="82550" y="744538"/>
            <a:ext cx="6618288" cy="3722687"/>
          </a:xfrm>
          <a:ln/>
        </p:spPr>
      </p:sp>
      <p:sp>
        <p:nvSpPr>
          <p:cNvPr id="2652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0372566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p:spPr>
        <p:txBody>
          <a:bodyPr/>
          <a:lstStyle/>
          <a:p>
            <a:fld id="{E99A6CAF-DE9C-4AB0-8F61-62DA1A92F9E2}" type="slidenum">
              <a:rPr lang="de-DE" smtClean="0"/>
              <a:pPr/>
              <a:t>125</a:t>
            </a:fld>
            <a:endParaRPr lang="de-DE"/>
          </a:p>
        </p:txBody>
      </p:sp>
      <p:sp>
        <p:nvSpPr>
          <p:cNvPr id="267266" name="Rectangle 2"/>
          <p:cNvSpPr>
            <a:spLocks noGrp="1" noRot="1" noChangeAspect="1" noChangeArrowheads="1" noTextEdit="1"/>
          </p:cNvSpPr>
          <p:nvPr>
            <p:ph type="sldImg"/>
          </p:nvPr>
        </p:nvSpPr>
        <p:spPr>
          <a:xfrm>
            <a:off x="82550" y="744538"/>
            <a:ext cx="6618288" cy="3722687"/>
          </a:xfrm>
          <a:ln/>
        </p:spPr>
      </p:sp>
      <p:sp>
        <p:nvSpPr>
          <p:cNvPr id="2672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989823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57D97E3-5238-445B-8B3E-3FDEEA08CFD0}" type="slidenum">
              <a:rPr lang="de-DE" smtClean="0"/>
              <a:pPr/>
              <a:t>126</a:t>
            </a:fld>
            <a:endParaRPr lang="de-DE"/>
          </a:p>
        </p:txBody>
      </p:sp>
      <p:sp>
        <p:nvSpPr>
          <p:cNvPr id="269314" name="Rectangle 2"/>
          <p:cNvSpPr>
            <a:spLocks noGrp="1" noRot="1" noChangeAspect="1" noChangeArrowheads="1" noTextEdit="1"/>
          </p:cNvSpPr>
          <p:nvPr>
            <p:ph type="sldImg"/>
          </p:nvPr>
        </p:nvSpPr>
        <p:spPr>
          <a:xfrm>
            <a:off x="82550" y="744538"/>
            <a:ext cx="6618288" cy="3722687"/>
          </a:xfrm>
          <a:ln/>
        </p:spPr>
      </p:sp>
      <p:sp>
        <p:nvSpPr>
          <p:cNvPr id="2693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970133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p:spPr>
        <p:txBody>
          <a:bodyPr/>
          <a:lstStyle/>
          <a:p>
            <a:fld id="{431F5C49-1D12-4293-8B6B-3A10B7A55B57}" type="slidenum">
              <a:rPr lang="de-DE" smtClean="0"/>
              <a:pPr/>
              <a:t>127</a:t>
            </a:fld>
            <a:endParaRPr lang="de-DE"/>
          </a:p>
        </p:txBody>
      </p:sp>
      <p:sp>
        <p:nvSpPr>
          <p:cNvPr id="271362" name="Rectangle 2"/>
          <p:cNvSpPr>
            <a:spLocks noGrp="1" noRot="1" noChangeAspect="1" noChangeArrowheads="1" noTextEdit="1"/>
          </p:cNvSpPr>
          <p:nvPr>
            <p:ph type="sldImg"/>
          </p:nvPr>
        </p:nvSpPr>
        <p:spPr>
          <a:xfrm>
            <a:off x="82550" y="744538"/>
            <a:ext cx="6618288" cy="3722687"/>
          </a:xfrm>
          <a:ln/>
        </p:spPr>
      </p:sp>
      <p:sp>
        <p:nvSpPr>
          <p:cNvPr id="2713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5446383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a:noFill/>
        </p:spPr>
        <p:txBody>
          <a:bodyPr/>
          <a:lstStyle/>
          <a:p>
            <a:fld id="{BBDEF564-C33D-443A-998E-F84EF2C4C4BE}" type="slidenum">
              <a:rPr lang="de-DE" smtClean="0"/>
              <a:pPr/>
              <a:t>128</a:t>
            </a:fld>
            <a:endParaRPr lang="de-DE"/>
          </a:p>
        </p:txBody>
      </p:sp>
      <p:sp>
        <p:nvSpPr>
          <p:cNvPr id="273410" name="Rectangle 2"/>
          <p:cNvSpPr>
            <a:spLocks noGrp="1" noRot="1" noChangeAspect="1" noChangeArrowheads="1" noTextEdit="1"/>
          </p:cNvSpPr>
          <p:nvPr>
            <p:ph type="sldImg"/>
          </p:nvPr>
        </p:nvSpPr>
        <p:spPr>
          <a:xfrm>
            <a:off x="82550" y="744538"/>
            <a:ext cx="6618288" cy="3722687"/>
          </a:xfrm>
          <a:ln/>
        </p:spPr>
      </p:sp>
      <p:sp>
        <p:nvSpPr>
          <p:cNvPr id="2734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752229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p:spPr>
        <p:txBody>
          <a:bodyPr/>
          <a:lstStyle/>
          <a:p>
            <a:fld id="{A6109E9D-59A9-464A-8224-ED8BB2232CAF}" type="slidenum">
              <a:rPr lang="de-DE" smtClean="0"/>
              <a:pPr/>
              <a:t>129</a:t>
            </a:fld>
            <a:endParaRPr lang="de-DE"/>
          </a:p>
        </p:txBody>
      </p:sp>
      <p:sp>
        <p:nvSpPr>
          <p:cNvPr id="276482" name="Rectangle 2"/>
          <p:cNvSpPr>
            <a:spLocks noGrp="1" noRot="1" noChangeAspect="1" noChangeArrowheads="1" noTextEdit="1"/>
          </p:cNvSpPr>
          <p:nvPr>
            <p:ph type="sldImg"/>
          </p:nvPr>
        </p:nvSpPr>
        <p:spPr>
          <a:xfrm>
            <a:off x="82550" y="744538"/>
            <a:ext cx="6618288" cy="3722687"/>
          </a:xfrm>
          <a:ln/>
        </p:spPr>
      </p:sp>
      <p:sp>
        <p:nvSpPr>
          <p:cNvPr id="2764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559365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p:cNvSpPr>
            <a:spLocks noGrp="1" noChangeArrowheads="1"/>
          </p:cNvSpPr>
          <p:nvPr>
            <p:ph type="sldNum" sz="quarter" idx="5"/>
          </p:nvPr>
        </p:nvSpPr>
        <p:spPr>
          <a:noFill/>
        </p:spPr>
        <p:txBody>
          <a:bodyPr/>
          <a:lstStyle/>
          <a:p>
            <a:fld id="{E06C021D-8495-4E39-98C4-1C435FF710B2}" type="slidenum">
              <a:rPr lang="de-DE" smtClean="0"/>
              <a:pPr/>
              <a:t>130</a:t>
            </a:fld>
            <a:endParaRPr lang="de-DE"/>
          </a:p>
        </p:txBody>
      </p:sp>
      <p:sp>
        <p:nvSpPr>
          <p:cNvPr id="279554" name="Rectangle 2"/>
          <p:cNvSpPr>
            <a:spLocks noGrp="1" noRot="1" noChangeAspect="1" noChangeArrowheads="1" noTextEdit="1"/>
          </p:cNvSpPr>
          <p:nvPr>
            <p:ph type="sldImg"/>
          </p:nvPr>
        </p:nvSpPr>
        <p:spPr>
          <a:xfrm>
            <a:off x="82550" y="744538"/>
            <a:ext cx="6618288" cy="3722687"/>
          </a:xfrm>
          <a:ln/>
        </p:spPr>
      </p:sp>
      <p:sp>
        <p:nvSpPr>
          <p:cNvPr id="2795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052533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7"/>
          <p:cNvSpPr>
            <a:spLocks noGrp="1" noChangeArrowheads="1"/>
          </p:cNvSpPr>
          <p:nvPr>
            <p:ph type="sldNum" sz="quarter" idx="5"/>
          </p:nvPr>
        </p:nvSpPr>
        <p:spPr>
          <a:noFill/>
        </p:spPr>
        <p:txBody>
          <a:bodyPr/>
          <a:lstStyle/>
          <a:p>
            <a:fld id="{130F4DE3-E927-419C-B90E-29A7F7F911C0}" type="slidenum">
              <a:rPr lang="de-DE" smtClean="0"/>
              <a:pPr/>
              <a:t>131</a:t>
            </a:fld>
            <a:endParaRPr lang="de-DE"/>
          </a:p>
        </p:txBody>
      </p:sp>
      <p:sp>
        <p:nvSpPr>
          <p:cNvPr id="281602" name="Rectangle 2"/>
          <p:cNvSpPr>
            <a:spLocks noGrp="1" noRot="1" noChangeAspect="1" noChangeArrowheads="1" noTextEdit="1"/>
          </p:cNvSpPr>
          <p:nvPr>
            <p:ph type="sldImg"/>
          </p:nvPr>
        </p:nvSpPr>
        <p:spPr>
          <a:xfrm>
            <a:off x="82550" y="744538"/>
            <a:ext cx="6618288" cy="3722687"/>
          </a:xfrm>
          <a:ln/>
        </p:spPr>
      </p:sp>
      <p:sp>
        <p:nvSpPr>
          <p:cNvPr id="2816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3857955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7"/>
          <p:cNvSpPr>
            <a:spLocks noGrp="1" noChangeArrowheads="1"/>
          </p:cNvSpPr>
          <p:nvPr>
            <p:ph type="sldNum" sz="quarter" idx="5"/>
          </p:nvPr>
        </p:nvSpPr>
        <p:spPr>
          <a:noFill/>
        </p:spPr>
        <p:txBody>
          <a:bodyPr/>
          <a:lstStyle/>
          <a:p>
            <a:fld id="{4AEBBBE0-F38A-4FF1-A5AF-D41838C9D3A9}" type="slidenum">
              <a:rPr lang="de-DE" smtClean="0"/>
              <a:pPr/>
              <a:t>132</a:t>
            </a:fld>
            <a:endParaRPr lang="de-DE"/>
          </a:p>
        </p:txBody>
      </p:sp>
      <p:sp>
        <p:nvSpPr>
          <p:cNvPr id="283650" name="Rectangle 2"/>
          <p:cNvSpPr>
            <a:spLocks noGrp="1" noRot="1" noChangeAspect="1" noChangeArrowheads="1" noTextEdit="1"/>
          </p:cNvSpPr>
          <p:nvPr>
            <p:ph type="sldImg"/>
          </p:nvPr>
        </p:nvSpPr>
        <p:spPr>
          <a:xfrm>
            <a:off x="82550" y="744538"/>
            <a:ext cx="6618288" cy="3722687"/>
          </a:xfrm>
          <a:ln/>
        </p:spPr>
      </p:sp>
      <p:sp>
        <p:nvSpPr>
          <p:cNvPr id="2836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9348346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p:spPr>
        <p:txBody>
          <a:bodyPr/>
          <a:lstStyle/>
          <a:p>
            <a:fld id="{60C5715B-3282-4C07-B784-5A9D72B27572}" type="slidenum">
              <a:rPr lang="de-DE" smtClean="0"/>
              <a:pPr/>
              <a:t>133</a:t>
            </a:fld>
            <a:endParaRPr lang="de-DE"/>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3911272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7"/>
          <p:cNvSpPr>
            <a:spLocks noGrp="1" noChangeArrowheads="1"/>
          </p:cNvSpPr>
          <p:nvPr>
            <p:ph type="sldNum" sz="quarter" idx="5"/>
          </p:nvPr>
        </p:nvSpPr>
        <p:spPr>
          <a:noFill/>
        </p:spPr>
        <p:txBody>
          <a:bodyPr/>
          <a:lstStyle/>
          <a:p>
            <a:fld id="{6229348D-70C8-49DE-BE76-AA273C1739D7}" type="slidenum">
              <a:rPr lang="de-DE" smtClean="0"/>
              <a:pPr/>
              <a:t>134</a:t>
            </a:fld>
            <a:endParaRPr lang="de-DE"/>
          </a:p>
        </p:txBody>
      </p:sp>
      <p:sp>
        <p:nvSpPr>
          <p:cNvPr id="287746" name="Rectangle 2"/>
          <p:cNvSpPr>
            <a:spLocks noGrp="1" noRot="1" noChangeAspect="1" noChangeArrowheads="1" noTextEdit="1"/>
          </p:cNvSpPr>
          <p:nvPr>
            <p:ph type="sldImg"/>
          </p:nvPr>
        </p:nvSpPr>
        <p:spPr>
          <a:xfrm>
            <a:off x="82550" y="744538"/>
            <a:ext cx="6618288" cy="3722687"/>
          </a:xfrm>
          <a:ln/>
        </p:spPr>
      </p:sp>
      <p:sp>
        <p:nvSpPr>
          <p:cNvPr id="2877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0061783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7"/>
          <p:cNvSpPr>
            <a:spLocks noGrp="1" noChangeArrowheads="1"/>
          </p:cNvSpPr>
          <p:nvPr>
            <p:ph type="sldNum" sz="quarter" idx="5"/>
          </p:nvPr>
        </p:nvSpPr>
        <p:spPr>
          <a:noFill/>
        </p:spPr>
        <p:txBody>
          <a:bodyPr/>
          <a:lstStyle/>
          <a:p>
            <a:fld id="{B89E4DEC-75B9-40A6-B767-D7EA73FF134F}" type="slidenum">
              <a:rPr lang="de-DE" smtClean="0"/>
              <a:pPr/>
              <a:t>135</a:t>
            </a:fld>
            <a:endParaRPr lang="de-DE"/>
          </a:p>
        </p:txBody>
      </p:sp>
      <p:sp>
        <p:nvSpPr>
          <p:cNvPr id="289794" name="Rectangle 2"/>
          <p:cNvSpPr>
            <a:spLocks noGrp="1" noRot="1" noChangeAspect="1" noChangeArrowheads="1" noTextEdit="1"/>
          </p:cNvSpPr>
          <p:nvPr>
            <p:ph type="sldImg"/>
          </p:nvPr>
        </p:nvSpPr>
        <p:spPr>
          <a:xfrm>
            <a:off x="82550" y="744538"/>
            <a:ext cx="6618288" cy="3722687"/>
          </a:xfrm>
          <a:ln/>
        </p:spPr>
      </p:sp>
      <p:sp>
        <p:nvSpPr>
          <p:cNvPr id="2897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680638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p:spPr>
        <p:txBody>
          <a:bodyPr/>
          <a:lstStyle/>
          <a:p>
            <a:fld id="{DFEF0787-521F-44FA-BB32-2BD008AF8A58}" type="slidenum">
              <a:rPr lang="de-DE" smtClean="0"/>
              <a:pPr/>
              <a:t>136</a:t>
            </a:fld>
            <a:endParaRPr lang="de-DE"/>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70279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137</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138</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139</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140</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141</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3D67F320-B201-43E2-9663-CF9BCAF03BD6}" type="slidenum">
              <a:rPr lang="de-DE" smtClean="0"/>
              <a:pPr/>
              <a:t>142</a:t>
            </a:fld>
            <a:endParaRPr lang="de-DE"/>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399968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3D67F320-B201-43E2-9663-CF9BCAF03BD6}" type="slidenum">
              <a:rPr lang="de-DE" smtClean="0"/>
              <a:pPr/>
              <a:t>143</a:t>
            </a:fld>
            <a:endParaRPr lang="de-DE"/>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399968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3D67F320-B201-43E2-9663-CF9BCAF03BD6}" type="slidenum">
              <a:rPr lang="de-DE" smtClean="0"/>
              <a:pPr/>
              <a:t>144</a:t>
            </a:fld>
            <a:endParaRPr lang="de-DE"/>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399968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p:spPr>
        <p:txBody>
          <a:bodyPr/>
          <a:lstStyle/>
          <a:p>
            <a:fld id="{9683E6E5-E64D-401F-AE5A-2466ED84DBF5}" type="slidenum">
              <a:rPr lang="de-DE" smtClean="0"/>
              <a:pPr/>
              <a:t>146</a:t>
            </a:fld>
            <a:endParaRPr lang="de-DE"/>
          </a:p>
        </p:txBody>
      </p:sp>
      <p:sp>
        <p:nvSpPr>
          <p:cNvPr id="310274" name="Rectangle 2"/>
          <p:cNvSpPr>
            <a:spLocks noGrp="1" noRot="1" noChangeAspect="1" noChangeArrowheads="1" noTextEdit="1"/>
          </p:cNvSpPr>
          <p:nvPr>
            <p:ph type="sldImg"/>
          </p:nvPr>
        </p:nvSpPr>
        <p:spPr>
          <a:xfrm>
            <a:off x="82550" y="744538"/>
            <a:ext cx="6618288" cy="3722687"/>
          </a:xfrm>
          <a:ln/>
        </p:spPr>
      </p:sp>
      <p:sp>
        <p:nvSpPr>
          <p:cNvPr id="3102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2356278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147</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7945094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148</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2948272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149</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155768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150</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0139317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151</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6764151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152</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5985696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86A3D692-DD2E-4FE3-A228-0D6319512E0D}" type="slidenum">
              <a:rPr lang="de-DE" smtClean="0">
                <a:solidFill>
                  <a:prstClr val="black"/>
                </a:solidFill>
              </a:rPr>
              <a:pPr/>
              <a:t>153</a:t>
            </a:fld>
            <a:endParaRPr lang="de-DE">
              <a:solidFill>
                <a:prstClr val="black"/>
              </a:solidFill>
            </a:endParaRPr>
          </a:p>
        </p:txBody>
      </p:sp>
      <p:sp>
        <p:nvSpPr>
          <p:cNvPr id="23555" name="Rectangle 2"/>
          <p:cNvSpPr>
            <a:spLocks noGrp="1" noRot="1" noChangeAspect="1" noChangeArrowheads="1" noTextEdit="1"/>
          </p:cNvSpPr>
          <p:nvPr>
            <p:ph type="sldImg"/>
          </p:nvPr>
        </p:nvSpPr>
        <p:spPr>
          <a:xfrm>
            <a:off x="82550" y="744538"/>
            <a:ext cx="6618288" cy="3722687"/>
          </a:xfrm>
          <a:ln/>
        </p:spPr>
      </p:sp>
      <p:sp>
        <p:nvSpPr>
          <p:cNvPr id="23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2454424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136681-ACD8-45BF-BE04-A1741B2005D1}" type="slidenum">
              <a:rPr lang="de-DE" smtClean="0"/>
              <a:pPr>
                <a:defRPr/>
              </a:pPr>
              <a:t>154</a:t>
            </a:fld>
            <a:endParaRPr lang="de-DE"/>
          </a:p>
        </p:txBody>
      </p:sp>
    </p:spTree>
    <p:extLst>
      <p:ext uri="{BB962C8B-B14F-4D97-AF65-F5344CB8AC3E}">
        <p14:creationId xmlns:p14="http://schemas.microsoft.com/office/powerpoint/2010/main" val="89495538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136681-ACD8-45BF-BE04-A1741B2005D1}" type="slidenum">
              <a:rPr lang="de-DE" smtClean="0"/>
              <a:pPr>
                <a:defRPr/>
              </a:pPr>
              <a:t>155</a:t>
            </a:fld>
            <a:endParaRPr lang="de-DE"/>
          </a:p>
        </p:txBody>
      </p:sp>
    </p:spTree>
    <p:extLst>
      <p:ext uri="{BB962C8B-B14F-4D97-AF65-F5344CB8AC3E}">
        <p14:creationId xmlns:p14="http://schemas.microsoft.com/office/powerpoint/2010/main" val="506363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A398B12-4186-4021-A2EE-B2DBC5AE52C7}"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2 – Å trekke forhastede slutninger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3622ED2-4092-4659-A5EF-19AA93A10C93}"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6A373A3-3E8B-442A-8081-047766E70F8D}"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A398B12-4186-4021-A2EE-B2DBC5AE52C7}"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A398B12-4186-4021-A2EE-B2DBC5AE52C7}"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AE73ABF-F8F9-4E90-8A9D-5063C7F1A9E0}"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98D63C2-A5CD-4037-8FC7-E2175D633628}"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2 – Å trekke forhastede slutninger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A398B12-4186-4021-A2EE-B2DBC5AE52C7}"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nb-NO" altLang="ko-KR">
                <a:latin typeface="+mn-lt"/>
                <a:ea typeface="+mn-ea"/>
                <a:cs typeface="+mn-cs"/>
              </a:rPr>
              <a:t>Å trekke forhastede slutninger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0065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a:t>
            </a:fld>
            <a:endParaRPr 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err="1">
                <a:solidFill>
                  <a:srgbClr val="333333"/>
                </a:solidFill>
              </a:rPr>
              <a:t>bevis</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a:t>
            </a:fld>
            <a:endParaRPr lang="de-DE">
              <a:latin typeface="+mn-lt"/>
            </a:endParaRPr>
          </a:p>
        </p:txBody>
      </p:sp>
    </p:spTree>
    <p:extLst>
      <p:ext uri="{BB962C8B-B14F-4D97-AF65-F5344CB8AC3E}">
        <p14:creationId xmlns:p14="http://schemas.microsoft.com/office/powerpoint/2010/main" val="3383898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a:solidFill>
                  <a:srgbClr val="333333"/>
                </a:solidFill>
              </a:rPr>
              <a:t>Man </a:t>
            </a:r>
            <a:r>
              <a:rPr lang="en-US" sz="2400" dirty="0" err="1">
                <a:solidFill>
                  <a:srgbClr val="333333"/>
                </a:solidFill>
              </a:rPr>
              <a:t>bør</a:t>
            </a:r>
            <a:r>
              <a:rPr lang="en-US" sz="2400" dirty="0">
                <a:solidFill>
                  <a:srgbClr val="333333"/>
                </a:solidFill>
              </a:rPr>
              <a:t> </a:t>
            </a:r>
            <a:r>
              <a:rPr lang="en-US" sz="2400" dirty="0" err="1">
                <a:solidFill>
                  <a:srgbClr val="333333"/>
                </a:solidFill>
              </a:rPr>
              <a:t>finne</a:t>
            </a:r>
            <a:r>
              <a:rPr lang="en-US" sz="2400" dirty="0">
                <a:solidFill>
                  <a:srgbClr val="333333"/>
                </a:solidFill>
              </a:rPr>
              <a:t> den </a:t>
            </a:r>
            <a:r>
              <a:rPr lang="en-US" sz="2400" dirty="0" err="1">
                <a:solidFill>
                  <a:srgbClr val="333333"/>
                </a:solidFill>
              </a:rPr>
              <a:t>gyldne</a:t>
            </a:r>
            <a:r>
              <a:rPr lang="en-US" sz="2400" dirty="0">
                <a:solidFill>
                  <a:srgbClr val="333333"/>
                </a:solidFill>
              </a:rPr>
              <a:t> </a:t>
            </a:r>
            <a:r>
              <a:rPr lang="en-US" sz="2400" dirty="0" err="1">
                <a:solidFill>
                  <a:srgbClr val="333333"/>
                </a:solidFill>
              </a:rPr>
              <a:t>middelvei</a:t>
            </a:r>
            <a:r>
              <a:rPr lang="en-US" sz="2400" dirty="0">
                <a:solidFill>
                  <a:srgbClr val="333333"/>
                </a:solidFill>
              </a:rPr>
              <a:t> </a:t>
            </a:r>
            <a:r>
              <a:rPr lang="en-US" sz="2400" dirty="0" err="1">
                <a:solidFill>
                  <a:srgbClr val="333333"/>
                </a:solidFill>
              </a:rPr>
              <a:t>mellom</a:t>
            </a:r>
            <a:r>
              <a:rPr lang="en-US" sz="2400" dirty="0">
                <a:solidFill>
                  <a:srgbClr val="333333"/>
                </a:solidFill>
              </a:rPr>
              <a:t> </a:t>
            </a:r>
            <a:r>
              <a:rPr lang="en-US" sz="2400">
                <a:solidFill>
                  <a:srgbClr val="333333"/>
                </a:solidFill>
              </a:rPr>
              <a:t>å</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a:t>
            </a:fld>
            <a:endParaRPr lang="de-DE">
              <a:latin typeface="+mn-lt"/>
            </a:endParaRPr>
          </a:p>
        </p:txBody>
      </p:sp>
    </p:spTree>
    <p:extLst>
      <p:ext uri="{BB962C8B-B14F-4D97-AF65-F5344CB8AC3E}">
        <p14:creationId xmlns:p14="http://schemas.microsoft.com/office/powerpoint/2010/main" val="129589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a:solidFill>
                  <a:srgbClr val="333333"/>
                </a:solidFill>
              </a:rPr>
              <a:t>Man </a:t>
            </a:r>
            <a:r>
              <a:rPr lang="en-US" sz="2400" dirty="0" err="1">
                <a:solidFill>
                  <a:srgbClr val="333333"/>
                </a:solidFill>
              </a:rPr>
              <a:t>bør</a:t>
            </a:r>
            <a:r>
              <a:rPr lang="en-US" sz="2400" dirty="0">
                <a:solidFill>
                  <a:srgbClr val="333333"/>
                </a:solidFill>
              </a:rPr>
              <a:t> </a:t>
            </a:r>
            <a:r>
              <a:rPr lang="en-US" sz="2400" dirty="0" err="1">
                <a:solidFill>
                  <a:srgbClr val="333333"/>
                </a:solidFill>
              </a:rPr>
              <a:t>finne</a:t>
            </a:r>
            <a:r>
              <a:rPr lang="en-US" sz="2400" dirty="0">
                <a:solidFill>
                  <a:srgbClr val="333333"/>
                </a:solidFill>
              </a:rPr>
              <a:t> den </a:t>
            </a:r>
            <a:r>
              <a:rPr lang="en-US" sz="2400" dirty="0" err="1">
                <a:solidFill>
                  <a:srgbClr val="333333"/>
                </a:solidFill>
              </a:rPr>
              <a:t>gyldne</a:t>
            </a:r>
            <a:r>
              <a:rPr lang="en-US" sz="2400" dirty="0">
                <a:solidFill>
                  <a:srgbClr val="333333"/>
                </a:solidFill>
              </a:rPr>
              <a:t> </a:t>
            </a:r>
            <a:r>
              <a:rPr lang="en-US" sz="2400" dirty="0" err="1">
                <a:solidFill>
                  <a:srgbClr val="333333"/>
                </a:solidFill>
              </a:rPr>
              <a:t>middelvei</a:t>
            </a:r>
            <a:r>
              <a:rPr lang="en-US" sz="2400" dirty="0">
                <a:solidFill>
                  <a:srgbClr val="333333"/>
                </a:solidFill>
              </a:rPr>
              <a:t> </a:t>
            </a:r>
            <a:r>
              <a:rPr lang="en-US" sz="2400" dirty="0" err="1">
                <a:solidFill>
                  <a:srgbClr val="333333"/>
                </a:solidFill>
              </a:rPr>
              <a:t>mellom</a:t>
            </a:r>
            <a:r>
              <a:rPr lang="en-US" sz="2400" dirty="0">
                <a:solidFill>
                  <a:srgbClr val="333333"/>
                </a:solidFill>
              </a:rPr>
              <a:t> å</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rPr>
              <a:t>foreta</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overilet</a:t>
            </a:r>
            <a:r>
              <a:rPr lang="en-US" sz="2400" dirty="0">
                <a:solidFill>
                  <a:srgbClr val="333333"/>
                </a:solidFill>
              </a:rPr>
              <a:t> </a:t>
            </a:r>
            <a:r>
              <a:rPr lang="en-US" sz="2400" dirty="0" err="1">
                <a:solidFill>
                  <a:srgbClr val="333333"/>
                </a:solidFill>
              </a:rPr>
              <a:t>beslutning</a:t>
            </a:r>
            <a:r>
              <a:rPr lang="en-US" sz="2400" dirty="0">
                <a:solidFill>
                  <a:srgbClr val="333333"/>
                </a:solidFill>
              </a:rPr>
              <a:t> (</a:t>
            </a:r>
            <a:r>
              <a:rPr lang="en-US" sz="2400" dirty="0" err="1">
                <a:solidFill>
                  <a:srgbClr val="004992"/>
                </a:solidFill>
              </a:rPr>
              <a:t>risiko</a:t>
            </a:r>
            <a:r>
              <a:rPr lang="en-US" sz="2400" dirty="0">
                <a:solidFill>
                  <a:srgbClr val="004992"/>
                </a:solidFill>
              </a:rPr>
              <a:t>:</a:t>
            </a:r>
            <a:r>
              <a:rPr lang="en-US" sz="2400" dirty="0">
                <a:solidFill>
                  <a:srgbClr val="333333"/>
                </a:solidFill>
              </a:rPr>
              <a:t> </a:t>
            </a:r>
            <a:r>
              <a:rPr lang="en-US" sz="2400" dirty="0" err="1">
                <a:solidFill>
                  <a:srgbClr val="333333"/>
                </a:solidFill>
              </a:rPr>
              <a:t>dårlig</a:t>
            </a:r>
            <a:r>
              <a:rPr lang="en-US" sz="2400" dirty="0">
                <a:solidFill>
                  <a:srgbClr val="333333"/>
                </a:solidFill>
              </a:rPr>
              <a:t> </a:t>
            </a:r>
            <a:r>
              <a:rPr lang="en-US" sz="2400" dirty="0" err="1">
                <a:solidFill>
                  <a:srgbClr val="333333"/>
                </a:solidFill>
              </a:rPr>
              <a:t>beslutning</a:t>
            </a:r>
            <a:r>
              <a:rPr lang="en-US" sz="2400" dirty="0">
                <a:solidFill>
                  <a:srgbClr val="333333"/>
                </a:solidFill>
              </a:rPr>
              <a:t>)</a:t>
            </a:r>
            <a:br>
              <a:rPr lang="en-US" sz="2400">
                <a:solidFill>
                  <a:srgbClr val="333333"/>
                </a:solidFill>
              </a:rPr>
            </a:br>
            <a:r>
              <a:rPr lang="en-US" sz="2400" i="1">
                <a:solidFill>
                  <a:srgbClr val="333333"/>
                </a:solidFill>
              </a:rPr>
              <a:t>og</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a:t>
            </a:fld>
            <a:endParaRPr lang="de-DE">
              <a:latin typeface="+mn-lt"/>
            </a:endParaRPr>
          </a:p>
        </p:txBody>
      </p:sp>
    </p:spTree>
    <p:extLst>
      <p:ext uri="{BB962C8B-B14F-4D97-AF65-F5344CB8AC3E}">
        <p14:creationId xmlns:p14="http://schemas.microsoft.com/office/powerpoint/2010/main" val="3424434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a:solidFill>
                  <a:srgbClr val="333333"/>
                </a:solidFill>
              </a:rPr>
              <a:t>Man </a:t>
            </a:r>
            <a:r>
              <a:rPr lang="en-US" sz="2400" dirty="0" err="1">
                <a:solidFill>
                  <a:srgbClr val="333333"/>
                </a:solidFill>
              </a:rPr>
              <a:t>bør</a:t>
            </a:r>
            <a:r>
              <a:rPr lang="en-US" sz="2400" dirty="0">
                <a:solidFill>
                  <a:srgbClr val="333333"/>
                </a:solidFill>
              </a:rPr>
              <a:t> </a:t>
            </a:r>
            <a:r>
              <a:rPr lang="en-US" sz="2400" dirty="0" err="1">
                <a:solidFill>
                  <a:srgbClr val="333333"/>
                </a:solidFill>
              </a:rPr>
              <a:t>finne</a:t>
            </a:r>
            <a:r>
              <a:rPr lang="en-US" sz="2400" dirty="0">
                <a:solidFill>
                  <a:srgbClr val="333333"/>
                </a:solidFill>
              </a:rPr>
              <a:t> den </a:t>
            </a:r>
            <a:r>
              <a:rPr lang="en-US" sz="2400" dirty="0" err="1">
                <a:solidFill>
                  <a:srgbClr val="333333"/>
                </a:solidFill>
              </a:rPr>
              <a:t>gyldne</a:t>
            </a:r>
            <a:r>
              <a:rPr lang="en-US" sz="2400" dirty="0">
                <a:solidFill>
                  <a:srgbClr val="333333"/>
                </a:solidFill>
              </a:rPr>
              <a:t> </a:t>
            </a:r>
            <a:r>
              <a:rPr lang="en-US" sz="2400" dirty="0" err="1">
                <a:solidFill>
                  <a:srgbClr val="333333"/>
                </a:solidFill>
              </a:rPr>
              <a:t>middelvei</a:t>
            </a:r>
            <a:r>
              <a:rPr lang="en-US" sz="2400" dirty="0">
                <a:solidFill>
                  <a:srgbClr val="333333"/>
                </a:solidFill>
              </a:rPr>
              <a:t> </a:t>
            </a:r>
            <a:r>
              <a:rPr lang="en-US" sz="2400" dirty="0" err="1">
                <a:solidFill>
                  <a:srgbClr val="333333"/>
                </a:solidFill>
              </a:rPr>
              <a:t>mellom</a:t>
            </a:r>
            <a:r>
              <a:rPr lang="en-US" sz="2400" dirty="0">
                <a:solidFill>
                  <a:srgbClr val="333333"/>
                </a:solidFill>
              </a:rPr>
              <a:t> å</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rPr>
              <a:t>foreta</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overilet</a:t>
            </a:r>
            <a:r>
              <a:rPr lang="en-US" sz="2400" dirty="0">
                <a:solidFill>
                  <a:srgbClr val="333333"/>
                </a:solidFill>
              </a:rPr>
              <a:t> </a:t>
            </a:r>
            <a:r>
              <a:rPr lang="en-US" sz="2400" dirty="0" err="1">
                <a:solidFill>
                  <a:srgbClr val="333333"/>
                </a:solidFill>
              </a:rPr>
              <a:t>beslutning</a:t>
            </a:r>
            <a:r>
              <a:rPr lang="en-US" sz="2400" dirty="0">
                <a:solidFill>
                  <a:srgbClr val="333333"/>
                </a:solidFill>
              </a:rPr>
              <a:t> (</a:t>
            </a:r>
            <a:r>
              <a:rPr lang="en-US" sz="2400" dirty="0" err="1">
                <a:solidFill>
                  <a:srgbClr val="004992"/>
                </a:solidFill>
              </a:rPr>
              <a:t>risiko</a:t>
            </a:r>
            <a:r>
              <a:rPr lang="en-US" sz="2400" dirty="0">
                <a:solidFill>
                  <a:srgbClr val="004992"/>
                </a:solidFill>
              </a:rPr>
              <a:t>:</a:t>
            </a:r>
            <a:r>
              <a:rPr lang="en-US" sz="2400" dirty="0">
                <a:solidFill>
                  <a:srgbClr val="333333"/>
                </a:solidFill>
              </a:rPr>
              <a:t> </a:t>
            </a:r>
            <a:r>
              <a:rPr lang="en-US" sz="2400" dirty="0" err="1">
                <a:solidFill>
                  <a:srgbClr val="333333"/>
                </a:solidFill>
              </a:rPr>
              <a:t>dårlig</a:t>
            </a:r>
            <a:r>
              <a:rPr lang="en-US" sz="2400" dirty="0">
                <a:solidFill>
                  <a:srgbClr val="333333"/>
                </a:solidFill>
              </a:rPr>
              <a:t> </a:t>
            </a:r>
            <a:r>
              <a:rPr lang="en-US" sz="2400" dirty="0" err="1">
                <a:solidFill>
                  <a:srgbClr val="333333"/>
                </a:solidFill>
              </a:rPr>
              <a:t>beslutning</a:t>
            </a:r>
            <a:r>
              <a:rPr lang="en-US" sz="2400" dirty="0">
                <a:solidFill>
                  <a:srgbClr val="333333"/>
                </a:solidFill>
              </a:rPr>
              <a:t>)</a:t>
            </a:r>
            <a:br>
              <a:rPr lang="en-US" sz="2400" dirty="0">
                <a:solidFill>
                  <a:srgbClr val="333333"/>
                </a:solidFill>
              </a:rPr>
            </a:br>
            <a:r>
              <a:rPr lang="en-US" sz="2400" i="1" dirty="0" err="1">
                <a:solidFill>
                  <a:srgbClr val="333333"/>
                </a:solidFill>
              </a:rPr>
              <a:t>og</a:t>
            </a:r>
            <a:endParaRPr lang="en-US" sz="2400" i="1"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rPr>
              <a:t>være</a:t>
            </a:r>
            <a:r>
              <a:rPr lang="en-US" sz="2400" dirty="0">
                <a:solidFill>
                  <a:srgbClr val="333333"/>
                </a:solidFill>
              </a:rPr>
              <a:t> </a:t>
            </a:r>
            <a:r>
              <a:rPr lang="en-US" sz="2400" dirty="0" err="1">
                <a:solidFill>
                  <a:srgbClr val="333333"/>
                </a:solidFill>
              </a:rPr>
              <a:t>overdrevent</a:t>
            </a:r>
            <a:r>
              <a:rPr lang="en-US" sz="2400" dirty="0">
                <a:solidFill>
                  <a:srgbClr val="333333"/>
                </a:solidFill>
              </a:rPr>
              <a:t> </a:t>
            </a:r>
            <a:r>
              <a:rPr lang="en-US" sz="2400" dirty="0" err="1">
                <a:solidFill>
                  <a:srgbClr val="333333"/>
                </a:solidFill>
              </a:rPr>
              <a:t>nøyaktig</a:t>
            </a:r>
            <a:r>
              <a:rPr lang="en-US" sz="2400" dirty="0">
                <a:solidFill>
                  <a:srgbClr val="333333"/>
                </a:solidFill>
              </a:rPr>
              <a:t> (</a:t>
            </a:r>
            <a:r>
              <a:rPr lang="en-US" sz="2400" dirty="0" err="1">
                <a:solidFill>
                  <a:srgbClr val="004992"/>
                </a:solidFill>
              </a:rPr>
              <a:t>ulempe</a:t>
            </a:r>
            <a:r>
              <a:rPr lang="en-US" sz="2400" dirty="0">
                <a:solidFill>
                  <a:srgbClr val="004992"/>
                </a:solidFill>
              </a:rPr>
              <a:t>:</a:t>
            </a:r>
            <a:r>
              <a:rPr lang="en-US" sz="2400" dirty="0">
                <a:solidFill>
                  <a:srgbClr val="333333"/>
                </a:solidFill>
              </a:rPr>
              <a:t> tar for </a:t>
            </a:r>
            <a:r>
              <a:rPr lang="en-US" sz="2400" dirty="0" err="1">
                <a:solidFill>
                  <a:srgbClr val="333333"/>
                </a:solidFill>
              </a:rPr>
              <a:t>lang</a:t>
            </a:r>
            <a:r>
              <a:rPr lang="en-US" sz="2400" dirty="0">
                <a:solidFill>
                  <a:srgbClr val="333333"/>
                </a:solidFill>
              </a:rPr>
              <a:t> </a:t>
            </a:r>
            <a:r>
              <a:rPr lang="en-US" sz="2400" dirty="0" err="1">
                <a:solidFill>
                  <a:srgbClr val="333333"/>
                </a:solidFill>
              </a:rPr>
              <a:t>tid</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a:t>
            </a:fld>
            <a:endParaRPr lang="de-DE">
              <a:latin typeface="+mn-lt"/>
            </a:endParaRPr>
          </a:p>
        </p:txBody>
      </p:sp>
    </p:spTree>
    <p:extLst>
      <p:ext uri="{BB962C8B-B14F-4D97-AF65-F5344CB8AC3E}">
        <p14:creationId xmlns:p14="http://schemas.microsoft.com/office/powerpoint/2010/main" val="2143674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Slutninger uten 100% bevis</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7</a:t>
            </a:fld>
            <a:endParaRPr 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01499594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er det grunn til å tro det?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Det kommer røyk ut av vinduet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b-NO" sz="2400" b="0" i="0" u="none" strike="noStrike" cap="none" normalizeH="0" baseline="0" dirty="0">
                          <a:ln>
                            <a:noFill/>
                          </a:ln>
                          <a:solidFill>
                            <a:srgbClr val="004992"/>
                          </a:solidFill>
                          <a:effectLst/>
                          <a:latin typeface="Calibri Light"/>
                        </a:rPr>
                        <a:t>???</a:t>
                      </a:r>
                      <a:r>
                        <a:rPr kumimoji="0" lang="nb-NO" sz="2400" b="1" i="0" u="none" strike="noStrike" cap="none" normalizeH="0" baseline="0" dirty="0">
                          <a:ln>
                            <a:noFill/>
                          </a:ln>
                          <a:solidFill>
                            <a:srgbClr val="333333"/>
                          </a:solidFill>
                          <a:effectLst/>
                          <a:latin typeface="Calibri Light"/>
                        </a:rPr>
                        <a:t> – Hva hadde du gjort?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En mann snøvler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full?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19866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Slutninger uten 100% bevis</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8</a:t>
            </a:fld>
            <a:endParaRPr 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54188676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er det grunn til å tro det?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Det kommer røyk ut av vinduet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1" i="0" u="none" strike="noStrike" cap="none" normalizeH="0" baseline="0" dirty="0">
                          <a:ln>
                            <a:noFill/>
                          </a:ln>
                          <a:solidFill>
                            <a:srgbClr val="333333"/>
                          </a:solidFill>
                          <a:effectLst/>
                          <a:latin typeface="Calibri Light"/>
                        </a:rPr>
                        <a:t>sannsynligvis – </a:t>
                      </a:r>
                      <a:r>
                        <a:rPr kumimoji="0" lang="nb-NO" sz="2400" b="0" i="0" u="none" strike="noStrike" cap="none" normalizeH="0" baseline="0" dirty="0">
                          <a:ln>
                            <a:noFill/>
                          </a:ln>
                          <a:solidFill>
                            <a:srgbClr val="333333"/>
                          </a:solidFill>
                          <a:effectLst/>
                          <a:latin typeface="Calibri Light"/>
                        </a:rPr>
                        <a:t>ordtaket</a:t>
                      </a:r>
                      <a:r>
                        <a:rPr kumimoji="0" lang="nb-NO" sz="2400" b="0" i="0" u="none" strike="noStrike" cap="none" normalizeH="0" baseline="0">
                          <a:ln>
                            <a:noFill/>
                          </a:ln>
                          <a:solidFill>
                            <a:srgbClr val="333333"/>
                          </a:solidFill>
                          <a:effectLst/>
                          <a:latin typeface="Calibri Light"/>
                        </a:rPr>
                        <a:t>: “Ingen </a:t>
                      </a:r>
                      <a:r>
                        <a:rPr kumimoji="0" lang="nb-NO" sz="2400" b="0" i="0" u="none" strike="noStrike" cap="none" normalizeH="0" baseline="0" dirty="0">
                          <a:ln>
                            <a:noFill/>
                          </a:ln>
                          <a:solidFill>
                            <a:srgbClr val="333333"/>
                          </a:solidFill>
                          <a:effectLst/>
                          <a:latin typeface="Calibri Light"/>
                        </a:rPr>
                        <a:t>røyk uten </a:t>
                      </a:r>
                      <a:r>
                        <a:rPr kumimoji="0" lang="nb-NO" sz="2400" b="0" i="0" u="none" strike="noStrike" cap="none" normalizeH="0" baseline="0">
                          <a:ln>
                            <a:noFill/>
                          </a:ln>
                          <a:solidFill>
                            <a:srgbClr val="333333"/>
                          </a:solidFill>
                          <a:effectLst/>
                          <a:latin typeface="Calibri Light"/>
                        </a:rPr>
                        <a:t>ild!” </a:t>
                      </a:r>
                      <a:br>
                        <a:rPr kumimoji="0" lang="nb-NO" sz="2400" b="0" i="0" u="none" strike="noStrike" cap="none" normalizeH="0" baseline="0" dirty="0">
                          <a:ln>
                            <a:noFill/>
                          </a:ln>
                          <a:solidFill>
                            <a:srgbClr val="333333"/>
                          </a:solidFill>
                          <a:effectLst/>
                          <a:latin typeface="Calibri Light"/>
                        </a:rPr>
                      </a:br>
                      <a:r>
                        <a:rPr kumimoji="0" lang="nb-NO" sz="2400" b="0" i="0" u="none" strike="noStrike" cap="none" normalizeH="0" baseline="0" dirty="0">
                          <a:ln>
                            <a:noFill/>
                          </a:ln>
                          <a:solidFill>
                            <a:srgbClr val="333333"/>
                          </a:solidFill>
                          <a:effectLst/>
                          <a:latin typeface="Calibri Light"/>
                        </a:rPr>
                        <a:t>Ringt brannvesenet: unnlatelse er verre enn falsk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En mann snøvler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full?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Slutninger uten 100% bevis</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9</a:t>
            </a:fld>
            <a:endParaRPr 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0593045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Hendelse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er det grunn til å tro det?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Det kommer røyk ut av vinduet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1" i="0" u="none" strike="noStrike" cap="none" normalizeH="0" baseline="0" dirty="0">
                          <a:ln>
                            <a:noFill/>
                          </a:ln>
                          <a:solidFill>
                            <a:srgbClr val="333333"/>
                          </a:solidFill>
                          <a:effectLst/>
                          <a:latin typeface="Calibri Light"/>
                        </a:rPr>
                        <a:t>sannsynligvis – </a:t>
                      </a:r>
                      <a:r>
                        <a:rPr kumimoji="0" lang="nb-NO" sz="2400" b="0" i="0" u="none" strike="noStrike" cap="none" normalizeH="0" baseline="0" dirty="0">
                          <a:ln>
                            <a:noFill/>
                          </a:ln>
                          <a:solidFill>
                            <a:srgbClr val="333333"/>
                          </a:solidFill>
                          <a:effectLst/>
                          <a:latin typeface="Calibri Light"/>
                        </a:rPr>
                        <a:t>ordtaket</a:t>
                      </a:r>
                      <a:r>
                        <a:rPr kumimoji="0" lang="nb-NO" sz="2400" b="0" i="0" u="none" strike="noStrike" cap="none" normalizeH="0" baseline="0">
                          <a:ln>
                            <a:noFill/>
                          </a:ln>
                          <a:solidFill>
                            <a:srgbClr val="333333"/>
                          </a:solidFill>
                          <a:effectLst/>
                          <a:latin typeface="Calibri Light"/>
                        </a:rPr>
                        <a:t>: “Ingen </a:t>
                      </a:r>
                      <a:r>
                        <a:rPr kumimoji="0" lang="nb-NO" sz="2400" b="0" i="0" u="none" strike="noStrike" cap="none" normalizeH="0" baseline="0" dirty="0">
                          <a:ln>
                            <a:noFill/>
                          </a:ln>
                          <a:solidFill>
                            <a:srgbClr val="333333"/>
                          </a:solidFill>
                          <a:effectLst/>
                          <a:latin typeface="Calibri Light"/>
                        </a:rPr>
                        <a:t>røyk uten </a:t>
                      </a:r>
                      <a:r>
                        <a:rPr kumimoji="0" lang="nb-NO" sz="2400" b="0" i="0" u="none" strike="noStrike" cap="none" normalizeH="0" baseline="0">
                          <a:ln>
                            <a:noFill/>
                          </a:ln>
                          <a:solidFill>
                            <a:srgbClr val="333333"/>
                          </a:solidFill>
                          <a:effectLst/>
                          <a:latin typeface="Calibri Light"/>
                        </a:rPr>
                        <a:t>ild!” </a:t>
                      </a:r>
                      <a:br>
                        <a:rPr kumimoji="0" lang="nb-NO" sz="2400" b="0" i="0" u="none" strike="noStrike" cap="none" normalizeH="0" baseline="0" dirty="0">
                          <a:ln>
                            <a:noFill/>
                          </a:ln>
                          <a:solidFill>
                            <a:srgbClr val="333333"/>
                          </a:solidFill>
                          <a:effectLst/>
                          <a:latin typeface="Calibri Light"/>
                        </a:rPr>
                      </a:br>
                      <a:r>
                        <a:rPr kumimoji="0" lang="nb-NO" sz="2400" b="0" i="0" u="none" strike="noStrike" cap="none" normalizeH="0" baseline="0" dirty="0">
                          <a:ln>
                            <a:noFill/>
                          </a:ln>
                          <a:solidFill>
                            <a:srgbClr val="333333"/>
                          </a:solidFill>
                          <a:effectLst/>
                          <a:latin typeface="Calibri Light"/>
                        </a:rPr>
                        <a:t>Ringt brannvesenet: unnlatelse er verre enn falsk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En mann snøvler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full?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muligens</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a:ln>
                            <a:noFill/>
                          </a:ln>
                          <a:solidFill>
                            <a:srgbClr val="333333"/>
                          </a:solidFill>
                          <a:effectLst/>
                          <a:latin typeface="Calibri Light"/>
                        </a:rPr>
                        <a:t>men </a:t>
                      </a:r>
                      <a:r>
                        <a:rPr kumimoji="0" lang="en-US" sz="2400" b="0" i="0" u="none" strike="noStrike" cap="none" normalizeH="0" baseline="0" dirty="0" err="1">
                          <a:ln>
                            <a:noFill/>
                          </a:ln>
                          <a:solidFill>
                            <a:srgbClr val="333333"/>
                          </a:solidFill>
                          <a:effectLst/>
                          <a:latin typeface="Calibri Light"/>
                        </a:rPr>
                        <a:t>det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være</a:t>
                      </a:r>
                      <a:r>
                        <a:rPr kumimoji="0" lang="en-US" sz="2400" b="0" i="0" u="none" strike="noStrike" cap="none" normalizeH="0" baseline="0" dirty="0">
                          <a:ln>
                            <a:noFill/>
                          </a:ln>
                          <a:solidFill>
                            <a:srgbClr val="333333"/>
                          </a:solidFill>
                          <a:effectLst/>
                          <a:latin typeface="Calibri Light"/>
                        </a:rPr>
                        <a:t> mange </a:t>
                      </a:r>
                      <a:r>
                        <a:rPr kumimoji="0" lang="en-US" sz="2400" b="0" i="0" u="none" strike="noStrike" cap="none" normalizeH="0" baseline="0" dirty="0" err="1">
                          <a:ln>
                            <a:noFill/>
                          </a:ln>
                          <a:solidFill>
                            <a:srgbClr val="333333"/>
                          </a:solidFill>
                          <a:effectLst/>
                          <a:latin typeface="Calibri Light"/>
                        </a:rPr>
                        <a:t>andre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forklaringer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f.eks</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demens</a:t>
                      </a:r>
                      <a:r>
                        <a:rPr kumimoji="0" lang="en-US" sz="2400" b="0" i="0" u="none" strike="noStrike" cap="none" normalizeH="0" baseline="0" dirty="0">
                          <a:ln>
                            <a:noFill/>
                          </a:ln>
                          <a:solidFill>
                            <a:srgbClr val="333333"/>
                          </a:solidFill>
                          <a:effectLst/>
                          <a:latin typeface="Calibri Light"/>
                        </a:rPr>
                        <a:t>, slag). </a:t>
                      </a:r>
                      <a:r>
                        <a:rPr kumimoji="0" lang="en-US" sz="2400" b="0" i="0" u="none" strike="noStrike" cap="none" normalizeH="0" baseline="0" dirty="0" err="1">
                          <a:ln>
                            <a:noFill/>
                          </a:ln>
                          <a:solidFill>
                            <a:srgbClr val="333333"/>
                          </a:solidFill>
                          <a:effectLst/>
                          <a:latin typeface="Calibri Light"/>
                        </a:rPr>
                        <a:t>Hvis</a:t>
                      </a:r>
                      <a:r>
                        <a:rPr kumimoji="0" lang="en-US" sz="2400" b="0" i="0" u="none" strike="noStrike" cap="none" normalizeH="0" baseline="0" dirty="0">
                          <a:ln>
                            <a:noFill/>
                          </a:ln>
                          <a:solidFill>
                            <a:srgbClr val="333333"/>
                          </a:solidFill>
                          <a:effectLst/>
                          <a:latin typeface="Calibri Light"/>
                        </a:rPr>
                        <a:t> du </a:t>
                      </a:r>
                      <a:r>
                        <a:rPr kumimoji="0" lang="en-US" sz="2400" b="0" i="0" u="none" strike="noStrike" cap="none" normalizeH="0" baseline="0" dirty="0" err="1">
                          <a:ln>
                            <a:noFill/>
                          </a:ln>
                          <a:solidFill>
                            <a:srgbClr val="333333"/>
                          </a:solidFill>
                          <a:effectLst/>
                          <a:latin typeface="Calibri Light"/>
                        </a:rPr>
                        <a:t>ikke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vurderer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andre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forklaringer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kan</a:t>
                      </a:r>
                      <a:r>
                        <a:rPr kumimoji="0" lang="en-US" sz="2400" b="0" i="0" u="none" strike="noStrike" cap="none" normalizeH="0" baseline="0" dirty="0">
                          <a:ln>
                            <a:noFill/>
                          </a:ln>
                          <a:solidFill>
                            <a:srgbClr val="333333"/>
                          </a:solidFill>
                          <a:effectLst/>
                          <a:latin typeface="Calibri Light"/>
                        </a:rPr>
                        <a:t> du </a:t>
                      </a:r>
                      <a:r>
                        <a:rPr kumimoji="0" lang="en-US" sz="2400" b="0" i="0" u="none" strike="noStrike" cap="none" normalizeH="0" baseline="0" dirty="0" err="1">
                          <a:ln>
                            <a:noFill/>
                          </a:ln>
                          <a:solidFill>
                            <a:srgbClr val="333333"/>
                          </a:solidFill>
                          <a:effectLst/>
                          <a:latin typeface="Calibri Light"/>
                        </a:rPr>
                        <a:t>komme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til</a:t>
                      </a:r>
                      <a:r>
                        <a:rPr kumimoji="0" lang="en-US" sz="2400" b="0" i="0" u="none" strike="noStrike" cap="none" normalizeH="0" baseline="0" dirty="0">
                          <a:ln>
                            <a:noFill/>
                          </a:ln>
                          <a:solidFill>
                            <a:srgbClr val="333333"/>
                          </a:solidFill>
                          <a:effectLst/>
                          <a:latin typeface="Calibri Light"/>
                        </a:rPr>
                        <a:t> å </a:t>
                      </a:r>
                      <a:r>
                        <a:rPr kumimoji="0" lang="en-US" sz="2400" b="0" i="0" u="none" strike="noStrike" cap="none" normalizeH="0" baseline="0" dirty="0" err="1">
                          <a:ln>
                            <a:noFill/>
                          </a:ln>
                          <a:solidFill>
                            <a:srgbClr val="333333"/>
                          </a:solidFill>
                          <a:effectLst/>
                          <a:latin typeface="Calibri Light"/>
                        </a:rPr>
                        <a:t>fornærme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han</a:t>
                      </a:r>
                      <a:r>
                        <a:rPr kumimoji="0" lang="en-US" sz="2400" b="0" i="0" u="none" strike="noStrike" cap="none" normalizeH="0" baseline="0" dirty="0">
                          <a:ln>
                            <a:noFill/>
                          </a:ln>
                          <a:solidFill>
                            <a:srgbClr val="333333"/>
                          </a:solidFill>
                          <a:effectLst/>
                          <a:latin typeface="Calibri Light"/>
                        </a:rPr>
                        <a:t> (vise </a:t>
                      </a:r>
                      <a:r>
                        <a:rPr kumimoji="0" lang="en-US" sz="2400" b="0" i="0" u="none" strike="noStrike" cap="none" normalizeH="0" baseline="0" dirty="0" err="1">
                          <a:ln>
                            <a:noFill/>
                          </a:ln>
                          <a:solidFill>
                            <a:srgbClr val="333333"/>
                          </a:solidFill>
                          <a:effectLst/>
                          <a:latin typeface="Calibri Light"/>
                        </a:rPr>
                        <a:t>avsky</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97595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Å trekke forhastede slutninger: i praksis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a:t>
            </a:fld>
            <a:endParaRPr 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208869010"/>
              </p:ext>
            </p:extLst>
          </p:nvPr>
        </p:nvGraphicFramePr>
        <p:xfrm>
          <a:off x="408955" y="1823032"/>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eksempel</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nb-NO" sz="1800" kern="1200" dirty="0">
                          <a:solidFill>
                            <a:schemeClr val="accent1"/>
                          </a:solidFill>
                          <a:effectLst/>
                          <a:latin typeface="+mn-lt"/>
                          <a:ea typeface="+mn-ea"/>
                          <a:cs typeface="+mn-cs"/>
                        </a:rPr>
                        <a:t>??? </a:t>
                      </a:r>
                      <a:r>
                        <a:rPr lang="nb-NO" sz="1800" kern="1200" dirty="0">
                          <a:solidFill>
                            <a:schemeClr val="bg1"/>
                          </a:solidFill>
                          <a:effectLst/>
                          <a:latin typeface="+mn-lt"/>
                          <a:ea typeface="+mn-ea"/>
                          <a:cs typeface="+mn-cs"/>
                        </a:rPr>
                        <a:t>r vanlig å trekke forhastede slutninger når folk blir angrepet. Folk er raske til å attribuere visse motiver til angripere, ut fra sitt eget politiske ståsted. </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 Eksempler: </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1. Gjerningspersonen er fra et muslimsk land; mange er overbevist om at det må ha vært et religiøst angrep</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2. Gjerningspersonen er hvit og offeret har mørkere hud; mange mener at angrepet må skyldes høyreradikalisme eller rasisme. </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 Noen ganger er slike påstander faktisk korrekte. I det offentlige ordskiftet, derimot, fremsettes slike påstander for raskt, og alternative motiver vurderes sjelden. </a:t>
                      </a:r>
                      <a:endParaRPr lang="de-DE" sz="1800" kern="1200" dirty="0">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medisin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95848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Å trekke forhastede slutninger: i praksis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a:t>
            </a:fld>
            <a:endParaRPr 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794306523"/>
              </p:ext>
            </p:extLst>
          </p:nvPr>
        </p:nvGraphicFramePr>
        <p:xfrm>
          <a:off x="408955" y="1823032"/>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eksempel</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nb-NO" sz="1800" b="0" i="0" u="none" strike="noStrike" kern="1200" dirty="0">
                          <a:solidFill>
                            <a:schemeClr val="dk1"/>
                          </a:solidFill>
                          <a:effectLst/>
                          <a:latin typeface="+mn-lt"/>
                          <a:ea typeface="+mn-ea"/>
                          <a:cs typeface="+mn-cs"/>
                        </a:rPr>
                        <a:t>Folk trekker ofte forhastede slutninger når de hører om et lovbrudd i media. De kan være raske med å attribuere visse motiver til gjerningspersonen basert på sitt eget politiske ståsted. </a:t>
                      </a:r>
                    </a:p>
                    <a:p>
                      <a:pPr rtl="0"/>
                      <a:endParaRPr lang="nb-NO" b="0" dirty="0">
                        <a:effectLst/>
                      </a:endParaRPr>
                    </a:p>
                    <a:p>
                      <a:pPr rtl="0"/>
                      <a:r>
                        <a:rPr lang="nb-NO" sz="1800" b="0" i="0" u="none" strike="noStrike" kern="1200" dirty="0">
                          <a:solidFill>
                            <a:schemeClr val="dk1"/>
                          </a:solidFill>
                          <a:effectLst/>
                          <a:latin typeface="+mn-lt"/>
                          <a:ea typeface="+mn-ea"/>
                          <a:cs typeface="+mn-cs"/>
                        </a:rPr>
                        <a:t>Eksempel: Gjerningsperson og offer har forskjellig etnisitet eller religion. Mange mennesker mener at rasisme eller ekstremisme er hovedmotivet bak forbrytelsen. </a:t>
                      </a:r>
                    </a:p>
                    <a:p>
                      <a:pPr rtl="0"/>
                      <a:endParaRPr lang="nb-NO" b="0" dirty="0">
                        <a:effectLst/>
                      </a:endParaRPr>
                    </a:p>
                    <a:p>
                      <a:pPr rtl="0"/>
                      <a:r>
                        <a:rPr lang="nb-NO" sz="1800" b="0" i="0" u="none" strike="noStrike" kern="1200" dirty="0">
                          <a:solidFill>
                            <a:schemeClr val="dk1"/>
                          </a:solidFill>
                          <a:effectLst/>
                          <a:latin typeface="+mn-lt"/>
                          <a:ea typeface="+mn-ea"/>
                          <a:cs typeface="+mn-cs"/>
                        </a:rPr>
                        <a:t>Noen ganger stemmer dette. Men i den offentlige debatt gjøres slike antagelser ofte for raskt og alternative forklaringer vurderes sjelden.</a:t>
                      </a:r>
                      <a:endParaRPr lang="nb-NO"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medisin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7618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Å trekke forhastede slutninger: i praksis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a:t>
            </a:fld>
            <a:endParaRPr 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866653431"/>
              </p:ext>
            </p:extLst>
          </p:nvPr>
        </p:nvGraphicFramePr>
        <p:xfrm>
          <a:off x="408955" y="1823032"/>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eksempel</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208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nb-NO" sz="1800" b="0" i="0" u="none" strike="noStrike" kern="1200" dirty="0">
                          <a:solidFill>
                            <a:schemeClr val="dk1"/>
                          </a:solidFill>
                          <a:effectLst/>
                          <a:latin typeface="+mn-lt"/>
                          <a:ea typeface="+mn-ea"/>
                          <a:cs typeface="+mn-cs"/>
                        </a:rPr>
                        <a:t>Folk trekker ofte forhastede slutninger når de hører om et lovbrudd i media. De kan være raske med å attribuere visse motiver til gjerningspersonen basert på sitt eget politiske ståsted. </a:t>
                      </a:r>
                    </a:p>
                    <a:p>
                      <a:pPr rtl="0"/>
                      <a:endParaRPr lang="nb-NO" b="0" dirty="0">
                        <a:effectLst/>
                      </a:endParaRPr>
                    </a:p>
                    <a:p>
                      <a:pPr rtl="0"/>
                      <a:r>
                        <a:rPr lang="nb-NO" sz="1800" b="0" i="0" u="none" strike="noStrike" kern="1200" dirty="0">
                          <a:solidFill>
                            <a:schemeClr val="dk1"/>
                          </a:solidFill>
                          <a:effectLst/>
                          <a:latin typeface="+mn-lt"/>
                          <a:ea typeface="+mn-ea"/>
                          <a:cs typeface="+mn-cs"/>
                        </a:rPr>
                        <a:t>Eksempel: Gjerningsperson og offer har forskjellig etnisitet eller religion. Mange mennesker mener at rasisme eller ekstremisme er hovedmotivet bak forbrytelsen. </a:t>
                      </a:r>
                    </a:p>
                    <a:p>
                      <a:pPr rtl="0"/>
                      <a:endParaRPr lang="nb-NO" b="0" dirty="0">
                        <a:effectLst/>
                      </a:endParaRPr>
                    </a:p>
                    <a:p>
                      <a:pPr rtl="0"/>
                      <a:r>
                        <a:rPr lang="nb-NO" sz="1800" b="0" i="0" u="none" strike="noStrike" kern="1200" dirty="0">
                          <a:solidFill>
                            <a:schemeClr val="dk1"/>
                          </a:solidFill>
                          <a:effectLst/>
                          <a:latin typeface="+mn-lt"/>
                          <a:ea typeface="+mn-ea"/>
                          <a:cs typeface="+mn-cs"/>
                        </a:rPr>
                        <a:t>Noen ganger stemmer dette. Men i den offentlige debatt gjøres slike antagelser ofte for raskt og alternative forklaringer vurderes sjelden.</a:t>
                      </a:r>
                      <a:endParaRPr lang="nb-NO"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medisin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b-NO" sz="1800" b="0" i="0" u="none" strike="noStrike" cap="none" normalizeH="0" baseline="0" dirty="0">
                          <a:ln>
                            <a:noFill/>
                          </a:ln>
                          <a:solidFill>
                            <a:srgbClr val="004992"/>
                          </a:solidFill>
                          <a:effectLst/>
                          <a:latin typeface="Calibri Light"/>
                        </a:rPr>
                        <a:t>Ett enkelt symptom </a:t>
                      </a:r>
                      <a:r>
                        <a:rPr kumimoji="0" lang="nb-NO" sz="1800" b="0" i="0" u="none" strike="noStrike" cap="none" normalizeH="0" baseline="0" dirty="0">
                          <a:ln>
                            <a:noFill/>
                          </a:ln>
                          <a:solidFill>
                            <a:srgbClr val="004992"/>
                          </a:solidFill>
                          <a:effectLst/>
                          <a:latin typeface="Times New Roman"/>
                          <a:sym typeface="Wingdings" panose="05000000000000000000" pitchFamily="2" charset="2"/>
                        </a:rPr>
                        <a:t>→</a:t>
                      </a:r>
                      <a:r>
                        <a:rPr kumimoji="0" lang="nb-NO" sz="1800" b="0" i="0" u="none" strike="noStrike" cap="none" normalizeH="0" baseline="0" dirty="0">
                          <a:ln>
                            <a:noFill/>
                          </a:ln>
                          <a:solidFill>
                            <a:srgbClr val="004992"/>
                          </a:solidFill>
                          <a:effectLst/>
                          <a:latin typeface="Calibri Light"/>
                        </a:rPr>
                        <a:t> diagnose?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Et enkelt krampeanfall misforstås noen ganger til å være epilepsi (anfall kan også finne sted når noen som har drukket veldig mye alkohol slutter eller ved høy feber).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På den annen side overses noen diagnoser fordi man ikke foretar en grundig diagnostisk vurdering (eks. kreft).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00424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Å trekke forhastede slutninger: i praksis</a:t>
            </a:r>
            <a:br>
              <a:rPr lang="nb-NO" sz="3600" dirty="0">
                <a:solidFill>
                  <a:srgbClr val="004992"/>
                </a:solidFill>
                <a:latin typeface="+mn-lt"/>
                <a:ea typeface="+mn-ea"/>
                <a:cs typeface="+mn-cs"/>
              </a:rPr>
            </a:br>
            <a:r>
              <a:rPr lang="nb-NO" dirty="0">
                <a:solidFill>
                  <a:srgbClr val="004992"/>
                </a:solidFill>
                <a:latin typeface="+mn-lt"/>
                <a:ea typeface="+mn-ea"/>
                <a:cs typeface="+mn-cs"/>
              </a:rPr>
              <a:t>- Vandrehistorier -</a:t>
            </a:r>
            <a:br>
              <a:rPr lang="nb-NO" dirty="0">
                <a:solidFill>
                  <a:srgbClr val="004992"/>
                </a:solidFill>
                <a:latin typeface="+mn-lt"/>
                <a:ea typeface="+mn-ea"/>
                <a:cs typeface="+mn-cs"/>
              </a:rPr>
            </a:br>
            <a:r>
              <a:rPr lang="nb-NO" sz="2000" dirty="0">
                <a:solidFill>
                  <a:srgbClr val="004992"/>
                </a:solidFill>
                <a:latin typeface="+mn-lt"/>
                <a:ea typeface="+mn-ea"/>
                <a:cs typeface="+mn-cs"/>
              </a:rPr>
              <a:t>(se slutten av presentasjonen for en alternativ oppgave)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a:t>
            </a:fld>
            <a:endParaRPr 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44481480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Paul McCartney (Beatles) døde i en ulykke i 1966 og ble erstattet av en dobbeltgjenger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FFFFFF"/>
                        </a:buClr>
                        <a:buSzTx/>
                        <a:buFontTx/>
                        <a:buNone/>
                        <a:tabLst/>
                      </a:pPr>
                      <a:r>
                        <a:rPr kumimoji="0" lang="nb-NO" sz="1800" b="1" i="0" u="none" strike="noStrike" cap="none" normalizeH="0" baseline="0" dirty="0">
                          <a:ln>
                            <a:noFill/>
                          </a:ln>
                          <a:solidFill>
                            <a:srgbClr val="333333"/>
                          </a:solidFill>
                          <a:effectLst/>
                          <a:latin typeface="Calibri Light"/>
                        </a:rPr>
                        <a:t>For:</a:t>
                      </a:r>
                      <a:r>
                        <a:rPr kumimoji="0" lang="nb-NO" sz="1800" b="0" i="0" u="none" strike="noStrike" cap="none" normalizeH="0" baseline="0" dirty="0">
                          <a:ln>
                            <a:noFill/>
                          </a:ln>
                          <a:solidFill>
                            <a:srgbClr val="333333"/>
                          </a:solidFill>
                          <a:effectLst/>
                          <a:latin typeface="Calibri Light"/>
                        </a:rPr>
                        <a:t> </a:t>
                      </a:r>
                      <a:r>
                        <a:rPr kumimoji="0" lang="nb-NO" sz="1800" b="1" i="0" u="none" strike="noStrike" cap="none" normalizeH="0" baseline="0" dirty="0">
                          <a:ln>
                            <a:noFill/>
                          </a:ln>
                          <a:solidFill>
                            <a:srgbClr val="004992"/>
                          </a:solidFill>
                          <a:effectLst/>
                          <a:latin typeface="Calibri Light"/>
                        </a:rPr>
                        <a:t>???</a:t>
                      </a:r>
                      <a:r>
                        <a:rPr kumimoji="0" lang="nb-NO" sz="1800" b="0" i="0" u="none" strike="noStrike" cap="none" normalizeH="0" baseline="0" dirty="0">
                          <a:ln>
                            <a:noFill/>
                          </a:ln>
                          <a:solidFill>
                            <a:srgbClr val="004992"/>
                          </a:solidFill>
                          <a:effectLst/>
                          <a:latin typeface="Calibri Light"/>
                        </a:rPr>
                        <a:t> </a:t>
                      </a:r>
                      <a:r>
                        <a:rPr kumimoji="0" lang="nb-NO" sz="1800" b="0" i="0" u="none" strike="noStrike" cap="none" normalizeH="0" baseline="0" dirty="0">
                          <a:ln>
                            <a:noFill/>
                          </a:ln>
                          <a:solidFill>
                            <a:srgbClr val="FFFFFF"/>
                          </a:solidFill>
                          <a:effectLst/>
                          <a:latin typeface="Calibri Light"/>
                        </a:rPr>
                        <a:t>angivelig mer enn 70 skjulte tegn, noen på “Abbey Road”-coveret (til høyre):</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Paul er barbent og likblek.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Paul er venstrehendt, men holder sigaretten i høyre hånd!</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Bilskiltet “LMW” (se pil): “Linda McCartney Weeping”</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Det sies også at basspillingen er annerledes etter 1966.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Mot: </a:t>
                      </a:r>
                      <a:r>
                        <a:rPr kumimoji="0" lang="nb-NO" sz="1800" b="1" i="0" u="none" strike="noStrike" cap="none" normalizeH="0" baseline="0" dirty="0">
                          <a:ln>
                            <a:noFill/>
                          </a:ln>
                          <a:solidFill>
                            <a:srgbClr val="004992"/>
                          </a:solidFill>
                          <a:effectLst/>
                          <a:latin typeface="Calibri Light"/>
                        </a:rPr>
                        <a:t>???</a:t>
                      </a:r>
                      <a:r>
                        <a:rPr kumimoji="0" lang="nb-NO" sz="1800" b="0" i="0" u="none" strike="noStrike" cap="none" normalizeH="0" baseline="0" dirty="0">
                          <a:ln>
                            <a:noFill/>
                          </a:ln>
                          <a:solidFill>
                            <a:srgbClr val="004992"/>
                          </a:solidFill>
                          <a:effectLst/>
                          <a:latin typeface="Calibri Light"/>
                        </a:rPr>
                        <a:t> </a:t>
                      </a:r>
                      <a:endParaRPr kumimoji="0" lang="nb-NO"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Samme utseende og stemme.</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Bevisene virker fabrikerte, LMW kan stå for hva som helst.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Opprinnelse: vandrehistorien oppsto i 1969 fra en velregissert avisspøk.</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a:t>
            </a:fld>
            <a:endParaRPr 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00334392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Paul McCartney (Beatles) døde i en ulykke i 1966 og ble erstattet av en dobbeltgjenger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For:</a:t>
                      </a:r>
                      <a:r>
                        <a:rPr kumimoji="0" lang="nb-NO" sz="1800" b="0" i="0" u="none" strike="noStrike" cap="none" normalizeH="0" baseline="0" dirty="0">
                          <a:ln>
                            <a:noFill/>
                          </a:ln>
                          <a:solidFill>
                            <a:srgbClr val="333333"/>
                          </a:solidFill>
                          <a:effectLst/>
                          <a:latin typeface="Calibri Light"/>
                        </a:rPr>
                        <a:t> angivelig mer enn 70 skjulte tegn, noen på “Abbey Road”-coveret (til høyre):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barbent og likblek.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venstrehendt, men holder sigaretten i høyre hånd!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Bilskiltet “LMW” (se pil): “Linda McCartney Weeping”</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Det sies også at basspillingen er annerledes etter 1966.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Mot: </a:t>
                      </a:r>
                      <a:r>
                        <a:rPr kumimoji="0" lang="nb-NO" sz="18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Samme utseende og stemme.</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Bevisene virker fabrikerte, LMW kan stå for hva som helst.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Opprinnelse: vandrehistorien oppsto i 1969 fra en velregissert avisspøk.</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817685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a:t>
            </a:fld>
            <a:endParaRPr 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05950957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Paul McCartney (Beatles) døde i en ulykke i 1966 og ble erstattet av en dobbeltgjenger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For:</a:t>
                      </a:r>
                      <a:r>
                        <a:rPr kumimoji="0" lang="nb-NO" sz="1800" b="0" i="0" u="none" strike="noStrike" cap="none" normalizeH="0" baseline="0" dirty="0">
                          <a:ln>
                            <a:noFill/>
                          </a:ln>
                          <a:solidFill>
                            <a:srgbClr val="333333"/>
                          </a:solidFill>
                          <a:effectLst/>
                          <a:latin typeface="Calibri Light"/>
                        </a:rPr>
                        <a:t> angivelig mer enn 70 skjulte tegn, noen </a:t>
                      </a:r>
                      <a:r>
                        <a:rPr kumimoji="0" lang="nb-NO" sz="1800" b="0" i="0" u="none" strike="noStrike" cap="none" normalizeH="0" baseline="0">
                          <a:ln>
                            <a:noFill/>
                          </a:ln>
                          <a:solidFill>
                            <a:srgbClr val="333333"/>
                          </a:solidFill>
                          <a:effectLst/>
                          <a:latin typeface="Calibri Light"/>
                        </a:rPr>
                        <a:t>på “Abbey Road”-</a:t>
                      </a:r>
                      <a:r>
                        <a:rPr kumimoji="0" lang="nb-NO" sz="1800" b="0" i="0" u="none" strike="noStrike" cap="none" normalizeH="0" baseline="0" dirty="0">
                          <a:ln>
                            <a:noFill/>
                          </a:ln>
                          <a:solidFill>
                            <a:srgbClr val="333333"/>
                          </a:solidFill>
                          <a:effectLst/>
                          <a:latin typeface="Calibri Light"/>
                        </a:rPr>
                        <a:t>coveret (til høyre):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barbent og likblek.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venstrehendt, men holder sigaretten i høyre hånd!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a:ln>
                            <a:noFill/>
                          </a:ln>
                          <a:solidFill>
                            <a:srgbClr val="333333"/>
                          </a:solidFill>
                          <a:effectLst/>
                          <a:latin typeface="Calibri Light"/>
                        </a:rPr>
                        <a:t>Bilskiltet “LMW” </a:t>
                      </a:r>
                      <a:r>
                        <a:rPr kumimoji="0" lang="nb-NO" sz="1800" b="0" i="0" u="none" strike="noStrike" cap="none" normalizeH="0" baseline="0" dirty="0">
                          <a:ln>
                            <a:noFill/>
                          </a:ln>
                          <a:solidFill>
                            <a:srgbClr val="333333"/>
                          </a:solidFill>
                          <a:effectLst/>
                          <a:latin typeface="Calibri Light"/>
                        </a:rPr>
                        <a:t>(se pil</a:t>
                      </a:r>
                      <a:r>
                        <a:rPr kumimoji="0" lang="nb-NO" sz="1800" b="0" i="0" u="none" strike="noStrike" cap="none" normalizeH="0" baseline="0">
                          <a:ln>
                            <a:noFill/>
                          </a:ln>
                          <a:solidFill>
                            <a:srgbClr val="333333"/>
                          </a:solidFill>
                          <a:effectLst/>
                          <a:latin typeface="Calibri Light"/>
                        </a:rPr>
                        <a:t>): “Linda McCartney Weeping”</a:t>
                      </a:r>
                      <a:endParaRPr kumimoji="0" lang="nb-NO"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Det sies også at basspillingen er annerledes etter 1966.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Mot: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Samme utseende og stemme.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Bevisene virker fabrikerte, LMW kan stå for hva som helst.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Opprinnelse: vandrehistorien oppsto i 1969 fra en velregissert avisspøk.</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900081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a:t>
            </a:fld>
            <a:endParaRPr 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Nei!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nb-NO" altLang="de-DE" sz="2400">
                <a:solidFill>
                  <a:srgbClr val="333333"/>
                </a:solidFill>
                <a:latin typeface="Calibri Light"/>
              </a:rPr>
              <a:t>Ble Paul McCartney erstattet av en dobbeltgjenger?</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solidFill>
                  <a:srgbClr val="333333"/>
                </a:solidFill>
                <a:latin typeface="Calibri Light"/>
              </a:rPr>
              <a:t>McCartneys</a:t>
            </a:r>
            <a:r>
              <a:rPr lang="en-US" altLang="de-DE" sz="2400" dirty="0">
                <a:solidFill>
                  <a:srgbClr val="333333"/>
                </a:solidFill>
                <a:latin typeface="Calibri Light"/>
              </a:rPr>
              <a:t> </a:t>
            </a:r>
            <a:r>
              <a:rPr lang="en-US" altLang="de-DE" sz="2400" dirty="0" err="1">
                <a:solidFill>
                  <a:srgbClr val="333333"/>
                </a:solidFill>
                <a:latin typeface="Calibri Light"/>
              </a:rPr>
              <a:t>humoristiske</a:t>
            </a:r>
            <a:r>
              <a:rPr lang="en-US" altLang="de-DE" sz="2400" dirty="0">
                <a:solidFill>
                  <a:srgbClr val="333333"/>
                </a:solidFill>
                <a:latin typeface="Calibri Light"/>
              </a:rPr>
              <a:t> </a:t>
            </a:r>
            <a:r>
              <a:rPr lang="en-US" altLang="de-DE" sz="2400" dirty="0" err="1">
                <a:solidFill>
                  <a:srgbClr val="333333"/>
                </a:solidFill>
                <a:latin typeface="Calibri Light"/>
              </a:rPr>
              <a:t>respons</a:t>
            </a:r>
            <a:r>
              <a:rPr lang="en-US" altLang="de-DE" sz="2400" dirty="0">
                <a:solidFill>
                  <a:srgbClr val="333333"/>
                </a:solidFill>
                <a:latin typeface="Calibri Light"/>
              </a:rPr>
              <a:t> </a:t>
            </a:r>
            <a:r>
              <a:rPr lang="en-US" altLang="de-DE" sz="2400" dirty="0" err="1">
                <a:solidFill>
                  <a:srgbClr val="333333"/>
                </a:solidFill>
                <a:latin typeface="Calibri Light"/>
              </a:rPr>
              <a:t>til</a:t>
            </a:r>
            <a:r>
              <a:rPr lang="en-US" altLang="de-DE" sz="2400" dirty="0">
                <a:solidFill>
                  <a:srgbClr val="333333"/>
                </a:solidFill>
                <a:latin typeface="Calibri Light"/>
              </a:rPr>
              <a:t> </a:t>
            </a:r>
            <a:r>
              <a:rPr lang="en-US" altLang="de-DE" sz="2400" dirty="0" err="1">
                <a:solidFill>
                  <a:srgbClr val="333333"/>
                </a:solidFill>
                <a:latin typeface="Calibri Light"/>
              </a:rPr>
              <a:t>ryktene</a:t>
            </a:r>
            <a:r>
              <a:rPr lang="en-US" altLang="de-DE" sz="2400" dirty="0">
                <a:solidFill>
                  <a:srgbClr val="333333"/>
                </a:solidFill>
                <a:latin typeface="Calibri Light"/>
              </a:rPr>
              <a:t> om sin </a:t>
            </a:r>
            <a:r>
              <a:rPr lang="en-US" altLang="de-DE" sz="2400" dirty="0" err="1">
                <a:solidFill>
                  <a:srgbClr val="333333"/>
                </a:solidFill>
                <a:latin typeface="Calibri Light"/>
              </a:rPr>
              <a:t>egen</a:t>
            </a:r>
            <a:r>
              <a:rPr lang="en-US" altLang="de-DE" sz="2400" dirty="0">
                <a:solidFill>
                  <a:srgbClr val="333333"/>
                </a:solidFill>
                <a:latin typeface="Calibri Light"/>
              </a:rPr>
              <a:t> </a:t>
            </a:r>
            <a:r>
              <a:rPr lang="en-US" altLang="de-DE" sz="2400" dirty="0" err="1">
                <a:solidFill>
                  <a:srgbClr val="333333"/>
                </a:solidFill>
                <a:latin typeface="Calibri Light"/>
              </a:rPr>
              <a:t>død</a:t>
            </a:r>
            <a:r>
              <a:rPr lang="en-US" altLang="de-DE" sz="2400" dirty="0">
                <a:solidFill>
                  <a:srgbClr val="333333"/>
                </a:solidFill>
                <a:latin typeface="Calibri Light"/>
              </a:rPr>
              <a:t>: et </a:t>
            </a:r>
            <a:r>
              <a:rPr lang="en-US" altLang="de-DE" sz="2400" dirty="0" err="1">
                <a:solidFill>
                  <a:srgbClr val="333333"/>
                </a:solidFill>
                <a:latin typeface="Calibri Light"/>
              </a:rPr>
              <a:t>soloalbum</a:t>
            </a:r>
            <a:r>
              <a:rPr lang="en-US" altLang="de-DE" sz="2400" dirty="0">
                <a:solidFill>
                  <a:srgbClr val="333333"/>
                </a:solidFill>
                <a:latin typeface="Calibri Light"/>
              </a:rPr>
              <a:t> med </a:t>
            </a:r>
            <a:r>
              <a:rPr lang="en-US" altLang="de-DE" sz="2400" dirty="0" err="1">
                <a:solidFill>
                  <a:srgbClr val="333333"/>
                </a:solidFill>
                <a:latin typeface="Calibri Light"/>
              </a:rPr>
              <a:t>tittelen</a:t>
            </a:r>
            <a:r>
              <a:rPr lang="en-US" altLang="de-DE" sz="2400" dirty="0">
                <a:solidFill>
                  <a:srgbClr val="333333"/>
                </a:solidFill>
                <a:latin typeface="Calibri Light"/>
              </a:rPr>
              <a:t> “Paul is live”. NB, </a:t>
            </a:r>
            <a:r>
              <a:rPr lang="en-US" altLang="de-DE" sz="2400" dirty="0" err="1">
                <a:solidFill>
                  <a:srgbClr val="333333"/>
                </a:solidFill>
                <a:latin typeface="Calibri Light"/>
              </a:rPr>
              <a:t>coveret</a:t>
            </a:r>
            <a:r>
              <a:rPr lang="en-US" altLang="de-DE" sz="2400" dirty="0">
                <a:solidFill>
                  <a:srgbClr val="333333"/>
                </a:solidFill>
                <a:latin typeface="Calibri Light"/>
              </a:rPr>
              <a:t> </a:t>
            </a:r>
            <a:r>
              <a:rPr lang="en-US" altLang="de-DE" sz="2400" dirty="0" err="1">
                <a:solidFill>
                  <a:srgbClr val="333333"/>
                </a:solidFill>
                <a:latin typeface="Calibri Light"/>
              </a:rPr>
              <a:t>ligner</a:t>
            </a:r>
            <a:r>
              <a:rPr lang="en-US" altLang="de-DE" sz="2400" dirty="0">
                <a:solidFill>
                  <a:srgbClr val="333333"/>
                </a:solidFill>
                <a:latin typeface="Calibri Light"/>
              </a:rPr>
              <a:t> Abbey road-</a:t>
            </a:r>
            <a:r>
              <a:rPr lang="en-US" altLang="de-DE" sz="2400" dirty="0" err="1">
                <a:solidFill>
                  <a:srgbClr val="333333"/>
                </a:solidFill>
                <a:latin typeface="Calibri Light"/>
              </a:rPr>
              <a:t>coveret</a:t>
            </a:r>
            <a:r>
              <a:rPr lang="en-US" altLang="de-DE" sz="2400" dirty="0">
                <a:solidFill>
                  <a:srgbClr val="333333"/>
                </a:solidFill>
                <a:latin typeface="Calibri Light"/>
              </a:rPr>
              <a:t>.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a:t>
            </a:fld>
            <a:endParaRPr lang="de-DE">
              <a:latin typeface="+mn-lt"/>
            </a:endParaRPr>
          </a:p>
        </p:txBody>
      </p:sp>
    </p:spTree>
    <p:extLst>
      <p:ext uri="{BB962C8B-B14F-4D97-AF65-F5344CB8AC3E}">
        <p14:creationId xmlns:p14="http://schemas.microsoft.com/office/powerpoint/2010/main" val="1905932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Ofte</a:t>
            </a:r>
            <a:r>
              <a:rPr lang="en-US" sz="2400" dirty="0">
                <a:solidFill>
                  <a:srgbClr val="333333"/>
                </a:solidFill>
              </a:rPr>
              <a:t> </a:t>
            </a:r>
            <a:r>
              <a:rPr lang="en-US" sz="2400" dirty="0" err="1">
                <a:solidFill>
                  <a:srgbClr val="333333"/>
                </a:solidFill>
              </a:rPr>
              <a:t>er</a:t>
            </a:r>
            <a:r>
              <a:rPr lang="en-US" sz="2400" dirty="0">
                <a:solidFill>
                  <a:srgbClr val="333333"/>
                </a:solidFill>
              </a:rPr>
              <a:t> de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spennende</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virkeligheten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påstander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vanskelig</a:t>
            </a:r>
            <a:r>
              <a:rPr lang="en-US" sz="2400" dirty="0">
                <a:solidFill>
                  <a:srgbClr val="333333"/>
                </a:solidFill>
              </a:rPr>
              <a:t> å </a:t>
            </a:r>
            <a:r>
              <a:rPr lang="en-US" sz="2400" dirty="0" err="1">
                <a:solidFill>
                  <a:srgbClr val="333333"/>
                </a:solidFill>
              </a:rPr>
              <a:t>sjekke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bevise</a:t>
            </a:r>
            <a:r>
              <a:rPr lang="en-US" sz="2400" dirty="0">
                <a:solidFill>
                  <a:srgbClr val="333333"/>
                </a:solidFill>
              </a:rPr>
              <a:t> (</a:t>
            </a:r>
            <a:r>
              <a:rPr lang="en-US" sz="2400" dirty="0" err="1">
                <a:solidFill>
                  <a:srgbClr val="333333"/>
                </a:solidFill>
              </a:rPr>
              <a:t>f.eks</a:t>
            </a:r>
            <a:r>
              <a:rPr lang="en-US" sz="2400" dirty="0">
                <a:solidFill>
                  <a:srgbClr val="333333"/>
                </a:solidFill>
              </a:rPr>
              <a:t>. at </a:t>
            </a:r>
            <a:r>
              <a:rPr lang="en-US" sz="2400" dirty="0" err="1">
                <a:solidFill>
                  <a:srgbClr val="333333"/>
                </a:solidFill>
              </a:rPr>
              <a:t>basspillinga</a:t>
            </a:r>
            <a:r>
              <a:rPr lang="en-US" sz="2400" dirty="0">
                <a:solidFill>
                  <a:srgbClr val="333333"/>
                </a:solidFill>
              </a:rPr>
              <a:t> </a:t>
            </a:r>
            <a:r>
              <a:rPr lang="en-US" sz="2400" dirty="0" err="1">
                <a:solidFill>
                  <a:srgbClr val="333333"/>
                </a:solidFill>
              </a:rPr>
              <a:t>til</a:t>
            </a:r>
            <a:r>
              <a:rPr lang="en-US" sz="2400" dirty="0">
                <a:solidFill>
                  <a:srgbClr val="333333"/>
                </a:solidFill>
              </a:rPr>
              <a:t> Paul McCartney </a:t>
            </a:r>
            <a:r>
              <a:rPr lang="en-US" sz="2400" dirty="0" err="1">
                <a:solidFill>
                  <a:srgbClr val="333333"/>
                </a:solidFill>
              </a:rPr>
              <a:t>hadde</a:t>
            </a:r>
            <a:r>
              <a:rPr lang="en-US" sz="2400" dirty="0">
                <a:solidFill>
                  <a:srgbClr val="333333"/>
                </a:solidFill>
              </a:rPr>
              <a:t> </a:t>
            </a:r>
            <a:r>
              <a:rPr lang="en-US" sz="2400" dirty="0" err="1">
                <a:solidFill>
                  <a:srgbClr val="333333"/>
                </a:solidFill>
              </a:rPr>
              <a:t>endret</a:t>
            </a:r>
            <a:r>
              <a:rPr lang="en-US" sz="2400" dirty="0">
                <a:solidFill>
                  <a:srgbClr val="333333"/>
                </a:solidFill>
              </a:rPr>
              <a:t> </a:t>
            </a:r>
            <a:r>
              <a:rPr lang="en-US" sz="2400" dirty="0" err="1">
                <a:solidFill>
                  <a:srgbClr val="333333"/>
                </a:solidFill>
              </a:rPr>
              <a:t>seg</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skjuler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 (</a:t>
            </a:r>
            <a:r>
              <a:rPr lang="en-US" sz="2400" dirty="0" err="1">
                <a:solidFill>
                  <a:srgbClr val="333333"/>
                </a:solidFill>
              </a:rPr>
              <a:t>f.eks</a:t>
            </a:r>
            <a:r>
              <a:rPr lang="en-US" sz="2400" dirty="0">
                <a:solidFill>
                  <a:srgbClr val="333333"/>
                </a:solidFill>
              </a:rPr>
              <a:t>. at LMW </a:t>
            </a:r>
            <a:r>
              <a:rPr lang="en-US" sz="2400" dirty="0" err="1">
                <a:solidFill>
                  <a:srgbClr val="333333"/>
                </a:solidFill>
              </a:rPr>
              <a:t>kan</a:t>
            </a:r>
            <a:r>
              <a:rPr lang="en-US" sz="2400" dirty="0">
                <a:solidFill>
                  <a:srgbClr val="333333"/>
                </a:solidFill>
              </a:rPr>
              <a:t> </a:t>
            </a:r>
            <a:r>
              <a:rPr lang="en-US" sz="2400" dirty="0" err="1">
                <a:solidFill>
                  <a:srgbClr val="333333"/>
                </a:solidFill>
              </a:rPr>
              <a:t>bety</a:t>
            </a:r>
            <a:r>
              <a:rPr lang="en-US" sz="2400" dirty="0">
                <a:solidFill>
                  <a:srgbClr val="333333"/>
                </a:solidFill>
              </a:rPr>
              <a:t> </a:t>
            </a:r>
            <a:r>
              <a:rPr lang="en-US" sz="2400" dirty="0" err="1">
                <a:solidFill>
                  <a:srgbClr val="333333"/>
                </a:solidFill>
              </a:rPr>
              <a:t>hva</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helst</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Vandrehistorier</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noen</a:t>
            </a:r>
            <a:r>
              <a:rPr lang="en-US" sz="2400" dirty="0">
                <a:solidFill>
                  <a:srgbClr val="333333"/>
                </a:solidFill>
              </a:rPr>
              <a:t> ganger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fakta</a:t>
            </a:r>
            <a:r>
              <a:rPr lang="en-US" sz="2400" dirty="0">
                <a:solidFill>
                  <a:srgbClr val="333333"/>
                </a:solidFill>
              </a:rPr>
              <a:t> tatt </a:t>
            </a:r>
            <a:r>
              <a:rPr lang="en-US" sz="2400" dirty="0" err="1">
                <a:solidFill>
                  <a:srgbClr val="333333"/>
                </a:solidFill>
              </a:rPr>
              <a:t>ut</a:t>
            </a:r>
            <a:r>
              <a:rPr lang="en-US" sz="2400" dirty="0">
                <a:solidFill>
                  <a:srgbClr val="333333"/>
                </a:solidFill>
              </a:rPr>
              <a:t> </a:t>
            </a:r>
            <a:r>
              <a:rPr lang="en-US" sz="2400" dirty="0" err="1">
                <a:solidFill>
                  <a:srgbClr val="333333"/>
                </a:solidFill>
              </a:rPr>
              <a:t>av</a:t>
            </a:r>
            <a:r>
              <a:rPr lang="en-US" sz="2400" dirty="0">
                <a:solidFill>
                  <a:srgbClr val="333333"/>
                </a:solidFill>
              </a:rPr>
              <a:t> sin </a:t>
            </a:r>
            <a:r>
              <a:rPr lang="en-US" sz="2400" dirty="0" err="1">
                <a:solidFill>
                  <a:srgbClr val="333333"/>
                </a:solidFill>
              </a:rPr>
              <a:t>sammenheng</a:t>
            </a:r>
            <a:r>
              <a:rPr lang="en-US" sz="2400" dirty="0">
                <a:solidFill>
                  <a:srgbClr val="333333"/>
                </a:solidFill>
              </a:rPr>
              <a:t>. </a:t>
            </a:r>
            <a:r>
              <a:rPr lang="en-US" sz="2400" dirty="0" err="1">
                <a:solidFill>
                  <a:srgbClr val="333333"/>
                </a:solidFill>
              </a:rPr>
              <a:t>Betydningen</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disse</a:t>
            </a:r>
            <a:r>
              <a:rPr lang="en-US" sz="2400" dirty="0">
                <a:solidFill>
                  <a:srgbClr val="333333"/>
                </a:solidFill>
              </a:rPr>
              <a:t> </a:t>
            </a:r>
            <a:r>
              <a:rPr lang="en-US" sz="2400" dirty="0" err="1">
                <a:solidFill>
                  <a:srgbClr val="333333"/>
                </a:solidFill>
              </a:rPr>
              <a:t>detaljene</a:t>
            </a:r>
            <a:r>
              <a:rPr lang="en-US" sz="2400" dirty="0">
                <a:solidFill>
                  <a:srgbClr val="333333"/>
                </a:solidFill>
              </a:rPr>
              <a:t> overdrives (McCartney </a:t>
            </a:r>
            <a:r>
              <a:rPr lang="en-US" sz="2400" dirty="0" err="1">
                <a:solidFill>
                  <a:srgbClr val="333333"/>
                </a:solidFill>
              </a:rPr>
              <a:t>er</a:t>
            </a:r>
            <a:r>
              <a:rPr lang="en-US" sz="2400" dirty="0">
                <a:solidFill>
                  <a:srgbClr val="333333"/>
                </a:solidFill>
              </a:rPr>
              <a:t> </a:t>
            </a:r>
            <a:r>
              <a:rPr lang="en-US" sz="2400" dirty="0" err="1">
                <a:solidFill>
                  <a:srgbClr val="333333"/>
                </a:solidFill>
              </a:rPr>
              <a:t>faktisk</a:t>
            </a:r>
            <a:r>
              <a:rPr lang="en-US" sz="2400" dirty="0">
                <a:solidFill>
                  <a:srgbClr val="333333"/>
                </a:solidFill>
              </a:rPr>
              <a:t> </a:t>
            </a:r>
            <a:r>
              <a:rPr lang="en-US" sz="2400" dirty="0" err="1">
                <a:solidFill>
                  <a:srgbClr val="333333"/>
                </a:solidFill>
              </a:rPr>
              <a:t>venstrehendt</a:t>
            </a:r>
            <a:r>
              <a:rPr lang="en-US" sz="2400" dirty="0">
                <a:solidFill>
                  <a:srgbClr val="333333"/>
                </a:solidFill>
              </a:rPr>
              <a:t>, men </a:t>
            </a:r>
            <a:r>
              <a:rPr lang="en-US" sz="2400" dirty="0" err="1">
                <a:solidFill>
                  <a:srgbClr val="333333"/>
                </a:solidFill>
              </a:rPr>
              <a:t>det</a:t>
            </a:r>
            <a:r>
              <a:rPr lang="en-US" sz="2400" dirty="0">
                <a:solidFill>
                  <a:srgbClr val="333333"/>
                </a:solidFill>
              </a:rPr>
              <a:t> </a:t>
            </a:r>
            <a:r>
              <a:rPr lang="en-US" sz="2400" dirty="0" err="1">
                <a:solidFill>
                  <a:srgbClr val="333333"/>
                </a:solidFill>
              </a:rPr>
              <a:t>betyr</a:t>
            </a:r>
            <a:r>
              <a:rPr lang="en-US" sz="2400" dirty="0">
                <a:solidFill>
                  <a:srgbClr val="333333"/>
                </a:solidFill>
              </a:rPr>
              <a:t> </a:t>
            </a:r>
            <a:r>
              <a:rPr lang="en-US" sz="2400" dirty="0" err="1">
                <a:solidFill>
                  <a:srgbClr val="333333"/>
                </a:solidFill>
              </a:rPr>
              <a:t>ikke</a:t>
            </a:r>
            <a:r>
              <a:rPr lang="en-US" sz="2400" dirty="0">
                <a:solidFill>
                  <a:srgbClr val="333333"/>
                </a:solidFill>
              </a:rPr>
              <a:t> at </a:t>
            </a:r>
            <a:r>
              <a:rPr lang="en-US" sz="2400" dirty="0" err="1">
                <a:solidFill>
                  <a:srgbClr val="333333"/>
                </a:solidFill>
              </a:rPr>
              <a:t>han</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holde</a:t>
            </a:r>
            <a:r>
              <a:rPr lang="en-US" sz="2400" dirty="0">
                <a:solidFill>
                  <a:srgbClr val="333333"/>
                </a:solidFill>
              </a:rPr>
              <a:t> </a:t>
            </a:r>
            <a:r>
              <a:rPr lang="en-US" sz="2400" dirty="0" err="1">
                <a:solidFill>
                  <a:srgbClr val="333333"/>
                </a:solidFill>
              </a:rPr>
              <a:t>sigarettene</a:t>
            </a:r>
            <a:r>
              <a:rPr lang="en-US" sz="2400" dirty="0">
                <a:solidFill>
                  <a:srgbClr val="333333"/>
                </a:solidFill>
              </a:rPr>
              <a:t> med sin </a:t>
            </a:r>
            <a:r>
              <a:rPr lang="en-US" sz="2400" dirty="0" err="1">
                <a:solidFill>
                  <a:srgbClr val="333333"/>
                </a:solidFill>
              </a:rPr>
              <a:t>høyre</a:t>
            </a:r>
            <a:r>
              <a:rPr lang="en-US" sz="2400" dirty="0">
                <a:solidFill>
                  <a:srgbClr val="333333"/>
                </a:solidFill>
              </a:rPr>
              <a:t> </a:t>
            </a:r>
            <a:r>
              <a:rPr lang="en-US" sz="2400" dirty="0" err="1">
                <a:solidFill>
                  <a:srgbClr val="333333"/>
                </a:solidFill>
              </a:rPr>
              <a:t>hånd</a:t>
            </a:r>
            <a:r>
              <a:rPr lang="en-US" sz="2400" dirty="0">
                <a:solidFill>
                  <a:srgbClr val="333333"/>
                </a:solidFill>
              </a:rPr>
              <a:t>, </a:t>
            </a:r>
            <a:r>
              <a:rPr lang="en-US" sz="2400" dirty="0" err="1">
                <a:solidFill>
                  <a:srgbClr val="333333"/>
                </a:solidFill>
              </a:rPr>
              <a:t>f.eks</a:t>
            </a:r>
            <a:r>
              <a:rPr lang="en-US" sz="2400" dirty="0">
                <a:solidFill>
                  <a:srgbClr val="333333"/>
                </a:solidFill>
              </a:rPr>
              <a:t>. </a:t>
            </a:r>
            <a:r>
              <a:rPr lang="en-US" sz="2400" dirty="0" err="1">
                <a:solidFill>
                  <a:srgbClr val="333333"/>
                </a:solidFill>
              </a:rPr>
              <a:t>fordi</a:t>
            </a:r>
            <a:r>
              <a:rPr lang="en-US" sz="2400" dirty="0">
                <a:solidFill>
                  <a:srgbClr val="333333"/>
                </a:solidFill>
              </a:rPr>
              <a:t> </a:t>
            </a:r>
            <a:r>
              <a:rPr lang="en-US" sz="2400" dirty="0" err="1">
                <a:solidFill>
                  <a:srgbClr val="333333"/>
                </a:solidFill>
              </a:rPr>
              <a:t>fotografen</a:t>
            </a:r>
            <a:r>
              <a:rPr lang="en-US" sz="2400" dirty="0">
                <a:solidFill>
                  <a:srgbClr val="333333"/>
                </a:solidFill>
              </a:rPr>
              <a:t> </a:t>
            </a:r>
            <a:r>
              <a:rPr lang="en-US" sz="2400" dirty="0" err="1">
                <a:solidFill>
                  <a:srgbClr val="333333"/>
                </a:solidFill>
              </a:rPr>
              <a:t>ba</a:t>
            </a:r>
            <a:r>
              <a:rPr lang="en-US" sz="2400" dirty="0">
                <a:solidFill>
                  <a:srgbClr val="333333"/>
                </a:solidFill>
              </a:rPr>
              <a:t> </a:t>
            </a:r>
            <a:r>
              <a:rPr lang="en-US" sz="2400" dirty="0" err="1">
                <a:solidFill>
                  <a:srgbClr val="333333"/>
                </a:solidFill>
              </a:rPr>
              <a:t>han</a:t>
            </a:r>
            <a:r>
              <a:rPr lang="en-US" sz="2400" dirty="0">
                <a:solidFill>
                  <a:srgbClr val="333333"/>
                </a:solidFill>
              </a:rPr>
              <a:t> om </a:t>
            </a:r>
            <a:r>
              <a:rPr lang="en-US" sz="2400" dirty="0" err="1">
                <a:solidFill>
                  <a:srgbClr val="333333"/>
                </a:solidFill>
              </a:rPr>
              <a:t>det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18</a:t>
            </a:fld>
            <a:endParaRPr 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utallige</a:t>
            </a:r>
            <a:r>
              <a:rPr lang="en-US" sz="2400" dirty="0">
                <a:solidFill>
                  <a:srgbClr val="333333"/>
                </a:solidFill>
              </a:rPr>
              <a:t> </a:t>
            </a:r>
            <a:r>
              <a:rPr lang="en-US" sz="2400" dirty="0" err="1">
                <a:solidFill>
                  <a:srgbClr val="333333"/>
                </a:solidFill>
              </a:rPr>
              <a:t>historiske</a:t>
            </a:r>
            <a:r>
              <a:rPr lang="en-US" sz="2400" dirty="0">
                <a:solidFill>
                  <a:srgbClr val="333333"/>
                </a:solidFill>
              </a:rPr>
              <a:t> </a:t>
            </a:r>
            <a:r>
              <a:rPr lang="en-US" sz="2400" dirty="0" err="1">
                <a:solidFill>
                  <a:srgbClr val="333333"/>
                </a:solidFill>
              </a:rPr>
              <a:t>eksempler</a:t>
            </a:r>
            <a:r>
              <a:rPr lang="en-US" sz="2400" dirty="0">
                <a:solidFill>
                  <a:srgbClr val="333333"/>
                </a:solidFill>
              </a:rPr>
              <a:t> </a:t>
            </a:r>
            <a:r>
              <a:rPr lang="en-US" sz="2400" dirty="0" err="1">
                <a:solidFill>
                  <a:srgbClr val="333333"/>
                </a:solidFill>
              </a:rPr>
              <a:t>på</a:t>
            </a:r>
            <a:r>
              <a:rPr lang="en-US" sz="2400" dirty="0">
                <a:solidFill>
                  <a:srgbClr val="333333"/>
                </a:solidFill>
              </a:rPr>
              <a:t> at </a:t>
            </a:r>
            <a:r>
              <a:rPr lang="en-US" sz="2400" dirty="0" err="1">
                <a:solidFill>
                  <a:srgbClr val="333333"/>
                </a:solidFill>
              </a:rPr>
              <a:t>minoriteter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utstøtte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falskt</a:t>
            </a:r>
            <a:r>
              <a:rPr lang="en-US" sz="2400" dirty="0">
                <a:solidFill>
                  <a:srgbClr val="333333"/>
                </a:solidFill>
              </a:rPr>
              <a:t> </a:t>
            </a:r>
            <a:r>
              <a:rPr lang="en-US" sz="2400" dirty="0" err="1">
                <a:solidFill>
                  <a:srgbClr val="333333"/>
                </a:solidFill>
              </a:rPr>
              <a:t>anklaget</a:t>
            </a:r>
            <a:r>
              <a:rPr lang="de-DE" sz="2400" dirty="0">
                <a:solidFill>
                  <a:srgbClr val="333333"/>
                </a:solidFill>
              </a:rPr>
              <a:t> for ukontrollerbare, katastrofale hendelser. I middelalderen ble eksempelvis dårlige avlinger ofte forklart med heksekunst eller med at religiøse minoriteter sto bak.</a:t>
            </a:r>
          </a:p>
          <a:p>
            <a:pPr marL="342900" lvl="0" indent="-342900" defTabSz="914400" fontAlgn="base">
              <a:buClr>
                <a:srgbClr val="333333"/>
              </a:buClr>
              <a:buFont typeface="WingDings"/>
              <a:buChar char=""/>
              <a:defRPr/>
            </a:pPr>
            <a:r>
              <a:rPr lang="de-DE" sz="2400" dirty="0">
                <a:solidFill>
                  <a:srgbClr val="333333"/>
                </a:solidFill>
              </a:rPr>
              <a:t>Disse enkle forklaringene reduserte spenning og frykt og ga en illusjon av kontroll.</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19</a:t>
            </a:fld>
            <a:endParaRPr 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Hvorfor gjør vi dette?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nb-NO" sz="2400" dirty="0">
                <a:solidFill>
                  <a:srgbClr val="333333"/>
                </a:solidFill>
              </a:rPr>
              <a:t>Forskning viser at mange personer med psykose (men ikke alle!) </a:t>
            </a:r>
            <a:r>
              <a:rPr lang="nb-NO" sz="2400" dirty="0">
                <a:solidFill>
                  <a:srgbClr val="004992"/>
                </a:solidFill>
              </a:rPr>
              <a:t>foretar beslutninger på bakgrunn av lite </a:t>
            </a:r>
            <a:r>
              <a:rPr lang="nb-NO" sz="2400">
                <a:solidFill>
                  <a:srgbClr val="004992"/>
                </a:solidFill>
              </a:rPr>
              <a:t>informasjon</a:t>
            </a:r>
            <a:r>
              <a:rPr lang="nb-NO"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20</a:t>
            </a:fld>
            <a:endParaRPr 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Hvorfor gjør vi dette?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nb-NO" sz="2400" dirty="0">
                <a:solidFill>
                  <a:srgbClr val="333333"/>
                </a:solidFill>
              </a:rPr>
              <a:t>Forskning viser at mange personer med psykose (men ikke alle!) </a:t>
            </a:r>
            <a:r>
              <a:rPr lang="nb-NO" sz="2400" dirty="0">
                <a:solidFill>
                  <a:srgbClr val="004992"/>
                </a:solidFill>
              </a:rPr>
              <a:t>foretar beslutninger på bakgrunn av lite informasjon</a:t>
            </a:r>
            <a:r>
              <a:rPr lang="nb-NO" sz="2400" dirty="0">
                <a:solidFill>
                  <a:srgbClr val="333333"/>
                </a:solidFill>
              </a:rPr>
              <a:t>.</a:t>
            </a:r>
          </a:p>
          <a:p>
            <a:pPr marL="342900" lvl="0" indent="-342900" defTabSz="914377">
              <a:buClr>
                <a:srgbClr val="000000"/>
              </a:buClr>
              <a:buFont typeface="WingDings"/>
              <a:buChar char=""/>
            </a:pPr>
            <a:r>
              <a:rPr lang="nb-NO" sz="2400" dirty="0">
                <a:solidFill>
                  <a:srgbClr val="333333"/>
                </a:solidFill>
              </a:rPr>
              <a:t>En slik beslutningsstil kan lett føre til feil. Derfor er det bedre å bruke en beslutningsstil som </a:t>
            </a:r>
            <a:r>
              <a:rPr lang="nb-NO" sz="2400" dirty="0">
                <a:solidFill>
                  <a:srgbClr val="004992"/>
                </a:solidFill>
              </a:rPr>
              <a:t>tar hensyn til all tilgjengelig informasjon</a:t>
            </a:r>
            <a:r>
              <a:rPr lang="nb-NO"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21</a:t>
            </a:fld>
            <a:endParaRPr lang="de-DE">
              <a:latin typeface="+mn-lt"/>
            </a:endParaRPr>
          </a:p>
        </p:txBody>
      </p:sp>
    </p:spTree>
    <p:extLst>
      <p:ext uri="{BB962C8B-B14F-4D97-AF65-F5344CB8AC3E}">
        <p14:creationId xmlns:p14="http://schemas.microsoft.com/office/powerpoint/2010/main" val="949057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å trekke forhastede slutninger bidrar til feiltokninger under psykose – eksempler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22</a:t>
            </a:fld>
            <a:endParaRPr lang="de-DE">
              <a:latin typeface="+mn-lt"/>
            </a:endParaRPr>
          </a:p>
        </p:txBody>
      </p:sp>
      <p:sp>
        <p:nvSpPr>
          <p:cNvPr id="5"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9pPr>
          </a:lstStyle>
          <a:p>
            <a:pPr algn="ctr" eaLnBrk="1" hangingPunct="1">
              <a:spcBef>
                <a:spcPct val="0"/>
              </a:spcBef>
              <a:buClrTx/>
              <a:buFontTx/>
              <a:buNone/>
            </a:pPr>
            <a:r>
              <a:rPr lang="en-US" altLang="de-DE" sz="2000" dirty="0" err="1">
                <a:solidFill>
                  <a:srgbClr val="004992"/>
                </a:solidFill>
                <a:latin typeface="+mn-lt"/>
                <a:cs typeface="+mn-cs"/>
              </a:rPr>
              <a:t>Har</a:t>
            </a:r>
            <a:r>
              <a:rPr lang="en-US" altLang="de-DE" sz="2000" dirty="0">
                <a:solidFill>
                  <a:srgbClr val="004992"/>
                </a:solidFill>
                <a:latin typeface="+mn-lt"/>
                <a:cs typeface="+mn-cs"/>
              </a:rPr>
              <a:t> </a:t>
            </a:r>
            <a:r>
              <a:rPr lang="en-US" altLang="de-DE" sz="2000" dirty="0" err="1">
                <a:solidFill>
                  <a:srgbClr val="004992"/>
                </a:solidFill>
                <a:latin typeface="+mn-lt"/>
                <a:cs typeface="+mn-cs"/>
              </a:rPr>
              <a:t>noen</a:t>
            </a:r>
            <a:r>
              <a:rPr lang="en-US" altLang="de-DE" sz="2000" dirty="0">
                <a:solidFill>
                  <a:srgbClr val="004992"/>
                </a:solidFill>
                <a:latin typeface="+mn-lt"/>
                <a:cs typeface="+mn-cs"/>
              </a:rPr>
              <a:t> et </a:t>
            </a:r>
            <a:r>
              <a:rPr lang="en-US" altLang="de-DE" sz="2000" dirty="0" err="1">
                <a:solidFill>
                  <a:srgbClr val="004992"/>
                </a:solidFill>
                <a:latin typeface="+mn-lt"/>
                <a:cs typeface="+mn-cs"/>
              </a:rPr>
              <a:t>personlig</a:t>
            </a:r>
            <a:r>
              <a:rPr lang="en-US" altLang="de-DE" sz="2000" dirty="0">
                <a:solidFill>
                  <a:srgbClr val="004992"/>
                </a:solidFill>
                <a:latin typeface="+mn-lt"/>
                <a:cs typeface="+mn-cs"/>
              </a:rPr>
              <a:t> </a:t>
            </a:r>
            <a:r>
              <a:rPr lang="en-US" altLang="de-DE" sz="2000" dirty="0" err="1">
                <a:solidFill>
                  <a:srgbClr val="004992"/>
                </a:solidFill>
                <a:latin typeface="+mn-lt"/>
                <a:cs typeface="+mn-cs"/>
              </a:rPr>
              <a:t>eksempel</a:t>
            </a:r>
            <a:r>
              <a:rPr lang="en-US" altLang="de-DE" sz="2000" dirty="0">
                <a:solidFill>
                  <a:srgbClr val="004992"/>
                </a:solidFill>
                <a:latin typeface="+mn-lt"/>
                <a:cs typeface="+mn-cs"/>
              </a:rPr>
              <a:t> å </a:t>
            </a:r>
            <a:r>
              <a:rPr lang="en-US" altLang="de-DE" sz="2000" dirty="0" err="1">
                <a:solidFill>
                  <a:srgbClr val="004992"/>
                </a:solidFill>
                <a:latin typeface="+mn-lt"/>
                <a:cs typeface="+mn-cs"/>
              </a:rPr>
              <a:t>komme</a:t>
            </a:r>
            <a:r>
              <a:rPr lang="en-US" altLang="de-DE" sz="2000" dirty="0">
                <a:solidFill>
                  <a:srgbClr val="004992"/>
                </a:solidFill>
                <a:latin typeface="+mn-lt"/>
                <a:cs typeface="+mn-cs"/>
              </a:rPr>
              <a:t> med?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989985480"/>
              </p:ext>
            </p:extLst>
          </p:nvPr>
        </p:nvGraphicFramePr>
        <p:xfrm>
          <a:off x="408954" y="2295017"/>
          <a:ext cx="11376001" cy="3626892"/>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607248">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Hendelse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Forklaring under psykose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Andre forklaringer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Du hører en sprakende lyd på telefonlinja.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PST </a:t>
                      </a:r>
                      <a:r>
                        <a:rPr kumimoji="0" lang="en-US" sz="2000" b="0" i="0" u="none" strike="noStrike" cap="none" normalizeH="0" baseline="0" dirty="0" err="1">
                          <a:ln>
                            <a:noFill/>
                          </a:ln>
                          <a:solidFill>
                            <a:srgbClr val="333333"/>
                          </a:solidFill>
                          <a:effectLst/>
                          <a:latin typeface="Calibri Light"/>
                        </a:rPr>
                        <a:t>avlytter</a:t>
                      </a:r>
                      <a:r>
                        <a:rPr kumimoji="0" lang="en-US" sz="2000" b="0" i="0" u="none" strike="noStrike" cap="none" normalizeH="0" baseline="0" dirty="0">
                          <a:ln>
                            <a:noFill/>
                          </a:ln>
                          <a:solidFill>
                            <a:srgbClr val="333333"/>
                          </a:solidFill>
                          <a:effectLst/>
                          <a:latin typeface="Calibri Light"/>
                        </a:rPr>
                        <a:t> deg.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Ødelagt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telefonlinje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typiske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lyder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fjernsamtaler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utenfor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dekningsområdet</a:t>
                      </a:r>
                      <a:r>
                        <a:rPr kumimoji="0" lang="en-US" sz="2000" b="0" i="0" u="none" strike="noStrike" cap="none" normalizeH="0" baseline="0" dirty="0">
                          <a:ln>
                            <a:noFill/>
                          </a:ln>
                          <a:solidFill>
                            <a:srgbClr val="333333"/>
                          </a:solidFill>
                          <a:effectLst/>
                          <a:latin typeface="Calibri Light"/>
                        </a:rPr>
                        <a:t> under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mobiltelefonsamtale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Calibri Light"/>
                        </a:rPr>
                        <a:t>Du hører “Toxic” av Britney Spears på radioen.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2000" b="0" i="0" u="none" strike="noStrike" cap="none" normalizeH="0" baseline="0">
                          <a:ln>
                            <a:noFill/>
                          </a:ln>
                          <a:solidFill>
                            <a:srgbClr val="333333"/>
                          </a:solidFill>
                          <a:effectLst/>
                          <a:latin typeface="Calibri Light"/>
                        </a:rPr>
                        <a:t>Hemmelig signal om et kommende kjemisk giftangrep (toksisk).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Radiostasjonen spesialiserer seg på popmusikk.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Hvitt støv på kjøkkenbordet som ikke var der tidligere.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Et forsøk på å forgifte deg med miltbrannbakterier; politiet har plantet narkotika for å få deg sperret inne i fengsel.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dirty="0">
                          <a:ln>
                            <a:noFill/>
                          </a:ln>
                          <a:solidFill>
                            <a:srgbClr val="333333"/>
                          </a:solidFill>
                          <a:effectLst/>
                          <a:latin typeface="Calibri Light"/>
                        </a:rPr>
                        <a:t>Noen har akkurat bakt; det har ikke blitt tørket støv på en stund.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Nå</a:t>
            </a:r>
            <a:r>
              <a:rPr lang="en-US" sz="2400" dirty="0">
                <a:solidFill>
                  <a:srgbClr val="333333"/>
                </a:solidFill>
              </a:rPr>
              <a:t> </a:t>
            </a:r>
            <a:r>
              <a:rPr lang="en-US" sz="2400" dirty="0" err="1">
                <a:solidFill>
                  <a:srgbClr val="333333"/>
                </a:solidFill>
              </a:rPr>
              <a:t>skal</a:t>
            </a:r>
            <a:r>
              <a:rPr lang="en-US" sz="2400" dirty="0">
                <a:solidFill>
                  <a:srgbClr val="333333"/>
                </a:solidFill>
              </a:rPr>
              <a:t> du </a:t>
            </a:r>
            <a:r>
              <a:rPr lang="en-US" sz="2400" dirty="0" err="1">
                <a:solidFill>
                  <a:srgbClr val="333333"/>
                </a:solidFill>
              </a:rPr>
              <a:t>få</a:t>
            </a:r>
            <a:r>
              <a:rPr lang="en-US" sz="2400" dirty="0">
                <a:solidFill>
                  <a:srgbClr val="333333"/>
                </a:solidFill>
              </a:rPr>
              <a:t> se en </a:t>
            </a:r>
            <a:r>
              <a:rPr lang="en-US" sz="2400" dirty="0" err="1">
                <a:solidFill>
                  <a:srgbClr val="333333"/>
                </a:solidFill>
              </a:rPr>
              <a:t>serie</a:t>
            </a:r>
            <a:r>
              <a:rPr lang="en-US" sz="2400" dirty="0">
                <a:solidFill>
                  <a:srgbClr val="333333"/>
                </a:solidFill>
              </a:rPr>
              <a:t> med </a:t>
            </a:r>
            <a:r>
              <a:rPr lang="en-US" sz="2400" dirty="0" err="1">
                <a:solidFill>
                  <a:srgbClr val="333333"/>
                </a:solidFill>
              </a:rPr>
              <a:t>bilder</a:t>
            </a:r>
            <a:r>
              <a:rPr lang="en-US" sz="2400" dirty="0">
                <a:solidFill>
                  <a:srgbClr val="333333"/>
                </a:solidFill>
              </a:rPr>
              <a:t>. </a:t>
            </a:r>
            <a:r>
              <a:rPr lang="en-US" sz="2400" dirty="0" err="1">
                <a:solidFill>
                  <a:srgbClr val="333333"/>
                </a:solidFill>
              </a:rPr>
              <a:t>Først</a:t>
            </a:r>
            <a:r>
              <a:rPr lang="en-US" sz="2400" dirty="0">
                <a:solidFill>
                  <a:srgbClr val="333333"/>
                </a:solidFill>
              </a:rPr>
              <a:t> </a:t>
            </a:r>
            <a:r>
              <a:rPr lang="en-US" sz="2400" dirty="0" err="1">
                <a:solidFill>
                  <a:srgbClr val="333333"/>
                </a:solidFill>
              </a:rPr>
              <a:t>får</a:t>
            </a:r>
            <a:r>
              <a:rPr lang="en-US" sz="2400" dirty="0">
                <a:solidFill>
                  <a:srgbClr val="333333"/>
                </a:solidFill>
              </a:rPr>
              <a:t> du se kun </a:t>
            </a:r>
            <a:r>
              <a:rPr lang="en-US" sz="2400" dirty="0" err="1">
                <a:solidFill>
                  <a:srgbClr val="333333"/>
                </a:solidFill>
              </a:rPr>
              <a:t>èn</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bildet</a:t>
            </a:r>
            <a:r>
              <a:rPr lang="en-US" sz="2400" dirty="0">
                <a:solidFill>
                  <a:srgbClr val="333333"/>
                </a:solidFill>
              </a:rPr>
              <a:t>. </a:t>
            </a:r>
            <a:r>
              <a:rPr lang="en-US" sz="2400" dirty="0" err="1">
                <a:solidFill>
                  <a:srgbClr val="333333"/>
                </a:solidFill>
              </a:rPr>
              <a:t>Deretter</a:t>
            </a:r>
            <a:r>
              <a:rPr lang="en-US" sz="2400" dirty="0">
                <a:solidFill>
                  <a:srgbClr val="333333"/>
                </a:solidFill>
              </a:rPr>
              <a:t> </a:t>
            </a:r>
            <a:r>
              <a:rPr lang="en-US" sz="2400" dirty="0" err="1">
                <a:solidFill>
                  <a:srgbClr val="333333"/>
                </a:solidFill>
              </a:rPr>
              <a:t>blir</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lagt</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Dette</a:t>
            </a:r>
            <a:r>
              <a:rPr lang="en-US" sz="2400" dirty="0">
                <a:solidFill>
                  <a:srgbClr val="333333"/>
                </a:solidFill>
              </a:rPr>
              <a:t> </a:t>
            </a:r>
            <a:r>
              <a:rPr lang="en-US" sz="2400" dirty="0" err="1">
                <a:solidFill>
                  <a:srgbClr val="333333"/>
                </a:solidFill>
              </a:rPr>
              <a:t>fortsetter</a:t>
            </a:r>
            <a:r>
              <a:rPr lang="en-US" sz="2400" dirty="0">
                <a:solidFill>
                  <a:srgbClr val="333333"/>
                </a:solidFill>
              </a:rPr>
              <a:t> </a:t>
            </a:r>
            <a:r>
              <a:rPr lang="en-US" sz="2400" dirty="0" err="1">
                <a:solidFill>
                  <a:srgbClr val="333333"/>
                </a:solidFill>
              </a:rPr>
              <a:t>til</a:t>
            </a:r>
            <a:r>
              <a:rPr lang="en-US" sz="2400" dirty="0">
                <a:solidFill>
                  <a:srgbClr val="333333"/>
                </a:solidFill>
              </a:rPr>
              <a:t> hele </a:t>
            </a:r>
            <a:r>
              <a:rPr lang="en-US" sz="2400" dirty="0" err="1">
                <a:solidFill>
                  <a:srgbClr val="333333"/>
                </a:solidFill>
              </a:rPr>
              <a:t>bildet</a:t>
            </a:r>
            <a:r>
              <a:rPr lang="en-US" sz="2400" dirty="0">
                <a:solidFill>
                  <a:srgbClr val="333333"/>
                </a:solidFill>
              </a:rPr>
              <a:t> vises.</a:t>
            </a:r>
          </a:p>
          <a:p>
            <a:pPr marL="342900" indent="-342900" algn="l" eaLnBrk="1" hangingPunct="1">
              <a:buClr>
                <a:srgbClr val="333333"/>
              </a:buClr>
              <a:buFont typeface="WingDings"/>
              <a:buChar char=""/>
              <a:defRPr/>
            </a:pPr>
            <a:r>
              <a:rPr lang="en-US" sz="2400" dirty="0" err="1">
                <a:solidFill>
                  <a:srgbClr val="333333"/>
                </a:solidFill>
              </a:rPr>
              <a:t>Oppgaven</a:t>
            </a:r>
            <a:r>
              <a:rPr lang="en-US" sz="2400" dirty="0">
                <a:solidFill>
                  <a:srgbClr val="333333"/>
                </a:solidFill>
              </a:rPr>
              <a:t> din </a:t>
            </a:r>
            <a:r>
              <a:rPr lang="en-US" sz="2400" dirty="0" err="1">
                <a:solidFill>
                  <a:srgbClr val="333333"/>
                </a:solidFill>
              </a:rPr>
              <a:t>er</a:t>
            </a:r>
            <a:r>
              <a:rPr lang="en-US" sz="2400" dirty="0">
                <a:solidFill>
                  <a:srgbClr val="333333"/>
                </a:solidFill>
              </a:rPr>
              <a:t> å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objektet</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Nå</a:t>
            </a:r>
            <a:r>
              <a:rPr lang="en-US" sz="2400" dirty="0">
                <a:solidFill>
                  <a:srgbClr val="333333"/>
                </a:solidFill>
              </a:rPr>
              <a:t> </a:t>
            </a:r>
            <a:r>
              <a:rPr lang="en-US" sz="2400" dirty="0" err="1">
                <a:solidFill>
                  <a:srgbClr val="333333"/>
                </a:solidFill>
              </a:rPr>
              <a:t>skal</a:t>
            </a:r>
            <a:r>
              <a:rPr lang="en-US" sz="2400" dirty="0">
                <a:solidFill>
                  <a:srgbClr val="333333"/>
                </a:solidFill>
              </a:rPr>
              <a:t> du </a:t>
            </a:r>
            <a:r>
              <a:rPr lang="en-US" sz="2400" dirty="0" err="1">
                <a:solidFill>
                  <a:srgbClr val="333333"/>
                </a:solidFill>
              </a:rPr>
              <a:t>få</a:t>
            </a:r>
            <a:r>
              <a:rPr lang="en-US" sz="2400" dirty="0">
                <a:solidFill>
                  <a:srgbClr val="333333"/>
                </a:solidFill>
              </a:rPr>
              <a:t> se en </a:t>
            </a:r>
            <a:r>
              <a:rPr lang="en-US" sz="2400" dirty="0" err="1">
                <a:solidFill>
                  <a:srgbClr val="333333"/>
                </a:solidFill>
              </a:rPr>
              <a:t>serie</a:t>
            </a:r>
            <a:r>
              <a:rPr lang="en-US" sz="2400" dirty="0">
                <a:solidFill>
                  <a:srgbClr val="333333"/>
                </a:solidFill>
              </a:rPr>
              <a:t> med </a:t>
            </a:r>
            <a:r>
              <a:rPr lang="en-US" sz="2400" dirty="0" err="1">
                <a:solidFill>
                  <a:srgbClr val="333333"/>
                </a:solidFill>
              </a:rPr>
              <a:t>bilder</a:t>
            </a:r>
            <a:r>
              <a:rPr lang="en-US" sz="2400" dirty="0">
                <a:solidFill>
                  <a:srgbClr val="333333"/>
                </a:solidFill>
              </a:rPr>
              <a:t>. </a:t>
            </a:r>
            <a:r>
              <a:rPr lang="en-US" sz="2400" dirty="0" err="1">
                <a:solidFill>
                  <a:srgbClr val="333333"/>
                </a:solidFill>
              </a:rPr>
              <a:t>Først</a:t>
            </a:r>
            <a:r>
              <a:rPr lang="en-US" sz="2400" dirty="0">
                <a:solidFill>
                  <a:srgbClr val="333333"/>
                </a:solidFill>
              </a:rPr>
              <a:t> </a:t>
            </a:r>
            <a:r>
              <a:rPr lang="en-US" sz="2400" dirty="0" err="1">
                <a:solidFill>
                  <a:srgbClr val="333333"/>
                </a:solidFill>
              </a:rPr>
              <a:t>får</a:t>
            </a:r>
            <a:r>
              <a:rPr lang="en-US" sz="2400" dirty="0">
                <a:solidFill>
                  <a:srgbClr val="333333"/>
                </a:solidFill>
              </a:rPr>
              <a:t> du se kun </a:t>
            </a:r>
            <a:r>
              <a:rPr lang="en-US" sz="2400" dirty="0" err="1">
                <a:solidFill>
                  <a:srgbClr val="333333"/>
                </a:solidFill>
              </a:rPr>
              <a:t>èn</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bildet</a:t>
            </a:r>
            <a:r>
              <a:rPr lang="en-US" sz="2400" dirty="0">
                <a:solidFill>
                  <a:srgbClr val="333333"/>
                </a:solidFill>
              </a:rPr>
              <a:t>. </a:t>
            </a:r>
            <a:r>
              <a:rPr lang="en-US" sz="2400" dirty="0" err="1">
                <a:solidFill>
                  <a:srgbClr val="333333"/>
                </a:solidFill>
              </a:rPr>
              <a:t>Deretter</a:t>
            </a:r>
            <a:r>
              <a:rPr lang="en-US" sz="2400" dirty="0">
                <a:solidFill>
                  <a:srgbClr val="333333"/>
                </a:solidFill>
              </a:rPr>
              <a:t> </a:t>
            </a:r>
            <a:r>
              <a:rPr lang="en-US" sz="2400" dirty="0" err="1">
                <a:solidFill>
                  <a:srgbClr val="333333"/>
                </a:solidFill>
              </a:rPr>
              <a:t>blir</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lagt</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Dette</a:t>
            </a:r>
            <a:r>
              <a:rPr lang="en-US" sz="2400" dirty="0">
                <a:solidFill>
                  <a:srgbClr val="333333"/>
                </a:solidFill>
              </a:rPr>
              <a:t> </a:t>
            </a:r>
            <a:r>
              <a:rPr lang="en-US" sz="2400" dirty="0" err="1">
                <a:solidFill>
                  <a:srgbClr val="333333"/>
                </a:solidFill>
              </a:rPr>
              <a:t>fortsetter</a:t>
            </a:r>
            <a:r>
              <a:rPr lang="en-US" sz="2400" dirty="0">
                <a:solidFill>
                  <a:srgbClr val="333333"/>
                </a:solidFill>
              </a:rPr>
              <a:t> </a:t>
            </a:r>
            <a:r>
              <a:rPr lang="en-US" sz="2400" dirty="0" err="1">
                <a:solidFill>
                  <a:srgbClr val="333333"/>
                </a:solidFill>
              </a:rPr>
              <a:t>til</a:t>
            </a:r>
            <a:r>
              <a:rPr lang="en-US" sz="2400" dirty="0">
                <a:solidFill>
                  <a:srgbClr val="333333"/>
                </a:solidFill>
              </a:rPr>
              <a:t> hele </a:t>
            </a:r>
            <a:r>
              <a:rPr lang="en-US" sz="2400" dirty="0" err="1">
                <a:solidFill>
                  <a:srgbClr val="333333"/>
                </a:solidFill>
              </a:rPr>
              <a:t>bildet</a:t>
            </a:r>
            <a:r>
              <a:rPr lang="en-US" sz="2400" dirty="0">
                <a:solidFill>
                  <a:srgbClr val="333333"/>
                </a:solidFill>
              </a:rPr>
              <a:t> vises.</a:t>
            </a:r>
          </a:p>
          <a:p>
            <a:pPr marL="342900" indent="-342900" algn="l" eaLnBrk="1" hangingPunct="1">
              <a:buClr>
                <a:srgbClr val="333333"/>
              </a:buClr>
              <a:buFont typeface="WingDings"/>
              <a:buChar char=""/>
              <a:defRPr/>
            </a:pPr>
            <a:r>
              <a:rPr lang="en-US" sz="2400" dirty="0" err="1">
                <a:solidFill>
                  <a:srgbClr val="333333"/>
                </a:solidFill>
              </a:rPr>
              <a:t>Oppgaven</a:t>
            </a:r>
            <a:r>
              <a:rPr lang="en-US" sz="2400" dirty="0">
                <a:solidFill>
                  <a:srgbClr val="333333"/>
                </a:solidFill>
              </a:rPr>
              <a:t> din </a:t>
            </a:r>
            <a:r>
              <a:rPr lang="en-US" sz="2400" dirty="0" err="1">
                <a:solidFill>
                  <a:srgbClr val="333333"/>
                </a:solidFill>
              </a:rPr>
              <a:t>er</a:t>
            </a:r>
            <a:r>
              <a:rPr lang="en-US" sz="2400" dirty="0">
                <a:solidFill>
                  <a:srgbClr val="333333"/>
                </a:solidFill>
              </a:rPr>
              <a:t> å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objektet</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Forsøk</a:t>
            </a:r>
            <a:r>
              <a:rPr lang="en-US" sz="2400" dirty="0">
                <a:solidFill>
                  <a:srgbClr val="333333"/>
                </a:solidFill>
              </a:rPr>
              <a:t> å </a:t>
            </a:r>
            <a:r>
              <a:rPr lang="en-US" sz="2400" dirty="0" err="1">
                <a:solidFill>
                  <a:srgbClr val="333333"/>
                </a:solidFill>
              </a:rPr>
              <a:t>unngå</a:t>
            </a:r>
            <a:r>
              <a:rPr lang="en-US" sz="2400" dirty="0">
                <a:solidFill>
                  <a:srgbClr val="333333"/>
                </a:solidFill>
              </a:rPr>
              <a:t> </a:t>
            </a:r>
            <a:r>
              <a:rPr lang="en-US" sz="2400" dirty="0" err="1">
                <a:solidFill>
                  <a:srgbClr val="333333"/>
                </a:solidFill>
              </a:rPr>
              <a:t>såvel</a:t>
            </a:r>
            <a:r>
              <a:rPr lang="en-US" sz="2400" dirty="0">
                <a:solidFill>
                  <a:srgbClr val="333333"/>
                </a:solidFill>
              </a:rPr>
              <a:t> </a:t>
            </a:r>
            <a:r>
              <a:rPr lang="en-US" sz="2400" dirty="0" err="1">
                <a:solidFill>
                  <a:srgbClr val="333333"/>
                </a:solidFill>
              </a:rPr>
              <a:t>forhastet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treg</a:t>
            </a:r>
            <a:r>
              <a:rPr lang="en-US" sz="2400" dirty="0">
                <a:solidFill>
                  <a:srgbClr val="333333"/>
                </a:solidFill>
              </a:rPr>
              <a:t> </a:t>
            </a:r>
            <a:r>
              <a:rPr lang="en-US" sz="2400" err="1">
                <a:solidFill>
                  <a:srgbClr val="333333"/>
                </a:solidFill>
              </a:rPr>
              <a:t>beslutningstaking</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3709879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Nå</a:t>
            </a:r>
            <a:r>
              <a:rPr lang="en-US" sz="2400" dirty="0">
                <a:solidFill>
                  <a:srgbClr val="333333"/>
                </a:solidFill>
              </a:rPr>
              <a:t> </a:t>
            </a:r>
            <a:r>
              <a:rPr lang="en-US" sz="2400" dirty="0" err="1">
                <a:solidFill>
                  <a:srgbClr val="333333"/>
                </a:solidFill>
              </a:rPr>
              <a:t>skal</a:t>
            </a:r>
            <a:r>
              <a:rPr lang="en-US" sz="2400" dirty="0">
                <a:solidFill>
                  <a:srgbClr val="333333"/>
                </a:solidFill>
              </a:rPr>
              <a:t> du </a:t>
            </a:r>
            <a:r>
              <a:rPr lang="en-US" sz="2400" dirty="0" err="1">
                <a:solidFill>
                  <a:srgbClr val="333333"/>
                </a:solidFill>
              </a:rPr>
              <a:t>få</a:t>
            </a:r>
            <a:r>
              <a:rPr lang="en-US" sz="2400" dirty="0">
                <a:solidFill>
                  <a:srgbClr val="333333"/>
                </a:solidFill>
              </a:rPr>
              <a:t> se en </a:t>
            </a:r>
            <a:r>
              <a:rPr lang="en-US" sz="2400" dirty="0" err="1">
                <a:solidFill>
                  <a:srgbClr val="333333"/>
                </a:solidFill>
              </a:rPr>
              <a:t>serie</a:t>
            </a:r>
            <a:r>
              <a:rPr lang="en-US" sz="2400" dirty="0">
                <a:solidFill>
                  <a:srgbClr val="333333"/>
                </a:solidFill>
              </a:rPr>
              <a:t> med </a:t>
            </a:r>
            <a:r>
              <a:rPr lang="en-US" sz="2400" dirty="0" err="1">
                <a:solidFill>
                  <a:srgbClr val="333333"/>
                </a:solidFill>
              </a:rPr>
              <a:t>bilder</a:t>
            </a:r>
            <a:r>
              <a:rPr lang="en-US" sz="2400" dirty="0">
                <a:solidFill>
                  <a:srgbClr val="333333"/>
                </a:solidFill>
              </a:rPr>
              <a:t>. </a:t>
            </a:r>
            <a:r>
              <a:rPr lang="en-US" sz="2400" dirty="0" err="1">
                <a:solidFill>
                  <a:srgbClr val="333333"/>
                </a:solidFill>
              </a:rPr>
              <a:t>Først</a:t>
            </a:r>
            <a:r>
              <a:rPr lang="en-US" sz="2400" dirty="0">
                <a:solidFill>
                  <a:srgbClr val="333333"/>
                </a:solidFill>
              </a:rPr>
              <a:t> </a:t>
            </a:r>
            <a:r>
              <a:rPr lang="en-US" sz="2400" dirty="0" err="1">
                <a:solidFill>
                  <a:srgbClr val="333333"/>
                </a:solidFill>
              </a:rPr>
              <a:t>får</a:t>
            </a:r>
            <a:r>
              <a:rPr lang="en-US" sz="2400" dirty="0">
                <a:solidFill>
                  <a:srgbClr val="333333"/>
                </a:solidFill>
              </a:rPr>
              <a:t> du se kun </a:t>
            </a:r>
            <a:r>
              <a:rPr lang="en-US" sz="2400" dirty="0" err="1">
                <a:solidFill>
                  <a:srgbClr val="333333"/>
                </a:solidFill>
              </a:rPr>
              <a:t>èn</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bildet</a:t>
            </a:r>
            <a:r>
              <a:rPr lang="en-US" sz="2400" dirty="0">
                <a:solidFill>
                  <a:srgbClr val="333333"/>
                </a:solidFill>
              </a:rPr>
              <a:t>. </a:t>
            </a:r>
            <a:r>
              <a:rPr lang="en-US" sz="2400" dirty="0" err="1">
                <a:solidFill>
                  <a:srgbClr val="333333"/>
                </a:solidFill>
              </a:rPr>
              <a:t>Deretter</a:t>
            </a:r>
            <a:r>
              <a:rPr lang="en-US" sz="2400" dirty="0">
                <a:solidFill>
                  <a:srgbClr val="333333"/>
                </a:solidFill>
              </a:rPr>
              <a:t> </a:t>
            </a:r>
            <a:r>
              <a:rPr lang="en-US" sz="2400" dirty="0" err="1">
                <a:solidFill>
                  <a:srgbClr val="333333"/>
                </a:solidFill>
              </a:rPr>
              <a:t>blir</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lagt</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Dette</a:t>
            </a:r>
            <a:r>
              <a:rPr lang="en-US" sz="2400" dirty="0">
                <a:solidFill>
                  <a:srgbClr val="333333"/>
                </a:solidFill>
              </a:rPr>
              <a:t> </a:t>
            </a:r>
            <a:r>
              <a:rPr lang="en-US" sz="2400" dirty="0" err="1">
                <a:solidFill>
                  <a:srgbClr val="333333"/>
                </a:solidFill>
              </a:rPr>
              <a:t>fortsetter</a:t>
            </a:r>
            <a:r>
              <a:rPr lang="en-US" sz="2400" dirty="0">
                <a:solidFill>
                  <a:srgbClr val="333333"/>
                </a:solidFill>
              </a:rPr>
              <a:t> </a:t>
            </a:r>
            <a:r>
              <a:rPr lang="en-US" sz="2400" dirty="0" err="1">
                <a:solidFill>
                  <a:srgbClr val="333333"/>
                </a:solidFill>
              </a:rPr>
              <a:t>til</a:t>
            </a:r>
            <a:r>
              <a:rPr lang="en-US" sz="2400" dirty="0">
                <a:solidFill>
                  <a:srgbClr val="333333"/>
                </a:solidFill>
              </a:rPr>
              <a:t> hele </a:t>
            </a:r>
            <a:r>
              <a:rPr lang="en-US" sz="2400" dirty="0" err="1">
                <a:solidFill>
                  <a:srgbClr val="333333"/>
                </a:solidFill>
              </a:rPr>
              <a:t>bildet</a:t>
            </a:r>
            <a:r>
              <a:rPr lang="en-US" sz="2400" dirty="0">
                <a:solidFill>
                  <a:srgbClr val="333333"/>
                </a:solidFill>
              </a:rPr>
              <a:t> vises.</a:t>
            </a:r>
          </a:p>
          <a:p>
            <a:pPr marL="342900" indent="-342900" algn="l" eaLnBrk="1" hangingPunct="1">
              <a:buClr>
                <a:srgbClr val="333333"/>
              </a:buClr>
              <a:buFont typeface="WingDings"/>
              <a:buChar char=""/>
              <a:defRPr/>
            </a:pPr>
            <a:r>
              <a:rPr lang="en-US" sz="2400" dirty="0" err="1">
                <a:solidFill>
                  <a:srgbClr val="333333"/>
                </a:solidFill>
              </a:rPr>
              <a:t>Oppgaven</a:t>
            </a:r>
            <a:r>
              <a:rPr lang="en-US" sz="2400" dirty="0">
                <a:solidFill>
                  <a:srgbClr val="333333"/>
                </a:solidFill>
              </a:rPr>
              <a:t> din </a:t>
            </a:r>
            <a:r>
              <a:rPr lang="en-US" sz="2400" dirty="0" err="1">
                <a:solidFill>
                  <a:srgbClr val="333333"/>
                </a:solidFill>
              </a:rPr>
              <a:t>er</a:t>
            </a:r>
            <a:r>
              <a:rPr lang="en-US" sz="2400" dirty="0">
                <a:solidFill>
                  <a:srgbClr val="333333"/>
                </a:solidFill>
              </a:rPr>
              <a:t> å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objektet</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Forsøk</a:t>
            </a:r>
            <a:r>
              <a:rPr lang="en-US" sz="2400" dirty="0">
                <a:solidFill>
                  <a:srgbClr val="333333"/>
                </a:solidFill>
              </a:rPr>
              <a:t> å </a:t>
            </a:r>
            <a:r>
              <a:rPr lang="en-US" sz="2400" dirty="0" err="1">
                <a:solidFill>
                  <a:srgbClr val="333333"/>
                </a:solidFill>
              </a:rPr>
              <a:t>unngå</a:t>
            </a:r>
            <a:r>
              <a:rPr lang="en-US" sz="2400" dirty="0">
                <a:solidFill>
                  <a:srgbClr val="333333"/>
                </a:solidFill>
              </a:rPr>
              <a:t> </a:t>
            </a:r>
            <a:r>
              <a:rPr lang="en-US" sz="2400" dirty="0" err="1">
                <a:solidFill>
                  <a:srgbClr val="333333"/>
                </a:solidFill>
              </a:rPr>
              <a:t>såvel</a:t>
            </a:r>
            <a:r>
              <a:rPr lang="en-US" sz="2400" dirty="0">
                <a:solidFill>
                  <a:srgbClr val="333333"/>
                </a:solidFill>
              </a:rPr>
              <a:t> </a:t>
            </a:r>
            <a:r>
              <a:rPr lang="en-US" sz="2400" dirty="0" err="1">
                <a:solidFill>
                  <a:srgbClr val="333333"/>
                </a:solidFill>
              </a:rPr>
              <a:t>forhastet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treg</a:t>
            </a:r>
            <a:r>
              <a:rPr lang="en-US" sz="2400" dirty="0">
                <a:solidFill>
                  <a:srgbClr val="333333"/>
                </a:solidFill>
              </a:rPr>
              <a:t> </a:t>
            </a:r>
            <a:r>
              <a:rPr lang="en-US" sz="2400" dirty="0" err="1">
                <a:solidFill>
                  <a:srgbClr val="333333"/>
                </a:solidFill>
              </a:rPr>
              <a:t>beslutningstaking</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Diskuter</a:t>
            </a:r>
            <a:r>
              <a:rPr lang="en-US" sz="2400" dirty="0">
                <a:solidFill>
                  <a:srgbClr val="333333"/>
                </a:solidFill>
              </a:rPr>
              <a:t> </a:t>
            </a:r>
            <a:r>
              <a:rPr lang="en-US" sz="2400" dirty="0" err="1">
                <a:solidFill>
                  <a:srgbClr val="333333"/>
                </a:solidFill>
              </a:rPr>
              <a:t>bevis</a:t>
            </a:r>
            <a:r>
              <a:rPr lang="en-US" sz="2400" dirty="0">
                <a:solidFill>
                  <a:srgbClr val="333333"/>
                </a:solidFill>
              </a:rPr>
              <a:t> for </a:t>
            </a:r>
            <a:r>
              <a:rPr lang="en-US" sz="2400" dirty="0" err="1">
                <a:solidFill>
                  <a:srgbClr val="333333"/>
                </a:solidFill>
              </a:rPr>
              <a:t>og</a:t>
            </a:r>
            <a:r>
              <a:rPr lang="en-US" sz="2400" dirty="0">
                <a:solidFill>
                  <a:srgbClr val="333333"/>
                </a:solidFill>
              </a:rPr>
              <a:t> mot </a:t>
            </a:r>
            <a:r>
              <a:rPr lang="en-US" sz="2400" dirty="0" err="1">
                <a:solidFill>
                  <a:srgbClr val="333333"/>
                </a:solidFill>
              </a:rPr>
              <a:t>hvert</a:t>
            </a:r>
            <a:r>
              <a:rPr lang="en-US" sz="2400" dirty="0">
                <a:solidFill>
                  <a:srgbClr val="333333"/>
                </a:solidFill>
              </a:rPr>
              <a:t> </a:t>
            </a:r>
            <a:r>
              <a:rPr lang="en-US" sz="2400" dirty="0" err="1">
                <a:solidFill>
                  <a:srgbClr val="333333"/>
                </a:solidFill>
              </a:rPr>
              <a:t>alternativ</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71381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Bilde 1</a:t>
            </a:r>
          </a:p>
        </p:txBody>
      </p:sp>
      <p:sp>
        <p:nvSpPr>
          <p:cNvPr id="5" name="Content Placeholder 4"/>
          <p:cNvSpPr>
            <a:spLocks noGrp="1"/>
          </p:cNvSpPr>
          <p:nvPr>
            <p:ph idx="1"/>
          </p:nvPr>
        </p:nvSpPr>
        <p:spPr/>
        <p:txBody>
          <a:bodyPr/>
          <a:lstStyle/>
          <a:p>
            <a:pPr lvl="0" defTabSz="914400" fontAlgn="base"/>
            <a:r>
              <a:rPr lang="de-DE" sz="2400">
                <a:solidFill>
                  <a:srgbClr val="333333"/>
                </a:solidFill>
              </a:rPr>
              <a:t>Flere alternative tolkninger gis.</a:t>
            </a:r>
          </a:p>
          <a:p>
            <a:pPr lvl="0" defTabSz="914400" fontAlgn="base"/>
            <a:r>
              <a:rPr lang="en-GB" altLang="ko-KR" sz="2400" dirty="0" err="1">
                <a:solidFill>
                  <a:srgbClr val="333333"/>
                </a:solidFill>
              </a:rPr>
              <a:t>Diskuter</a:t>
            </a:r>
            <a:r>
              <a:rPr lang="en-GB" altLang="ko-KR" sz="2400" dirty="0">
                <a:solidFill>
                  <a:srgbClr val="333333"/>
                </a:solidFill>
              </a:rPr>
              <a:t> med de </a:t>
            </a:r>
            <a:r>
              <a:rPr lang="en-GB" altLang="ko-KR" sz="2400" dirty="0" err="1">
                <a:solidFill>
                  <a:srgbClr val="333333"/>
                </a:solidFill>
              </a:rPr>
              <a:t>andre</a:t>
            </a:r>
            <a:r>
              <a:rPr lang="en-GB" altLang="ko-KR" sz="2400" dirty="0">
                <a:solidFill>
                  <a:srgbClr val="333333"/>
                </a:solidFill>
              </a:rPr>
              <a:t> </a:t>
            </a:r>
            <a:r>
              <a:rPr lang="en-GB" altLang="ko-KR" sz="2400" dirty="0" err="1">
                <a:solidFill>
                  <a:srgbClr val="333333"/>
                </a:solidFill>
              </a:rPr>
              <a:t>i</a:t>
            </a:r>
            <a:r>
              <a:rPr lang="en-GB" altLang="ko-KR" sz="2400" dirty="0">
                <a:solidFill>
                  <a:srgbClr val="333333"/>
                </a:solidFill>
              </a:rPr>
              <a:t> </a:t>
            </a:r>
            <a:r>
              <a:rPr lang="en-GB" altLang="ko-KR" sz="2400" dirty="0" err="1">
                <a:solidFill>
                  <a:srgbClr val="333333"/>
                </a:solidFill>
              </a:rPr>
              <a:t>gruppen</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sannsynlig</a:t>
            </a:r>
            <a:r>
              <a:rPr lang="en-GB" altLang="ko-KR" sz="2400" dirty="0">
                <a:solidFill>
                  <a:srgbClr val="333333"/>
                </a:solidFill>
              </a:rPr>
              <a:t> du </a:t>
            </a:r>
            <a:r>
              <a:rPr lang="en-GB" altLang="ko-KR" sz="2400" dirty="0" err="1">
                <a:solidFill>
                  <a:srgbClr val="333333"/>
                </a:solidFill>
              </a:rPr>
              <a:t>synes</a:t>
            </a:r>
            <a:r>
              <a:rPr lang="en-GB" altLang="ko-KR" sz="2400" dirty="0">
                <a:solidFill>
                  <a:srgbClr val="333333"/>
                </a:solidFill>
              </a:rPr>
              <a:t> </a:t>
            </a:r>
            <a:r>
              <a:rPr lang="en-GB" altLang="ko-KR" sz="2400" dirty="0" err="1">
                <a:solidFill>
                  <a:srgbClr val="333333"/>
                </a:solidFill>
              </a:rPr>
              <a:t>hvert</a:t>
            </a:r>
            <a:r>
              <a:rPr lang="en-GB" altLang="ko-KR" sz="2400" dirty="0">
                <a:solidFill>
                  <a:srgbClr val="333333"/>
                </a:solidFill>
              </a:rPr>
              <a:t> </a:t>
            </a:r>
            <a:r>
              <a:rPr lang="en-GB" altLang="ko-KR" sz="2400" dirty="0" err="1">
                <a:solidFill>
                  <a:srgbClr val="333333"/>
                </a:solidFill>
              </a:rPr>
              <a:t>alternativ</a:t>
            </a:r>
            <a:r>
              <a:rPr lang="en-GB" altLang="ko-KR" sz="2400" dirty="0">
                <a:solidFill>
                  <a:srgbClr val="333333"/>
                </a:solidFill>
              </a:rPr>
              <a:t>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og</a:t>
            </a:r>
            <a:r>
              <a:rPr lang="en-GB" altLang="ko-KR" sz="2400" dirty="0">
                <a:solidFill>
                  <a:srgbClr val="333333"/>
                </a:solidFill>
              </a:rPr>
              <a:t> om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a:t>
            </a:r>
            <a:r>
              <a:rPr lang="en-GB" altLang="ko-KR" sz="2400" dirty="0" err="1">
                <a:solidFill>
                  <a:srgbClr val="333333"/>
                </a:solidFill>
              </a:rPr>
              <a:t>nok</a:t>
            </a:r>
            <a:r>
              <a:rPr lang="en-GB" altLang="ko-KR" sz="2400" dirty="0">
                <a:solidFill>
                  <a:srgbClr val="333333"/>
                </a:solidFill>
              </a:rPr>
              <a:t> </a:t>
            </a:r>
            <a:r>
              <a:rPr lang="en-GB" altLang="ko-KR" sz="2400" dirty="0" err="1">
                <a:solidFill>
                  <a:srgbClr val="333333"/>
                </a:solidFill>
              </a:rPr>
              <a:t>til</a:t>
            </a:r>
            <a:r>
              <a:rPr lang="en-GB" altLang="ko-KR" sz="2400" dirty="0">
                <a:solidFill>
                  <a:srgbClr val="333333"/>
                </a:solidFill>
              </a:rPr>
              <a:t> å </a:t>
            </a:r>
            <a:r>
              <a:rPr lang="en-GB" altLang="ko-KR" sz="2400" dirty="0" err="1">
                <a:solidFill>
                  <a:srgbClr val="333333"/>
                </a:solidFill>
              </a:rPr>
              <a:t>foreta</a:t>
            </a:r>
            <a:r>
              <a:rPr lang="en-GB" altLang="ko-KR" sz="2400" dirty="0">
                <a:solidFill>
                  <a:srgbClr val="333333"/>
                </a:solidFill>
              </a:rPr>
              <a:t> </a:t>
            </a:r>
            <a:r>
              <a:rPr lang="en-GB" altLang="ko-KR" sz="2400" dirty="0" err="1">
                <a:solidFill>
                  <a:srgbClr val="333333"/>
                </a:solidFill>
              </a:rPr>
              <a:t>en</a:t>
            </a:r>
            <a:r>
              <a:rPr lang="en-GB" altLang="ko-KR" sz="2400" dirty="0">
                <a:solidFill>
                  <a:srgbClr val="333333"/>
                </a:solidFill>
              </a:rPr>
              <a:t> </a:t>
            </a:r>
            <a:r>
              <a:rPr lang="en-GB" altLang="ko-KR" sz="2400" dirty="0" err="1">
                <a:solidFill>
                  <a:srgbClr val="333333"/>
                </a:solidFill>
              </a:rPr>
              <a:t>beslutning</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26</a:t>
            </a:fld>
            <a:endParaRPr 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27</a:t>
            </a:fld>
            <a:endParaRPr 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28</a:t>
            </a:fld>
            <a:endParaRPr 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29</a:t>
            </a:fld>
            <a:endParaRPr 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kan det være som presenteres i dette bildet?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30</a:t>
            </a:fld>
            <a:endParaRPr 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31</a:t>
            </a:fld>
            <a:endParaRPr 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32</a:t>
            </a:fld>
            <a:endParaRPr 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33</a:t>
            </a:fld>
            <a:endParaRPr 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34</a:t>
            </a:fld>
            <a:endParaRPr 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Bilde 2</a:t>
            </a:r>
          </a:p>
        </p:txBody>
      </p:sp>
      <p:sp>
        <p:nvSpPr>
          <p:cNvPr id="5" name="Content Placeholder 4"/>
          <p:cNvSpPr>
            <a:spLocks noGrp="1"/>
          </p:cNvSpPr>
          <p:nvPr>
            <p:ph idx="1"/>
          </p:nvPr>
        </p:nvSpPr>
        <p:spPr/>
        <p:txBody>
          <a:bodyPr/>
          <a:lstStyle/>
          <a:p>
            <a:pPr lvl="0" defTabSz="914400" fontAlgn="base"/>
            <a:r>
              <a:rPr lang="de-DE" sz="2400">
                <a:solidFill>
                  <a:srgbClr val="333333"/>
                </a:solidFill>
              </a:rPr>
              <a:t>Nå gis det ingen alternativer. </a:t>
            </a:r>
            <a:r>
              <a:rPr lang="de-DE" sz="2400" dirty="0">
                <a:solidFill>
                  <a:srgbClr val="333333"/>
                </a:solidFill>
              </a:rPr>
              <a:t>Du må selv komme med forslag til hva bildet forestiller. Kom gjerne med flere alternativer. Diskuter dine vurderinger med gruppen.</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36</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37</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38</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39</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40</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41</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42</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43</a:t>
            </a:fld>
            <a:endParaRPr 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Bilde 3</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45</a:t>
            </a:fld>
            <a:endParaRPr 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6859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46</a:t>
            </a:fld>
            <a:endParaRPr 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35619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47</a:t>
            </a:fld>
            <a:endParaRPr 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97782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48</a:t>
            </a:fld>
            <a:endParaRPr 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27849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49</a:t>
            </a:fld>
            <a:endParaRPr 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9078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50</a:t>
            </a:fld>
            <a:endParaRPr 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9766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51</a:t>
            </a:fld>
            <a:endParaRPr 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532965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52</a:t>
            </a:fld>
            <a:endParaRPr 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02891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53</a:t>
            </a:fld>
            <a:endParaRPr lang="de-DE">
              <a:latin typeface="+mn-lt"/>
            </a:endParaRPr>
          </a:p>
        </p:txBody>
      </p:sp>
    </p:spTree>
    <p:extLst>
      <p:ext uri="{BB962C8B-B14F-4D97-AF65-F5344CB8AC3E}">
        <p14:creationId xmlns:p14="http://schemas.microsoft.com/office/powerpoint/2010/main" val="11187144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54</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pic>
        <p:nvPicPr>
          <p:cNvPr id="7" name="Picture 7" descr="mühle9">
            <a:extLst>
              <a:ext uri="{FF2B5EF4-FFF2-40B4-BE49-F238E27FC236}">
                <a16:creationId xmlns:a16="http://schemas.microsoft.com/office/drawing/2014/main" id="{F933165B-9F66-42F0-9EC3-3795180F1B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55</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pic>
        <p:nvPicPr>
          <p:cNvPr id="7" name="Picture 6" descr="mühle8">
            <a:extLst>
              <a:ext uri="{FF2B5EF4-FFF2-40B4-BE49-F238E27FC236}">
                <a16:creationId xmlns:a16="http://schemas.microsoft.com/office/drawing/2014/main" id="{3CC26BB0-F16D-4BDC-9E4B-5C073103A5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56</a:t>
            </a:fld>
            <a:endParaRPr 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57</a:t>
            </a:fld>
            <a:endParaRPr 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58</a:t>
            </a:fld>
            <a:endParaRPr 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59</a:t>
            </a:fld>
            <a:endParaRPr 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60</a:t>
            </a:fld>
            <a:endParaRPr 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61</a:t>
            </a:fld>
            <a:endParaRPr 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62</a:t>
            </a:fld>
            <a:endParaRPr 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63</a:t>
            </a:fld>
            <a:endParaRPr 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64</a:t>
            </a:fld>
            <a:endParaRPr 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65</a:t>
            </a:fld>
            <a:endParaRPr 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66</a:t>
            </a:fld>
            <a:endParaRPr 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67</a:t>
            </a:fld>
            <a:endParaRPr 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68</a:t>
            </a:fld>
            <a:endParaRPr 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69</a:t>
            </a:fld>
            <a:endParaRPr 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70</a:t>
            </a:fld>
            <a:endParaRPr 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93622ED2-4092-4659-A5EF-19AA93A10C93}" type="slidenum">
              <a:rPr lang="de-DE" smtClean="0">
                <a:latin typeface="+mn-lt"/>
              </a:rPr>
              <a:pPr>
                <a:defRPr/>
              </a:pPr>
              <a:t>71</a:t>
            </a:fld>
            <a:endParaRPr 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For </a:t>
            </a:r>
            <a:r>
              <a:rPr lang="en-US" altLang="ko-KR" sz="1800" i="1" spc="-5" dirty="0" err="1">
                <a:solidFill>
                  <a:srgbClr val="333333"/>
                </a:solidFill>
              </a:rPr>
              <a:t>trenere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nb-NO" altLang="ko-KR" sz="1800" dirty="0">
                <a:solidFill>
                  <a:srgbClr val="333333"/>
                </a:solidFill>
              </a:rPr>
              <a:t>Noen filmklipp inneholder språk som kan oppfattes som upassende for noen seere eller i noen kulturer. Se gjennom videoene før de vises</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143886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72</a:t>
            </a:fld>
            <a:endParaRPr 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73</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74</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75</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76</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77</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78</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79</a:t>
            </a:fld>
            <a:endParaRPr 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80</a:t>
            </a:fld>
            <a:endParaRPr 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81</a:t>
            </a:fld>
            <a:endParaRPr 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82</a:t>
            </a:fld>
            <a:endParaRPr 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83</a:t>
            </a:fld>
            <a:endParaRPr 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84</a:t>
            </a:fld>
            <a:endParaRPr 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85</a:t>
            </a:fld>
            <a:endParaRPr 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86</a:t>
            </a:fld>
            <a:endParaRPr 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87</a:t>
            </a:fld>
            <a:endParaRPr 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88</a:t>
            </a:fld>
            <a:endParaRPr 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89</a:t>
            </a:fld>
            <a:endParaRPr 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90</a:t>
            </a:fld>
            <a:endParaRPr 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91</a:t>
            </a:fld>
            <a:endParaRPr 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92</a:t>
            </a:fld>
            <a:endParaRPr 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93</a:t>
            </a:fld>
            <a:endParaRPr 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94</a:t>
            </a:fld>
            <a:endParaRPr 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95</a:t>
            </a:fld>
            <a:endParaRPr 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96</a:t>
            </a:fld>
            <a:endParaRPr 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97</a:t>
            </a:fld>
            <a:endParaRPr 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98</a:t>
            </a:fld>
            <a:endParaRPr 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99</a:t>
            </a:fld>
            <a:endParaRPr 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100</a:t>
            </a:fld>
            <a:endParaRPr 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101</a:t>
            </a:fld>
            <a:endParaRPr 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102</a:t>
            </a:fld>
            <a:endParaRPr 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103</a:t>
            </a:fld>
            <a:endParaRPr 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104</a:t>
            </a:fld>
            <a:endParaRPr 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105</a:t>
            </a:fld>
            <a:endParaRPr 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106</a:t>
            </a:fld>
            <a:endParaRPr 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Bilde</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107</a:t>
            </a:fld>
            <a:endParaRPr 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108</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109</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110</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111</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112</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113</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114</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115</a:t>
            </a:fld>
            <a:endParaRPr 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2:</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116</a:t>
            </a:fld>
            <a:endParaRPr 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117</a:t>
            </a:fld>
            <a:endParaRPr 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 nå?</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118</a:t>
            </a:fld>
            <a:endParaRPr 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Et eldre par, et beger eller...?</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119</a:t>
            </a:fld>
            <a:endParaRPr 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120</a:t>
            </a:fld>
            <a:endParaRPr 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sz="2400" dirty="0">
                <a:solidFill>
                  <a:srgbClr val="333333"/>
                </a:solidFill>
              </a:rPr>
              <a:t>Forhastede beslutninger fører ikke alltid til feil men forteller noen ganger kun halve historien!</a:t>
            </a:r>
            <a:endParaRPr lang="en-US" sz="2400" dirty="0"/>
          </a:p>
        </p:txBody>
      </p:sp>
      <p:sp>
        <p:nvSpPr>
          <p:cNvPr id="5" name="Footer Placeholder 4"/>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6" name="Slide Number Placeholder 5"/>
          <p:cNvSpPr>
            <a:spLocks noGrp="1"/>
          </p:cNvSpPr>
          <p:nvPr>
            <p:ph type="sldNum" sz="quarter" idx="12"/>
          </p:nvPr>
        </p:nvSpPr>
        <p:spPr/>
        <p:txBody>
          <a:bodyPr/>
          <a:lstStyle/>
          <a:p>
            <a:pPr>
              <a:defRPr/>
            </a:pPr>
            <a:fld id="{0AE73ABF-F8F9-4E90-8A9D-5063C7F1A9E0}" type="slidenum">
              <a:rPr lang="de-DE" smtClean="0">
                <a:latin typeface="+mn-lt"/>
              </a:rPr>
              <a:pPr>
                <a:defRPr/>
              </a:pPr>
              <a:t>121</a:t>
            </a:fld>
            <a:endParaRPr lang="de-DE">
              <a:latin typeface="+mn-lt"/>
            </a:endParaRPr>
          </a:p>
        </p:txBody>
      </p:sp>
    </p:spTree>
    <p:extLst>
      <p:ext uri="{BB962C8B-B14F-4D97-AF65-F5344CB8AC3E}">
        <p14:creationId xmlns:p14="http://schemas.microsoft.com/office/powerpoint/2010/main" val="33663940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sz="2400" dirty="0">
                <a:solidFill>
                  <a:srgbClr val="333333"/>
                </a:solidFill>
              </a:rPr>
              <a:t>Forhastede beslutninger fører ikke alltid til feil men forteller noen ganger kun halve historien!</a:t>
            </a:r>
          </a:p>
          <a:p>
            <a:pPr lvl="0" algn="ctr" defTabSz="914400" fontAlgn="base"/>
            <a:r>
              <a:rPr lang="de-DE" sz="2400" dirty="0">
                <a:solidFill>
                  <a:srgbClr val="004992"/>
                </a:solidFill>
              </a:rPr>
              <a:t>Prøv å finne alle detaljer/figurer på de følgende bildene!</a:t>
            </a:r>
            <a:endParaRPr lang="en-US" sz="2400" dirty="0"/>
          </a:p>
        </p:txBody>
      </p:sp>
      <p:sp>
        <p:nvSpPr>
          <p:cNvPr id="5" name="Footer Placeholder 4"/>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6" name="Slide Number Placeholder 5"/>
          <p:cNvSpPr>
            <a:spLocks noGrp="1"/>
          </p:cNvSpPr>
          <p:nvPr>
            <p:ph type="sldNum" sz="quarter" idx="12"/>
          </p:nvPr>
        </p:nvSpPr>
        <p:spPr/>
        <p:txBody>
          <a:bodyPr/>
          <a:lstStyle/>
          <a:p>
            <a:pPr>
              <a:defRPr/>
            </a:pPr>
            <a:fld id="{0AE73ABF-F8F9-4E90-8A9D-5063C7F1A9E0}" type="slidenum">
              <a:rPr lang="de-DE" smtClean="0">
                <a:latin typeface="+mn-lt"/>
              </a:rPr>
              <a:pPr>
                <a:defRPr/>
              </a:pPr>
              <a:t>122</a:t>
            </a:fld>
            <a:endParaRPr lang="de-DE">
              <a:latin typeface="+mn-lt"/>
            </a:endParaRPr>
          </a:p>
        </p:txBody>
      </p:sp>
    </p:spTree>
    <p:extLst>
      <p:ext uri="{BB962C8B-B14F-4D97-AF65-F5344CB8AC3E}">
        <p14:creationId xmlns:p14="http://schemas.microsoft.com/office/powerpoint/2010/main" val="18513808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123</a:t>
            </a:fld>
            <a:endParaRPr 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124</a:t>
            </a:fld>
            <a:endParaRPr 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Eldre kvinne, ung kvinne, mann med bart?</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125</a:t>
            </a:fld>
            <a:endParaRPr 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126</a:t>
            </a:fld>
            <a:endParaRPr 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Eldre herre eller rytter?</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127</a:t>
            </a:fld>
            <a:endParaRPr 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128</a:t>
            </a:fld>
            <a:endParaRPr 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And eller hare?</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129</a:t>
            </a:fld>
            <a:endParaRPr 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130</a:t>
            </a:fld>
            <a:endParaRPr 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Hva ville du se hvis du snudde bildet oppned?</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131</a:t>
            </a:fld>
            <a:endParaRPr 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Hest eller rytter?</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132</a:t>
            </a:fld>
            <a:endParaRPr 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133</a:t>
            </a:fld>
            <a:endParaRPr 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Hodeskalle eller bakeri?</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Hva</a:t>
            </a:r>
            <a:r>
              <a:rPr lang="en-US" sz="3600" dirty="0">
                <a:latin typeface="+mn-lt"/>
                <a:ea typeface="+mn-ea"/>
                <a:cs typeface="+mn-cs"/>
              </a:rPr>
              <a:t> </a:t>
            </a:r>
            <a:r>
              <a:rPr lang="en-US" sz="3600" dirty="0" err="1">
                <a:latin typeface="+mn-lt"/>
                <a:ea typeface="+mn-ea"/>
                <a:cs typeface="+mn-cs"/>
              </a:rPr>
              <a:t>ser</a:t>
            </a:r>
            <a:r>
              <a:rPr lang="en-US" sz="3600" dirty="0">
                <a:latin typeface="+mn-lt"/>
                <a:ea typeface="+mn-ea"/>
                <a:cs typeface="+mn-cs"/>
              </a:rPr>
              <a:t>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134</a:t>
            </a:fld>
            <a:endParaRPr 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Prøv å oppdage alle detaljer!</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135</a:t>
            </a:fld>
            <a:endParaRPr 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136</a:t>
            </a:fld>
            <a:endParaRPr 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137</a:t>
            </a:fld>
            <a:endParaRPr lang="de-DE">
              <a:latin typeface="+mn-lt"/>
            </a:endParaRPr>
          </a:p>
        </p:txBody>
      </p:sp>
    </p:spTree>
    <p:extLst>
      <p:ext uri="{BB962C8B-B14F-4D97-AF65-F5344CB8AC3E}">
        <p14:creationId xmlns:p14="http://schemas.microsoft.com/office/powerpoint/2010/main" val="20998508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a:solidFill>
                  <a:srgbClr val="333333"/>
                </a:solidFill>
              </a:rPr>
              <a:t>!</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138</a:t>
            </a:fld>
            <a:endParaRPr lang="de-DE">
              <a:latin typeface="+mn-lt"/>
            </a:endParaRPr>
          </a:p>
        </p:txBody>
      </p:sp>
    </p:spTree>
    <p:extLst>
      <p:ext uri="{BB962C8B-B14F-4D97-AF65-F5344CB8AC3E}">
        <p14:creationId xmlns:p14="http://schemas.microsoft.com/office/powerpoint/2010/main" val="326768492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For </a:t>
            </a:r>
            <a:r>
              <a:rPr lang="en-US" sz="2000" dirty="0" err="1">
                <a:solidFill>
                  <a:srgbClr val="333333"/>
                </a:solidFill>
              </a:rPr>
              <a:t>hendelser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kan</a:t>
            </a:r>
            <a:r>
              <a:rPr lang="en-US" sz="2000" dirty="0">
                <a:solidFill>
                  <a:srgbClr val="333333"/>
                </a:solidFill>
              </a:rPr>
              <a:t> vi like </a:t>
            </a:r>
            <a:r>
              <a:rPr lang="en-US" sz="2000" dirty="0" err="1">
                <a:solidFill>
                  <a:srgbClr val="333333"/>
                </a:solidFill>
              </a:rPr>
              <a:t>gjerne</a:t>
            </a:r>
            <a:r>
              <a:rPr lang="en-US" sz="2000" dirty="0">
                <a:solidFill>
                  <a:srgbClr val="333333"/>
                </a:solidFill>
              </a:rPr>
              <a:t> </a:t>
            </a:r>
            <a:r>
              <a:rPr lang="en-US" sz="2000" dirty="0" err="1">
                <a:solidFill>
                  <a:srgbClr val="333333"/>
                </a:solidFill>
              </a:rPr>
              <a:t>bestemme</a:t>
            </a:r>
            <a:r>
              <a:rPr lang="en-US" sz="2000" dirty="0">
                <a:solidFill>
                  <a:srgbClr val="333333"/>
                </a:solidFill>
              </a:rPr>
              <a:t> </a:t>
            </a:r>
            <a:r>
              <a:rPr lang="en-US" sz="2000" dirty="0" err="1">
                <a:solidFill>
                  <a:srgbClr val="333333"/>
                </a:solidFill>
              </a:rPr>
              <a:t>oss</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velge</a:t>
            </a:r>
            <a:r>
              <a:rPr lang="en-US" sz="2000" dirty="0">
                <a:solidFill>
                  <a:srgbClr val="333333"/>
                </a:solidFill>
              </a:rPr>
              <a:t> et </a:t>
            </a:r>
            <a:r>
              <a:rPr lang="en-US" sz="2000" dirty="0" err="1">
                <a:solidFill>
                  <a:srgbClr val="333333"/>
                </a:solidFill>
              </a:rPr>
              <a:t>yoghurtmerke</a:t>
            </a:r>
            <a:r>
              <a:rPr lang="en-US" sz="2000" dirty="0">
                <a:solidFill>
                  <a:srgbClr val="333333"/>
                </a:solidFill>
              </a:rPr>
              <a:t> </a:t>
            </a:r>
            <a:r>
              <a:rPr lang="en-US" sz="2000" dirty="0" err="1">
                <a:solidFill>
                  <a:srgbClr val="333333"/>
                </a:solidFill>
              </a:rPr>
              <a:t>eller</a:t>
            </a:r>
            <a:r>
              <a:rPr lang="en-US" sz="2000" dirty="0">
                <a:solidFill>
                  <a:srgbClr val="333333"/>
                </a:solidFill>
              </a:rPr>
              <a:t> type </a:t>
            </a:r>
            <a:r>
              <a:rPr lang="en-US" sz="2000" dirty="0" err="1">
                <a:solidFill>
                  <a:srgbClr val="333333"/>
                </a:solidFill>
              </a:rPr>
              <a:t>kake</a:t>
            </a:r>
            <a:r>
              <a:rPr lang="en-US" sz="2000" dirty="0">
                <a:solidFill>
                  <a:srgbClr val="333333"/>
                </a:solidFill>
              </a:rPr>
              <a:t>, </a:t>
            </a:r>
            <a:r>
              <a:rPr lang="en-US" sz="2000" err="1">
                <a:solidFill>
                  <a:srgbClr val="333333"/>
                </a:solidFill>
              </a:rPr>
              <a:t>lottotall</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139</a:t>
            </a:fld>
            <a:endParaRPr lang="de-DE">
              <a:latin typeface="+mn-lt"/>
            </a:endParaRPr>
          </a:p>
        </p:txBody>
      </p:sp>
    </p:spTree>
    <p:extLst>
      <p:ext uri="{BB962C8B-B14F-4D97-AF65-F5344CB8AC3E}">
        <p14:creationId xmlns:p14="http://schemas.microsoft.com/office/powerpoint/2010/main" val="26546739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For </a:t>
            </a:r>
            <a:r>
              <a:rPr lang="en-US" sz="2000" dirty="0" err="1">
                <a:solidFill>
                  <a:srgbClr val="333333"/>
                </a:solidFill>
              </a:rPr>
              <a:t>hendelser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kan</a:t>
            </a:r>
            <a:r>
              <a:rPr lang="en-US" sz="2000" dirty="0">
                <a:solidFill>
                  <a:srgbClr val="333333"/>
                </a:solidFill>
              </a:rPr>
              <a:t> vi like </a:t>
            </a:r>
            <a:r>
              <a:rPr lang="en-US" sz="2000" dirty="0" err="1">
                <a:solidFill>
                  <a:srgbClr val="333333"/>
                </a:solidFill>
              </a:rPr>
              <a:t>gjerne</a:t>
            </a:r>
            <a:r>
              <a:rPr lang="en-US" sz="2000" dirty="0">
                <a:solidFill>
                  <a:srgbClr val="333333"/>
                </a:solidFill>
              </a:rPr>
              <a:t> </a:t>
            </a:r>
            <a:r>
              <a:rPr lang="en-US" sz="2000" dirty="0" err="1">
                <a:solidFill>
                  <a:srgbClr val="333333"/>
                </a:solidFill>
              </a:rPr>
              <a:t>bestemme</a:t>
            </a:r>
            <a:r>
              <a:rPr lang="en-US" sz="2000" dirty="0">
                <a:solidFill>
                  <a:srgbClr val="333333"/>
                </a:solidFill>
              </a:rPr>
              <a:t> </a:t>
            </a:r>
            <a:r>
              <a:rPr lang="en-US" sz="2000" dirty="0" err="1">
                <a:solidFill>
                  <a:srgbClr val="333333"/>
                </a:solidFill>
              </a:rPr>
              <a:t>oss</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velge</a:t>
            </a:r>
            <a:r>
              <a:rPr lang="en-US" sz="2000" dirty="0">
                <a:solidFill>
                  <a:srgbClr val="333333"/>
                </a:solidFill>
              </a:rPr>
              <a:t> et </a:t>
            </a:r>
            <a:r>
              <a:rPr lang="en-US" sz="2000" dirty="0" err="1">
                <a:solidFill>
                  <a:srgbClr val="333333"/>
                </a:solidFill>
              </a:rPr>
              <a:t>yoghurtmerke</a:t>
            </a:r>
            <a:r>
              <a:rPr lang="en-US" sz="2000" dirty="0">
                <a:solidFill>
                  <a:srgbClr val="333333"/>
                </a:solidFill>
              </a:rPr>
              <a:t> </a:t>
            </a:r>
            <a:r>
              <a:rPr lang="en-US" sz="2000" dirty="0" err="1">
                <a:solidFill>
                  <a:srgbClr val="333333"/>
                </a:solidFill>
              </a:rPr>
              <a:t>eller</a:t>
            </a:r>
            <a:r>
              <a:rPr lang="en-US" sz="2000" dirty="0">
                <a:solidFill>
                  <a:srgbClr val="333333"/>
                </a:solidFill>
              </a:rPr>
              <a:t> type </a:t>
            </a:r>
            <a:r>
              <a:rPr lang="en-US" sz="2000" dirty="0" err="1">
                <a:solidFill>
                  <a:srgbClr val="333333"/>
                </a:solidFill>
              </a:rPr>
              <a:t>kake</a:t>
            </a:r>
            <a:r>
              <a:rPr lang="en-US" sz="2000" dirty="0">
                <a:solidFill>
                  <a:srgbClr val="333333"/>
                </a:solidFill>
              </a:rPr>
              <a:t>, </a:t>
            </a:r>
            <a:r>
              <a:rPr lang="en-US" sz="2000" dirty="0" err="1">
                <a:solidFill>
                  <a:srgbClr val="333333"/>
                </a:solidFill>
              </a:rPr>
              <a:t>lottotall</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err="1">
                <a:solidFill>
                  <a:srgbClr val="333333"/>
                </a:solidFill>
              </a:rPr>
              <a:t>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menneskelig</a:t>
            </a:r>
            <a:r>
              <a:rPr lang="en-US" sz="2000" dirty="0">
                <a:solidFill>
                  <a:srgbClr val="333333"/>
                </a:solidFill>
              </a:rPr>
              <a:t> å </a:t>
            </a:r>
            <a:r>
              <a:rPr lang="en-US" sz="2000" dirty="0" err="1">
                <a:solidFill>
                  <a:srgbClr val="333333"/>
                </a:solidFill>
              </a:rPr>
              <a:t>feile</a:t>
            </a:r>
            <a:r>
              <a:rPr lang="en-US" sz="2000" dirty="0">
                <a:solidFill>
                  <a:srgbClr val="333333"/>
                </a:solidFill>
              </a:rPr>
              <a:t> – </a:t>
            </a:r>
            <a:r>
              <a:rPr lang="en-US" sz="2000" dirty="0" err="1">
                <a:solidFill>
                  <a:srgbClr val="333333"/>
                </a:solidFill>
              </a:rPr>
              <a:t>vært</a:t>
            </a:r>
            <a:r>
              <a:rPr lang="en-US" sz="2000" dirty="0">
                <a:solidFill>
                  <a:srgbClr val="333333"/>
                </a:solidFill>
              </a:rPr>
              <a:t> </a:t>
            </a:r>
            <a:r>
              <a:rPr lang="en-US" sz="2000" dirty="0" err="1">
                <a:solidFill>
                  <a:srgbClr val="333333"/>
                </a:solidFill>
              </a:rPr>
              <a:t>forberedt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muligheten</a:t>
            </a:r>
            <a:r>
              <a:rPr lang="en-US" sz="2000" dirty="0">
                <a:solidFill>
                  <a:srgbClr val="333333"/>
                </a:solidFill>
              </a:rPr>
              <a:t> for at du </a:t>
            </a:r>
            <a:r>
              <a:rPr lang="en-US" sz="2000" dirty="0" err="1">
                <a:solidFill>
                  <a:srgbClr val="333333"/>
                </a:solidFill>
              </a:rPr>
              <a:t>kan</a:t>
            </a:r>
            <a:r>
              <a:rPr lang="en-US" sz="2000" dirty="0">
                <a:solidFill>
                  <a:srgbClr val="333333"/>
                </a:solidFill>
              </a:rPr>
              <a:t> ta </a:t>
            </a:r>
            <a:r>
              <a:rPr lang="en-US" sz="2000" err="1">
                <a:solidFill>
                  <a:srgbClr val="333333"/>
                </a:solidFill>
              </a:rPr>
              <a:t>feil</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140</a:t>
            </a:fld>
            <a:endParaRPr lang="de-DE">
              <a:latin typeface="+mn-lt"/>
            </a:endParaRPr>
          </a:p>
        </p:txBody>
      </p:sp>
    </p:spTree>
    <p:extLst>
      <p:ext uri="{BB962C8B-B14F-4D97-AF65-F5344CB8AC3E}">
        <p14:creationId xmlns:p14="http://schemas.microsoft.com/office/powerpoint/2010/main" val="31054525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For </a:t>
            </a:r>
            <a:r>
              <a:rPr lang="en-US" sz="2000" dirty="0" err="1">
                <a:solidFill>
                  <a:srgbClr val="333333"/>
                </a:solidFill>
              </a:rPr>
              <a:t>hendelser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kan</a:t>
            </a:r>
            <a:r>
              <a:rPr lang="en-US" sz="2000" dirty="0">
                <a:solidFill>
                  <a:srgbClr val="333333"/>
                </a:solidFill>
              </a:rPr>
              <a:t> vi like </a:t>
            </a:r>
            <a:r>
              <a:rPr lang="en-US" sz="2000" dirty="0" err="1">
                <a:solidFill>
                  <a:srgbClr val="333333"/>
                </a:solidFill>
              </a:rPr>
              <a:t>gjerne</a:t>
            </a:r>
            <a:r>
              <a:rPr lang="en-US" sz="2000" dirty="0">
                <a:solidFill>
                  <a:srgbClr val="333333"/>
                </a:solidFill>
              </a:rPr>
              <a:t> </a:t>
            </a:r>
            <a:r>
              <a:rPr lang="en-US" sz="2000" dirty="0" err="1">
                <a:solidFill>
                  <a:srgbClr val="333333"/>
                </a:solidFill>
              </a:rPr>
              <a:t>bestemme</a:t>
            </a:r>
            <a:r>
              <a:rPr lang="en-US" sz="2000" dirty="0">
                <a:solidFill>
                  <a:srgbClr val="333333"/>
                </a:solidFill>
              </a:rPr>
              <a:t> </a:t>
            </a:r>
            <a:r>
              <a:rPr lang="en-US" sz="2000" dirty="0" err="1">
                <a:solidFill>
                  <a:srgbClr val="333333"/>
                </a:solidFill>
              </a:rPr>
              <a:t>oss</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velge</a:t>
            </a:r>
            <a:r>
              <a:rPr lang="en-US" sz="2000" dirty="0">
                <a:solidFill>
                  <a:srgbClr val="333333"/>
                </a:solidFill>
              </a:rPr>
              <a:t> et </a:t>
            </a:r>
            <a:r>
              <a:rPr lang="en-US" sz="2000" dirty="0" err="1">
                <a:solidFill>
                  <a:srgbClr val="333333"/>
                </a:solidFill>
              </a:rPr>
              <a:t>yoghurtmerke</a:t>
            </a:r>
            <a:r>
              <a:rPr lang="en-US" sz="2000" dirty="0">
                <a:solidFill>
                  <a:srgbClr val="333333"/>
                </a:solidFill>
              </a:rPr>
              <a:t> </a:t>
            </a:r>
            <a:r>
              <a:rPr lang="en-US" sz="2000" dirty="0" err="1">
                <a:solidFill>
                  <a:srgbClr val="333333"/>
                </a:solidFill>
              </a:rPr>
              <a:t>eller</a:t>
            </a:r>
            <a:r>
              <a:rPr lang="en-US" sz="2000" dirty="0">
                <a:solidFill>
                  <a:srgbClr val="333333"/>
                </a:solidFill>
              </a:rPr>
              <a:t> type </a:t>
            </a:r>
            <a:r>
              <a:rPr lang="en-US" sz="2000" dirty="0" err="1">
                <a:solidFill>
                  <a:srgbClr val="333333"/>
                </a:solidFill>
              </a:rPr>
              <a:t>kake</a:t>
            </a:r>
            <a:r>
              <a:rPr lang="en-US" sz="2000" dirty="0">
                <a:solidFill>
                  <a:srgbClr val="333333"/>
                </a:solidFill>
              </a:rPr>
              <a:t>, </a:t>
            </a:r>
            <a:r>
              <a:rPr lang="en-US" sz="2000" dirty="0" err="1">
                <a:solidFill>
                  <a:srgbClr val="333333"/>
                </a:solidFill>
              </a:rPr>
              <a:t>lottotall</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err="1">
                <a:solidFill>
                  <a:srgbClr val="333333"/>
                </a:solidFill>
              </a:rPr>
              <a:t>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menneskelig</a:t>
            </a:r>
            <a:r>
              <a:rPr lang="en-US" sz="2000" dirty="0">
                <a:solidFill>
                  <a:srgbClr val="333333"/>
                </a:solidFill>
              </a:rPr>
              <a:t> å </a:t>
            </a:r>
            <a:r>
              <a:rPr lang="en-US" sz="2000" dirty="0" err="1">
                <a:solidFill>
                  <a:srgbClr val="333333"/>
                </a:solidFill>
              </a:rPr>
              <a:t>feile</a:t>
            </a:r>
            <a:r>
              <a:rPr lang="en-US" sz="2000" dirty="0">
                <a:solidFill>
                  <a:srgbClr val="333333"/>
                </a:solidFill>
              </a:rPr>
              <a:t> – </a:t>
            </a:r>
            <a:r>
              <a:rPr lang="en-US" sz="2000" dirty="0" err="1">
                <a:solidFill>
                  <a:srgbClr val="333333"/>
                </a:solidFill>
              </a:rPr>
              <a:t>vært</a:t>
            </a:r>
            <a:r>
              <a:rPr lang="en-US" sz="2000" dirty="0">
                <a:solidFill>
                  <a:srgbClr val="333333"/>
                </a:solidFill>
              </a:rPr>
              <a:t> </a:t>
            </a:r>
            <a:r>
              <a:rPr lang="en-US" sz="2000" dirty="0" err="1">
                <a:solidFill>
                  <a:srgbClr val="333333"/>
                </a:solidFill>
              </a:rPr>
              <a:t>forberedt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muligheten</a:t>
            </a:r>
            <a:r>
              <a:rPr lang="en-US" sz="2000" dirty="0">
                <a:solidFill>
                  <a:srgbClr val="333333"/>
                </a:solidFill>
              </a:rPr>
              <a:t> for at du </a:t>
            </a:r>
            <a:r>
              <a:rPr lang="en-US" sz="2000" dirty="0" err="1">
                <a:solidFill>
                  <a:srgbClr val="333333"/>
                </a:solidFill>
              </a:rPr>
              <a:t>kan</a:t>
            </a:r>
            <a:r>
              <a:rPr lang="en-US" sz="2000" dirty="0">
                <a:solidFill>
                  <a:srgbClr val="333333"/>
                </a:solidFill>
              </a:rPr>
              <a:t> ta </a:t>
            </a:r>
            <a:r>
              <a:rPr lang="en-US" sz="2000" dirty="0" err="1">
                <a:solidFill>
                  <a:srgbClr val="333333"/>
                </a:solidFill>
              </a:rPr>
              <a:t>feil</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nb-NO" sz="2000" dirty="0">
                <a:solidFill>
                  <a:srgbClr val="333333"/>
                </a:solidFill>
              </a:rPr>
              <a:t>Baser viktige beslutninger på solide fakta. Rene gjetninger </a:t>
            </a:r>
            <a:r>
              <a:rPr lang="nb-NO" sz="2000">
                <a:solidFill>
                  <a:srgbClr val="333333"/>
                </a:solidFill>
              </a:rPr>
              <a:t>er “dårlige rådgivere.” </a:t>
            </a:r>
            <a:r>
              <a:rPr lang="nb-NO" sz="2000" dirty="0">
                <a:solidFill>
                  <a:srgbClr val="333333"/>
                </a:solidFill>
              </a:rPr>
              <a:t>Tenk alltid på hvilke konsekvenser en feil vurdering kan få.</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141</a:t>
            </a:fld>
            <a:endParaRPr lang="de-DE">
              <a:latin typeface="+mn-lt"/>
            </a:endParaRPr>
          </a:p>
        </p:txBody>
      </p:sp>
    </p:spTree>
    <p:extLst>
      <p:ext uri="{BB962C8B-B14F-4D97-AF65-F5344CB8AC3E}">
        <p14:creationId xmlns:p14="http://schemas.microsoft.com/office/powerpoint/2010/main" val="14202838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n-AU" sz="2400" dirty="0">
                <a:solidFill>
                  <a:srgbClr val="333333"/>
                </a:solidFill>
              </a:rPr>
              <a:t>Mange (men </a:t>
            </a:r>
            <a:r>
              <a:rPr lang="en-AU" sz="2400" dirty="0" err="1">
                <a:solidFill>
                  <a:srgbClr val="333333"/>
                </a:solidFill>
              </a:rPr>
              <a:t>ikke</a:t>
            </a:r>
            <a:r>
              <a:rPr lang="en-AU" sz="2400" dirty="0">
                <a:solidFill>
                  <a:srgbClr val="333333"/>
                </a:solidFill>
              </a:rPr>
              <a:t> </a:t>
            </a:r>
            <a:r>
              <a:rPr lang="en-AU" sz="2400" dirty="0" err="1">
                <a:solidFill>
                  <a:srgbClr val="333333"/>
                </a:solidFill>
              </a:rPr>
              <a:t>alle</a:t>
            </a:r>
            <a:r>
              <a:rPr lang="en-AU" sz="2400" dirty="0">
                <a:solidFill>
                  <a:srgbClr val="333333"/>
                </a:solidFill>
              </a:rPr>
              <a:t>!) </a:t>
            </a:r>
            <a:r>
              <a:rPr lang="en-AU" sz="2400" dirty="0" err="1">
                <a:solidFill>
                  <a:srgbClr val="333333"/>
                </a:solidFill>
              </a:rPr>
              <a:t>personer</a:t>
            </a:r>
            <a:r>
              <a:rPr lang="en-AU" sz="2400" dirty="0">
                <a:solidFill>
                  <a:srgbClr val="333333"/>
                </a:solidFill>
              </a:rPr>
              <a:t> med </a:t>
            </a:r>
            <a:r>
              <a:rPr lang="en-AU" sz="2400" dirty="0" err="1">
                <a:solidFill>
                  <a:srgbClr val="333333"/>
                </a:solidFill>
              </a:rPr>
              <a:t>psykose</a:t>
            </a:r>
            <a:r>
              <a:rPr lang="en-AU" sz="2400" dirty="0">
                <a:solidFill>
                  <a:srgbClr val="333333"/>
                </a:solidFill>
              </a:rPr>
              <a:t> </a:t>
            </a:r>
            <a:r>
              <a:rPr lang="en-AU" sz="2400" dirty="0" err="1">
                <a:solidFill>
                  <a:srgbClr val="333333"/>
                </a:solidFill>
              </a:rPr>
              <a:t>har</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tendens</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trekke</a:t>
            </a:r>
            <a:r>
              <a:rPr lang="en-AU" sz="2400" dirty="0">
                <a:solidFill>
                  <a:srgbClr val="333333"/>
                </a:solidFill>
              </a:rPr>
              <a:t> </a:t>
            </a:r>
            <a:r>
              <a:rPr lang="en-AU" sz="2400" dirty="0" err="1">
                <a:solidFill>
                  <a:srgbClr val="333333"/>
                </a:solidFill>
              </a:rPr>
              <a:t>forhastede</a:t>
            </a:r>
            <a:r>
              <a:rPr lang="en-AU" sz="2400" dirty="0">
                <a:solidFill>
                  <a:srgbClr val="333333"/>
                </a:solidFill>
              </a:rPr>
              <a:t> </a:t>
            </a:r>
            <a:r>
              <a:rPr lang="en-AU" sz="2400" dirty="0" err="1">
                <a:solidFill>
                  <a:srgbClr val="333333"/>
                </a:solidFill>
              </a:rPr>
              <a:t>slutninger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danne</a:t>
            </a:r>
            <a:r>
              <a:rPr lang="en-AU" sz="2400" dirty="0">
                <a:solidFill>
                  <a:srgbClr val="333333"/>
                </a:solidFill>
              </a:rPr>
              <a:t> </a:t>
            </a:r>
            <a:r>
              <a:rPr lang="en-AU" sz="2400" dirty="0" err="1">
                <a:solidFill>
                  <a:srgbClr val="333333"/>
                </a:solidFill>
              </a:rPr>
              <a:t>ekstreme</a:t>
            </a:r>
            <a:r>
              <a:rPr lang="en-AU" sz="2400" dirty="0">
                <a:solidFill>
                  <a:srgbClr val="333333"/>
                </a:solidFill>
              </a:rPr>
              <a:t> </a:t>
            </a:r>
            <a:r>
              <a:rPr lang="en-AU" sz="2400" dirty="0" err="1">
                <a:solidFill>
                  <a:srgbClr val="333333"/>
                </a:solidFill>
              </a:rPr>
              <a:t>meninger</a:t>
            </a:r>
            <a:r>
              <a:rPr lang="en-AU"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142</a:t>
            </a:fld>
            <a:endParaRPr 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n-AU" sz="2400" dirty="0">
                <a:solidFill>
                  <a:srgbClr val="333333"/>
                </a:solidFill>
              </a:rPr>
              <a:t>Mange (men </a:t>
            </a:r>
            <a:r>
              <a:rPr lang="en-AU" sz="2400" dirty="0" err="1">
                <a:solidFill>
                  <a:srgbClr val="333333"/>
                </a:solidFill>
              </a:rPr>
              <a:t>ikke</a:t>
            </a:r>
            <a:r>
              <a:rPr lang="en-AU" sz="2400" dirty="0">
                <a:solidFill>
                  <a:srgbClr val="333333"/>
                </a:solidFill>
              </a:rPr>
              <a:t> </a:t>
            </a:r>
            <a:r>
              <a:rPr lang="en-AU" sz="2400" dirty="0" err="1">
                <a:solidFill>
                  <a:srgbClr val="333333"/>
                </a:solidFill>
              </a:rPr>
              <a:t>alle</a:t>
            </a:r>
            <a:r>
              <a:rPr lang="en-AU" sz="2400" dirty="0">
                <a:solidFill>
                  <a:srgbClr val="333333"/>
                </a:solidFill>
              </a:rPr>
              <a:t>!) </a:t>
            </a:r>
            <a:r>
              <a:rPr lang="en-AU" sz="2400" dirty="0" err="1">
                <a:solidFill>
                  <a:srgbClr val="333333"/>
                </a:solidFill>
              </a:rPr>
              <a:t>personer</a:t>
            </a:r>
            <a:r>
              <a:rPr lang="en-AU" sz="2400" dirty="0">
                <a:solidFill>
                  <a:srgbClr val="333333"/>
                </a:solidFill>
              </a:rPr>
              <a:t> med </a:t>
            </a:r>
            <a:r>
              <a:rPr lang="en-AU" sz="2400" dirty="0" err="1">
                <a:solidFill>
                  <a:srgbClr val="333333"/>
                </a:solidFill>
              </a:rPr>
              <a:t>psykose</a:t>
            </a:r>
            <a:r>
              <a:rPr lang="en-AU" sz="2400" dirty="0">
                <a:solidFill>
                  <a:srgbClr val="333333"/>
                </a:solidFill>
              </a:rPr>
              <a:t> </a:t>
            </a:r>
            <a:r>
              <a:rPr lang="en-AU" sz="2400" dirty="0" err="1">
                <a:solidFill>
                  <a:srgbClr val="333333"/>
                </a:solidFill>
              </a:rPr>
              <a:t>har</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tendens</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trekke</a:t>
            </a:r>
            <a:r>
              <a:rPr lang="en-AU" sz="2400" dirty="0">
                <a:solidFill>
                  <a:srgbClr val="333333"/>
                </a:solidFill>
              </a:rPr>
              <a:t> </a:t>
            </a:r>
            <a:r>
              <a:rPr lang="en-AU" sz="2400" dirty="0" err="1">
                <a:solidFill>
                  <a:srgbClr val="333333"/>
                </a:solidFill>
              </a:rPr>
              <a:t>forhastede</a:t>
            </a:r>
            <a:r>
              <a:rPr lang="en-AU" sz="2400" dirty="0">
                <a:solidFill>
                  <a:srgbClr val="333333"/>
                </a:solidFill>
              </a:rPr>
              <a:t> </a:t>
            </a:r>
            <a:r>
              <a:rPr lang="en-AU" sz="2400" dirty="0" err="1">
                <a:solidFill>
                  <a:srgbClr val="333333"/>
                </a:solidFill>
              </a:rPr>
              <a:t>slutninger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danne</a:t>
            </a:r>
            <a:r>
              <a:rPr lang="en-AU" sz="2400" dirty="0">
                <a:solidFill>
                  <a:srgbClr val="333333"/>
                </a:solidFill>
              </a:rPr>
              <a:t> </a:t>
            </a:r>
            <a:r>
              <a:rPr lang="en-AU" sz="2400" dirty="0" err="1">
                <a:solidFill>
                  <a:srgbClr val="333333"/>
                </a:solidFill>
              </a:rPr>
              <a:t>ekstreme</a:t>
            </a:r>
            <a:r>
              <a:rPr lang="en-AU" sz="2400" dirty="0">
                <a:solidFill>
                  <a:srgbClr val="333333"/>
                </a:solidFill>
              </a:rPr>
              <a:t> </a:t>
            </a:r>
            <a:r>
              <a:rPr lang="en-AU" sz="2400" dirty="0" err="1">
                <a:solidFill>
                  <a:srgbClr val="333333"/>
                </a:solidFill>
              </a:rPr>
              <a:t>meninger</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Eksempel</a:t>
            </a:r>
            <a:r>
              <a:rPr lang="en-AU" sz="2400" dirty="0">
                <a:solidFill>
                  <a:srgbClr val="004992"/>
                </a:solidFill>
              </a:rPr>
              <a:t>: </a:t>
            </a:r>
            <a:r>
              <a:rPr lang="en-AU" sz="2400" dirty="0" err="1">
                <a:solidFill>
                  <a:srgbClr val="333333"/>
                </a:solidFill>
              </a:rPr>
              <a:t>Mens</a:t>
            </a:r>
            <a:r>
              <a:rPr lang="en-AU" sz="2400" dirty="0">
                <a:solidFill>
                  <a:srgbClr val="333333"/>
                </a:solidFill>
              </a:rPr>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på</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offentlig</a:t>
            </a:r>
            <a:r>
              <a:rPr lang="en-AU" sz="2400" dirty="0">
                <a:solidFill>
                  <a:srgbClr val="333333"/>
                </a:solidFill>
              </a:rPr>
              <a:t> </a:t>
            </a:r>
            <a:r>
              <a:rPr lang="en-AU" sz="2400" dirty="0" err="1">
                <a:solidFill>
                  <a:srgbClr val="333333"/>
                </a:solidFill>
              </a:rPr>
              <a:t>tilstelning</a:t>
            </a:r>
            <a:r>
              <a:rPr lang="en-AU" sz="2400" dirty="0">
                <a:solidFill>
                  <a:srgbClr val="333333"/>
                </a:solidFill>
              </a:rPr>
              <a:t>, </a:t>
            </a:r>
            <a:r>
              <a:rPr lang="en-AU" sz="2400" dirty="0" err="1">
                <a:solidFill>
                  <a:srgbClr val="333333"/>
                </a:solidFill>
              </a:rPr>
              <a:t>hevder</a:t>
            </a:r>
            <a:r>
              <a:rPr lang="en-AU" sz="2400" dirty="0">
                <a:solidFill>
                  <a:srgbClr val="333333"/>
                </a:solidFill>
              </a:rPr>
              <a:t> Karl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Tysklands</a:t>
            </a:r>
            <a:r>
              <a:rPr lang="en-AU" sz="2400" dirty="0">
                <a:solidFill>
                  <a:srgbClr val="333333"/>
                </a:solidFill>
              </a:rPr>
              <a:t> </a:t>
            </a:r>
            <a:r>
              <a:rPr lang="en-AU" sz="2400" dirty="0" err="1">
                <a:solidFill>
                  <a:srgbClr val="333333"/>
                </a:solidFill>
              </a:rPr>
              <a:t>neste</a:t>
            </a:r>
            <a:r>
              <a:rPr lang="en-AU" sz="2400" dirty="0">
                <a:solidFill>
                  <a:srgbClr val="333333"/>
                </a:solidFill>
              </a:rPr>
              <a:t> </a:t>
            </a:r>
            <a:r>
              <a:rPr lang="en-AU" sz="2400" dirty="0" err="1">
                <a:solidFill>
                  <a:srgbClr val="333333"/>
                </a:solidFill>
              </a:rPr>
              <a:t>konge</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Bakgrunn</a:t>
            </a:r>
            <a:r>
              <a:rPr lang="en-AU" sz="2400" dirty="0">
                <a:solidFill>
                  <a:srgbClr val="004992"/>
                </a:solidFill>
              </a:rPr>
              <a:t>: </a:t>
            </a:r>
            <a:r>
              <a:rPr lang="en-AU" sz="2400" dirty="0">
                <a:solidFill>
                  <a:srgbClr val="333333"/>
                </a:solidFill>
              </a:rPr>
              <a:t>Karl </a:t>
            </a:r>
            <a:r>
              <a:rPr lang="en-AU" sz="2400" dirty="0" err="1">
                <a:solidFill>
                  <a:srgbClr val="333333"/>
                </a:solidFill>
              </a:rPr>
              <a:t>fant</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kongefigur</a:t>
            </a:r>
            <a:r>
              <a:rPr lang="en-AU" sz="2400" dirty="0">
                <a:solidFill>
                  <a:srgbClr val="333333"/>
                </a:solidFill>
              </a:rPr>
              <a:t> </a:t>
            </a:r>
            <a:r>
              <a:rPr lang="en-AU" sz="2400" dirty="0" err="1">
                <a:solidFill>
                  <a:srgbClr val="333333"/>
                </a:solidFill>
              </a:rPr>
              <a:t>inne</a:t>
            </a:r>
            <a:r>
              <a:rPr lang="en-AU" sz="2400" dirty="0">
                <a:solidFill>
                  <a:srgbClr val="333333"/>
                </a:solidFill>
              </a:rPr>
              <a:t> </a:t>
            </a:r>
            <a:r>
              <a:rPr lang="en-AU" sz="2400" dirty="0" err="1">
                <a:solidFill>
                  <a:srgbClr val="333333"/>
                </a:solidFill>
              </a:rPr>
              <a:t>i</a:t>
            </a:r>
            <a:r>
              <a:rPr lang="en-AU" sz="2400" dirty="0">
                <a:solidFill>
                  <a:srgbClr val="333333"/>
                </a:solidFill>
              </a:rPr>
              <a:t> et </a:t>
            </a:r>
            <a:r>
              <a:rPr lang="en-AU" sz="2400" dirty="0" err="1">
                <a:solidFill>
                  <a:srgbClr val="333333"/>
                </a:solidFill>
              </a:rPr>
              <a:t>kinderegg</a:t>
            </a:r>
            <a:r>
              <a:rPr lang="en-AU" sz="2400" dirty="0">
                <a:solidFill>
                  <a:srgbClr val="333333"/>
                </a:solidFill>
              </a:rPr>
              <a:t>.</a:t>
            </a:r>
          </a:p>
          <a:p>
            <a:pPr lvl="0" defTabSz="914400" fontAlgn="base">
              <a:lnSpc>
                <a:spcPct val="100000"/>
              </a:lnSpc>
              <a:spcBef>
                <a:spcPts val="1200"/>
              </a:spcBef>
            </a:pPr>
            <a:r>
              <a:rPr lang="en-AU" sz="2400" dirty="0">
                <a:solidFill>
                  <a:srgbClr val="004992"/>
                </a:solidFill>
              </a:rPr>
              <a:t>Men: </a:t>
            </a:r>
            <a:r>
              <a:rPr lang="en-AU" sz="2400" dirty="0">
                <a:solidFill>
                  <a:srgbClr val="333333"/>
                </a:solidFill>
              </a:rPr>
              <a:t>Han </a:t>
            </a:r>
            <a:r>
              <a:rPr lang="en-AU" sz="2400" dirty="0" err="1">
                <a:solidFill>
                  <a:srgbClr val="333333"/>
                </a:solidFill>
              </a:rPr>
              <a:t>har</a:t>
            </a:r>
            <a:r>
              <a:rPr lang="en-AU" sz="2400" dirty="0">
                <a:solidFill>
                  <a:srgbClr val="333333"/>
                </a:solidFill>
              </a:rPr>
              <a:t> </a:t>
            </a:r>
            <a:r>
              <a:rPr lang="en-AU" sz="2400" dirty="0" err="1">
                <a:solidFill>
                  <a:srgbClr val="333333"/>
                </a:solidFill>
              </a:rPr>
              <a:t>intet</a:t>
            </a:r>
            <a:r>
              <a:rPr lang="en-AU" sz="2400" dirty="0">
                <a:solidFill>
                  <a:srgbClr val="333333"/>
                </a:solidFill>
              </a:rPr>
              <a:t> </a:t>
            </a:r>
            <a:r>
              <a:rPr lang="en-AU" sz="2400" dirty="0" err="1">
                <a:solidFill>
                  <a:srgbClr val="333333"/>
                </a:solidFill>
              </a:rPr>
              <a:t>blått</a:t>
            </a:r>
            <a:r>
              <a:rPr lang="en-AU" sz="2400" dirty="0">
                <a:solidFill>
                  <a:srgbClr val="333333"/>
                </a:solidFill>
              </a:rPr>
              <a:t> </a:t>
            </a:r>
            <a:r>
              <a:rPr lang="en-AU" sz="2400" dirty="0" err="1">
                <a:solidFill>
                  <a:srgbClr val="333333"/>
                </a:solidFill>
              </a:rPr>
              <a:t>blod</a:t>
            </a:r>
            <a:r>
              <a:rPr lang="en-AU" sz="2400" dirty="0">
                <a:solidFill>
                  <a:srgbClr val="333333"/>
                </a:solidFill>
              </a:rPr>
              <a:t>, </a:t>
            </a:r>
            <a:r>
              <a:rPr lang="en-AU" sz="2400" dirty="0" err="1">
                <a:solidFill>
                  <a:srgbClr val="333333"/>
                </a:solidFill>
              </a:rPr>
              <a:t>monarkiet</a:t>
            </a:r>
            <a:r>
              <a:rPr lang="en-AU" sz="2400" dirty="0">
                <a:solidFill>
                  <a:srgbClr val="333333"/>
                </a:solidFill>
              </a:rPr>
              <a:t> </a:t>
            </a:r>
            <a:r>
              <a:rPr lang="en-AU" sz="2400" dirty="0" err="1">
                <a:solidFill>
                  <a:srgbClr val="333333"/>
                </a:solidFill>
              </a:rPr>
              <a:t>ble</a:t>
            </a:r>
            <a:r>
              <a:rPr lang="en-AU" sz="2400" dirty="0">
                <a:solidFill>
                  <a:srgbClr val="333333"/>
                </a:solidFill>
              </a:rPr>
              <a:t> </a:t>
            </a:r>
            <a:r>
              <a:rPr lang="en-AU" sz="2400" dirty="0" err="1">
                <a:solidFill>
                  <a:srgbClr val="333333"/>
                </a:solidFill>
              </a:rPr>
              <a:t>avskaffet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Tyskland</a:t>
            </a:r>
            <a:r>
              <a:rPr lang="en-AU" sz="2400" dirty="0">
                <a:solidFill>
                  <a:srgbClr val="333333"/>
                </a:solidFill>
              </a:rPr>
              <a:t> for </a:t>
            </a:r>
            <a:r>
              <a:rPr lang="en-AU" sz="2400" dirty="0" err="1">
                <a:solidFill>
                  <a:srgbClr val="333333"/>
                </a:solidFill>
              </a:rPr>
              <a:t>lenge</a:t>
            </a:r>
            <a:r>
              <a:rPr lang="en-AU" sz="2400" dirty="0">
                <a:solidFill>
                  <a:srgbClr val="333333"/>
                </a:solidFill>
              </a:rPr>
              <a:t> </a:t>
            </a:r>
            <a:r>
              <a:rPr lang="en-AU" sz="2400" dirty="0" err="1">
                <a:solidFill>
                  <a:srgbClr val="333333"/>
                </a:solidFill>
              </a:rPr>
              <a:t>siden</a:t>
            </a:r>
            <a:r>
              <a:rPr lang="en-AU" sz="2400" dirty="0">
                <a:solidFill>
                  <a:srgbClr val="333333"/>
                </a:solidFill>
              </a:rPr>
              <a:t>; men </a:t>
            </a:r>
            <a:r>
              <a:rPr lang="en-AU" sz="2400" dirty="0" err="1">
                <a:solidFill>
                  <a:srgbClr val="333333"/>
                </a:solidFill>
              </a:rPr>
              <a:t>fremfor</a:t>
            </a:r>
            <a:r>
              <a:rPr lang="en-AU" sz="2400" dirty="0">
                <a:solidFill>
                  <a:srgbClr val="333333"/>
                </a:solidFill>
              </a:rPr>
              <a:t> alt: </a:t>
            </a:r>
            <a:r>
              <a:rPr lang="en-AU" sz="2400" dirty="0" err="1">
                <a:solidFill>
                  <a:srgbClr val="333333"/>
                </a:solidFill>
              </a:rPr>
              <a:t>innholdet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kinderegget</a:t>
            </a:r>
            <a:r>
              <a:rPr lang="en-AU" sz="2400" dirty="0">
                <a:solidFill>
                  <a:srgbClr val="333333"/>
                </a:solidFill>
              </a:rPr>
              <a:t> </a:t>
            </a:r>
            <a:r>
              <a:rPr lang="en-AU" sz="2400" dirty="0" err="1">
                <a:solidFill>
                  <a:srgbClr val="333333"/>
                </a:solidFill>
              </a:rPr>
              <a:t>kan</a:t>
            </a:r>
            <a:r>
              <a:rPr lang="en-AU" sz="2400" dirty="0">
                <a:solidFill>
                  <a:srgbClr val="333333"/>
                </a:solidFill>
              </a:rPr>
              <a:t> </a:t>
            </a:r>
            <a:r>
              <a:rPr lang="en-AU" sz="2400" dirty="0" err="1">
                <a:solidFill>
                  <a:srgbClr val="333333"/>
                </a:solidFill>
              </a:rPr>
              <a:t>ikke</a:t>
            </a:r>
            <a:r>
              <a:rPr lang="en-AU" sz="2400" dirty="0">
                <a:solidFill>
                  <a:srgbClr val="333333"/>
                </a:solidFill>
              </a:rPr>
              <a:t> </a:t>
            </a:r>
            <a:r>
              <a:rPr lang="en-AU" sz="2400" dirty="0" err="1">
                <a:solidFill>
                  <a:srgbClr val="333333"/>
                </a:solidFill>
              </a:rPr>
              <a:t>betraktes</a:t>
            </a:r>
            <a:r>
              <a:rPr lang="en-AU" sz="2400" dirty="0">
                <a:solidFill>
                  <a:srgbClr val="333333"/>
                </a:solidFill>
              </a:rPr>
              <a:t> </a:t>
            </a:r>
            <a:r>
              <a:rPr lang="en-AU" sz="2400" dirty="0" err="1">
                <a:solidFill>
                  <a:srgbClr val="333333"/>
                </a:solidFill>
              </a:rPr>
              <a:t>som</a:t>
            </a:r>
            <a:r>
              <a:rPr lang="en-AU" sz="2400" dirty="0">
                <a:solidFill>
                  <a:srgbClr val="333333"/>
                </a:solidFill>
              </a:rPr>
              <a:t> et </a:t>
            </a:r>
            <a:r>
              <a:rPr lang="en-AU" sz="2400" dirty="0" err="1">
                <a:solidFill>
                  <a:srgbClr val="333333"/>
                </a:solidFill>
              </a:rPr>
              <a:t>uomtvistelig</a:t>
            </a:r>
            <a:r>
              <a:rPr lang="en-AU" sz="2400" dirty="0">
                <a:solidFill>
                  <a:srgbClr val="333333"/>
                </a:solidFill>
              </a:rPr>
              <a:t> </a:t>
            </a:r>
            <a:r>
              <a:rPr lang="en-AU" sz="2400" dirty="0" err="1">
                <a:solidFill>
                  <a:srgbClr val="333333"/>
                </a:solidFill>
              </a:rPr>
              <a:t>bevis</a:t>
            </a:r>
            <a:r>
              <a:rPr lang="en-AU"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143</a:t>
            </a:fld>
            <a:endParaRPr lang="de-DE">
              <a:latin typeface="+mn-lt"/>
            </a:endParaRPr>
          </a:p>
        </p:txBody>
      </p:sp>
    </p:spTree>
    <p:extLst>
      <p:ext uri="{BB962C8B-B14F-4D97-AF65-F5344CB8AC3E}">
        <p14:creationId xmlns:p14="http://schemas.microsoft.com/office/powerpoint/2010/main" val="48275508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n-AU" sz="2400" dirty="0">
                <a:solidFill>
                  <a:srgbClr val="333333"/>
                </a:solidFill>
              </a:rPr>
              <a:t>Mange (men </a:t>
            </a:r>
            <a:r>
              <a:rPr lang="en-AU" sz="2400" dirty="0" err="1">
                <a:solidFill>
                  <a:srgbClr val="333333"/>
                </a:solidFill>
              </a:rPr>
              <a:t>ikke</a:t>
            </a:r>
            <a:r>
              <a:rPr lang="en-AU" sz="2400" dirty="0">
                <a:solidFill>
                  <a:srgbClr val="333333"/>
                </a:solidFill>
              </a:rPr>
              <a:t> </a:t>
            </a:r>
            <a:r>
              <a:rPr lang="en-AU" sz="2400" dirty="0" err="1">
                <a:solidFill>
                  <a:srgbClr val="333333"/>
                </a:solidFill>
              </a:rPr>
              <a:t>alle</a:t>
            </a:r>
            <a:r>
              <a:rPr lang="en-AU" sz="2400" dirty="0">
                <a:solidFill>
                  <a:srgbClr val="333333"/>
                </a:solidFill>
              </a:rPr>
              <a:t>!) </a:t>
            </a:r>
            <a:r>
              <a:rPr lang="en-AU" sz="2400" dirty="0" err="1">
                <a:solidFill>
                  <a:srgbClr val="333333"/>
                </a:solidFill>
              </a:rPr>
              <a:t>personer</a:t>
            </a:r>
            <a:r>
              <a:rPr lang="en-AU" sz="2400" dirty="0">
                <a:solidFill>
                  <a:srgbClr val="333333"/>
                </a:solidFill>
              </a:rPr>
              <a:t> med </a:t>
            </a:r>
            <a:r>
              <a:rPr lang="en-AU" sz="2400" dirty="0" err="1">
                <a:solidFill>
                  <a:srgbClr val="333333"/>
                </a:solidFill>
              </a:rPr>
              <a:t>psykose</a:t>
            </a:r>
            <a:r>
              <a:rPr lang="en-AU" sz="2400" dirty="0">
                <a:solidFill>
                  <a:srgbClr val="333333"/>
                </a:solidFill>
              </a:rPr>
              <a:t> </a:t>
            </a:r>
            <a:r>
              <a:rPr lang="en-AU" sz="2400" dirty="0" err="1">
                <a:solidFill>
                  <a:srgbClr val="333333"/>
                </a:solidFill>
              </a:rPr>
              <a:t>har</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tendens</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trekke</a:t>
            </a:r>
            <a:r>
              <a:rPr lang="en-AU" sz="2400" dirty="0">
                <a:solidFill>
                  <a:srgbClr val="333333"/>
                </a:solidFill>
              </a:rPr>
              <a:t> </a:t>
            </a:r>
            <a:r>
              <a:rPr lang="en-AU" sz="2400" dirty="0" err="1">
                <a:solidFill>
                  <a:srgbClr val="333333"/>
                </a:solidFill>
              </a:rPr>
              <a:t>forhastede</a:t>
            </a:r>
            <a:r>
              <a:rPr lang="en-AU" sz="2400" dirty="0">
                <a:solidFill>
                  <a:srgbClr val="333333"/>
                </a:solidFill>
              </a:rPr>
              <a:t> </a:t>
            </a:r>
            <a:r>
              <a:rPr lang="en-AU" sz="2400" dirty="0" err="1">
                <a:solidFill>
                  <a:srgbClr val="333333"/>
                </a:solidFill>
              </a:rPr>
              <a:t>slutninger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danne</a:t>
            </a:r>
            <a:r>
              <a:rPr lang="en-AU" sz="2400" dirty="0">
                <a:solidFill>
                  <a:srgbClr val="333333"/>
                </a:solidFill>
              </a:rPr>
              <a:t> </a:t>
            </a:r>
            <a:r>
              <a:rPr lang="en-AU" sz="2400" dirty="0" err="1">
                <a:solidFill>
                  <a:srgbClr val="333333"/>
                </a:solidFill>
              </a:rPr>
              <a:t>ekstreme</a:t>
            </a:r>
            <a:r>
              <a:rPr lang="en-AU" sz="2400" dirty="0">
                <a:solidFill>
                  <a:srgbClr val="333333"/>
                </a:solidFill>
              </a:rPr>
              <a:t> </a:t>
            </a:r>
            <a:r>
              <a:rPr lang="en-AU" sz="2400" dirty="0" err="1">
                <a:solidFill>
                  <a:srgbClr val="333333"/>
                </a:solidFill>
              </a:rPr>
              <a:t>meninger</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Eksempel</a:t>
            </a:r>
            <a:r>
              <a:rPr lang="en-AU" sz="2400" dirty="0">
                <a:solidFill>
                  <a:srgbClr val="004992"/>
                </a:solidFill>
              </a:rPr>
              <a:t>: </a:t>
            </a:r>
            <a:r>
              <a:rPr lang="en-AU" sz="2400" dirty="0" err="1">
                <a:solidFill>
                  <a:srgbClr val="333333"/>
                </a:solidFill>
              </a:rPr>
              <a:t>Mens</a:t>
            </a:r>
            <a:r>
              <a:rPr lang="en-AU" sz="2400" dirty="0">
                <a:solidFill>
                  <a:srgbClr val="333333"/>
                </a:solidFill>
              </a:rPr>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på</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offentlig</a:t>
            </a:r>
            <a:r>
              <a:rPr lang="en-AU" sz="2400" dirty="0">
                <a:solidFill>
                  <a:srgbClr val="333333"/>
                </a:solidFill>
              </a:rPr>
              <a:t> </a:t>
            </a:r>
            <a:r>
              <a:rPr lang="en-AU" sz="2400" dirty="0" err="1">
                <a:solidFill>
                  <a:srgbClr val="333333"/>
                </a:solidFill>
              </a:rPr>
              <a:t>tilstelning</a:t>
            </a:r>
            <a:r>
              <a:rPr lang="en-AU" sz="2400" dirty="0">
                <a:solidFill>
                  <a:srgbClr val="333333"/>
                </a:solidFill>
              </a:rPr>
              <a:t>, </a:t>
            </a:r>
            <a:r>
              <a:rPr lang="en-AU" sz="2400" dirty="0" err="1">
                <a:solidFill>
                  <a:srgbClr val="333333"/>
                </a:solidFill>
              </a:rPr>
              <a:t>hevder</a:t>
            </a:r>
            <a:r>
              <a:rPr lang="en-AU" sz="2400" dirty="0">
                <a:solidFill>
                  <a:srgbClr val="333333"/>
                </a:solidFill>
              </a:rPr>
              <a:t> Karl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Tysklands</a:t>
            </a:r>
            <a:r>
              <a:rPr lang="en-AU" sz="2400" dirty="0">
                <a:solidFill>
                  <a:srgbClr val="333333"/>
                </a:solidFill>
              </a:rPr>
              <a:t> </a:t>
            </a:r>
            <a:r>
              <a:rPr lang="en-AU" sz="2400" dirty="0" err="1">
                <a:solidFill>
                  <a:srgbClr val="333333"/>
                </a:solidFill>
              </a:rPr>
              <a:t>neste</a:t>
            </a:r>
            <a:r>
              <a:rPr lang="en-AU" sz="2400" dirty="0">
                <a:solidFill>
                  <a:srgbClr val="333333"/>
                </a:solidFill>
              </a:rPr>
              <a:t> </a:t>
            </a:r>
            <a:r>
              <a:rPr lang="en-AU" sz="2400" dirty="0" err="1">
                <a:solidFill>
                  <a:srgbClr val="333333"/>
                </a:solidFill>
              </a:rPr>
              <a:t>konge</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Bakgrunn</a:t>
            </a:r>
            <a:r>
              <a:rPr lang="en-AU" sz="2400" dirty="0">
                <a:solidFill>
                  <a:srgbClr val="004992"/>
                </a:solidFill>
              </a:rPr>
              <a:t>: </a:t>
            </a:r>
            <a:r>
              <a:rPr lang="en-AU" sz="2400" dirty="0">
                <a:solidFill>
                  <a:srgbClr val="333333"/>
                </a:solidFill>
              </a:rPr>
              <a:t>Karl </a:t>
            </a:r>
            <a:r>
              <a:rPr lang="en-AU" sz="2400" dirty="0" err="1">
                <a:solidFill>
                  <a:srgbClr val="333333"/>
                </a:solidFill>
              </a:rPr>
              <a:t>fant</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kongefigur</a:t>
            </a:r>
            <a:r>
              <a:rPr lang="en-AU" sz="2400" dirty="0">
                <a:solidFill>
                  <a:srgbClr val="333333"/>
                </a:solidFill>
              </a:rPr>
              <a:t> </a:t>
            </a:r>
            <a:r>
              <a:rPr lang="en-AU" sz="2400" dirty="0" err="1">
                <a:solidFill>
                  <a:srgbClr val="333333"/>
                </a:solidFill>
              </a:rPr>
              <a:t>inne</a:t>
            </a:r>
            <a:r>
              <a:rPr lang="en-AU" sz="2400" dirty="0">
                <a:solidFill>
                  <a:srgbClr val="333333"/>
                </a:solidFill>
              </a:rPr>
              <a:t> </a:t>
            </a:r>
            <a:r>
              <a:rPr lang="en-AU" sz="2400" dirty="0" err="1">
                <a:solidFill>
                  <a:srgbClr val="333333"/>
                </a:solidFill>
              </a:rPr>
              <a:t>i</a:t>
            </a:r>
            <a:r>
              <a:rPr lang="en-AU" sz="2400" dirty="0">
                <a:solidFill>
                  <a:srgbClr val="333333"/>
                </a:solidFill>
              </a:rPr>
              <a:t> et </a:t>
            </a:r>
            <a:r>
              <a:rPr lang="en-AU" sz="2400" dirty="0" err="1">
                <a:solidFill>
                  <a:srgbClr val="333333"/>
                </a:solidFill>
              </a:rPr>
              <a:t>kinderegg</a:t>
            </a:r>
            <a:r>
              <a:rPr lang="en-AU" sz="2400" dirty="0">
                <a:solidFill>
                  <a:srgbClr val="333333"/>
                </a:solidFill>
              </a:rPr>
              <a:t>.</a:t>
            </a:r>
          </a:p>
          <a:p>
            <a:pPr lvl="0" defTabSz="914400" fontAlgn="base">
              <a:lnSpc>
                <a:spcPct val="100000"/>
              </a:lnSpc>
              <a:spcBef>
                <a:spcPts val="1200"/>
              </a:spcBef>
            </a:pPr>
            <a:r>
              <a:rPr lang="en-AU" sz="2400" dirty="0">
                <a:solidFill>
                  <a:srgbClr val="004992"/>
                </a:solidFill>
              </a:rPr>
              <a:t>Men: </a:t>
            </a:r>
            <a:r>
              <a:rPr lang="en-AU" sz="2400" dirty="0">
                <a:solidFill>
                  <a:srgbClr val="333333"/>
                </a:solidFill>
              </a:rPr>
              <a:t>Han </a:t>
            </a:r>
            <a:r>
              <a:rPr lang="en-AU" sz="2400" dirty="0" err="1">
                <a:solidFill>
                  <a:srgbClr val="333333"/>
                </a:solidFill>
              </a:rPr>
              <a:t>har</a:t>
            </a:r>
            <a:r>
              <a:rPr lang="en-AU" sz="2400" dirty="0">
                <a:solidFill>
                  <a:srgbClr val="333333"/>
                </a:solidFill>
              </a:rPr>
              <a:t> </a:t>
            </a:r>
            <a:r>
              <a:rPr lang="en-AU" sz="2400" dirty="0" err="1">
                <a:solidFill>
                  <a:srgbClr val="333333"/>
                </a:solidFill>
              </a:rPr>
              <a:t>intet</a:t>
            </a:r>
            <a:r>
              <a:rPr lang="en-AU" sz="2400" dirty="0">
                <a:solidFill>
                  <a:srgbClr val="333333"/>
                </a:solidFill>
              </a:rPr>
              <a:t> </a:t>
            </a:r>
            <a:r>
              <a:rPr lang="en-AU" sz="2400" dirty="0" err="1">
                <a:solidFill>
                  <a:srgbClr val="333333"/>
                </a:solidFill>
              </a:rPr>
              <a:t>blått</a:t>
            </a:r>
            <a:r>
              <a:rPr lang="en-AU" sz="2400" dirty="0">
                <a:solidFill>
                  <a:srgbClr val="333333"/>
                </a:solidFill>
              </a:rPr>
              <a:t> </a:t>
            </a:r>
            <a:r>
              <a:rPr lang="en-AU" sz="2400" dirty="0" err="1">
                <a:solidFill>
                  <a:srgbClr val="333333"/>
                </a:solidFill>
              </a:rPr>
              <a:t>blod</a:t>
            </a:r>
            <a:r>
              <a:rPr lang="en-AU" sz="2400" dirty="0">
                <a:solidFill>
                  <a:srgbClr val="333333"/>
                </a:solidFill>
              </a:rPr>
              <a:t>, </a:t>
            </a:r>
            <a:r>
              <a:rPr lang="en-AU" sz="2400" dirty="0" err="1">
                <a:solidFill>
                  <a:srgbClr val="333333"/>
                </a:solidFill>
              </a:rPr>
              <a:t>monarkiet</a:t>
            </a:r>
            <a:r>
              <a:rPr lang="en-AU" sz="2400" dirty="0">
                <a:solidFill>
                  <a:srgbClr val="333333"/>
                </a:solidFill>
              </a:rPr>
              <a:t> </a:t>
            </a:r>
            <a:r>
              <a:rPr lang="en-AU" sz="2400" dirty="0" err="1">
                <a:solidFill>
                  <a:srgbClr val="333333"/>
                </a:solidFill>
              </a:rPr>
              <a:t>ble</a:t>
            </a:r>
            <a:r>
              <a:rPr lang="en-AU" sz="2400" dirty="0">
                <a:solidFill>
                  <a:srgbClr val="333333"/>
                </a:solidFill>
              </a:rPr>
              <a:t> </a:t>
            </a:r>
            <a:r>
              <a:rPr lang="en-AU" sz="2400" dirty="0" err="1">
                <a:solidFill>
                  <a:srgbClr val="333333"/>
                </a:solidFill>
              </a:rPr>
              <a:t>avskaffet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Tyskland</a:t>
            </a:r>
            <a:r>
              <a:rPr lang="en-AU" sz="2400" dirty="0">
                <a:solidFill>
                  <a:srgbClr val="333333"/>
                </a:solidFill>
              </a:rPr>
              <a:t> for </a:t>
            </a:r>
            <a:r>
              <a:rPr lang="en-AU" sz="2400" dirty="0" err="1">
                <a:solidFill>
                  <a:srgbClr val="333333"/>
                </a:solidFill>
              </a:rPr>
              <a:t>lenge</a:t>
            </a:r>
            <a:r>
              <a:rPr lang="en-AU" sz="2400" dirty="0">
                <a:solidFill>
                  <a:srgbClr val="333333"/>
                </a:solidFill>
              </a:rPr>
              <a:t> </a:t>
            </a:r>
            <a:r>
              <a:rPr lang="en-AU" sz="2400" dirty="0" err="1">
                <a:solidFill>
                  <a:srgbClr val="333333"/>
                </a:solidFill>
              </a:rPr>
              <a:t>siden</a:t>
            </a:r>
            <a:r>
              <a:rPr lang="en-AU" sz="2400" dirty="0">
                <a:solidFill>
                  <a:srgbClr val="333333"/>
                </a:solidFill>
              </a:rPr>
              <a:t>; men </a:t>
            </a:r>
            <a:r>
              <a:rPr lang="en-AU" sz="2400" dirty="0" err="1">
                <a:solidFill>
                  <a:srgbClr val="333333"/>
                </a:solidFill>
              </a:rPr>
              <a:t>fremfor</a:t>
            </a:r>
            <a:r>
              <a:rPr lang="en-AU" sz="2400" dirty="0">
                <a:solidFill>
                  <a:srgbClr val="333333"/>
                </a:solidFill>
              </a:rPr>
              <a:t> alt: </a:t>
            </a:r>
            <a:r>
              <a:rPr lang="en-AU" sz="2400" dirty="0" err="1">
                <a:solidFill>
                  <a:srgbClr val="333333"/>
                </a:solidFill>
              </a:rPr>
              <a:t>innholdet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kinderegget</a:t>
            </a:r>
            <a:r>
              <a:rPr lang="en-AU" sz="2400" dirty="0">
                <a:solidFill>
                  <a:srgbClr val="333333"/>
                </a:solidFill>
              </a:rPr>
              <a:t> </a:t>
            </a:r>
            <a:r>
              <a:rPr lang="en-AU" sz="2400" dirty="0" err="1">
                <a:solidFill>
                  <a:srgbClr val="333333"/>
                </a:solidFill>
              </a:rPr>
              <a:t>kan</a:t>
            </a:r>
            <a:r>
              <a:rPr lang="en-AU" sz="2400" dirty="0">
                <a:solidFill>
                  <a:srgbClr val="333333"/>
                </a:solidFill>
              </a:rPr>
              <a:t> </a:t>
            </a:r>
            <a:r>
              <a:rPr lang="en-AU" sz="2400" dirty="0" err="1">
                <a:solidFill>
                  <a:srgbClr val="333333"/>
                </a:solidFill>
              </a:rPr>
              <a:t>ikke</a:t>
            </a:r>
            <a:r>
              <a:rPr lang="en-AU" sz="2400" dirty="0">
                <a:solidFill>
                  <a:srgbClr val="333333"/>
                </a:solidFill>
              </a:rPr>
              <a:t> </a:t>
            </a:r>
            <a:r>
              <a:rPr lang="en-AU" sz="2400" dirty="0" err="1">
                <a:solidFill>
                  <a:srgbClr val="333333"/>
                </a:solidFill>
              </a:rPr>
              <a:t>betraktes</a:t>
            </a:r>
            <a:r>
              <a:rPr lang="en-AU" sz="2400" dirty="0">
                <a:solidFill>
                  <a:srgbClr val="333333"/>
                </a:solidFill>
              </a:rPr>
              <a:t> </a:t>
            </a:r>
            <a:r>
              <a:rPr lang="en-AU" sz="2400" dirty="0" err="1">
                <a:solidFill>
                  <a:srgbClr val="333333"/>
                </a:solidFill>
              </a:rPr>
              <a:t>som</a:t>
            </a:r>
            <a:r>
              <a:rPr lang="en-AU" sz="2400" dirty="0">
                <a:solidFill>
                  <a:srgbClr val="333333"/>
                </a:solidFill>
              </a:rPr>
              <a:t> et </a:t>
            </a:r>
            <a:r>
              <a:rPr lang="en-AU" sz="2400" dirty="0" err="1">
                <a:solidFill>
                  <a:srgbClr val="333333"/>
                </a:solidFill>
              </a:rPr>
              <a:t>uomtvistelig</a:t>
            </a:r>
            <a:r>
              <a:rPr lang="en-AU" sz="2400" dirty="0">
                <a:solidFill>
                  <a:srgbClr val="333333"/>
                </a:solidFill>
              </a:rPr>
              <a:t> </a:t>
            </a:r>
            <a:r>
              <a:rPr lang="en-AU" sz="2400" dirty="0" err="1">
                <a:solidFill>
                  <a:srgbClr val="333333"/>
                </a:solidFill>
              </a:rPr>
              <a:t>bevis</a:t>
            </a:r>
            <a:r>
              <a:rPr lang="en-AU" sz="2400" dirty="0">
                <a:solidFill>
                  <a:srgbClr val="333333"/>
                </a:solidFill>
              </a:rPr>
              <a:t>!</a:t>
            </a:r>
          </a:p>
          <a:p>
            <a:pPr lvl="0" defTabSz="914400" fontAlgn="base">
              <a:lnSpc>
                <a:spcPct val="100000"/>
              </a:lnSpc>
              <a:spcBef>
                <a:spcPts val="1200"/>
              </a:spcBef>
            </a:pPr>
            <a:r>
              <a:rPr lang="en-AU" sz="2400" dirty="0">
                <a:solidFill>
                  <a:srgbClr val="333333"/>
                </a:solidFill>
              </a:rPr>
              <a:t>Man </a:t>
            </a:r>
            <a:r>
              <a:rPr lang="en-AU" sz="2400" dirty="0" err="1">
                <a:solidFill>
                  <a:srgbClr val="333333"/>
                </a:solidFill>
              </a:rPr>
              <a:t>må</a:t>
            </a:r>
            <a:r>
              <a:rPr lang="en-AU" sz="2400" dirty="0">
                <a:solidFill>
                  <a:srgbClr val="333333"/>
                </a:solidFill>
              </a:rPr>
              <a:t> ta </a:t>
            </a:r>
            <a:r>
              <a:rPr lang="en-AU" sz="2400" dirty="0" err="1">
                <a:solidFill>
                  <a:srgbClr val="333333"/>
                </a:solidFill>
              </a:rPr>
              <a:t>hensyn</a:t>
            </a:r>
            <a:r>
              <a:rPr lang="en-AU" sz="2400" dirty="0">
                <a:solidFill>
                  <a:srgbClr val="333333"/>
                </a:solidFill>
              </a:rPr>
              <a:t> </a:t>
            </a:r>
            <a:r>
              <a:rPr lang="en-AU" sz="2400" dirty="0" err="1">
                <a:solidFill>
                  <a:srgbClr val="333333"/>
                </a:solidFill>
              </a:rPr>
              <a:t>til</a:t>
            </a:r>
            <a:r>
              <a:rPr lang="en-AU" sz="2400" dirty="0">
                <a:solidFill>
                  <a:srgbClr val="333333"/>
                </a:solidFill>
              </a:rPr>
              <a:t> mange biter </a:t>
            </a:r>
            <a:r>
              <a:rPr lang="en-AU" sz="2400" dirty="0" err="1">
                <a:solidFill>
                  <a:srgbClr val="333333"/>
                </a:solidFill>
              </a:rPr>
              <a:t>av</a:t>
            </a:r>
            <a:r>
              <a:rPr lang="en-AU" sz="2400" dirty="0">
                <a:solidFill>
                  <a:srgbClr val="333333"/>
                </a:solidFill>
              </a:rPr>
              <a:t> </a:t>
            </a:r>
            <a:r>
              <a:rPr lang="en-AU" sz="2400" dirty="0" err="1">
                <a:solidFill>
                  <a:srgbClr val="333333"/>
                </a:solidFill>
              </a:rPr>
              <a:t>informasjon</a:t>
            </a:r>
            <a:r>
              <a:rPr lang="en-AU" sz="2400" dirty="0">
                <a:solidFill>
                  <a:srgbClr val="333333"/>
                </a:solidFill>
              </a:rPr>
              <a:t>. </a:t>
            </a:r>
            <a:r>
              <a:rPr lang="en-AU" sz="2400" dirty="0" err="1">
                <a:solidFill>
                  <a:srgbClr val="333333"/>
                </a:solidFill>
              </a:rPr>
              <a:t>Diskuter</a:t>
            </a:r>
            <a:r>
              <a:rPr lang="en-AU" sz="2400" dirty="0">
                <a:solidFill>
                  <a:srgbClr val="333333"/>
                </a:solidFill>
              </a:rPr>
              <a:t> </a:t>
            </a:r>
            <a:r>
              <a:rPr lang="en-AU" sz="2400" dirty="0" err="1">
                <a:solidFill>
                  <a:srgbClr val="333333"/>
                </a:solidFill>
              </a:rPr>
              <a:t>flere</a:t>
            </a:r>
            <a:r>
              <a:rPr lang="en-AU" sz="2400" dirty="0">
                <a:solidFill>
                  <a:srgbClr val="333333"/>
                </a:solidFill>
              </a:rPr>
              <a:t> </a:t>
            </a:r>
            <a:r>
              <a:rPr lang="en-AU" sz="2400" dirty="0" err="1">
                <a:solidFill>
                  <a:srgbClr val="333333"/>
                </a:solidFill>
              </a:rPr>
              <a:t>ulike</a:t>
            </a:r>
            <a:r>
              <a:rPr lang="en-AU" sz="2400" dirty="0">
                <a:solidFill>
                  <a:srgbClr val="333333"/>
                </a:solidFill>
              </a:rPr>
              <a:t> </a:t>
            </a:r>
            <a:r>
              <a:rPr lang="en-AU" sz="2400" dirty="0" err="1">
                <a:solidFill>
                  <a:srgbClr val="333333"/>
                </a:solidFill>
              </a:rPr>
              <a:t>forklaringer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meninger</a:t>
            </a:r>
            <a:r>
              <a:rPr lang="en-AU" sz="2400" dirty="0">
                <a:solidFill>
                  <a:srgbClr val="333333"/>
                </a:solidFill>
              </a:rPr>
              <a:t> med </a:t>
            </a:r>
            <a:r>
              <a:rPr lang="en-AU" sz="2400" dirty="0" err="1">
                <a:solidFill>
                  <a:srgbClr val="333333"/>
                </a:solidFill>
              </a:rPr>
              <a:t>mennesker</a:t>
            </a:r>
            <a:r>
              <a:rPr lang="en-AU" sz="2400" dirty="0">
                <a:solidFill>
                  <a:srgbClr val="333333"/>
                </a:solidFill>
              </a:rPr>
              <a:t> du </a:t>
            </a:r>
            <a:r>
              <a:rPr lang="en-AU" sz="2400" dirty="0" err="1">
                <a:solidFill>
                  <a:srgbClr val="333333"/>
                </a:solidFill>
              </a:rPr>
              <a:t>stoler</a:t>
            </a:r>
            <a:r>
              <a:rPr lang="en-AU" sz="2400" dirty="0">
                <a:solidFill>
                  <a:srgbClr val="333333"/>
                </a:solidFill>
              </a:rPr>
              <a:t> </a:t>
            </a:r>
            <a:r>
              <a:rPr lang="en-AU" sz="2400" dirty="0" err="1">
                <a:solidFill>
                  <a:srgbClr val="333333"/>
                </a:solidFill>
              </a:rPr>
              <a:t>på</a:t>
            </a:r>
            <a:r>
              <a:rPr lang="en-AU"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144</a:t>
            </a:fld>
            <a:endParaRPr lang="de-DE">
              <a:latin typeface="+mn-lt"/>
            </a:endParaRPr>
          </a:p>
        </p:txBody>
      </p:sp>
    </p:spTree>
    <p:extLst>
      <p:ext uri="{BB962C8B-B14F-4D97-AF65-F5344CB8AC3E}">
        <p14:creationId xmlns:p14="http://schemas.microsoft.com/office/powerpoint/2010/main" val="30777359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93622ED2-4092-4659-A5EF-19AA93A10C93}" type="slidenum">
              <a:rPr lang="de-DE" smtClean="0">
                <a:latin typeface="+mn-lt"/>
              </a:rPr>
              <a:pPr>
                <a:defRPr/>
              </a:pPr>
              <a:t>145</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096900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146</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87337142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a:t>
                      </a:r>
                      <a:r>
                        <a:rPr kumimoji="0" lang="en-GB" sz="1000" b="0" i="0" u="none" strike="noStrike" cap="none" normalizeH="0" baseline="0" dirty="0">
                          <a:ln>
                            <a:noFill/>
                          </a:ln>
                          <a:solidFill>
                            <a:srgbClr val="333333"/>
                          </a:solidFill>
                          <a:effectLst/>
                          <a:latin typeface="Calibri Light"/>
                          <a:cs typeface="Times New Roman" pitchFamily="18" charset="0"/>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147</a:t>
            </a:fld>
            <a:endParaRPr 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48987551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Konspirasjonsteoretikere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Argumenter</a:t>
                      </a:r>
                      <a:r>
                        <a:rPr lang="en-US" sz="2000" b="0" i="0" u="none" dirty="0">
                          <a:solidFill>
                            <a:srgbClr val="333333"/>
                          </a:solidFill>
                          <a:latin typeface="Calibri Light"/>
                        </a:rPr>
                        <a:t> for?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088006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148</a:t>
            </a:fld>
            <a:endParaRPr 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2877708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Konspirasjonsteoretikere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nb-NO" sz="2000" b="0" i="0" u="none" dirty="0">
                          <a:solidFill>
                            <a:srgbClr val="333333"/>
                          </a:solidFill>
                          <a:latin typeface="Calibri Light"/>
                        </a:rPr>
                        <a:t>USAs angivelige motiver:</a:t>
                      </a:r>
                    </a:p>
                    <a:p>
                      <a:pPr marL="457200" indent="-457200">
                        <a:lnSpc>
                          <a:spcPct val="100000"/>
                        </a:lnSpc>
                        <a:spcBef>
                          <a:spcPts val="1200"/>
                        </a:spcBef>
                        <a:buFont typeface="+mj-lt"/>
                        <a:buAutoNum type="arabicPeriod"/>
                      </a:pPr>
                      <a:r>
                        <a:rPr lang="nb-NO" sz="2000" b="0" i="0" u="none">
                          <a:solidFill>
                            <a:srgbClr val="333333"/>
                          </a:solidFill>
                          <a:latin typeface="Calibri Light"/>
                        </a:rPr>
                        <a:t>“Teknologisk seier” </a:t>
                      </a:r>
                      <a:r>
                        <a:rPr lang="nb-NO" sz="2000" b="0" i="0" u="none" dirty="0">
                          <a:solidFill>
                            <a:srgbClr val="333333"/>
                          </a:solidFill>
                          <a:latin typeface="Calibri Light"/>
                        </a:rPr>
                        <a:t>i romkappløpet mot Sovjetunionen som tidligere hadde lyktes i å sende en satelitt ut i verdensrommet</a:t>
                      </a:r>
                    </a:p>
                    <a:p>
                      <a:pPr marL="457200" indent="-457200">
                        <a:lnSpc>
                          <a:spcPct val="100000"/>
                        </a:lnSpc>
                        <a:spcBef>
                          <a:spcPts val="1200"/>
                        </a:spcBef>
                        <a:buFont typeface="+mj-lt"/>
                        <a:buAutoNum type="arabicPeriod"/>
                      </a:pPr>
                      <a:r>
                        <a:rPr lang="nb-NO" sz="2000" b="0" i="0" u="none" dirty="0">
                          <a:solidFill>
                            <a:srgbClr val="333333"/>
                          </a:solidFill>
                          <a:latin typeface="Calibri Light"/>
                        </a:rPr>
                        <a:t>Fjerne oppmerksomheten rundt krigen i Vietnam</a:t>
                      </a:r>
                    </a:p>
                    <a:p>
                      <a:pPr marL="457200" indent="-457200">
                        <a:lnSpc>
                          <a:spcPct val="100000"/>
                        </a:lnSpc>
                        <a:spcBef>
                          <a:spcPts val="1200"/>
                        </a:spcBef>
                        <a:buFont typeface="+mj-lt"/>
                        <a:buAutoNum type="arabicPeriod"/>
                      </a:pPr>
                      <a:r>
                        <a:rPr lang="nb-NO" sz="2000" b="0" i="0" u="none" dirty="0">
                          <a:solidFill>
                            <a:srgbClr val="333333"/>
                          </a:solidFill>
                          <a:latin typeface="Calibri Light"/>
                        </a:rPr>
                        <a:t>NASA selv sto for bløffen fordi de var redd for at regjeringen skulle kutte budsjettstøtten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96725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149</a:t>
            </a:fld>
            <a:endParaRPr 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1067370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For:</a:t>
                      </a:r>
                      <a:r>
                        <a:rPr kumimoji="0" lang="de-DE" sz="1800" b="0"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92013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150</a:t>
            </a:fld>
            <a:endParaRPr 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78808446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nb-NO"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a:ln>
                            <a:noFill/>
                          </a:ln>
                          <a:solidFill>
                            <a:srgbClr val="333333"/>
                          </a:solidFill>
                          <a:effectLst/>
                          <a:latin typeface="Calibri Light"/>
                          <a:cs typeface="Times New Roman" pitchFamily="18" charset="0"/>
                        </a:rPr>
                        <a:t>“Blafrende flagg”: </a:t>
                      </a:r>
                      <a:r>
                        <a:rPr kumimoji="0" lang="nb-NO" sz="1800" b="0" i="0" u="none" strike="noStrike" cap="none" normalizeH="0" baseline="0" dirty="0">
                          <a:ln>
                            <a:noFill/>
                          </a:ln>
                          <a:solidFill>
                            <a:srgbClr val="333333"/>
                          </a:solidFill>
                          <a:effectLst/>
                          <a:latin typeface="Calibri Light"/>
                          <a:cs typeface="Times New Roman" pitchFamily="18" charset="0"/>
                        </a:rPr>
                        <a:t>umulig fordi det ikke er noen atmosfære/vær på månen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dirty="0">
                          <a:ln>
                            <a:noFill/>
                          </a:ln>
                          <a:solidFill>
                            <a:srgbClr val="333333"/>
                          </a:solidFill>
                          <a:effectLst/>
                          <a:latin typeface="Calibri Light"/>
                          <a:cs typeface="Times New Roman" pitchFamily="18" charset="0"/>
                        </a:rPr>
                        <a:t>Bilder av en himmel uten stjerner og ujevne skygger tyder på produksjon i et filmstudio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dirty="0">
                          <a:ln>
                            <a:noFill/>
                          </a:ln>
                          <a:solidFill>
                            <a:srgbClr val="333333"/>
                          </a:solidFill>
                          <a:effectLst/>
                          <a:latin typeface="Calibri Light"/>
                          <a:cs typeface="Times New Roman" pitchFamily="18" charset="0"/>
                        </a:rPr>
                        <a:t>Astronaut Armstrongs beskjed på radioen: Han svarte for raskt på president Nixons siste setning. Radiosignaler bruker lengre tid til jorden enn tiden det tok Armstrong å svare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08684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151</a:t>
            </a:fld>
            <a:endParaRPr 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86189301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Mot:</a:t>
                      </a:r>
                      <a:r>
                        <a:rPr kumimoji="0" lang="de-DE" sz="1800" b="0"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055815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152</a:t>
            </a:fld>
            <a:endParaRPr 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20296848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nb-NO" sz="1800" b="1" i="0" u="none" dirty="0">
                          <a:solidFill>
                            <a:srgbClr val="333333"/>
                          </a:solidFill>
                          <a:latin typeface="Calibri Light"/>
                        </a:rPr>
                        <a:t>Mot:</a:t>
                      </a:r>
                    </a:p>
                    <a:p>
                      <a:pPr marL="342900" indent="-342900">
                        <a:lnSpc>
                          <a:spcPct val="100000"/>
                        </a:lnSpc>
                        <a:spcBef>
                          <a:spcPts val="1200"/>
                        </a:spcBef>
                        <a:buFont typeface="+mj-lt"/>
                        <a:buAutoNum type="arabicPeriod"/>
                      </a:pPr>
                      <a:r>
                        <a:rPr lang="nb-NO" sz="1800" b="0" i="0" u="none" dirty="0">
                          <a:solidFill>
                            <a:srgbClr val="333333"/>
                          </a:solidFill>
                          <a:latin typeface="Calibri Light"/>
                        </a:rPr>
                        <a:t>Flaggets blafring skyldtes at stangen ble boret ned i månens overflate og en støttepinne som holdt flagget oppe i vannrett posisjon </a:t>
                      </a:r>
                    </a:p>
                    <a:p>
                      <a:pPr marL="342900" indent="-342900">
                        <a:lnSpc>
                          <a:spcPct val="100000"/>
                        </a:lnSpc>
                        <a:spcBef>
                          <a:spcPts val="1200"/>
                        </a:spcBef>
                        <a:buFont typeface="+mj-lt"/>
                        <a:buAutoNum type="arabicPeriod"/>
                      </a:pPr>
                      <a:r>
                        <a:rPr lang="nb-NO" sz="1800" b="0" i="0" u="none" dirty="0">
                          <a:solidFill>
                            <a:srgbClr val="333333"/>
                          </a:solidFill>
                          <a:latin typeface="Calibri Light"/>
                        </a:rPr>
                        <a:t>Fotografier tatt om natten registrerer ikke svake lyskilder på grunn av </a:t>
                      </a:r>
                      <a:r>
                        <a:rPr lang="nb-NO" sz="1800" b="0" i="0" u="none">
                          <a:solidFill>
                            <a:srgbClr val="333333"/>
                          </a:solidFill>
                          <a:latin typeface="Calibri Light"/>
                        </a:rPr>
                        <a:t>eksponeringstiden </a:t>
                      </a:r>
                      <a:r>
                        <a:rPr lang="nb-NO" sz="1800" b="0" i="0" u="none">
                          <a:solidFill>
                            <a:srgbClr val="333333"/>
                          </a:solidFill>
                          <a:latin typeface="Times New Roman"/>
                        </a:rPr>
                        <a:t>→</a:t>
                      </a:r>
                      <a:r>
                        <a:rPr lang="nb-NO" sz="1800" b="0" i="0" u="none">
                          <a:solidFill>
                            <a:srgbClr val="333333"/>
                          </a:solidFill>
                          <a:latin typeface="Calibri Light"/>
                        </a:rPr>
                        <a:t> </a:t>
                      </a:r>
                      <a:r>
                        <a:rPr lang="nb-NO" sz="1800" b="0" i="0" u="none" dirty="0">
                          <a:solidFill>
                            <a:srgbClr val="333333"/>
                          </a:solidFill>
                          <a:latin typeface="Calibri Light"/>
                        </a:rPr>
                        <a:t>ingen stjerner</a:t>
                      </a:r>
                    </a:p>
                    <a:p>
                      <a:pPr marL="342900" indent="-342900">
                        <a:lnSpc>
                          <a:spcPct val="100000"/>
                        </a:lnSpc>
                        <a:spcBef>
                          <a:spcPts val="1200"/>
                        </a:spcBef>
                        <a:buFont typeface="+mj-lt"/>
                        <a:buAutoNum type="arabicPeriod"/>
                      </a:pPr>
                      <a:r>
                        <a:rPr lang="nb-NO" sz="1800" b="0" i="0" u="none" dirty="0">
                          <a:solidFill>
                            <a:srgbClr val="333333"/>
                          </a:solidFill>
                          <a:latin typeface="Calibri Light"/>
                        </a:rPr>
                        <a:t>Ujevne skygger ble forårsaket av månens ujevne overflate</a:t>
                      </a:r>
                    </a:p>
                    <a:p>
                      <a:pPr marL="342900" indent="-342900">
                        <a:lnSpc>
                          <a:spcPct val="100000"/>
                        </a:lnSpc>
                        <a:spcBef>
                          <a:spcPts val="1200"/>
                        </a:spcBef>
                        <a:buFont typeface="+mj-lt"/>
                        <a:buAutoNum type="arabicPeriod"/>
                      </a:pPr>
                      <a:r>
                        <a:rPr lang="nb-NO" sz="1800" b="0" i="0" u="none" dirty="0">
                          <a:solidFill>
                            <a:srgbClr val="333333"/>
                          </a:solidFill>
                          <a:latin typeface="Calibri Light"/>
                        </a:rPr>
                        <a:t>Intervjuet hadde blitt redigert slik at de opprinnelige pausene i dialogen mellom Nixon og Armstrong ble kuttet</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88835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153</a:t>
            </a:fld>
            <a:endParaRPr 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Nei!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nb-NO" sz="2200">
                <a:solidFill>
                  <a:srgbClr val="000000"/>
                </a:solidFill>
                <a:latin typeface="Calibri Light"/>
                <a:ea typeface="ＭＳ Ｐゴシック" panose="020B0600070205080204" pitchFamily="34" charset="-128"/>
              </a:rPr>
              <a:t>Bløffet den amerikanske regjeringen om månelandingen?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Kilde: den tyske tv-stasjonen ZDF: “Vorsicht Verschwörung” (“Se opp for konspirasjoner”)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b-NO" altLang="de-DE" sz="2400">
                <a:latin typeface="Calibri Light"/>
              </a:rPr>
              <a:t>Filmregissør Roland Emmerich (Independence Day):</a:t>
            </a:r>
            <a:br>
              <a:rPr lang="nb-NO" altLang="de-DE" sz="2400">
                <a:latin typeface="Calibri Light"/>
              </a:rPr>
            </a:br>
            <a:r>
              <a:rPr lang="nb-NO" altLang="de-DE" sz="2400">
                <a:latin typeface="Calibri Light"/>
              </a:rPr>
              <a:t>“Månelandingen (…) var rett og slett for god. Slike ting var umulig å fremstille på film i 1960-årene. Selv med dagens utstyr ville dette by på problemer.”</a:t>
            </a:r>
            <a:endParaRPr lang="de-DE" altLang="de-DE" sz="2400" i="1" dirty="0">
              <a:latin typeface="Calibri Light"/>
            </a:endParaRPr>
          </a:p>
        </p:txBody>
      </p:sp>
    </p:spTree>
    <p:extLst>
      <p:ext uri="{BB962C8B-B14F-4D97-AF65-F5344CB8AC3E}">
        <p14:creationId xmlns:p14="http://schemas.microsoft.com/office/powerpoint/2010/main" val="4962252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154</a:t>
            </a:fld>
            <a:endParaRPr lang="de-DE">
              <a:latin typeface="+mn-lt"/>
            </a:endParaRPr>
          </a:p>
        </p:txBody>
      </p:sp>
    </p:spTree>
    <p:extLst>
      <p:ext uri="{BB962C8B-B14F-4D97-AF65-F5344CB8AC3E}">
        <p14:creationId xmlns:p14="http://schemas.microsoft.com/office/powerpoint/2010/main" val="41501716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Ofte</a:t>
            </a:r>
            <a:r>
              <a:rPr lang="en-US" sz="2400" dirty="0">
                <a:solidFill>
                  <a:srgbClr val="333333"/>
                </a:solidFill>
              </a:rPr>
              <a:t> er de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spennende</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virkeligheten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påstander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vanskelig</a:t>
            </a:r>
            <a:r>
              <a:rPr lang="en-US" sz="2400" dirty="0">
                <a:solidFill>
                  <a:srgbClr val="333333"/>
                </a:solidFill>
              </a:rPr>
              <a:t> å </a:t>
            </a:r>
            <a:r>
              <a:rPr lang="en-US" sz="2400" dirty="0" err="1">
                <a:solidFill>
                  <a:srgbClr val="333333"/>
                </a:solidFill>
              </a:rPr>
              <a:t>sjekke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bevise</a:t>
            </a:r>
            <a:r>
              <a:rPr lang="en-US" sz="2400" dirty="0">
                <a:solidFill>
                  <a:srgbClr val="333333"/>
                </a:solidFill>
              </a:rPr>
              <a:t> </a:t>
            </a:r>
            <a:r>
              <a:rPr lang="en-US" sz="2400" dirty="0" err="1">
                <a:solidFill>
                  <a:srgbClr val="333333"/>
                </a:solidFill>
              </a:rPr>
              <a:t>og</a:t>
            </a:r>
            <a:r>
              <a:rPr lang="en-US" sz="2400" dirty="0">
                <a:solidFill>
                  <a:srgbClr val="333333"/>
                </a:solidFill>
              </a:rPr>
              <a:t> folk </a:t>
            </a:r>
            <a:r>
              <a:rPr lang="en-US" sz="2400" dirty="0" err="1">
                <a:solidFill>
                  <a:srgbClr val="333333"/>
                </a:solidFill>
              </a:rPr>
              <a:t>tror</a:t>
            </a:r>
            <a:r>
              <a:rPr lang="en-US" sz="2400" dirty="0">
                <a:solidFill>
                  <a:srgbClr val="333333"/>
                </a:solidFill>
              </a:rPr>
              <a:t> </a:t>
            </a:r>
            <a:r>
              <a:rPr lang="en-US" sz="2400" dirty="0" err="1">
                <a:solidFill>
                  <a:srgbClr val="333333"/>
                </a:solidFill>
              </a:rPr>
              <a:t>lett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eksempelvis</a:t>
            </a:r>
            <a:r>
              <a:rPr lang="en-US" sz="2400" dirty="0">
                <a:solidFill>
                  <a:srgbClr val="333333"/>
                </a:solidFill>
              </a:rPr>
              <a:t> </a:t>
            </a:r>
            <a:r>
              <a:rPr lang="en-US" sz="2400" dirty="0" err="1">
                <a:solidFill>
                  <a:srgbClr val="333333"/>
                </a:solidFill>
              </a:rPr>
              <a:t>antyder</a:t>
            </a:r>
            <a:r>
              <a:rPr lang="en-US" sz="2400" dirty="0">
                <a:solidFill>
                  <a:srgbClr val="333333"/>
                </a:solidFill>
              </a:rPr>
              <a:t> et </a:t>
            </a:r>
            <a:r>
              <a:rPr lang="en-US" sz="2400" dirty="0" err="1">
                <a:solidFill>
                  <a:srgbClr val="333333"/>
                </a:solidFill>
              </a:rPr>
              <a:t>blafrende</a:t>
            </a:r>
            <a:r>
              <a:rPr lang="en-US" sz="2400" dirty="0">
                <a:solidFill>
                  <a:srgbClr val="333333"/>
                </a:solidFill>
              </a:rPr>
              <a:t> </a:t>
            </a:r>
            <a:r>
              <a:rPr lang="en-US" sz="2400" dirty="0" err="1">
                <a:solidFill>
                  <a:srgbClr val="333333"/>
                </a:solidFill>
              </a:rPr>
              <a:t>flagg</a:t>
            </a:r>
            <a:r>
              <a:rPr lang="en-US" sz="2400" dirty="0">
                <a:solidFill>
                  <a:srgbClr val="333333"/>
                </a:solidFill>
              </a:rPr>
              <a:t> at </a:t>
            </a:r>
            <a:r>
              <a:rPr lang="en-US" sz="2400" dirty="0" err="1">
                <a:solidFill>
                  <a:srgbClr val="333333"/>
                </a:solidFill>
              </a:rPr>
              <a:t>bilder</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tatt </a:t>
            </a:r>
            <a:r>
              <a:rPr lang="en-US" sz="2400" dirty="0" err="1">
                <a:solidFill>
                  <a:srgbClr val="333333"/>
                </a:solidFill>
              </a:rPr>
              <a:t>på</a:t>
            </a:r>
            <a:r>
              <a:rPr lang="en-US" sz="2400" dirty="0">
                <a:solidFill>
                  <a:srgbClr val="333333"/>
                </a:solidFill>
              </a:rPr>
              <a:t> </a:t>
            </a:r>
            <a:r>
              <a:rPr lang="en-US" sz="2400" dirty="0" err="1">
                <a:solidFill>
                  <a:srgbClr val="333333"/>
                </a:solidFill>
              </a:rPr>
              <a:t>jorden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skjuler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 (</a:t>
            </a:r>
            <a:r>
              <a:rPr lang="en-US" sz="2400" dirty="0" err="1">
                <a:solidFill>
                  <a:srgbClr val="333333"/>
                </a:solidFill>
              </a:rPr>
              <a:t>f.eks</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himmel</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stjerner</a:t>
            </a:r>
            <a:r>
              <a:rPr lang="en-US" sz="2400" dirty="0">
                <a:solidFill>
                  <a:srgbClr val="333333"/>
                </a:solidFill>
              </a:rPr>
              <a:t> </a:t>
            </a:r>
            <a:r>
              <a:rPr lang="en-US" sz="2400" dirty="0" err="1">
                <a:solidFill>
                  <a:srgbClr val="333333"/>
                </a:solidFill>
              </a:rPr>
              <a:t>forklares</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tekniske</a:t>
            </a:r>
            <a:r>
              <a:rPr lang="en-US" sz="2400" dirty="0">
                <a:solidFill>
                  <a:srgbClr val="333333"/>
                </a:solidFill>
              </a:rPr>
              <a:t> </a:t>
            </a:r>
            <a:r>
              <a:rPr lang="en-US" sz="2400" dirty="0" err="1">
                <a:solidFill>
                  <a:srgbClr val="333333"/>
                </a:solidFill>
              </a:rPr>
              <a:t>begrensninger</a:t>
            </a:r>
            <a:r>
              <a:rPr lang="en-US" sz="2400" dirty="0">
                <a:solidFill>
                  <a:srgbClr val="333333"/>
                </a:solidFill>
              </a:rPr>
              <a:t> </a:t>
            </a:r>
            <a:r>
              <a:rPr lang="en-US" sz="2400" dirty="0" err="1">
                <a:solidFill>
                  <a:srgbClr val="333333"/>
                </a:solidFill>
              </a:rPr>
              <a:t>ved</a:t>
            </a:r>
            <a:r>
              <a:rPr lang="en-US" sz="2400" dirty="0">
                <a:solidFill>
                  <a:srgbClr val="333333"/>
                </a:solidFill>
              </a:rPr>
              <a:t> </a:t>
            </a:r>
            <a:r>
              <a:rPr lang="en-US" sz="2400" dirty="0" err="1">
                <a:solidFill>
                  <a:srgbClr val="333333"/>
                </a:solidFill>
              </a:rPr>
              <a:t>nattfotografering</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Vandrehistorier</a:t>
            </a:r>
            <a:r>
              <a:rPr lang="en-US" sz="2400" dirty="0">
                <a:solidFill>
                  <a:srgbClr val="333333"/>
                </a:solidFill>
              </a:rPr>
              <a:t> tar </a:t>
            </a:r>
            <a:r>
              <a:rPr lang="en-US" sz="2400" dirty="0" err="1">
                <a:solidFill>
                  <a:srgbClr val="333333"/>
                </a:solidFill>
              </a:rPr>
              <a:t>fakta</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av</a:t>
            </a:r>
            <a:r>
              <a:rPr lang="en-US" sz="2400" dirty="0">
                <a:solidFill>
                  <a:srgbClr val="333333"/>
                </a:solidFill>
              </a:rPr>
              <a:t> sin </a:t>
            </a:r>
            <a:r>
              <a:rPr lang="en-US" sz="2400" dirty="0" err="1">
                <a:solidFill>
                  <a:srgbClr val="333333"/>
                </a:solidFill>
              </a:rPr>
              <a:t>sammenheng</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utnytter</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maksimalt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155</a:t>
            </a:fld>
            <a:endParaRPr lang="de-DE">
              <a:latin typeface="+mn-lt"/>
            </a:endParaRPr>
          </a:p>
        </p:txBody>
      </p:sp>
    </p:spTree>
    <p:extLst>
      <p:ext uri="{BB962C8B-B14F-4D97-AF65-F5344CB8AC3E}">
        <p14:creationId xmlns:p14="http://schemas.microsoft.com/office/powerpoint/2010/main" val="13360323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7119</Words>
  <Application>Microsoft Office PowerPoint</Application>
  <PresentationFormat>Benutzerdefiniert</PresentationFormat>
  <Paragraphs>1308</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Times New Roman</vt:lpstr>
      <vt:lpstr>Arial</vt:lpstr>
      <vt:lpstr>Symbol</vt:lpstr>
      <vt:lpstr>Calibri</vt:lpstr>
      <vt:lpstr>WingDings</vt:lpstr>
      <vt:lpstr>Calibri Light</vt:lpstr>
      <vt:lpstr>UKE_PPT-Vorlage_16zu9</vt:lpstr>
      <vt:lpstr>MCT 2 A – Å trekke forhastede slutninger I</vt:lpstr>
      <vt:lpstr>Å trekke forhastede slutninger</vt:lpstr>
      <vt:lpstr>Å trekke forhastede slutninger</vt:lpstr>
      <vt:lpstr>Å trekke forhastede slutninger</vt:lpstr>
      <vt:lpstr>Å trekke forhastede slutninger</vt:lpstr>
      <vt:lpstr>Å trekke forhastede slutninger</vt:lpstr>
      <vt:lpstr>Slutninger uten 100% bevis</vt:lpstr>
      <vt:lpstr>Slutninger uten 100% bevis</vt:lpstr>
      <vt:lpstr>Slutninger uten 100% bevis</vt:lpstr>
      <vt:lpstr>Å trekke forhastede slutninger: i praksis</vt:lpstr>
      <vt:lpstr>Å trekke forhastede slutninger: i praksis</vt:lpstr>
      <vt:lpstr>Å trekke forhastede slutninger: i praksis</vt:lpstr>
      <vt:lpstr>Å trekke forhastede slutninger: i praksis - Vandrehistorier - (se slutten av presentasjonen for en alternativ oppgave)</vt:lpstr>
      <vt:lpstr>Å trekke forhastede slutninger: i praksis - Vandrehistorier -</vt:lpstr>
      <vt:lpstr>Å trekke forhastede slutninger: i praksis - Vandrehistorier -</vt:lpstr>
      <vt:lpstr>Å trekke forhastede slutninger: i praksis - Vandrehistorier -</vt:lpstr>
      <vt:lpstr>Hvordan oppsto denne vandrehistorien og andre konspirasjonsteorier?</vt:lpstr>
      <vt:lpstr>Hvordan oppsto denne vandrehistorien og andre konspirasjonsteorier?</vt:lpstr>
      <vt:lpstr>Hvordan oppsto denne vandrehistorien og andre konspirasjonsteorier?</vt:lpstr>
      <vt:lpstr>Hvorfor gjør vi dette?</vt:lpstr>
      <vt:lpstr>Hvorfor gjør vi dette?</vt:lpstr>
      <vt:lpstr>Hvordan å trekke forhastede slutninger bidrar til feiltokninger under psykose – eksempler</vt:lpstr>
      <vt:lpstr>Oppgave (1)</vt:lpstr>
      <vt:lpstr>Oppgave (1)</vt:lpstr>
      <vt:lpstr>Oppgave (1)</vt:lpstr>
      <vt:lpstr>Bilde 1</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2</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3</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4</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5</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Valgfritt: Videoklipp</vt:lpstr>
      <vt:lpstr>Bilde 6</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7</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8</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9</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10</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Oppgave 2:</vt:lpstr>
      <vt:lpstr>Hva ser du?</vt:lpstr>
      <vt:lpstr>Hva ser du nå?</vt:lpstr>
      <vt:lpstr>Hva ser du?</vt:lpstr>
      <vt:lpstr>Hva ser du?</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Hva ser du?</vt:lpstr>
      <vt:lpstr>Prøv å oppdage alle detaljer!</vt:lpstr>
      <vt:lpstr>PowerPoint-Präsentation</vt:lpstr>
      <vt:lpstr>Overføring til det virkelige liv</vt:lpstr>
      <vt:lpstr>Overføring til det virkelige liv</vt:lpstr>
      <vt:lpstr>Overføring til det virkelige liv</vt:lpstr>
      <vt:lpstr>Overføring til det virkelige liv</vt:lpstr>
      <vt:lpstr>Overføring til det virkelige liv</vt:lpstr>
      <vt:lpstr>Hva har dette med psykose å gjøre?</vt:lpstr>
      <vt:lpstr>Hva har dette med psykose å gjøre?</vt:lpstr>
      <vt:lpstr>Hva har dette med psykose å gjøre?</vt:lpstr>
      <vt:lpstr>Takk for oppmerksomheten!</vt:lpstr>
      <vt:lpstr>PowerPoint-Präsentation</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Hvordan oppsto denne vandrehistorien og andre konspirasjonsteorier?</vt:lpstr>
      <vt:lpstr>Hvordan oppsto denne vandrehistorien og andre konspirasjonsteorier?</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483</cp:revision>
  <dcterms:created xsi:type="dcterms:W3CDTF">2002-10-15T10:55:06Z</dcterms:created>
  <dcterms:modified xsi:type="dcterms:W3CDTF">2022-08-10T09:33:30Z</dcterms:modified>
</cp:coreProperties>
</file>