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4" r:id="rId1"/>
  </p:sldMasterIdLst>
  <p:notesMasterIdLst>
    <p:notesMasterId r:id="rId127"/>
  </p:notesMasterIdLst>
  <p:handoutMasterIdLst>
    <p:handoutMasterId r:id="rId128"/>
  </p:handoutMasterIdLst>
  <p:sldIdLst>
    <p:sldId id="1172" r:id="rId2"/>
    <p:sldId id="1089" r:id="rId3"/>
    <p:sldId id="1149" r:id="rId4"/>
    <p:sldId id="1148" r:id="rId5"/>
    <p:sldId id="1147" r:id="rId6"/>
    <p:sldId id="1146" r:id="rId7"/>
    <p:sldId id="1101" r:id="rId8"/>
    <p:sldId id="1151" r:id="rId9"/>
    <p:sldId id="1150" r:id="rId10"/>
    <p:sldId id="1103" r:id="rId11"/>
    <p:sldId id="1153" r:id="rId12"/>
    <p:sldId id="1152" r:id="rId13"/>
    <p:sldId id="1025" r:id="rId14"/>
    <p:sldId id="1074" r:id="rId15"/>
    <p:sldId id="1114" r:id="rId16"/>
    <p:sldId id="1028" r:id="rId17"/>
    <p:sldId id="1030" r:id="rId18"/>
    <p:sldId id="1029" r:id="rId19"/>
    <p:sldId id="1115" r:id="rId20"/>
    <p:sldId id="1091" r:id="rId21"/>
    <p:sldId id="1154" r:id="rId22"/>
    <p:sldId id="1073" r:id="rId23"/>
    <p:sldId id="1093" r:id="rId24"/>
    <p:sldId id="1175" r:id="rId25"/>
    <p:sldId id="1174" r:id="rId26"/>
    <p:sldId id="1173" r:id="rId27"/>
    <p:sldId id="670" r:id="rId28"/>
    <p:sldId id="936" r:id="rId29"/>
    <p:sldId id="937" r:id="rId30"/>
    <p:sldId id="938" r:id="rId31"/>
    <p:sldId id="939" r:id="rId32"/>
    <p:sldId id="940" r:id="rId33"/>
    <p:sldId id="941" r:id="rId34"/>
    <p:sldId id="942" r:id="rId35"/>
    <p:sldId id="943" r:id="rId36"/>
    <p:sldId id="671" r:id="rId37"/>
    <p:sldId id="944" r:id="rId38"/>
    <p:sldId id="945" r:id="rId39"/>
    <p:sldId id="946" r:id="rId40"/>
    <p:sldId id="947" r:id="rId41"/>
    <p:sldId id="948" r:id="rId42"/>
    <p:sldId id="949" r:id="rId43"/>
    <p:sldId id="950" r:id="rId44"/>
    <p:sldId id="374" r:id="rId45"/>
    <p:sldId id="951" r:id="rId46"/>
    <p:sldId id="952" r:id="rId47"/>
    <p:sldId id="953" r:id="rId48"/>
    <p:sldId id="954" r:id="rId49"/>
    <p:sldId id="955" r:id="rId50"/>
    <p:sldId id="956" r:id="rId51"/>
    <p:sldId id="957" r:id="rId52"/>
    <p:sldId id="958" r:id="rId53"/>
    <p:sldId id="383" r:id="rId54"/>
    <p:sldId id="1041" r:id="rId55"/>
    <p:sldId id="1042" r:id="rId56"/>
    <p:sldId id="1043" r:id="rId57"/>
    <p:sldId id="1044" r:id="rId58"/>
    <p:sldId id="1045" r:id="rId59"/>
    <p:sldId id="1046" r:id="rId60"/>
    <p:sldId id="1047" r:id="rId61"/>
    <p:sldId id="1048" r:id="rId62"/>
    <p:sldId id="1155" r:id="rId63"/>
    <p:sldId id="1016" r:id="rId64"/>
    <p:sldId id="1056" r:id="rId65"/>
    <p:sldId id="1057" r:id="rId66"/>
    <p:sldId id="1058" r:id="rId67"/>
    <p:sldId id="1059" r:id="rId68"/>
    <p:sldId id="1060" r:id="rId69"/>
    <p:sldId id="1061" r:id="rId70"/>
    <p:sldId id="1062" r:id="rId71"/>
    <p:sldId id="1063" r:id="rId72"/>
    <p:sldId id="384" r:id="rId73"/>
    <p:sldId id="1064" r:id="rId74"/>
    <p:sldId id="1065" r:id="rId75"/>
    <p:sldId id="1066" r:id="rId76"/>
    <p:sldId id="1067" r:id="rId77"/>
    <p:sldId id="1068" r:id="rId78"/>
    <p:sldId id="1069" r:id="rId79"/>
    <p:sldId id="1070" r:id="rId80"/>
    <p:sldId id="1071" r:id="rId81"/>
    <p:sldId id="394" r:id="rId82"/>
    <p:sldId id="1049" r:id="rId83"/>
    <p:sldId id="1050" r:id="rId84"/>
    <p:sldId id="1051" r:id="rId85"/>
    <p:sldId id="1052" r:id="rId86"/>
    <p:sldId id="1053" r:id="rId87"/>
    <p:sldId id="1054" r:id="rId88"/>
    <p:sldId id="1055" r:id="rId89"/>
    <p:sldId id="499" r:id="rId90"/>
    <p:sldId id="998" r:id="rId91"/>
    <p:sldId id="999" r:id="rId92"/>
    <p:sldId id="1000" r:id="rId93"/>
    <p:sldId id="1097" r:id="rId94"/>
    <p:sldId id="1156" r:id="rId95"/>
    <p:sldId id="1001" r:id="rId96"/>
    <p:sldId id="1002" r:id="rId97"/>
    <p:sldId id="1003" r:id="rId98"/>
    <p:sldId id="1004" r:id="rId99"/>
    <p:sldId id="1005" r:id="rId100"/>
    <p:sldId id="1006" r:id="rId101"/>
    <p:sldId id="1013" r:id="rId102"/>
    <p:sldId id="1012" r:id="rId103"/>
    <p:sldId id="1011" r:id="rId104"/>
    <p:sldId id="1008" r:id="rId105"/>
    <p:sldId id="1009" r:id="rId106"/>
    <p:sldId id="1010" r:id="rId107"/>
    <p:sldId id="1139" r:id="rId108"/>
    <p:sldId id="1160" r:id="rId109"/>
    <p:sldId id="1159" r:id="rId110"/>
    <p:sldId id="1158" r:id="rId111"/>
    <p:sldId id="1157" r:id="rId112"/>
    <p:sldId id="1099" r:id="rId113"/>
    <p:sldId id="1162" r:id="rId114"/>
    <p:sldId id="1161" r:id="rId115"/>
    <p:sldId id="1145" r:id="rId116"/>
    <p:sldId id="1104" r:id="rId117"/>
    <p:sldId id="1163" r:id="rId118"/>
    <p:sldId id="1164" r:id="rId119"/>
    <p:sldId id="1165" r:id="rId120"/>
    <p:sldId id="1166" r:id="rId121"/>
    <p:sldId id="1167" r:id="rId122"/>
    <p:sldId id="1168" r:id="rId123"/>
    <p:sldId id="1169" r:id="rId124"/>
    <p:sldId id="1170" r:id="rId125"/>
    <p:sldId id="1171" r:id="rId126"/>
  </p:sldIdLst>
  <p:sldSz cx="12195175" cy="6858000"/>
  <p:notesSz cx="7099300" cy="10234613"/>
  <p:embeddedFontLst>
    <p:embeddedFont>
      <p:font typeface="Calibri" panose="020F0502020204030204" pitchFamily="34" charset="0"/>
      <p:regular r:id="rId129"/>
      <p:bold r:id="rId130"/>
      <p:italic r:id="rId131"/>
      <p:boldItalic r:id="rId132"/>
    </p:embeddedFont>
    <p:embeddedFont>
      <p:font typeface="Calibri Light" panose="020F0302020204030204" pitchFamily="34" charset="0"/>
      <p:regular r:id="rId133"/>
      <p:italic r:id="rId134"/>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40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40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40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4000" kern="1200">
        <a:solidFill>
          <a:schemeClr val="tx1"/>
        </a:solidFill>
        <a:latin typeface="+mn-lt"/>
        <a:ea typeface="+mn-ea"/>
        <a:cs typeface="Times New Roman" panose="02020603050405020304" pitchFamily="18" charset="0"/>
      </a:defRPr>
    </a:lvl5pPr>
    <a:lvl6pPr marL="2286000" algn="l" defTabSz="914400" rtl="0" eaLnBrk="1" latinLnBrk="0" hangingPunct="1">
      <a:defRPr sz="40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40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40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40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045">
          <p15:clr>
            <a:srgbClr val="A4A3A4"/>
          </p15:clr>
        </p15:guide>
        <p15:guide id="2" pos="3424">
          <p15:clr>
            <a:srgbClr val="A4A3A4"/>
          </p15:clr>
        </p15:guide>
        <p15:guide id="3" pos="45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55" autoAdjust="0"/>
    <p:restoredTop sz="94634" autoAdjust="0"/>
  </p:normalViewPr>
  <p:slideViewPr>
    <p:cSldViewPr>
      <p:cViewPr varScale="1">
        <p:scale>
          <a:sx n="98" d="100"/>
          <a:sy n="98" d="100"/>
        </p:scale>
        <p:origin x="220" y="56"/>
      </p:cViewPr>
      <p:guideLst>
        <p:guide orient="horz" pos="3045"/>
        <p:guide pos="3424"/>
        <p:guide pos="456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5598"/>
    </p:cViewPr>
  </p:sorter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6.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font" Target="fonts/font1.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2.fntdata"/><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3.fntdata"/><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font" Target="fonts/font4.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52EA1B0F-CA07-4E05-A13F-138240B887CD}" type="slidenum">
              <a:rPr lang="en-GB" altLang="de-DE"/>
              <a:pPr/>
              <a:t>‹Nr.›</a:t>
            </a:fld>
            <a:endParaRPr lang="en-GB" altLang="de-DE"/>
          </a:p>
        </p:txBody>
      </p:sp>
    </p:spTree>
    <p:extLst>
      <p:ext uri="{BB962C8B-B14F-4D97-AF65-F5344CB8AC3E}">
        <p14:creationId xmlns:p14="http://schemas.microsoft.com/office/powerpoint/2010/main" val="38042451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cs typeface="+mn-cs"/>
              </a:defRPr>
            </a:lvl1pPr>
          </a:lstStyle>
          <a:p>
            <a:pPr>
              <a:defRPr/>
            </a:pPr>
            <a:endParaRPr lang="de-DE"/>
          </a:p>
        </p:txBody>
      </p:sp>
      <p:sp>
        <p:nvSpPr>
          <p:cNvPr id="133124"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790E8C71-4F17-4441-9025-7D4D24B4B63A}" type="slidenum">
              <a:rPr lang="de-DE" altLang="de-DE"/>
              <a:pPr/>
              <a:t>‹Nr.›</a:t>
            </a:fld>
            <a:endParaRPr lang="de-DE" altLang="de-DE"/>
          </a:p>
        </p:txBody>
      </p:sp>
    </p:spTree>
    <p:extLst>
      <p:ext uri="{BB962C8B-B14F-4D97-AF65-F5344CB8AC3E}">
        <p14:creationId xmlns:p14="http://schemas.microsoft.com/office/powerpoint/2010/main" val="33887136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C96483-6173-4281-A78B-81A8A52AB483}" type="slidenum">
              <a:rPr lang="de-DE" altLang="de-DE" sz="1300"/>
              <a:pPr eaLnBrk="1" hangingPunct="1">
                <a:spcBef>
                  <a:spcPct val="0"/>
                </a:spcBef>
              </a:pPr>
              <a:t>2</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0462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C96483-6173-4281-A78B-81A8A52AB483}" type="slidenum">
              <a:rPr lang="de-DE" altLang="de-DE" sz="1300"/>
              <a:pPr eaLnBrk="1" hangingPunct="1">
                <a:spcBef>
                  <a:spcPct val="0"/>
                </a:spcBef>
              </a:pPr>
              <a:t>3</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0462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C96483-6173-4281-A78B-81A8A52AB483}" type="slidenum">
              <a:rPr lang="de-DE" altLang="de-DE" sz="1300"/>
              <a:pPr eaLnBrk="1" hangingPunct="1">
                <a:spcBef>
                  <a:spcPct val="0"/>
                </a:spcBef>
              </a:pPr>
              <a:t>4</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0462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C96483-6173-4281-A78B-81A8A52AB483}" type="slidenum">
              <a:rPr lang="de-DE" altLang="de-DE" sz="1300"/>
              <a:pPr eaLnBrk="1" hangingPunct="1">
                <a:spcBef>
                  <a:spcPct val="0"/>
                </a:spcBef>
              </a:pPr>
              <a:t>5</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0462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C96483-6173-4281-A78B-81A8A52AB483}" type="slidenum">
              <a:rPr lang="de-DE" altLang="de-DE" sz="1300"/>
              <a:pPr eaLnBrk="1" hangingPunct="1">
                <a:spcBef>
                  <a:spcPct val="0"/>
                </a:spcBef>
              </a:pPr>
              <a:t>6</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0462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B69700-894F-4BFF-8567-B97FCE74E17E}" type="slidenum">
              <a:rPr lang="de-DE" altLang="de-DE" sz="1300"/>
              <a:pPr eaLnBrk="1" hangingPunct="1">
                <a:spcBef>
                  <a:spcPct val="0"/>
                </a:spcBef>
              </a:pPr>
              <a:t>7</a:t>
            </a:fld>
            <a:endParaRPr lang="de-DE"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8823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B69700-894F-4BFF-8567-B97FCE74E17E}" type="slidenum">
              <a:rPr lang="de-DE" altLang="de-DE" sz="1300"/>
              <a:pPr eaLnBrk="1" hangingPunct="1">
                <a:spcBef>
                  <a:spcPct val="0"/>
                </a:spcBef>
              </a:pPr>
              <a:t>8</a:t>
            </a:fld>
            <a:endParaRPr lang="de-DE"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8823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B69700-894F-4BFF-8567-B97FCE74E17E}" type="slidenum">
              <a:rPr lang="de-DE" altLang="de-DE" sz="1300"/>
              <a:pPr eaLnBrk="1" hangingPunct="1">
                <a:spcBef>
                  <a:spcPct val="0"/>
                </a:spcBef>
              </a:pPr>
              <a:t>9</a:t>
            </a:fld>
            <a:endParaRPr lang="de-DE"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8823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4971B7-087B-4420-9A7F-2A3190EDD2E0}" type="slidenum">
              <a:rPr lang="de-DE" altLang="de-DE" sz="1300"/>
              <a:pPr eaLnBrk="1" hangingPunct="1">
                <a:spcBef>
                  <a:spcPct val="0"/>
                </a:spcBef>
              </a:pPr>
              <a:t>10</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150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4971B7-087B-4420-9A7F-2A3190EDD2E0}" type="slidenum">
              <a:rPr lang="de-DE" altLang="de-DE" sz="1300"/>
              <a:pPr eaLnBrk="1" hangingPunct="1">
                <a:spcBef>
                  <a:spcPct val="0"/>
                </a:spcBef>
              </a:pPr>
              <a:t>11</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150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4971B7-087B-4420-9A7F-2A3190EDD2E0}" type="slidenum">
              <a:rPr lang="de-DE" altLang="de-DE" sz="1300"/>
              <a:pPr eaLnBrk="1" hangingPunct="1">
                <a:spcBef>
                  <a:spcPct val="0"/>
                </a:spcBef>
              </a:pPr>
              <a:t>12</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150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30A196-CF98-4551-8DE6-99525004E698}" type="slidenum">
              <a:rPr lang="de-DE" altLang="de-DE" sz="1300"/>
              <a:pPr eaLnBrk="1" hangingPunct="1">
                <a:spcBef>
                  <a:spcPct val="0"/>
                </a:spcBef>
              </a:pPr>
              <a:t>13</a:t>
            </a:fld>
            <a:endParaRPr lang="de-DE" altLang="de-DE" sz="13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8984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2D8BDD-551F-4AFB-AC7E-F465B2FAD70A}" type="slidenum">
              <a:rPr lang="de-DE" altLang="de-DE" sz="1300"/>
              <a:pPr eaLnBrk="1" hangingPunct="1">
                <a:spcBef>
                  <a:spcPct val="0"/>
                </a:spcBef>
              </a:pPr>
              <a:t>14</a:t>
            </a:fld>
            <a:endParaRPr lang="de-DE" altLang="de-DE" sz="13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8026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52A1A9-08B2-4324-8A03-B2CDD60AABBE}" type="slidenum">
              <a:rPr lang="de-DE" altLang="de-DE" sz="1300"/>
              <a:pPr eaLnBrk="1" hangingPunct="1">
                <a:spcBef>
                  <a:spcPct val="0"/>
                </a:spcBef>
              </a:pPr>
              <a:t>15</a:t>
            </a:fld>
            <a:endParaRPr lang="de-DE" altLang="de-DE" sz="13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97284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AC67D6-8C5A-4C09-863A-1A2935B040B3}" type="slidenum">
              <a:rPr lang="de-DE" altLang="de-DE" sz="1300"/>
              <a:pPr eaLnBrk="1" hangingPunct="1">
                <a:spcBef>
                  <a:spcPct val="0"/>
                </a:spcBef>
              </a:pPr>
              <a:t>16</a:t>
            </a:fld>
            <a:endParaRPr lang="de-DE" altLang="de-DE" sz="13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4691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A3C885-9742-4964-85A0-98B85343CD32}" type="slidenum">
              <a:rPr lang="de-DE" altLang="de-DE" sz="1300"/>
              <a:pPr eaLnBrk="1" hangingPunct="1">
                <a:spcBef>
                  <a:spcPct val="0"/>
                </a:spcBef>
              </a:pPr>
              <a:t>17</a:t>
            </a:fld>
            <a:endParaRPr lang="de-DE" altLang="de-DE" sz="13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3145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2ED335-F125-4633-9027-529B969D416C}" type="slidenum">
              <a:rPr lang="de-DE" altLang="de-DE" sz="1300"/>
              <a:pPr eaLnBrk="1" hangingPunct="1">
                <a:spcBef>
                  <a:spcPct val="0"/>
                </a:spcBef>
              </a:pPr>
              <a:t>18</a:t>
            </a:fld>
            <a:endParaRPr lang="de-DE" altLang="de-DE" sz="13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22440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3A2D7C-1446-4689-BA83-CFD219E47CB6}" type="slidenum">
              <a:rPr lang="de-DE" altLang="de-DE" sz="1300"/>
              <a:pPr eaLnBrk="1" hangingPunct="1">
                <a:spcBef>
                  <a:spcPct val="0"/>
                </a:spcBef>
              </a:pPr>
              <a:t>19</a:t>
            </a:fld>
            <a:endParaRPr lang="de-DE" altLang="de-DE" sz="13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49621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225A0F-D762-4579-83AC-0729A815BD81}" type="slidenum">
              <a:rPr lang="de-DE" altLang="de-DE" sz="1300"/>
              <a:pPr eaLnBrk="1" hangingPunct="1">
                <a:spcBef>
                  <a:spcPct val="0"/>
                </a:spcBef>
              </a:pPr>
              <a:t>20</a:t>
            </a:fld>
            <a:endParaRPr lang="de-DE" altLang="de-DE" sz="1300"/>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3710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225A0F-D762-4579-83AC-0729A815BD81}" type="slidenum">
              <a:rPr lang="de-DE" altLang="de-DE" sz="1300"/>
              <a:pPr eaLnBrk="1" hangingPunct="1">
                <a:spcBef>
                  <a:spcPct val="0"/>
                </a:spcBef>
              </a:pPr>
              <a:t>21</a:t>
            </a:fld>
            <a:endParaRPr lang="de-DE" altLang="de-DE" sz="1300"/>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3710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E8179E-E9DC-42C4-B66A-642B6945B09F}" type="slidenum">
              <a:rPr lang="de-DE" altLang="de-DE" sz="1300"/>
              <a:pPr eaLnBrk="1" hangingPunct="1">
                <a:spcBef>
                  <a:spcPct val="0"/>
                </a:spcBef>
              </a:pPr>
              <a:t>22</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119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1BDA4-9C2A-4A96-8C45-69E675564AEC}" type="slidenum">
              <a:rPr lang="de-DE" altLang="de-DE" sz="1300"/>
              <a:pPr eaLnBrk="1" hangingPunct="1">
                <a:spcBef>
                  <a:spcPct val="0"/>
                </a:spcBef>
              </a:pPr>
              <a:t>23</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994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1BDA4-9C2A-4A96-8C45-69E675564AEC}" type="slidenum">
              <a:rPr lang="de-DE" altLang="de-DE" sz="1300"/>
              <a:pPr eaLnBrk="1" hangingPunct="1">
                <a:spcBef>
                  <a:spcPct val="0"/>
                </a:spcBef>
              </a:pPr>
              <a:t>24</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994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1BDA4-9C2A-4A96-8C45-69E675564AEC}" type="slidenum">
              <a:rPr lang="de-DE" altLang="de-DE" sz="1300"/>
              <a:pPr eaLnBrk="1" hangingPunct="1">
                <a:spcBef>
                  <a:spcPct val="0"/>
                </a:spcBef>
              </a:pPr>
              <a:t>25</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9940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1BDA4-9C2A-4A96-8C45-69E675564AEC}" type="slidenum">
              <a:rPr lang="de-DE" altLang="de-DE" sz="1300"/>
              <a:pPr eaLnBrk="1" hangingPunct="1">
                <a:spcBef>
                  <a:spcPct val="0"/>
                </a:spcBef>
              </a:pPr>
              <a:t>26</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9940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326A6A-C12B-423D-8412-E8C1DDB725E7}" type="slidenum">
              <a:rPr lang="de-DE" altLang="de-DE" sz="1300"/>
              <a:pPr eaLnBrk="1" hangingPunct="1">
                <a:spcBef>
                  <a:spcPct val="0"/>
                </a:spcBef>
              </a:pPr>
              <a:t>27</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1571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FD22C8-F21E-4206-8A47-C90DED9ABFAD}" type="slidenum">
              <a:rPr lang="de-DE" altLang="de-DE" sz="1300"/>
              <a:pPr eaLnBrk="1" hangingPunct="1">
                <a:spcBef>
                  <a:spcPct val="0"/>
                </a:spcBef>
              </a:pPr>
              <a:t>28</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44475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5C0325-4384-4E10-8A35-F8E08D51D747}" type="slidenum">
              <a:rPr lang="de-DE" altLang="de-DE" sz="1300"/>
              <a:pPr eaLnBrk="1" hangingPunct="1">
                <a:spcBef>
                  <a:spcPct val="0"/>
                </a:spcBef>
              </a:pPr>
              <a:t>29</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1227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D0DC76-665F-4621-9779-B9FA22C1F23C}" type="slidenum">
              <a:rPr lang="de-DE" altLang="de-DE" sz="1300"/>
              <a:pPr eaLnBrk="1" hangingPunct="1">
                <a:spcBef>
                  <a:spcPct val="0"/>
                </a:spcBef>
              </a:pPr>
              <a:t>30</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02100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6EE118-461D-4F53-9B92-FB4C466B5D52}" type="slidenum">
              <a:rPr lang="de-DE" altLang="de-DE" sz="1300"/>
              <a:pPr eaLnBrk="1" hangingPunct="1">
                <a:spcBef>
                  <a:spcPct val="0"/>
                </a:spcBef>
              </a:pPr>
              <a:t>31</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83997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D4B5AC-A30E-4EF1-85F6-CFA4917E4EF1}" type="slidenum">
              <a:rPr lang="de-DE" altLang="de-DE" sz="1300"/>
              <a:pPr eaLnBrk="1" hangingPunct="1">
                <a:spcBef>
                  <a:spcPct val="0"/>
                </a:spcBef>
              </a:pPr>
              <a:t>32</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7932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E6BA4B-BFBA-41CC-B4EE-DB58BDD24886}" type="slidenum">
              <a:rPr lang="de-DE" altLang="de-DE" sz="1300"/>
              <a:pPr eaLnBrk="1" hangingPunct="1">
                <a:spcBef>
                  <a:spcPct val="0"/>
                </a:spcBef>
              </a:pPr>
              <a:t>33</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91367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2C3016-A782-4D84-B847-5CE21DC17911}" type="slidenum">
              <a:rPr lang="de-DE" altLang="de-DE" sz="1300"/>
              <a:pPr eaLnBrk="1" hangingPunct="1">
                <a:spcBef>
                  <a:spcPct val="0"/>
                </a:spcBef>
              </a:pPr>
              <a:t>34</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63650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8489ED-43A3-4C3D-ACA7-2D65F6F1BD5E}" type="slidenum">
              <a:rPr lang="de-DE" altLang="de-DE" sz="1300"/>
              <a:pPr eaLnBrk="1" hangingPunct="1">
                <a:spcBef>
                  <a:spcPct val="0"/>
                </a:spcBef>
              </a:pPr>
              <a:t>35</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55291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382DD1-C5C6-45BD-966E-4AD94F91B5CB}" type="slidenum">
              <a:rPr lang="de-DE" altLang="de-DE" sz="1300"/>
              <a:pPr eaLnBrk="1" hangingPunct="1">
                <a:spcBef>
                  <a:spcPct val="0"/>
                </a:spcBef>
              </a:pPr>
              <a:t>36</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82558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0106B2-1ABE-4B76-B530-85CED60D1E8F}" type="slidenum">
              <a:rPr lang="de-DE" altLang="de-DE" sz="1300"/>
              <a:pPr eaLnBrk="1" hangingPunct="1">
                <a:spcBef>
                  <a:spcPct val="0"/>
                </a:spcBef>
              </a:pPr>
              <a:t>37</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14406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446610-3EEB-4097-8DA7-9A57C4F4FE2F}" type="slidenum">
              <a:rPr lang="de-DE" altLang="de-DE" sz="1300"/>
              <a:pPr eaLnBrk="1" hangingPunct="1">
                <a:spcBef>
                  <a:spcPct val="0"/>
                </a:spcBef>
              </a:pPr>
              <a:t>38</a:t>
            </a:fld>
            <a:endParaRPr lang="de-DE" altLang="de-DE" sz="1300"/>
          </a:p>
        </p:txBody>
      </p:sp>
      <p:sp>
        <p:nvSpPr>
          <p:cNvPr id="172035" name="Rectangle 1026"/>
          <p:cNvSpPr>
            <a:spLocks noGrp="1" noRot="1" noChangeAspect="1" noChangeArrowheads="1" noTextEdit="1"/>
          </p:cNvSpPr>
          <p:nvPr>
            <p:ph type="sldImg"/>
          </p:nvPr>
        </p:nvSpPr>
        <p:spPr>
          <a:xfrm>
            <a:off x="139700" y="768350"/>
            <a:ext cx="6821488"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28207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FA3E74-897A-42BA-958C-5D32268FB807}" type="slidenum">
              <a:rPr lang="de-DE" altLang="de-DE" sz="1300"/>
              <a:pPr eaLnBrk="1" hangingPunct="1">
                <a:spcBef>
                  <a:spcPct val="0"/>
                </a:spcBef>
              </a:pPr>
              <a:t>39</a:t>
            </a:fld>
            <a:endParaRPr lang="de-DE" altLang="de-DE" sz="1300"/>
          </a:p>
        </p:txBody>
      </p:sp>
      <p:sp>
        <p:nvSpPr>
          <p:cNvPr id="173059" name="Rectangle 1026"/>
          <p:cNvSpPr>
            <a:spLocks noGrp="1" noRot="1" noChangeAspect="1" noChangeArrowheads="1" noTextEdit="1"/>
          </p:cNvSpPr>
          <p:nvPr>
            <p:ph type="sldImg"/>
          </p:nvPr>
        </p:nvSpPr>
        <p:spPr>
          <a:xfrm>
            <a:off x="139700" y="768350"/>
            <a:ext cx="6821488" cy="3836988"/>
          </a:xfrm>
          <a:ln/>
        </p:spPr>
      </p:sp>
      <p:sp>
        <p:nvSpPr>
          <p:cNvPr id="1730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7067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E65EA3-2140-4ED6-B8AB-5F0E330C1E7D}" type="slidenum">
              <a:rPr lang="de-DE" altLang="de-DE" sz="1300"/>
              <a:pPr eaLnBrk="1" hangingPunct="1">
                <a:spcBef>
                  <a:spcPct val="0"/>
                </a:spcBef>
              </a:pPr>
              <a:t>40</a:t>
            </a:fld>
            <a:endParaRPr lang="de-DE" altLang="de-DE" sz="1300"/>
          </a:p>
        </p:txBody>
      </p:sp>
      <p:sp>
        <p:nvSpPr>
          <p:cNvPr id="174083" name="Rectangle 1026"/>
          <p:cNvSpPr>
            <a:spLocks noGrp="1" noRot="1" noChangeAspect="1" noChangeArrowheads="1" noTextEdit="1"/>
          </p:cNvSpPr>
          <p:nvPr>
            <p:ph type="sldImg"/>
          </p:nvPr>
        </p:nvSpPr>
        <p:spPr>
          <a:xfrm>
            <a:off x="139700" y="768350"/>
            <a:ext cx="6821488" cy="3836988"/>
          </a:xfrm>
          <a:ln/>
        </p:spPr>
      </p:sp>
      <p:sp>
        <p:nvSpPr>
          <p:cNvPr id="1740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24473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37AB2A-C94E-4842-8350-B49BC0BA679D}" type="slidenum">
              <a:rPr lang="de-DE" altLang="de-DE" sz="1300"/>
              <a:pPr eaLnBrk="1" hangingPunct="1">
                <a:spcBef>
                  <a:spcPct val="0"/>
                </a:spcBef>
              </a:pPr>
              <a:t>41</a:t>
            </a:fld>
            <a:endParaRPr lang="de-DE" altLang="de-DE" sz="1300"/>
          </a:p>
        </p:txBody>
      </p:sp>
      <p:sp>
        <p:nvSpPr>
          <p:cNvPr id="175107" name="Rectangle 1026"/>
          <p:cNvSpPr>
            <a:spLocks noGrp="1" noRot="1" noChangeAspect="1" noChangeArrowheads="1" noTextEdit="1"/>
          </p:cNvSpPr>
          <p:nvPr>
            <p:ph type="sldImg"/>
          </p:nvPr>
        </p:nvSpPr>
        <p:spPr>
          <a:xfrm>
            <a:off x="139700" y="768350"/>
            <a:ext cx="6821488" cy="3836988"/>
          </a:xfrm>
          <a:ln/>
        </p:spPr>
      </p:sp>
      <p:sp>
        <p:nvSpPr>
          <p:cNvPr id="1751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48834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54B7B4-83E5-4E68-AED9-FB69CA38D7DF}" type="slidenum">
              <a:rPr lang="de-DE" altLang="de-DE" sz="1300"/>
              <a:pPr eaLnBrk="1" hangingPunct="1">
                <a:spcBef>
                  <a:spcPct val="0"/>
                </a:spcBef>
              </a:pPr>
              <a:t>42</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74464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CBCAA1-4FA0-4986-923A-4007046907D4}" type="slidenum">
              <a:rPr lang="de-DE" altLang="de-DE" sz="1300"/>
              <a:pPr eaLnBrk="1" hangingPunct="1">
                <a:spcBef>
                  <a:spcPct val="0"/>
                </a:spcBef>
              </a:pPr>
              <a:t>43</a:t>
            </a:fld>
            <a:endParaRPr lang="de-DE" altLang="de-DE" sz="1300"/>
          </a:p>
        </p:txBody>
      </p:sp>
      <p:sp>
        <p:nvSpPr>
          <p:cNvPr id="177155" name="Rectangle 1026"/>
          <p:cNvSpPr>
            <a:spLocks noGrp="1" noRot="1" noChangeAspect="1" noChangeArrowheads="1" noTextEdit="1"/>
          </p:cNvSpPr>
          <p:nvPr>
            <p:ph type="sldImg"/>
          </p:nvPr>
        </p:nvSpPr>
        <p:spPr>
          <a:xfrm>
            <a:off x="139700" y="768350"/>
            <a:ext cx="6821488" cy="3836988"/>
          </a:xfrm>
          <a:ln/>
        </p:spPr>
      </p:sp>
      <p:sp>
        <p:nvSpPr>
          <p:cNvPr id="1771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04282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9D4B64-EADF-43BD-AF90-91078C20B27C}" type="slidenum">
              <a:rPr lang="de-DE" altLang="de-DE" sz="1300"/>
              <a:pPr eaLnBrk="1" hangingPunct="1">
                <a:spcBef>
                  <a:spcPct val="0"/>
                </a:spcBef>
              </a:pPr>
              <a:t>44</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5201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46D499-817A-4F44-9371-B99B49E834C3}" type="slidenum">
              <a:rPr lang="de-DE" altLang="de-DE" sz="1300"/>
              <a:pPr eaLnBrk="1" hangingPunct="1">
                <a:spcBef>
                  <a:spcPct val="0"/>
                </a:spcBef>
              </a:pPr>
              <a:t>45</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50522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407DE9-1CD6-4D66-B640-B4F52C436020}" type="slidenum">
              <a:rPr lang="de-DE" altLang="de-DE" sz="1300"/>
              <a:pPr eaLnBrk="1" hangingPunct="1">
                <a:spcBef>
                  <a:spcPct val="0"/>
                </a:spcBef>
              </a:pPr>
              <a:t>46</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91345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5054D3-0A22-49AE-9FBA-388C3F4CBE67}" type="slidenum">
              <a:rPr lang="de-DE" altLang="de-DE" sz="1300"/>
              <a:pPr eaLnBrk="1" hangingPunct="1">
                <a:spcBef>
                  <a:spcPct val="0"/>
                </a:spcBef>
              </a:pPr>
              <a:t>47</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83321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F01051-1692-4BB8-9917-94D523E7ACC6}" type="slidenum">
              <a:rPr lang="de-DE" altLang="de-DE" sz="1300"/>
              <a:pPr eaLnBrk="1" hangingPunct="1">
                <a:spcBef>
                  <a:spcPct val="0"/>
                </a:spcBef>
              </a:pPr>
              <a:t>48</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88714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7440F5-8291-4FCF-874E-2341692316B1}" type="slidenum">
              <a:rPr lang="de-DE" altLang="de-DE" sz="1300"/>
              <a:pPr eaLnBrk="1" hangingPunct="1">
                <a:spcBef>
                  <a:spcPct val="0"/>
                </a:spcBef>
              </a:pPr>
              <a:t>49</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22151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1F40EB-ACDB-4A56-9703-9FD01596E048}" type="slidenum">
              <a:rPr lang="de-DE" altLang="de-DE" sz="1300"/>
              <a:pPr eaLnBrk="1" hangingPunct="1">
                <a:spcBef>
                  <a:spcPct val="0"/>
                </a:spcBef>
              </a:pPr>
              <a:t>50</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75473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2A46C4-EC5F-4210-95EF-4699EF1C7C44}" type="slidenum">
              <a:rPr lang="de-DE" altLang="de-DE" sz="1300"/>
              <a:pPr eaLnBrk="1" hangingPunct="1">
                <a:spcBef>
                  <a:spcPct val="0"/>
                </a:spcBef>
              </a:pPr>
              <a:t>51</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05512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F8F5C2-C6C7-41D6-A78B-DFE12842D91F}" type="slidenum">
              <a:rPr lang="de-DE" altLang="de-DE" sz="1300"/>
              <a:pPr eaLnBrk="1" hangingPunct="1">
                <a:spcBef>
                  <a:spcPct val="0"/>
                </a:spcBef>
              </a:pPr>
              <a:t>52</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25814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01F521-D0A4-435A-A977-C2E99B73B5F2}" type="slidenum">
              <a:rPr lang="de-DE" altLang="de-DE" sz="1300"/>
              <a:pPr eaLnBrk="1" hangingPunct="1">
                <a:spcBef>
                  <a:spcPct val="0"/>
                </a:spcBef>
              </a:pPr>
              <a:t>53</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60152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32F894-67B4-47BA-A3D3-09B358C09833}" type="slidenum">
              <a:rPr lang="de-DE" altLang="de-DE" sz="1300"/>
              <a:pPr eaLnBrk="1" hangingPunct="1">
                <a:spcBef>
                  <a:spcPct val="0"/>
                </a:spcBef>
              </a:pPr>
              <a:t>54</a:t>
            </a:fld>
            <a:endParaRPr lang="de-DE" altLang="de-DE" sz="1300"/>
          </a:p>
        </p:txBody>
      </p:sp>
      <p:sp>
        <p:nvSpPr>
          <p:cNvPr id="188419" name="Rectangle 2050"/>
          <p:cNvSpPr>
            <a:spLocks noGrp="1" noRot="1" noChangeAspect="1" noChangeArrowheads="1" noTextEdit="1"/>
          </p:cNvSpPr>
          <p:nvPr>
            <p:ph type="sldImg"/>
          </p:nvPr>
        </p:nvSpPr>
        <p:spPr>
          <a:xfrm>
            <a:off x="139700" y="768350"/>
            <a:ext cx="6821488" cy="3836988"/>
          </a:xfrm>
          <a:ln/>
        </p:spPr>
      </p:sp>
      <p:sp>
        <p:nvSpPr>
          <p:cNvPr id="18842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76834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26DE78-A2A5-4EDB-AA42-1E034874F864}" type="slidenum">
              <a:rPr lang="de-DE" altLang="de-DE" sz="1300"/>
              <a:pPr eaLnBrk="1" hangingPunct="1">
                <a:spcBef>
                  <a:spcPct val="0"/>
                </a:spcBef>
              </a:pPr>
              <a:t>55</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65189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10EC92-C688-4CD4-A219-F29C17BAE71C}" type="slidenum">
              <a:rPr lang="de-DE" altLang="de-DE" sz="1300"/>
              <a:pPr eaLnBrk="1" hangingPunct="1">
                <a:spcBef>
                  <a:spcPct val="0"/>
                </a:spcBef>
              </a:pPr>
              <a:t>56</a:t>
            </a:fld>
            <a:endParaRPr lang="de-DE" altLang="de-DE" sz="1300"/>
          </a:p>
        </p:txBody>
      </p:sp>
      <p:sp>
        <p:nvSpPr>
          <p:cNvPr id="190467" name="Rectangle 1026"/>
          <p:cNvSpPr>
            <a:spLocks noGrp="1" noRot="1" noChangeAspect="1" noChangeArrowheads="1" noTextEdit="1"/>
          </p:cNvSpPr>
          <p:nvPr>
            <p:ph type="sldImg"/>
          </p:nvPr>
        </p:nvSpPr>
        <p:spPr>
          <a:xfrm>
            <a:off x="139700" y="768350"/>
            <a:ext cx="6821488" cy="3836988"/>
          </a:xfrm>
          <a:ln/>
        </p:spPr>
      </p:sp>
      <p:sp>
        <p:nvSpPr>
          <p:cNvPr id="1904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73950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F08E54-446F-4757-A074-FAC97F99B1AD}" type="slidenum">
              <a:rPr lang="de-DE" altLang="de-DE" sz="1300"/>
              <a:pPr eaLnBrk="1" hangingPunct="1">
                <a:spcBef>
                  <a:spcPct val="0"/>
                </a:spcBef>
              </a:pPr>
              <a:t>57</a:t>
            </a:fld>
            <a:endParaRPr lang="de-DE" altLang="de-DE" sz="1300"/>
          </a:p>
        </p:txBody>
      </p:sp>
      <p:sp>
        <p:nvSpPr>
          <p:cNvPr id="191491" name="Rectangle 1026"/>
          <p:cNvSpPr>
            <a:spLocks noGrp="1" noRot="1" noChangeAspect="1" noChangeArrowheads="1" noTextEdit="1"/>
          </p:cNvSpPr>
          <p:nvPr>
            <p:ph type="sldImg"/>
          </p:nvPr>
        </p:nvSpPr>
        <p:spPr>
          <a:xfrm>
            <a:off x="139700" y="768350"/>
            <a:ext cx="6821488" cy="3836988"/>
          </a:xfrm>
          <a:ln/>
        </p:spPr>
      </p:sp>
      <p:sp>
        <p:nvSpPr>
          <p:cNvPr id="191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639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05848A-65F9-4F3A-A329-69BE39D3BBB6}" type="slidenum">
              <a:rPr lang="de-DE" altLang="de-DE" sz="1300"/>
              <a:pPr eaLnBrk="1" hangingPunct="1">
                <a:spcBef>
                  <a:spcPct val="0"/>
                </a:spcBef>
              </a:pPr>
              <a:t>58</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48026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2F2CAF-79A3-4906-ADD0-66419F258F83}" type="slidenum">
              <a:rPr lang="de-DE" altLang="de-DE" sz="1300"/>
              <a:pPr eaLnBrk="1" hangingPunct="1">
                <a:spcBef>
                  <a:spcPct val="0"/>
                </a:spcBef>
              </a:pPr>
              <a:t>59</a:t>
            </a:fld>
            <a:endParaRPr lang="de-DE" altLang="de-DE" sz="1300"/>
          </a:p>
        </p:txBody>
      </p:sp>
      <p:sp>
        <p:nvSpPr>
          <p:cNvPr id="193539" name="Rectangle 1026"/>
          <p:cNvSpPr>
            <a:spLocks noGrp="1" noRot="1" noChangeAspect="1" noChangeArrowheads="1" noTextEdit="1"/>
          </p:cNvSpPr>
          <p:nvPr>
            <p:ph type="sldImg"/>
          </p:nvPr>
        </p:nvSpPr>
        <p:spPr>
          <a:xfrm>
            <a:off x="139700" y="768350"/>
            <a:ext cx="6821488" cy="3836988"/>
          </a:xfrm>
          <a:ln/>
        </p:spPr>
      </p:sp>
      <p:sp>
        <p:nvSpPr>
          <p:cNvPr id="1935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44263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29E23F-53F6-4572-8CEB-BC4D075CD57C}" type="slidenum">
              <a:rPr lang="de-DE" altLang="de-DE" sz="1300"/>
              <a:pPr eaLnBrk="1" hangingPunct="1">
                <a:spcBef>
                  <a:spcPct val="0"/>
                </a:spcBef>
              </a:pPr>
              <a:t>60</a:t>
            </a:fld>
            <a:endParaRPr lang="de-DE" altLang="de-DE" sz="1300"/>
          </a:p>
        </p:txBody>
      </p:sp>
      <p:sp>
        <p:nvSpPr>
          <p:cNvPr id="194563" name="Rectangle 1026"/>
          <p:cNvSpPr>
            <a:spLocks noGrp="1" noRot="1" noChangeAspect="1" noChangeArrowheads="1" noTextEdit="1"/>
          </p:cNvSpPr>
          <p:nvPr>
            <p:ph type="sldImg"/>
          </p:nvPr>
        </p:nvSpPr>
        <p:spPr>
          <a:xfrm>
            <a:off x="139700" y="768350"/>
            <a:ext cx="6821488" cy="3836988"/>
          </a:xfrm>
          <a:ln/>
        </p:spPr>
      </p:sp>
      <p:sp>
        <p:nvSpPr>
          <p:cNvPr id="1945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42596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EAA7FF-1DED-41CB-8A9B-A33366C71DB4}" type="slidenum">
              <a:rPr lang="de-DE" altLang="de-DE" sz="1300"/>
              <a:pPr eaLnBrk="1" hangingPunct="1">
                <a:spcBef>
                  <a:spcPct val="0"/>
                </a:spcBef>
              </a:pPr>
              <a:t>61</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45364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62</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44751A-2C1E-42E3-BF60-3422D6CAFB3A}" type="slidenum">
              <a:rPr lang="de-DE" altLang="de-DE" sz="1300"/>
              <a:pPr eaLnBrk="1" hangingPunct="1">
                <a:spcBef>
                  <a:spcPct val="0"/>
                </a:spcBef>
              </a:pPr>
              <a:t>63</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08327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398A2E-102A-46C5-A4D2-D41CEF226256}" type="slidenum">
              <a:rPr lang="de-DE" altLang="de-DE" sz="1300"/>
              <a:pPr eaLnBrk="1" hangingPunct="1">
                <a:spcBef>
                  <a:spcPct val="0"/>
                </a:spcBef>
              </a:pPr>
              <a:t>64</a:t>
            </a:fld>
            <a:endParaRPr lang="de-DE" altLang="de-DE" sz="1300"/>
          </a:p>
        </p:txBody>
      </p:sp>
      <p:sp>
        <p:nvSpPr>
          <p:cNvPr id="197635" name="Rectangle 1026"/>
          <p:cNvSpPr>
            <a:spLocks noGrp="1" noRot="1" noChangeAspect="1" noChangeArrowheads="1" noTextEdit="1"/>
          </p:cNvSpPr>
          <p:nvPr>
            <p:ph type="sldImg"/>
          </p:nvPr>
        </p:nvSpPr>
        <p:spPr>
          <a:xfrm>
            <a:off x="139700" y="768350"/>
            <a:ext cx="6821488" cy="3836988"/>
          </a:xfrm>
          <a:ln/>
        </p:spPr>
      </p:sp>
      <p:sp>
        <p:nvSpPr>
          <p:cNvPr id="1976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764761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C9856F-60CA-4F89-90B7-BF33C5B33925}" type="slidenum">
              <a:rPr lang="de-DE" altLang="de-DE" sz="1300"/>
              <a:pPr eaLnBrk="1" hangingPunct="1">
                <a:spcBef>
                  <a:spcPct val="0"/>
                </a:spcBef>
              </a:pPr>
              <a:t>65</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99536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35D3E0-4564-4F5A-9CE9-59ED8D098264}" type="slidenum">
              <a:rPr lang="de-DE" altLang="de-DE" sz="1300"/>
              <a:pPr eaLnBrk="1" hangingPunct="1">
                <a:spcBef>
                  <a:spcPct val="0"/>
                </a:spcBef>
              </a:pPr>
              <a:t>66</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18303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1DD96D-8724-4E17-A288-D1732753499D}" type="slidenum">
              <a:rPr lang="de-DE" altLang="de-DE" sz="1300"/>
              <a:pPr eaLnBrk="1" hangingPunct="1">
                <a:spcBef>
                  <a:spcPct val="0"/>
                </a:spcBef>
              </a:pPr>
              <a:t>67</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61660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5C7C72-CC5B-4D31-A7DC-2BF9E6A05F64}" type="slidenum">
              <a:rPr lang="de-DE" altLang="de-DE" sz="1300"/>
              <a:pPr eaLnBrk="1" hangingPunct="1">
                <a:spcBef>
                  <a:spcPct val="0"/>
                </a:spcBef>
              </a:pPr>
              <a:t>68</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86823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EE0EFF-7F6C-4115-9032-359A058F6990}" type="slidenum">
              <a:rPr lang="de-DE" altLang="de-DE" sz="1300"/>
              <a:pPr eaLnBrk="1" hangingPunct="1">
                <a:spcBef>
                  <a:spcPct val="0"/>
                </a:spcBef>
              </a:pPr>
              <a:t>69</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21055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710B3B-AE32-40F9-9410-006DD96643F0}" type="slidenum">
              <a:rPr lang="de-DE" altLang="de-DE" sz="1300"/>
              <a:pPr eaLnBrk="1" hangingPunct="1">
                <a:spcBef>
                  <a:spcPct val="0"/>
                </a:spcBef>
              </a:pPr>
              <a:t>70</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28487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AADF75-08C6-495F-A3E0-FF505DF190B2}" type="slidenum">
              <a:rPr lang="de-DE" altLang="de-DE" sz="1300"/>
              <a:pPr eaLnBrk="1" hangingPunct="1">
                <a:spcBef>
                  <a:spcPct val="0"/>
                </a:spcBef>
              </a:pPr>
              <a:t>71</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68699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74DF55-0FF9-4F72-AFC7-D5273CB153B7}" type="slidenum">
              <a:rPr lang="de-DE" altLang="de-DE" sz="1300"/>
              <a:pPr eaLnBrk="1" hangingPunct="1">
                <a:spcBef>
                  <a:spcPct val="0"/>
                </a:spcBef>
              </a:pPr>
              <a:t>72</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80504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60B64A-D0C2-49D8-88FE-86CB84F879F3}" type="slidenum">
              <a:rPr lang="de-DE" altLang="de-DE" sz="1300"/>
              <a:pPr eaLnBrk="1" hangingPunct="1">
                <a:spcBef>
                  <a:spcPct val="0"/>
                </a:spcBef>
              </a:pPr>
              <a:t>73</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79483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8A3D95-6423-4192-9831-AC8310350D84}" type="slidenum">
              <a:rPr lang="de-DE" altLang="de-DE" sz="1300"/>
              <a:pPr eaLnBrk="1" hangingPunct="1">
                <a:spcBef>
                  <a:spcPct val="0"/>
                </a:spcBef>
              </a:pPr>
              <a:t>74</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94318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E54A4D-7EF0-4AA2-B423-B9A4C9FA2071}" type="slidenum">
              <a:rPr lang="de-DE" altLang="de-DE" sz="1300"/>
              <a:pPr eaLnBrk="1" hangingPunct="1">
                <a:spcBef>
                  <a:spcPct val="0"/>
                </a:spcBef>
              </a:pPr>
              <a:t>75</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23484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22104F-28AF-4751-B169-718FEE4C00CE}" type="slidenum">
              <a:rPr lang="de-DE" altLang="de-DE" sz="1300"/>
              <a:pPr eaLnBrk="1" hangingPunct="1">
                <a:spcBef>
                  <a:spcPct val="0"/>
                </a:spcBef>
              </a:pPr>
              <a:t>76</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52975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878752-CE0E-40A6-866A-92EC17837D20}" type="slidenum">
              <a:rPr lang="de-DE" altLang="de-DE" sz="1300"/>
              <a:pPr eaLnBrk="1" hangingPunct="1">
                <a:spcBef>
                  <a:spcPct val="0"/>
                </a:spcBef>
              </a:pPr>
              <a:t>77</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888258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9B1422-6F9C-4606-A47A-341EE6942C28}" type="slidenum">
              <a:rPr lang="de-DE" altLang="de-DE" sz="1300"/>
              <a:pPr eaLnBrk="1" hangingPunct="1">
                <a:spcBef>
                  <a:spcPct val="0"/>
                </a:spcBef>
              </a:pPr>
              <a:t>78</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202664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AAA997-8469-41AE-A1BB-F846E93A1CAF}" type="slidenum">
              <a:rPr lang="de-DE" altLang="de-DE" sz="1300"/>
              <a:pPr eaLnBrk="1" hangingPunct="1">
                <a:spcBef>
                  <a:spcPct val="0"/>
                </a:spcBef>
              </a:pPr>
              <a:t>79</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53464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7BF81D-37A0-4FB3-852E-AD5EE19D8EEA}" type="slidenum">
              <a:rPr lang="de-DE" altLang="de-DE" sz="1300"/>
              <a:pPr eaLnBrk="1" hangingPunct="1">
                <a:spcBef>
                  <a:spcPct val="0"/>
                </a:spcBef>
              </a:pPr>
              <a:t>80</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02979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634B2E-5610-452A-AEA3-422AF375A758}" type="slidenum">
              <a:rPr lang="de-DE" altLang="de-DE" sz="1300"/>
              <a:pPr eaLnBrk="1" hangingPunct="1">
                <a:spcBef>
                  <a:spcPct val="0"/>
                </a:spcBef>
              </a:pPr>
              <a:t>81</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27254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843B93-5DD2-438C-9BC0-DC967C5B7D6E}" type="slidenum">
              <a:rPr lang="de-DE" altLang="de-DE" sz="1300"/>
              <a:pPr eaLnBrk="1" hangingPunct="1">
                <a:spcBef>
                  <a:spcPct val="0"/>
                </a:spcBef>
              </a:pPr>
              <a:t>82</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735409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596EF3-9AB6-4AE8-8E5F-CB01DAA56A5C}" type="slidenum">
              <a:rPr lang="de-DE" altLang="de-DE" sz="1300"/>
              <a:pPr eaLnBrk="1" hangingPunct="1">
                <a:spcBef>
                  <a:spcPct val="0"/>
                </a:spcBef>
              </a:pPr>
              <a:t>83</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928272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1E9F27-635A-460F-AC15-0AAECDD6779F}" type="slidenum">
              <a:rPr lang="de-DE" altLang="de-DE" sz="1300"/>
              <a:pPr eaLnBrk="1" hangingPunct="1">
                <a:spcBef>
                  <a:spcPct val="0"/>
                </a:spcBef>
              </a:pPr>
              <a:t>84</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73646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D05007-3A40-45D2-B4E0-EDEF74C1A072}" type="slidenum">
              <a:rPr lang="de-DE" altLang="de-DE" sz="1300"/>
              <a:pPr eaLnBrk="1" hangingPunct="1">
                <a:spcBef>
                  <a:spcPct val="0"/>
                </a:spcBef>
              </a:pPr>
              <a:t>85</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836917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D00702-85FA-45E5-9A67-0D9FC471B0B5}" type="slidenum">
              <a:rPr lang="de-DE" altLang="de-DE" sz="1300"/>
              <a:pPr eaLnBrk="1" hangingPunct="1">
                <a:spcBef>
                  <a:spcPct val="0"/>
                </a:spcBef>
              </a:pPr>
              <a:t>86</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87487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AEC78A-A6B3-4A21-8D31-94C80DB3F4F9}" type="slidenum">
              <a:rPr lang="de-DE" altLang="de-DE" sz="1300"/>
              <a:pPr eaLnBrk="1" hangingPunct="1">
                <a:spcBef>
                  <a:spcPct val="0"/>
                </a:spcBef>
              </a:pPr>
              <a:t>87</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662039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D27C14-BB63-47A0-84CE-890AD7AC7D15}" type="slidenum">
              <a:rPr lang="de-DE" altLang="de-DE" sz="1300"/>
              <a:pPr eaLnBrk="1" hangingPunct="1">
                <a:spcBef>
                  <a:spcPct val="0"/>
                </a:spcBef>
              </a:pPr>
              <a:t>88</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609561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A47DF3-7368-4309-A2C7-8DFA2DBBCC78}" type="slidenum">
              <a:rPr lang="de-DE" altLang="de-DE" sz="1300"/>
              <a:pPr eaLnBrk="1" hangingPunct="1">
                <a:spcBef>
                  <a:spcPct val="0"/>
                </a:spcBef>
              </a:pPr>
              <a:t>89</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151548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073A8D-5921-48AD-88D4-544689E3B6EC}" type="slidenum">
              <a:rPr lang="de-DE" altLang="de-DE" sz="1300"/>
              <a:pPr eaLnBrk="1" hangingPunct="1">
                <a:spcBef>
                  <a:spcPct val="0"/>
                </a:spcBef>
              </a:pPr>
              <a:t>90</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366848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2828D8-E305-47D2-9EC2-E6A97A273168}" type="slidenum">
              <a:rPr lang="de-DE" altLang="de-DE" sz="1300"/>
              <a:pPr eaLnBrk="1" hangingPunct="1">
                <a:spcBef>
                  <a:spcPct val="0"/>
                </a:spcBef>
              </a:pPr>
              <a:t>91</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830137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872AC9-6F71-4FC0-A222-12D91D783A4C}" type="slidenum">
              <a:rPr lang="de-DE" altLang="de-DE" sz="1300"/>
              <a:pPr eaLnBrk="1" hangingPunct="1">
                <a:spcBef>
                  <a:spcPct val="0"/>
                </a:spcBef>
              </a:pPr>
              <a:t>92</a:t>
            </a:fld>
            <a:endParaRPr lang="de-DE" altLang="de-DE" sz="1300"/>
          </a:p>
        </p:txBody>
      </p:sp>
      <p:sp>
        <p:nvSpPr>
          <p:cNvPr id="226307" name="Rectangle 1026"/>
          <p:cNvSpPr>
            <a:spLocks noGrp="1" noRot="1" noChangeAspect="1" noChangeArrowheads="1" noTextEdit="1"/>
          </p:cNvSpPr>
          <p:nvPr>
            <p:ph type="sldImg"/>
          </p:nvPr>
        </p:nvSpPr>
        <p:spPr>
          <a:xfrm>
            <a:off x="139700" y="768350"/>
            <a:ext cx="6821488" cy="3836988"/>
          </a:xfrm>
          <a:ln/>
        </p:spPr>
      </p:sp>
      <p:sp>
        <p:nvSpPr>
          <p:cNvPr id="2263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20372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231B3E-9A34-4D53-8D1E-C20645AE47F5}" type="slidenum">
              <a:rPr lang="de-DE" altLang="de-DE" sz="1300"/>
              <a:pPr eaLnBrk="1" hangingPunct="1">
                <a:spcBef>
                  <a:spcPct val="0"/>
                </a:spcBef>
              </a:pPr>
              <a:t>93</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438323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231B3E-9A34-4D53-8D1E-C20645AE47F5}" type="slidenum">
              <a:rPr lang="de-DE" altLang="de-DE" sz="1300"/>
              <a:pPr eaLnBrk="1" hangingPunct="1">
                <a:spcBef>
                  <a:spcPct val="0"/>
                </a:spcBef>
              </a:pPr>
              <a:t>94</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438323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D4F44A-3A2B-4067-8F7A-831C89D1144B}" type="slidenum">
              <a:rPr lang="de-DE" altLang="de-DE" sz="1300"/>
              <a:pPr eaLnBrk="1" hangingPunct="1">
                <a:spcBef>
                  <a:spcPct val="0"/>
                </a:spcBef>
              </a:pPr>
              <a:t>95</a:t>
            </a:fld>
            <a:endParaRPr lang="de-DE" altLang="de-DE" sz="1300"/>
          </a:p>
        </p:txBody>
      </p:sp>
      <p:sp>
        <p:nvSpPr>
          <p:cNvPr id="229379" name="Rectangle 1026"/>
          <p:cNvSpPr>
            <a:spLocks noGrp="1" noRot="1" noChangeAspect="1" noChangeArrowheads="1" noTextEdit="1"/>
          </p:cNvSpPr>
          <p:nvPr>
            <p:ph type="sldImg"/>
          </p:nvPr>
        </p:nvSpPr>
        <p:spPr>
          <a:xfrm>
            <a:off x="139700" y="768350"/>
            <a:ext cx="6821488" cy="3836988"/>
          </a:xfrm>
          <a:ln/>
        </p:spPr>
      </p:sp>
      <p:sp>
        <p:nvSpPr>
          <p:cNvPr id="229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49120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E35BAA-00E3-4D18-945F-F9DE38D614FE}" type="slidenum">
              <a:rPr lang="de-DE" altLang="de-DE" sz="1300"/>
              <a:pPr eaLnBrk="1" hangingPunct="1">
                <a:spcBef>
                  <a:spcPct val="0"/>
                </a:spcBef>
              </a:pPr>
              <a:t>96</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5367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A1EA00-58C5-48CD-9B15-296B136A4976}" type="slidenum">
              <a:rPr lang="de-DE" altLang="de-DE" sz="1300"/>
              <a:pPr eaLnBrk="1" hangingPunct="1">
                <a:spcBef>
                  <a:spcPct val="0"/>
                </a:spcBef>
              </a:pPr>
              <a:t>97</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420347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86C065-9322-4BD8-9D25-5A544436E8D8}" type="slidenum">
              <a:rPr lang="de-DE" altLang="de-DE" sz="1300"/>
              <a:pPr eaLnBrk="1" hangingPunct="1">
                <a:spcBef>
                  <a:spcPct val="0"/>
                </a:spcBef>
              </a:pPr>
              <a:t>98</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230548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07688D-2F31-4776-8B90-5C8C27C5ECB8}" type="slidenum">
              <a:rPr lang="de-DE" altLang="de-DE" sz="1300"/>
              <a:pPr eaLnBrk="1" hangingPunct="1">
                <a:spcBef>
                  <a:spcPct val="0"/>
                </a:spcBef>
              </a:pPr>
              <a:t>99</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372669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AFDA96-4D7B-47EF-9BDE-48F241CE5E35}" type="slidenum">
              <a:rPr lang="de-DE" altLang="de-DE" sz="1300"/>
              <a:pPr eaLnBrk="1" hangingPunct="1">
                <a:spcBef>
                  <a:spcPct val="0"/>
                </a:spcBef>
              </a:pPr>
              <a:t>100</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359465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590674-0149-4B8D-91AA-77C072A68212}" type="slidenum">
              <a:rPr lang="de-DE" altLang="de-DE" sz="1300"/>
              <a:pPr eaLnBrk="1" hangingPunct="1">
                <a:spcBef>
                  <a:spcPct val="0"/>
                </a:spcBef>
              </a:pPr>
              <a:t>101</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272068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7ED284-DE65-425A-9024-295702EA431B}" type="slidenum">
              <a:rPr lang="de-DE" altLang="de-DE" sz="1300"/>
              <a:pPr eaLnBrk="1" hangingPunct="1">
                <a:spcBef>
                  <a:spcPct val="0"/>
                </a:spcBef>
              </a:pPr>
              <a:t>102</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115830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2C6A38-D238-4124-9393-72AD141385D4}" type="slidenum">
              <a:rPr lang="de-DE" altLang="de-DE" sz="1300"/>
              <a:pPr eaLnBrk="1" hangingPunct="1">
                <a:spcBef>
                  <a:spcPct val="0"/>
                </a:spcBef>
              </a:pPr>
              <a:t>103</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106732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719107-AD01-4BE3-9C96-FCADCDD5E903}" type="slidenum">
              <a:rPr lang="de-DE" altLang="de-DE" sz="1300"/>
              <a:pPr eaLnBrk="1" hangingPunct="1">
                <a:spcBef>
                  <a:spcPct val="0"/>
                </a:spcBef>
              </a:pPr>
              <a:t>104</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268762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817769-76B6-40E3-9FD2-9EF4AED48A06}" type="slidenum">
              <a:rPr lang="de-DE" altLang="de-DE" sz="1300"/>
              <a:pPr eaLnBrk="1" hangingPunct="1">
                <a:spcBef>
                  <a:spcPct val="0"/>
                </a:spcBef>
              </a:pPr>
              <a:t>105</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401525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A719F-E817-485C-89E1-8C84DB99B45E}" type="slidenum">
              <a:rPr lang="de-DE" altLang="de-DE" sz="1300"/>
              <a:pPr eaLnBrk="1" hangingPunct="1">
                <a:spcBef>
                  <a:spcPct val="0"/>
                </a:spcBef>
              </a:pPr>
              <a:t>106</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179087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85BB33-C0FE-4D88-ADC7-58DC9A198779}" type="slidenum">
              <a:rPr lang="de-DE" altLang="de-DE" sz="1300"/>
              <a:pPr eaLnBrk="1" hangingPunct="1">
                <a:spcBef>
                  <a:spcPct val="0"/>
                </a:spcBef>
              </a:pPr>
              <a:t>107</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43613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85BB33-C0FE-4D88-ADC7-58DC9A198779}" type="slidenum">
              <a:rPr lang="de-DE" altLang="de-DE" sz="1300"/>
              <a:pPr eaLnBrk="1" hangingPunct="1">
                <a:spcBef>
                  <a:spcPct val="0"/>
                </a:spcBef>
              </a:pPr>
              <a:t>108</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43613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85BB33-C0FE-4D88-ADC7-58DC9A198779}" type="slidenum">
              <a:rPr lang="de-DE" altLang="de-DE" sz="1300"/>
              <a:pPr eaLnBrk="1" hangingPunct="1">
                <a:spcBef>
                  <a:spcPct val="0"/>
                </a:spcBef>
              </a:pPr>
              <a:t>109</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43613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85BB33-C0FE-4D88-ADC7-58DC9A198779}" type="slidenum">
              <a:rPr lang="de-DE" altLang="de-DE" sz="1300"/>
              <a:pPr eaLnBrk="1" hangingPunct="1">
                <a:spcBef>
                  <a:spcPct val="0"/>
                </a:spcBef>
              </a:pPr>
              <a:t>110</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43613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85BB33-C0FE-4D88-ADC7-58DC9A198779}" type="slidenum">
              <a:rPr lang="de-DE" altLang="de-DE" sz="1300"/>
              <a:pPr eaLnBrk="1" hangingPunct="1">
                <a:spcBef>
                  <a:spcPct val="0"/>
                </a:spcBef>
              </a:pPr>
              <a:t>111</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43613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55D2F2-EABA-4827-AF00-FF37B0D292AE}" type="slidenum">
              <a:rPr lang="de-DE" altLang="de-DE" sz="1300"/>
              <a:pPr eaLnBrk="1" hangingPunct="1">
                <a:spcBef>
                  <a:spcPct val="0"/>
                </a:spcBef>
              </a:pPr>
              <a:t>112</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85216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55D2F2-EABA-4827-AF00-FF37B0D292AE}" type="slidenum">
              <a:rPr lang="de-DE" altLang="de-DE" sz="1300"/>
              <a:pPr eaLnBrk="1" hangingPunct="1">
                <a:spcBef>
                  <a:spcPct val="0"/>
                </a:spcBef>
              </a:pPr>
              <a:t>113</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85216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55D2F2-EABA-4827-AF00-FF37B0D292AE}" type="slidenum">
              <a:rPr lang="de-DE" altLang="de-DE" sz="1300"/>
              <a:pPr eaLnBrk="1" hangingPunct="1">
                <a:spcBef>
                  <a:spcPct val="0"/>
                </a:spcBef>
              </a:pPr>
              <a:t>114</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85216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2B251A-54D0-4111-9CEF-1856553D39D1}" type="slidenum">
              <a:rPr lang="de-DE" altLang="de-DE" sz="1300"/>
              <a:pPr eaLnBrk="1" hangingPunct="1">
                <a:spcBef>
                  <a:spcPct val="0"/>
                </a:spcBef>
              </a:pPr>
              <a:t>116</a:t>
            </a:fld>
            <a:endParaRPr lang="de-DE" altLang="de-DE" sz="1300"/>
          </a:p>
        </p:txBody>
      </p:sp>
      <p:sp>
        <p:nvSpPr>
          <p:cNvPr id="2508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032FD11-2465-4595-B820-CE2FEC0742C2}" type="slidenum">
              <a:rPr lang="de-DE" altLang="de-DE" sz="1300"/>
              <a:pPr algn="r" eaLnBrk="1" hangingPunct="1">
                <a:spcBef>
                  <a:spcPct val="0"/>
                </a:spcBef>
              </a:pPr>
              <a:t>116</a:t>
            </a:fld>
            <a:endParaRPr lang="de-DE" altLang="de-DE" sz="1300"/>
          </a:p>
        </p:txBody>
      </p:sp>
      <p:sp>
        <p:nvSpPr>
          <p:cNvPr id="250884" name="Rectangle 2"/>
          <p:cNvSpPr>
            <a:spLocks noGrp="1" noRot="1" noChangeAspect="1" noChangeArrowheads="1" noTextEdit="1"/>
          </p:cNvSpPr>
          <p:nvPr>
            <p:ph type="sldImg"/>
          </p:nvPr>
        </p:nvSpPr>
        <p:spPr>
          <a:xfrm>
            <a:off x="138113" y="768350"/>
            <a:ext cx="6823075" cy="3836988"/>
          </a:xfrm>
          <a:ln/>
        </p:spPr>
      </p:sp>
      <p:sp>
        <p:nvSpPr>
          <p:cNvPr id="2508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655267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498552-AB60-4409-B473-17464DEE463D}" type="slidenum">
              <a:rPr lang="de-DE" altLang="de-DE" sz="1300">
                <a:solidFill>
                  <a:srgbClr val="000000"/>
                </a:solidFill>
              </a:rPr>
              <a:pPr eaLnBrk="1" hangingPunct="1">
                <a:spcBef>
                  <a:spcPct val="0"/>
                </a:spcBef>
              </a:pPr>
              <a:t>117</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685731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F234DD-5452-482D-8658-9146893BCBE0}" type="slidenum">
              <a:rPr lang="de-DE" altLang="de-DE" sz="1300">
                <a:solidFill>
                  <a:srgbClr val="000000"/>
                </a:solidFill>
              </a:rPr>
              <a:pPr eaLnBrk="1" hangingPunct="1">
                <a:spcBef>
                  <a:spcPct val="0"/>
                </a:spcBef>
              </a:pPr>
              <a:t>118</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586965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86DDA8-3FED-4079-B9F7-4F4FADD05FE8}" type="slidenum">
              <a:rPr lang="de-DE" altLang="de-DE" sz="1300">
                <a:solidFill>
                  <a:srgbClr val="000000"/>
                </a:solidFill>
              </a:rPr>
              <a:pPr eaLnBrk="1" hangingPunct="1">
                <a:spcBef>
                  <a:spcPct val="0"/>
                </a:spcBef>
              </a:pPr>
              <a:t>119</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395149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45C4ED-B1FD-4610-A600-CA6440EB4A2F}" type="slidenum">
              <a:rPr lang="de-DE" altLang="de-DE" sz="1300">
                <a:solidFill>
                  <a:srgbClr val="000000"/>
                </a:solidFill>
              </a:rPr>
              <a:pPr eaLnBrk="1" hangingPunct="1">
                <a:spcBef>
                  <a:spcPct val="0"/>
                </a:spcBef>
              </a:pPr>
              <a:t>120</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107190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E0211A-8987-4F4B-B76B-DE2FCA599FF4}" type="slidenum">
              <a:rPr lang="de-DE" altLang="de-DE" sz="1300">
                <a:solidFill>
                  <a:srgbClr val="000000"/>
                </a:solidFill>
              </a:rPr>
              <a:pPr eaLnBrk="1" hangingPunct="1">
                <a:spcBef>
                  <a:spcPct val="0"/>
                </a:spcBef>
              </a:pPr>
              <a:t>121</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139700" y="768350"/>
            <a:ext cx="6821488" cy="3836988"/>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081695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98CFF0-1A02-471B-8292-0A0437397008}" type="slidenum">
              <a:rPr lang="de-DE" altLang="de-DE" sz="1300">
                <a:solidFill>
                  <a:srgbClr val="000000"/>
                </a:solidFill>
              </a:rPr>
              <a:pPr eaLnBrk="1" hangingPunct="1">
                <a:spcBef>
                  <a:spcPct val="0"/>
                </a:spcBef>
              </a:pPr>
              <a:t>122</a:t>
            </a:fld>
            <a:endParaRPr lang="de-DE" altLang="de-DE" sz="1300">
              <a:solidFill>
                <a:srgbClr val="000000"/>
              </a:solidFill>
            </a:endParaRPr>
          </a:p>
        </p:txBody>
      </p:sp>
      <p:sp>
        <p:nvSpPr>
          <p:cNvPr id="312323" name="Rectangle 2"/>
          <p:cNvSpPr>
            <a:spLocks noGrp="1" noRot="1" noChangeAspect="1" noChangeArrowheads="1" noTextEdit="1"/>
          </p:cNvSpPr>
          <p:nvPr>
            <p:ph type="sldImg"/>
          </p:nvPr>
        </p:nvSpPr>
        <p:spPr>
          <a:xfrm>
            <a:off x="139700" y="768350"/>
            <a:ext cx="6821488" cy="3836988"/>
          </a:xfrm>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817294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7F7A66-536E-4A20-A2DC-718820AC6164}" type="slidenum">
              <a:rPr lang="de-DE" altLang="de-DE" sz="1300">
                <a:solidFill>
                  <a:srgbClr val="000000"/>
                </a:solidFill>
              </a:rPr>
              <a:pPr eaLnBrk="1" hangingPunct="1">
                <a:spcBef>
                  <a:spcPct val="0"/>
                </a:spcBef>
              </a:pPr>
              <a:t>123</a:t>
            </a:fld>
            <a:endParaRPr lang="de-DE" altLang="de-DE" sz="1300">
              <a:solidFill>
                <a:srgbClr val="000000"/>
              </a:solidFill>
            </a:endParaRPr>
          </a:p>
        </p:txBody>
      </p:sp>
      <p:sp>
        <p:nvSpPr>
          <p:cNvPr id="313347" name="Rectangle 2"/>
          <p:cNvSpPr>
            <a:spLocks noGrp="1" noRot="1" noChangeAspect="1" noChangeArrowheads="1" noTextEdit="1"/>
          </p:cNvSpPr>
          <p:nvPr>
            <p:ph type="sldImg"/>
          </p:nvPr>
        </p:nvSpPr>
        <p:spPr>
          <a:xfrm>
            <a:off x="139700" y="768350"/>
            <a:ext cx="6821488" cy="3836988"/>
          </a:xfrm>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301513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C4206D-88AC-4270-AB97-36D7D405846F}" type="slidenum">
              <a:rPr lang="de-DE" altLang="de-DE" smtClean="0"/>
              <a:pPr/>
              <a:t>124</a:t>
            </a:fld>
            <a:endParaRPr lang="de-DE" altLang="de-DE"/>
          </a:p>
        </p:txBody>
      </p:sp>
    </p:spTree>
    <p:extLst>
      <p:ext uri="{BB962C8B-B14F-4D97-AF65-F5344CB8AC3E}">
        <p14:creationId xmlns:p14="http://schemas.microsoft.com/office/powerpoint/2010/main" val="20834462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C4206D-88AC-4270-AB97-36D7D405846F}" type="slidenum">
              <a:rPr lang="de-DE" altLang="de-DE" smtClean="0"/>
              <a:pPr/>
              <a:t>125</a:t>
            </a:fld>
            <a:endParaRPr lang="de-DE" altLang="de-DE"/>
          </a:p>
        </p:txBody>
      </p:sp>
    </p:spTree>
    <p:extLst>
      <p:ext uri="{BB962C8B-B14F-4D97-AF65-F5344CB8AC3E}">
        <p14:creationId xmlns:p14="http://schemas.microsoft.com/office/powerpoint/2010/main" val="3251545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bwMode="gray"/>
        <p:txBody>
          <a:bodyPr/>
          <a:lstStyle>
            <a:lvl1pPr>
              <a:defRPr b="0"/>
            </a:lvl1pPr>
          </a:lstStyle>
          <a:p>
            <a:fld id="{F02F9421-23B7-4C73-AD0A-52CD87CE45C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1B6F6E0E-4D1C-46E1-8CB6-233DF705EBB3}"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bwMode="gray"/>
        <p:txBody>
          <a:bodyPr/>
          <a:lstStyle>
            <a:lvl1pPr>
              <a:defRPr b="0"/>
            </a:lvl1pPr>
          </a:lstStyle>
          <a:p>
            <a:fld id="{E4608F9F-FEBA-4591-9A4B-B331FE0429DE}"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bwMode="gray"/>
        <p:txBody>
          <a:bodyPr/>
          <a:lstStyle>
            <a:lvl1pPr>
              <a:defRPr b="0"/>
            </a:lvl1pPr>
          </a:lstStyle>
          <a:p>
            <a:fld id="{F02F9421-23B7-4C73-AD0A-52CD87CE45C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bwMode="gray"/>
        <p:txBody>
          <a:bodyPr/>
          <a:lstStyle>
            <a:lvl1pPr>
              <a:defRPr b="0"/>
            </a:lvl1pPr>
          </a:lstStyle>
          <a:p>
            <a:fld id="{F02F9421-23B7-4C73-AD0A-52CD87CE45C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5" name="Slide Number Placeholder 4"/>
          <p:cNvSpPr>
            <a:spLocks noGrp="1"/>
          </p:cNvSpPr>
          <p:nvPr>
            <p:ph type="sldNum" sz="quarter" idx="12"/>
          </p:nvPr>
        </p:nvSpPr>
        <p:spPr bwMode="gray"/>
        <p:txBody>
          <a:bodyPr/>
          <a:lstStyle>
            <a:lvl1pPr>
              <a:defRPr b="0"/>
            </a:lvl1pPr>
          </a:lstStyle>
          <a:p>
            <a:fld id="{45DEBFE1-83C8-4D6D-923A-E178A288DC4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bwMode="gray"/>
        <p:txBody>
          <a:bodyPr/>
          <a:lstStyle>
            <a:lvl1pPr>
              <a:defRPr b="0"/>
            </a:lvl1pPr>
          </a:lstStyle>
          <a:p>
            <a:fld id="{1100006A-AED1-4E55-AB4C-A6BC0AA46FAE}"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it-IT"/>
              <a:t>Trening metacognitiv 2 – Concluzii pripite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02F9421-23B7-4C73-AD0A-52CD87CE45C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2.xml"/><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4.xml"/><Relationship Id="rId1" Type="http://schemas.openxmlformats.org/officeDocument/2006/relationships/slideLayout" Target="../slideLayouts/slideLayout11.xml"/></Relationships>
</file>

<file path=ppt/slides/_rels/slide10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6.xml"/><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5.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a:latin typeface="+mn-lt"/>
                <a:ea typeface="+mn-ea"/>
                <a:cs typeface="+mn-cs"/>
              </a:rPr>
              <a:t>TMC 2 B – Concluzii pripite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791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10243"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de-DE" altLang="de-DE" sz="2400" dirty="0" err="1">
                <a:solidFill>
                  <a:srgbClr val="333333"/>
                </a:solidFill>
              </a:rPr>
              <a:t>Noi</a:t>
            </a:r>
            <a:r>
              <a:rPr lang="de-DE" altLang="de-DE" sz="2400" dirty="0">
                <a:solidFill>
                  <a:srgbClr val="333333"/>
                </a:solidFill>
              </a:rPr>
              <a:t> </a:t>
            </a:r>
            <a:r>
              <a:rPr lang="de-DE" altLang="de-DE" sz="2400" dirty="0" err="1">
                <a:solidFill>
                  <a:srgbClr val="333333"/>
                </a:solidFill>
              </a:rPr>
              <a:t>tragem</a:t>
            </a:r>
            <a:r>
              <a:rPr lang="de-DE" altLang="de-DE" sz="2400" dirty="0">
                <a:solidFill>
                  <a:srgbClr val="333333"/>
                </a:solidFill>
              </a:rPr>
              <a:t> des </a:t>
            </a:r>
            <a:r>
              <a:rPr lang="de-DE" altLang="de-DE" sz="2400" dirty="0" err="1">
                <a:solidFill>
                  <a:srgbClr val="333333"/>
                </a:solidFill>
              </a:rPr>
              <a:t>concluzii</a:t>
            </a:r>
            <a:r>
              <a:rPr lang="de-DE" altLang="de-DE" sz="2400" dirty="0">
                <a:solidFill>
                  <a:srgbClr val="333333"/>
                </a:solidFill>
              </a:rPr>
              <a:t> care se </a:t>
            </a:r>
            <a:r>
              <a:rPr lang="de-DE" altLang="de-DE" sz="2400" dirty="0" err="1">
                <a:solidFill>
                  <a:srgbClr val="333333"/>
                </a:solidFill>
              </a:rPr>
              <a:t>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err="1">
                <a:solidFill>
                  <a:srgbClr val="333333"/>
                </a:solidFill>
              </a:rPr>
              <a:t>înconjurător</a:t>
            </a:r>
            <a:r>
              <a:rPr lang="en-US" altLang="de-DE" sz="2400">
                <a:solidFill>
                  <a:srgbClr val="333333"/>
                </a:solidFill>
              </a:rPr>
              <a:t>.</a:t>
            </a:r>
            <a:endParaRPr lang="de-DE"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B6F6E0E-4D1C-46E1-8CB6-233DF705EBB3}"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10243"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de-DE" altLang="de-DE" sz="2400" dirty="0" err="1">
                <a:solidFill>
                  <a:srgbClr val="333333"/>
                </a:solidFill>
              </a:rPr>
              <a:t>Noi</a:t>
            </a:r>
            <a:r>
              <a:rPr lang="de-DE" altLang="de-DE" sz="2400" dirty="0">
                <a:solidFill>
                  <a:srgbClr val="333333"/>
                </a:solidFill>
              </a:rPr>
              <a:t> </a:t>
            </a:r>
            <a:r>
              <a:rPr lang="de-DE" altLang="de-DE" sz="2400" dirty="0" err="1">
                <a:solidFill>
                  <a:srgbClr val="333333"/>
                </a:solidFill>
              </a:rPr>
              <a:t>tragem</a:t>
            </a:r>
            <a:r>
              <a:rPr lang="de-DE" altLang="de-DE" sz="2400" dirty="0">
                <a:solidFill>
                  <a:srgbClr val="333333"/>
                </a:solidFill>
              </a:rPr>
              <a:t> des </a:t>
            </a:r>
            <a:r>
              <a:rPr lang="de-DE" altLang="de-DE" sz="2400" dirty="0" err="1">
                <a:solidFill>
                  <a:srgbClr val="333333"/>
                </a:solidFill>
              </a:rPr>
              <a:t>concluzii</a:t>
            </a:r>
            <a:r>
              <a:rPr lang="de-DE" altLang="de-DE" sz="2400" dirty="0">
                <a:solidFill>
                  <a:srgbClr val="333333"/>
                </a:solidFill>
              </a:rPr>
              <a:t> care se </a:t>
            </a:r>
            <a:r>
              <a:rPr lang="de-DE" altLang="de-DE" sz="2400" dirty="0" err="1">
                <a:solidFill>
                  <a:srgbClr val="333333"/>
                </a:solidFill>
              </a:rPr>
              <a:t>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a:solidFill>
                  <a:srgbClr val="333333"/>
                </a:solidFill>
              </a:rPr>
              <a:t>100%.</a:t>
            </a:r>
            <a:endParaRPr lang="de-DE"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B6F6E0E-4D1C-46E1-8CB6-233DF705EBB3}" type="slidenum">
              <a:rPr lang="de-DE" altLang="de-DE" smtClean="0"/>
              <a:pPr/>
              <a:t>3</a:t>
            </a:fld>
            <a:endParaRPr lang="de-DE" altLang="de-DE"/>
          </a:p>
        </p:txBody>
      </p:sp>
    </p:spTree>
    <p:extLst>
      <p:ext uri="{BB962C8B-B14F-4D97-AF65-F5344CB8AC3E}">
        <p14:creationId xmlns:p14="http://schemas.microsoft.com/office/powerpoint/2010/main" val="389140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10243"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de-DE" altLang="de-DE" sz="2400" dirty="0" err="1">
                <a:solidFill>
                  <a:srgbClr val="333333"/>
                </a:solidFill>
              </a:rPr>
              <a:t>Noi</a:t>
            </a:r>
            <a:r>
              <a:rPr lang="de-DE" altLang="de-DE" sz="2400" dirty="0">
                <a:solidFill>
                  <a:srgbClr val="333333"/>
                </a:solidFill>
              </a:rPr>
              <a:t> </a:t>
            </a:r>
            <a:r>
              <a:rPr lang="de-DE" altLang="de-DE" sz="2400" dirty="0" err="1">
                <a:solidFill>
                  <a:srgbClr val="333333"/>
                </a:solidFill>
              </a:rPr>
              <a:t>tragem</a:t>
            </a:r>
            <a:r>
              <a:rPr lang="de-DE" altLang="de-DE" sz="2400" dirty="0">
                <a:solidFill>
                  <a:srgbClr val="333333"/>
                </a:solidFill>
              </a:rPr>
              <a:t> des </a:t>
            </a:r>
            <a:r>
              <a:rPr lang="de-DE" altLang="de-DE" sz="2400" dirty="0" err="1">
                <a:solidFill>
                  <a:srgbClr val="333333"/>
                </a:solidFill>
              </a:rPr>
              <a:t>concluzii</a:t>
            </a:r>
            <a:r>
              <a:rPr lang="de-DE" altLang="de-DE" sz="2400" dirty="0">
                <a:solidFill>
                  <a:srgbClr val="333333"/>
                </a:solidFill>
              </a:rPr>
              <a:t> care se </a:t>
            </a:r>
            <a:r>
              <a:rPr lang="de-DE" altLang="de-DE" sz="2400" dirty="0" err="1">
                <a:solidFill>
                  <a:srgbClr val="333333"/>
                </a:solidFill>
              </a:rPr>
              <a:t>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dirty="0">
                <a:solidFill>
                  <a:srgbClr val="333333"/>
                </a:solidFill>
              </a:rPr>
              <a:t>100%.</a:t>
            </a:r>
          </a:p>
          <a:p>
            <a:pPr marL="342900" indent="-342900" algn="l" eaLnBrk="1" hangingPunct="1">
              <a:buClr>
                <a:srgbClr val="333333"/>
              </a:buClr>
              <a:buFont typeface="WingDings"/>
              <a:buChar char=""/>
            </a:pPr>
            <a:r>
              <a:rPr lang="de-DE" altLang="de-DE" sz="2400" dirty="0">
                <a:solidFill>
                  <a:srgbClr val="333333"/>
                </a:solidFill>
              </a:rPr>
              <a:t>Pentru a trage concluzii ar trebui s</a:t>
            </a:r>
            <a:r>
              <a:rPr lang="en-US" altLang="de-DE" sz="2400" dirty="0">
                <a:solidFill>
                  <a:srgbClr val="333333"/>
                </a:solidFill>
              </a:rPr>
              <a:t>ă </a:t>
            </a:r>
            <a:r>
              <a:rPr lang="en-US" altLang="de-DE" sz="2400" dirty="0" err="1">
                <a:solidFill>
                  <a:srgbClr val="333333"/>
                </a:solidFill>
              </a:rPr>
              <a:t>alegem</a:t>
            </a:r>
            <a:r>
              <a:rPr lang="en-US" altLang="de-DE" sz="2400" dirty="0">
                <a:solidFill>
                  <a:srgbClr val="333333"/>
                </a:solidFill>
              </a:rPr>
              <a:t> o </a:t>
            </a:r>
            <a:r>
              <a:rPr lang="en-US" altLang="de-DE" sz="2400" dirty="0" err="1">
                <a:solidFill>
                  <a:srgbClr val="333333"/>
                </a:solidFill>
              </a:rPr>
              <a:t>poziţie</a:t>
            </a:r>
            <a:r>
              <a:rPr lang="en-US" altLang="de-DE" sz="2400" dirty="0">
                <a:solidFill>
                  <a:srgbClr val="333333"/>
                </a:solidFill>
              </a:rPr>
              <a:t> </a:t>
            </a:r>
            <a:r>
              <a:rPr lang="en-US" altLang="de-DE" sz="2400" dirty="0" err="1">
                <a:solidFill>
                  <a:srgbClr val="333333"/>
                </a:solidFill>
              </a:rPr>
              <a:t>intermediară</a:t>
            </a:r>
            <a:r>
              <a:rPr lang="en-US" altLang="de-DE" sz="2400" dirty="0">
                <a:solidFill>
                  <a:srgbClr val="333333"/>
                </a:solidFill>
              </a:rPr>
              <a:t> </a:t>
            </a:r>
            <a:r>
              <a:rPr lang="en-US" altLang="de-DE" sz="2400" err="1">
                <a:solidFill>
                  <a:srgbClr val="333333"/>
                </a:solidFill>
              </a:rPr>
              <a:t>între</a:t>
            </a:r>
            <a:r>
              <a:rPr lang="en-US" altLang="de-DE" sz="2400">
                <a:solidFill>
                  <a:srgbClr val="333333"/>
                </a:solidFill>
              </a:rPr>
              <a:t>:</a:t>
            </a:r>
            <a:endParaRPr lang="de-DE"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B6F6E0E-4D1C-46E1-8CB6-233DF705EBB3}" type="slidenum">
              <a:rPr lang="de-DE" altLang="de-DE" smtClean="0"/>
              <a:pPr/>
              <a:t>4</a:t>
            </a:fld>
            <a:endParaRPr lang="de-DE" altLang="de-DE"/>
          </a:p>
        </p:txBody>
      </p:sp>
    </p:spTree>
    <p:extLst>
      <p:ext uri="{BB962C8B-B14F-4D97-AF65-F5344CB8AC3E}">
        <p14:creationId xmlns:p14="http://schemas.microsoft.com/office/powerpoint/2010/main" val="2631997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10243"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de-DE" altLang="de-DE" sz="2400" dirty="0" err="1">
                <a:solidFill>
                  <a:srgbClr val="333333"/>
                </a:solidFill>
              </a:rPr>
              <a:t>Noi</a:t>
            </a:r>
            <a:r>
              <a:rPr lang="de-DE" altLang="de-DE" sz="2400" dirty="0">
                <a:solidFill>
                  <a:srgbClr val="333333"/>
                </a:solidFill>
              </a:rPr>
              <a:t> </a:t>
            </a:r>
            <a:r>
              <a:rPr lang="de-DE" altLang="de-DE" sz="2400" dirty="0" err="1">
                <a:solidFill>
                  <a:srgbClr val="333333"/>
                </a:solidFill>
              </a:rPr>
              <a:t>tragem</a:t>
            </a:r>
            <a:r>
              <a:rPr lang="de-DE" altLang="de-DE" sz="2400" dirty="0">
                <a:solidFill>
                  <a:srgbClr val="333333"/>
                </a:solidFill>
              </a:rPr>
              <a:t> des </a:t>
            </a:r>
            <a:r>
              <a:rPr lang="de-DE" altLang="de-DE" sz="2400" dirty="0" err="1">
                <a:solidFill>
                  <a:srgbClr val="333333"/>
                </a:solidFill>
              </a:rPr>
              <a:t>concluzii</a:t>
            </a:r>
            <a:r>
              <a:rPr lang="de-DE" altLang="de-DE" sz="2400" dirty="0">
                <a:solidFill>
                  <a:srgbClr val="333333"/>
                </a:solidFill>
              </a:rPr>
              <a:t> care se </a:t>
            </a:r>
            <a:r>
              <a:rPr lang="de-DE" altLang="de-DE" sz="2400" dirty="0" err="1">
                <a:solidFill>
                  <a:srgbClr val="333333"/>
                </a:solidFill>
              </a:rPr>
              <a:t>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dirty="0">
                <a:solidFill>
                  <a:srgbClr val="333333"/>
                </a:solidFill>
              </a:rPr>
              <a:t>100%.</a:t>
            </a:r>
          </a:p>
          <a:p>
            <a:pPr marL="342900" indent="-342900" algn="l" eaLnBrk="1" hangingPunct="1">
              <a:buClr>
                <a:srgbClr val="333333"/>
              </a:buClr>
              <a:buFont typeface="WingDings"/>
              <a:buChar char=""/>
            </a:pPr>
            <a:r>
              <a:rPr lang="de-DE" altLang="de-DE" sz="2400" dirty="0">
                <a:solidFill>
                  <a:srgbClr val="333333"/>
                </a:solidFill>
              </a:rPr>
              <a:t>Pentru a trage concluzii ar trebui s</a:t>
            </a:r>
            <a:r>
              <a:rPr lang="en-US" altLang="de-DE" sz="2400" dirty="0">
                <a:solidFill>
                  <a:srgbClr val="333333"/>
                </a:solidFill>
              </a:rPr>
              <a:t>ă </a:t>
            </a:r>
            <a:r>
              <a:rPr lang="en-US" altLang="de-DE" sz="2400" dirty="0" err="1">
                <a:solidFill>
                  <a:srgbClr val="333333"/>
                </a:solidFill>
              </a:rPr>
              <a:t>alegem</a:t>
            </a:r>
            <a:r>
              <a:rPr lang="en-US" altLang="de-DE" sz="2400" dirty="0">
                <a:solidFill>
                  <a:srgbClr val="333333"/>
                </a:solidFill>
              </a:rPr>
              <a:t> o </a:t>
            </a:r>
            <a:r>
              <a:rPr lang="en-US" altLang="de-DE" sz="2400" dirty="0" err="1">
                <a:solidFill>
                  <a:srgbClr val="333333"/>
                </a:solidFill>
              </a:rPr>
              <a:t>poziţie</a:t>
            </a:r>
            <a:r>
              <a:rPr lang="en-US" altLang="de-DE" sz="2400" dirty="0">
                <a:solidFill>
                  <a:srgbClr val="333333"/>
                </a:solidFill>
              </a:rPr>
              <a:t> </a:t>
            </a:r>
            <a:r>
              <a:rPr lang="en-US" altLang="de-DE" sz="2400" dirty="0" err="1">
                <a:solidFill>
                  <a:srgbClr val="333333"/>
                </a:solidFill>
              </a:rPr>
              <a:t>intermediară</a:t>
            </a:r>
            <a:r>
              <a:rPr lang="en-US" altLang="de-DE" sz="2400" dirty="0">
                <a:solidFill>
                  <a:srgbClr val="333333"/>
                </a:solidFill>
              </a:rPr>
              <a:t> </a:t>
            </a:r>
            <a:r>
              <a:rPr lang="en-US" altLang="de-DE" sz="2400" dirty="0" err="1">
                <a:solidFill>
                  <a:srgbClr val="333333"/>
                </a:solidFill>
              </a:rPr>
              <a:t>între</a:t>
            </a:r>
            <a:r>
              <a:rPr lang="en-US" altLang="de-DE" sz="2400" dirty="0">
                <a:solidFill>
                  <a:srgbClr val="333333"/>
                </a:solidFill>
              </a:rPr>
              <a:t>:</a:t>
            </a:r>
          </a:p>
          <a:p>
            <a:pPr marL="774827" lvl="3" indent="-342900">
              <a:spcBef>
                <a:spcPts val="1999"/>
              </a:spcBef>
              <a:buClr>
                <a:srgbClr val="000000"/>
              </a:buClr>
              <a:buFont typeface="WingDings"/>
              <a:buChar char=""/>
            </a:pPr>
            <a:r>
              <a:rPr lang="de-DE" altLang="de-DE" sz="2400" dirty="0">
                <a:solidFill>
                  <a:srgbClr val="333333"/>
                </a:solidFill>
              </a:rPr>
              <a:t>a lua o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rapidă</a:t>
            </a:r>
            <a:r>
              <a:rPr lang="de-DE" altLang="de-DE" sz="2400" dirty="0">
                <a:solidFill>
                  <a:srgbClr val="333333"/>
                </a:solidFill>
              </a:rPr>
              <a:t> (</a:t>
            </a:r>
            <a:r>
              <a:rPr lang="de-DE" altLang="de-DE" sz="2400" dirty="0" err="1">
                <a:solidFill>
                  <a:srgbClr val="004992"/>
                </a:solidFill>
              </a:rPr>
              <a:t>Risc</a:t>
            </a:r>
            <a:r>
              <a:rPr lang="de-DE" altLang="de-DE" sz="2400" dirty="0">
                <a:solidFill>
                  <a:srgbClr val="333333"/>
                </a:solidFill>
              </a:rPr>
              <a:t>: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proastă</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greşită</a:t>
            </a:r>
            <a:r>
              <a:rPr lang="de-DE" altLang="de-DE" sz="2400" dirty="0">
                <a:solidFill>
                  <a:srgbClr val="333333"/>
                </a:solidFill>
              </a:rPr>
              <a:t>)</a:t>
            </a:r>
            <a:br>
              <a:rPr lang="de-DE" altLang="de-DE" sz="2400">
                <a:solidFill>
                  <a:srgbClr val="333333"/>
                </a:solidFill>
              </a:rPr>
            </a:br>
            <a:r>
              <a:rPr lang="en-US" altLang="de-DE" sz="2400" i="1">
                <a:solidFill>
                  <a:srgbClr val="333333"/>
                </a:solidFill>
              </a:rPr>
              <a:t>şi</a:t>
            </a:r>
            <a:endParaRPr lang="de-DE"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B6F6E0E-4D1C-46E1-8CB6-233DF705EBB3}" type="slidenum">
              <a:rPr lang="de-DE" altLang="de-DE" smtClean="0"/>
              <a:pPr/>
              <a:t>5</a:t>
            </a:fld>
            <a:endParaRPr lang="de-DE" altLang="de-DE"/>
          </a:p>
        </p:txBody>
      </p:sp>
    </p:spTree>
    <p:extLst>
      <p:ext uri="{BB962C8B-B14F-4D97-AF65-F5344CB8AC3E}">
        <p14:creationId xmlns:p14="http://schemas.microsoft.com/office/powerpoint/2010/main" val="634212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10243"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de-DE" altLang="de-DE" sz="2400" dirty="0" err="1">
                <a:solidFill>
                  <a:srgbClr val="333333"/>
                </a:solidFill>
              </a:rPr>
              <a:t>Noi</a:t>
            </a:r>
            <a:r>
              <a:rPr lang="de-DE" altLang="de-DE" sz="2400" dirty="0">
                <a:solidFill>
                  <a:srgbClr val="333333"/>
                </a:solidFill>
              </a:rPr>
              <a:t> </a:t>
            </a:r>
            <a:r>
              <a:rPr lang="de-DE" altLang="de-DE" sz="2400" dirty="0" err="1">
                <a:solidFill>
                  <a:srgbClr val="333333"/>
                </a:solidFill>
              </a:rPr>
              <a:t>tragem</a:t>
            </a:r>
            <a:r>
              <a:rPr lang="de-DE" altLang="de-DE" sz="2400" dirty="0">
                <a:solidFill>
                  <a:srgbClr val="333333"/>
                </a:solidFill>
              </a:rPr>
              <a:t> des </a:t>
            </a:r>
            <a:r>
              <a:rPr lang="de-DE" altLang="de-DE" sz="2400" dirty="0" err="1">
                <a:solidFill>
                  <a:srgbClr val="333333"/>
                </a:solidFill>
              </a:rPr>
              <a:t>concluzii</a:t>
            </a:r>
            <a:r>
              <a:rPr lang="de-DE" altLang="de-DE" sz="2400" dirty="0">
                <a:solidFill>
                  <a:srgbClr val="333333"/>
                </a:solidFill>
              </a:rPr>
              <a:t> care se </a:t>
            </a:r>
            <a:r>
              <a:rPr lang="de-DE" altLang="de-DE" sz="2400" dirty="0" err="1">
                <a:solidFill>
                  <a:srgbClr val="333333"/>
                </a:solidFill>
              </a:rPr>
              <a:t>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dirty="0">
                <a:solidFill>
                  <a:srgbClr val="333333"/>
                </a:solidFill>
              </a:rPr>
              <a:t>100%.</a:t>
            </a:r>
          </a:p>
          <a:p>
            <a:pPr marL="342900" indent="-342900" algn="l" eaLnBrk="1" hangingPunct="1">
              <a:buClr>
                <a:srgbClr val="333333"/>
              </a:buClr>
              <a:buFont typeface="WingDings"/>
              <a:buChar char=""/>
            </a:pPr>
            <a:r>
              <a:rPr lang="de-DE" altLang="de-DE" sz="2400" dirty="0">
                <a:solidFill>
                  <a:srgbClr val="333333"/>
                </a:solidFill>
              </a:rPr>
              <a:t>Pentru a trage concluzii ar trebui s</a:t>
            </a:r>
            <a:r>
              <a:rPr lang="en-US" altLang="de-DE" sz="2400" dirty="0">
                <a:solidFill>
                  <a:srgbClr val="333333"/>
                </a:solidFill>
              </a:rPr>
              <a:t>ă </a:t>
            </a:r>
            <a:r>
              <a:rPr lang="en-US" altLang="de-DE" sz="2400" dirty="0" err="1">
                <a:solidFill>
                  <a:srgbClr val="333333"/>
                </a:solidFill>
              </a:rPr>
              <a:t>alegem</a:t>
            </a:r>
            <a:r>
              <a:rPr lang="en-US" altLang="de-DE" sz="2400" dirty="0">
                <a:solidFill>
                  <a:srgbClr val="333333"/>
                </a:solidFill>
              </a:rPr>
              <a:t> o </a:t>
            </a:r>
            <a:r>
              <a:rPr lang="en-US" altLang="de-DE" sz="2400" dirty="0" err="1">
                <a:solidFill>
                  <a:srgbClr val="333333"/>
                </a:solidFill>
              </a:rPr>
              <a:t>poziţie</a:t>
            </a:r>
            <a:r>
              <a:rPr lang="en-US" altLang="de-DE" sz="2400" dirty="0">
                <a:solidFill>
                  <a:srgbClr val="333333"/>
                </a:solidFill>
              </a:rPr>
              <a:t> </a:t>
            </a:r>
            <a:r>
              <a:rPr lang="en-US" altLang="de-DE" sz="2400" dirty="0" err="1">
                <a:solidFill>
                  <a:srgbClr val="333333"/>
                </a:solidFill>
              </a:rPr>
              <a:t>intermediară</a:t>
            </a:r>
            <a:r>
              <a:rPr lang="en-US" altLang="de-DE" sz="2400" dirty="0">
                <a:solidFill>
                  <a:srgbClr val="333333"/>
                </a:solidFill>
              </a:rPr>
              <a:t> </a:t>
            </a:r>
            <a:r>
              <a:rPr lang="en-US" altLang="de-DE" sz="2400" dirty="0" err="1">
                <a:solidFill>
                  <a:srgbClr val="333333"/>
                </a:solidFill>
              </a:rPr>
              <a:t>între</a:t>
            </a:r>
            <a:r>
              <a:rPr lang="en-US" altLang="de-DE" sz="2400" dirty="0">
                <a:solidFill>
                  <a:srgbClr val="333333"/>
                </a:solidFill>
              </a:rPr>
              <a:t>:</a:t>
            </a:r>
          </a:p>
          <a:p>
            <a:pPr marL="774827" lvl="3" indent="-342900">
              <a:spcBef>
                <a:spcPts val="1999"/>
              </a:spcBef>
              <a:buClr>
                <a:srgbClr val="000000"/>
              </a:buClr>
              <a:buFont typeface="WingDings"/>
              <a:buChar char=""/>
            </a:pPr>
            <a:r>
              <a:rPr lang="de-DE" altLang="de-DE" sz="2400" dirty="0">
                <a:solidFill>
                  <a:srgbClr val="333333"/>
                </a:solidFill>
              </a:rPr>
              <a:t>a lua o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rapidă</a:t>
            </a:r>
            <a:r>
              <a:rPr lang="de-DE" altLang="de-DE" sz="2400" dirty="0">
                <a:solidFill>
                  <a:srgbClr val="333333"/>
                </a:solidFill>
              </a:rPr>
              <a:t> (</a:t>
            </a:r>
            <a:r>
              <a:rPr lang="de-DE" altLang="de-DE" sz="2400" dirty="0" err="1">
                <a:solidFill>
                  <a:srgbClr val="004992"/>
                </a:solidFill>
              </a:rPr>
              <a:t>Risc</a:t>
            </a:r>
            <a:r>
              <a:rPr lang="de-DE" altLang="de-DE" sz="2400" dirty="0">
                <a:solidFill>
                  <a:srgbClr val="333333"/>
                </a:solidFill>
              </a:rPr>
              <a:t>: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proastă</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greşită</a:t>
            </a:r>
            <a:r>
              <a:rPr lang="de-DE" altLang="de-DE" sz="2400" dirty="0">
                <a:solidFill>
                  <a:srgbClr val="333333"/>
                </a:solidFill>
              </a:rPr>
              <a:t>)</a:t>
            </a:r>
            <a:br>
              <a:rPr lang="de-DE" altLang="de-DE" sz="2400" dirty="0">
                <a:solidFill>
                  <a:srgbClr val="333333"/>
                </a:solidFill>
              </a:rPr>
            </a:br>
            <a:r>
              <a:rPr lang="en-US" altLang="de-DE" sz="2400" i="1" dirty="0" err="1">
                <a:solidFill>
                  <a:srgbClr val="333333"/>
                </a:solidFill>
              </a:rPr>
              <a:t>şi</a:t>
            </a:r>
            <a:endParaRPr lang="en-US" altLang="de-DE" sz="2400" i="1" dirty="0">
              <a:solidFill>
                <a:srgbClr val="333333"/>
              </a:solidFill>
            </a:endParaRPr>
          </a:p>
          <a:p>
            <a:pPr marL="774827" lvl="3" indent="-342900">
              <a:spcBef>
                <a:spcPts val="1999"/>
              </a:spcBef>
              <a:buClr>
                <a:srgbClr val="000000"/>
              </a:buClr>
              <a:buFont typeface="WingDings"/>
              <a:buChar char=""/>
            </a:pPr>
            <a:r>
              <a:rPr lang="de-DE" altLang="de-DE" sz="2400" dirty="0">
                <a:solidFill>
                  <a:srgbClr val="333333"/>
                </a:solidFill>
              </a:rPr>
              <a:t>a fi exact peste m</a:t>
            </a:r>
            <a:r>
              <a:rPr lang="en-US" altLang="de-DE" sz="2400" dirty="0" err="1">
                <a:solidFill>
                  <a:srgbClr val="333333"/>
                </a:solidFill>
              </a:rPr>
              <a:t>ăsură</a:t>
            </a:r>
            <a:r>
              <a:rPr lang="de-DE" altLang="de-DE" sz="2400" dirty="0">
                <a:solidFill>
                  <a:srgbClr val="333333"/>
                </a:solidFill>
              </a:rPr>
              <a:t> (</a:t>
            </a:r>
            <a:r>
              <a:rPr lang="de-DE" altLang="de-DE" sz="2400" dirty="0" err="1">
                <a:solidFill>
                  <a:srgbClr val="004992"/>
                </a:solidFill>
              </a:rPr>
              <a:t>Dezavantaj</a:t>
            </a:r>
            <a:r>
              <a:rPr lang="de-DE" altLang="de-DE" sz="2400" dirty="0">
                <a:solidFill>
                  <a:srgbClr val="333333"/>
                </a:solidFill>
              </a:rPr>
              <a:t>: </a:t>
            </a:r>
            <a:r>
              <a:rPr lang="de-DE" altLang="de-DE" sz="2400" dirty="0" err="1">
                <a:solidFill>
                  <a:srgbClr val="333333"/>
                </a:solidFill>
              </a:rPr>
              <a:t>Pierdere</a:t>
            </a:r>
            <a:r>
              <a:rPr lang="de-DE" altLang="de-DE" sz="2400" dirty="0">
                <a:solidFill>
                  <a:srgbClr val="333333"/>
                </a:solidFill>
              </a:rPr>
              <a:t> </a:t>
            </a:r>
            <a:r>
              <a:rPr lang="de-DE" altLang="de-DE" sz="2400" dirty="0" err="1">
                <a:solidFill>
                  <a:srgbClr val="333333"/>
                </a:solidFill>
              </a:rPr>
              <a:t>mare</a:t>
            </a:r>
            <a:r>
              <a:rPr lang="de-DE" altLang="de-DE" sz="2400" dirty="0">
                <a:solidFill>
                  <a:srgbClr val="333333"/>
                </a:solidFill>
              </a:rPr>
              <a:t> de </a:t>
            </a:r>
            <a:r>
              <a:rPr lang="de-DE" altLang="de-DE" sz="2400" dirty="0" err="1">
                <a:solidFill>
                  <a:srgbClr val="333333"/>
                </a:solidFill>
              </a:rPr>
              <a:t>timp</a:t>
            </a:r>
            <a:r>
              <a:rPr lang="de-DE" altLang="de-DE" sz="2400" dirty="0">
                <a:solidFill>
                  <a:srgbClr val="333333"/>
                </a:solidFill>
              </a:rPr>
              <a:t>).</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B6F6E0E-4D1C-46E1-8CB6-233DF705EBB3}" type="slidenum">
              <a:rPr lang="de-DE" altLang="de-DE" smtClean="0"/>
              <a:pPr/>
              <a:t>6</a:t>
            </a:fld>
            <a:endParaRPr lang="de-DE" altLang="de-DE"/>
          </a:p>
        </p:txBody>
      </p:sp>
    </p:spTree>
    <p:extLst>
      <p:ext uri="{BB962C8B-B14F-4D97-AF65-F5344CB8AC3E}">
        <p14:creationId xmlns:p14="http://schemas.microsoft.com/office/powerpoint/2010/main" val="2606726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Deducţii fără dovezi 100%</a:t>
            </a:r>
            <a:endParaRPr lang="en-US" sz="3600">
              <a:latin typeface="+mn-lt"/>
              <a:ea typeface="+mn-ea"/>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3829669299"/>
              </p:ext>
            </p:extLst>
          </p:nvPr>
        </p:nvGraphicFramePr>
        <p:xfrm>
          <a:off x="408955" y="2203704"/>
          <a:ext cx="11376000" cy="4206252"/>
        </p:xfrm>
        <a:graphic>
          <a:graphicData uri="http://schemas.openxmlformats.org/drawingml/2006/table">
            <a:tbl>
              <a:tblPr>
                <a:tableStyleId>{21E4AEA4-8DFA-4A89-87EB-49C32662AFE0}</a:tableStyleId>
              </a:tblPr>
              <a:tblGrid>
                <a:gridCol w="3240360">
                  <a:extLst>
                    <a:ext uri="{9D8B030D-6E8A-4147-A177-3AD203B41FA5}">
                      <a16:colId xmlns:a16="http://schemas.microsoft.com/office/drawing/2014/main" val="20000"/>
                    </a:ext>
                  </a:extLst>
                </a:gridCol>
                <a:gridCol w="2700300">
                  <a:extLst>
                    <a:ext uri="{9D8B030D-6E8A-4147-A177-3AD203B41FA5}">
                      <a16:colId xmlns:a16="http://schemas.microsoft.com/office/drawing/2014/main" val="20001"/>
                    </a:ext>
                  </a:extLst>
                </a:gridCol>
                <a:gridCol w="54353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ea typeface="MS PGothic" pitchFamily="34" charset="-128"/>
                        </a:rPr>
                        <a:t>Explicaţie posibilă</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Justificat?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Dimineaţa vedeţi un obiect mic zburător pe cer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Pasăre?</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Târziu în noapte auziţi un zgomot din grădina dumneavoastră; ştiţi că recent a fost jefuit un vecin</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Hoţ?</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45DEBFE1-83C8-4D6D-923A-E178A288DC4B}"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Deducţii fără dovezi 100%</a:t>
            </a:r>
            <a:endParaRPr lang="en-US" sz="3600">
              <a:latin typeface="+mn-lt"/>
              <a:ea typeface="+mn-ea"/>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2357610107"/>
              </p:ext>
            </p:extLst>
          </p:nvPr>
        </p:nvGraphicFramePr>
        <p:xfrm>
          <a:off x="408955" y="2203704"/>
          <a:ext cx="11376000" cy="4206252"/>
        </p:xfrm>
        <a:graphic>
          <a:graphicData uri="http://schemas.openxmlformats.org/drawingml/2006/table">
            <a:tbl>
              <a:tblPr>
                <a:tableStyleId>{21E4AEA4-8DFA-4A89-87EB-49C32662AFE0}</a:tableStyleId>
              </a:tblPr>
              <a:tblGrid>
                <a:gridCol w="3240360">
                  <a:extLst>
                    <a:ext uri="{9D8B030D-6E8A-4147-A177-3AD203B41FA5}">
                      <a16:colId xmlns:a16="http://schemas.microsoft.com/office/drawing/2014/main" val="20000"/>
                    </a:ext>
                  </a:extLst>
                </a:gridCol>
                <a:gridCol w="2700300">
                  <a:extLst>
                    <a:ext uri="{9D8B030D-6E8A-4147-A177-3AD203B41FA5}">
                      <a16:colId xmlns:a16="http://schemas.microsoft.com/office/drawing/2014/main" val="20001"/>
                    </a:ext>
                  </a:extLst>
                </a:gridCol>
                <a:gridCol w="54353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ea typeface="MS PGothic" pitchFamily="34" charset="-128"/>
                        </a:rPr>
                        <a:t>Explicaţie posibilă</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Justificat?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Dimineaţa vedeţi un obiect mic zburător pe cer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Pasăre?</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ea typeface="MS PGothic" pitchFamily="34" charset="-128"/>
                        </a:rPr>
                        <a:t>probabil – </a:t>
                      </a:r>
                      <a:r>
                        <a:rPr kumimoji="0" lang="vi-VN" sz="2400" b="0" i="0" u="none" strike="noStrike" cap="none" normalizeH="0" baseline="0" dirty="0">
                          <a:ln>
                            <a:noFill/>
                          </a:ln>
                          <a:solidFill>
                            <a:srgbClr val="333333"/>
                          </a:solidFill>
                          <a:effectLst/>
                          <a:latin typeface="Calibri Light"/>
                          <a:ea typeface="MS PGothic" pitchFamily="34" charset="-128"/>
                        </a:rPr>
                        <a:t>alte explicaţii (avion planor...); apropo: o interpretare greşită nu are consecinţe grave aici...</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Târziu în noapte auziţi un zgomot din grădina dumneavoastră; ştiţi că recent a fost jefuit un vecin</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Hoţ?</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45DEBFE1-83C8-4D6D-923A-E178A288DC4B}" type="slidenum">
              <a:rPr lang="de-DE" altLang="de-DE" smtClean="0"/>
              <a:pPr/>
              <a:t>8</a:t>
            </a:fld>
            <a:endParaRPr lang="de-DE" altLang="de-DE"/>
          </a:p>
        </p:txBody>
      </p:sp>
    </p:spTree>
    <p:extLst>
      <p:ext uri="{BB962C8B-B14F-4D97-AF65-F5344CB8AC3E}">
        <p14:creationId xmlns:p14="http://schemas.microsoft.com/office/powerpoint/2010/main" val="4256050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Deducţii fără dovezi 100%</a:t>
            </a:r>
            <a:endParaRPr lang="en-US" sz="3600">
              <a:latin typeface="+mn-lt"/>
              <a:ea typeface="+mn-ea"/>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1579475884"/>
              </p:ext>
            </p:extLst>
          </p:nvPr>
        </p:nvGraphicFramePr>
        <p:xfrm>
          <a:off x="408955" y="2203704"/>
          <a:ext cx="11376000" cy="4206252"/>
        </p:xfrm>
        <a:graphic>
          <a:graphicData uri="http://schemas.openxmlformats.org/drawingml/2006/table">
            <a:tbl>
              <a:tblPr>
                <a:tableStyleId>{21E4AEA4-8DFA-4A89-87EB-49C32662AFE0}</a:tableStyleId>
              </a:tblPr>
              <a:tblGrid>
                <a:gridCol w="3240360">
                  <a:extLst>
                    <a:ext uri="{9D8B030D-6E8A-4147-A177-3AD203B41FA5}">
                      <a16:colId xmlns:a16="http://schemas.microsoft.com/office/drawing/2014/main" val="20000"/>
                    </a:ext>
                  </a:extLst>
                </a:gridCol>
                <a:gridCol w="2700300">
                  <a:extLst>
                    <a:ext uri="{9D8B030D-6E8A-4147-A177-3AD203B41FA5}">
                      <a16:colId xmlns:a16="http://schemas.microsoft.com/office/drawing/2014/main" val="20001"/>
                    </a:ext>
                  </a:extLst>
                </a:gridCol>
                <a:gridCol w="54353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ea typeface="MS PGothic" pitchFamily="34" charset="-128"/>
                        </a:rPr>
                        <a:t>Explicaţie posibilă</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Justificat?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Dimineaţa vedeţi un obiect mic zburător pe cer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Pasăre?</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ea typeface="MS PGothic" pitchFamily="34" charset="-128"/>
                        </a:rPr>
                        <a:t>probabil – </a:t>
                      </a:r>
                      <a:r>
                        <a:rPr kumimoji="0" lang="vi-VN" sz="2400" b="0" i="0" u="none" strike="noStrike" cap="none" normalizeH="0" baseline="0" dirty="0">
                          <a:ln>
                            <a:noFill/>
                          </a:ln>
                          <a:solidFill>
                            <a:srgbClr val="333333"/>
                          </a:solidFill>
                          <a:effectLst/>
                          <a:latin typeface="Calibri Light"/>
                          <a:ea typeface="MS PGothic" pitchFamily="34" charset="-128"/>
                        </a:rPr>
                        <a:t>alte explicaţii (avion planor...); apropo: o interpretare greşită nu are consecinţe grave aici...</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Târziu în noapte auziţi un zgomot din grădina dumneavoastră; ştiţi că recent a fost jefuit un vecin</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Hoţ?</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ea typeface="MS PGothic" pitchFamily="34" charset="-128"/>
                        </a:rPr>
                        <a:t>posibil – </a:t>
                      </a:r>
                      <a:r>
                        <a:rPr kumimoji="0" lang="vi-VN" sz="2400" b="0" i="0" u="none" strike="noStrike" cap="none" normalizeH="0" baseline="0" dirty="0">
                          <a:ln>
                            <a:noFill/>
                          </a:ln>
                          <a:solidFill>
                            <a:srgbClr val="333333"/>
                          </a:solidFill>
                          <a:effectLst/>
                          <a:latin typeface="Calibri Light"/>
                          <a:ea typeface="MS PGothic" pitchFamily="34" charset="-128"/>
                        </a:rPr>
                        <a:t>însă există şi alte explicaţii (pisică, vânt). Luaţi în considerare, că acţiuni ca aruncarea unei pietre, pot să aibe consecinţe grave (e.g. răniţi un animal).</a:t>
                      </a:r>
                      <a:endParaRPr kumimoji="0" lang="es-ES"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45DEBFE1-83C8-4D6D-923A-E178A288DC4B}" type="slidenum">
              <a:rPr lang="de-DE" altLang="de-DE" smtClean="0"/>
              <a:pPr/>
              <a:t>9</a:t>
            </a:fld>
            <a:endParaRPr lang="de-DE" altLang="de-DE"/>
          </a:p>
        </p:txBody>
      </p:sp>
    </p:spTree>
    <p:extLst>
      <p:ext uri="{BB962C8B-B14F-4D97-AF65-F5344CB8AC3E}">
        <p14:creationId xmlns:p14="http://schemas.microsoft.com/office/powerpoint/2010/main" val="1473633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9" name="Group 2"/>
          <p:cNvGraphicFramePr>
            <a:graphicFrameLocks noGrp="1"/>
          </p:cNvGraphicFramePr>
          <p:nvPr>
            <p:extLst>
              <p:ext uri="{D42A27DB-BD31-4B8C-83A1-F6EECF244321}">
                <p14:modId xmlns:p14="http://schemas.microsoft.com/office/powerpoint/2010/main" val="2651364314"/>
              </p:ext>
            </p:extLst>
          </p:nvPr>
        </p:nvGraphicFramePr>
        <p:xfrm>
          <a:off x="408955" y="2203704"/>
          <a:ext cx="11376000" cy="42519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Domeniu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Istorie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65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Medii de comunicare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9" name="Group 2"/>
          <p:cNvGraphicFramePr>
            <a:graphicFrameLocks noGrp="1"/>
          </p:cNvGraphicFramePr>
          <p:nvPr>
            <p:extLst>
              <p:ext uri="{D42A27DB-BD31-4B8C-83A1-F6EECF244321}">
                <p14:modId xmlns:p14="http://schemas.microsoft.com/office/powerpoint/2010/main" val="2926311897"/>
              </p:ext>
            </p:extLst>
          </p:nvPr>
        </p:nvGraphicFramePr>
        <p:xfrm>
          <a:off x="408955" y="2203704"/>
          <a:ext cx="11376000" cy="42519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Domeniu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Istorie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Procese de judecată </a:t>
                      </a:r>
                      <a:r>
                        <a:rPr kumimoji="0" lang="vi-VN" sz="2000" b="0" i="0" u="none" strike="noStrike" cap="none" normalizeH="0" baseline="0">
                          <a:ln>
                            <a:noFill/>
                          </a:ln>
                          <a:solidFill>
                            <a:srgbClr val="004992"/>
                          </a:solidFill>
                          <a:effectLst/>
                          <a:latin typeface="Calibri Light"/>
                          <a:ea typeface="MS PGothic" pitchFamily="34" charset="-128"/>
                        </a:rPr>
                        <a:t>ale “vrăjitoarelor” </a:t>
                      </a:r>
                      <a:r>
                        <a:rPr kumimoji="0" lang="vi-VN" sz="2000" b="0" i="0" u="none" strike="noStrike" cap="none" normalizeH="0" baseline="0" dirty="0">
                          <a:ln>
                            <a:noFill/>
                          </a:ln>
                          <a:solidFill>
                            <a:srgbClr val="004992"/>
                          </a:solidFill>
                          <a:effectLst/>
                          <a:latin typeface="Calibri Light"/>
                          <a:ea typeface="MS PGothic" pitchFamily="34" charset="-128"/>
                        </a:rPr>
                        <a:t>în evul mediu: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Femeile au fost acuzate des de a fi vrăjitoare doar pentru că erau bătrâne sau aveau un păr roşu.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Epoca lui McCarthy (SUA, anii 1950):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Exprimarea ideilor liberale a condus la acuzări false (de a fi comunist).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65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Medii de comunicare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11</a:t>
            </a:fld>
            <a:endParaRPr lang="de-DE" altLang="de-DE"/>
          </a:p>
        </p:txBody>
      </p:sp>
    </p:spTree>
    <p:extLst>
      <p:ext uri="{BB962C8B-B14F-4D97-AF65-F5344CB8AC3E}">
        <p14:creationId xmlns:p14="http://schemas.microsoft.com/office/powerpoint/2010/main" val="4057127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9" name="Group 2"/>
          <p:cNvGraphicFramePr>
            <a:graphicFrameLocks noGrp="1"/>
          </p:cNvGraphicFramePr>
          <p:nvPr>
            <p:extLst>
              <p:ext uri="{D42A27DB-BD31-4B8C-83A1-F6EECF244321}">
                <p14:modId xmlns:p14="http://schemas.microsoft.com/office/powerpoint/2010/main" val="2326879845"/>
              </p:ext>
            </p:extLst>
          </p:nvPr>
        </p:nvGraphicFramePr>
        <p:xfrm>
          <a:off x="408955" y="2203704"/>
          <a:ext cx="11376000" cy="42519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Domeniu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Istorie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Procese de judecată </a:t>
                      </a:r>
                      <a:r>
                        <a:rPr kumimoji="0" lang="vi-VN" sz="2000" b="0" i="0" u="none" strike="noStrike" cap="none" normalizeH="0" baseline="0">
                          <a:ln>
                            <a:noFill/>
                          </a:ln>
                          <a:solidFill>
                            <a:srgbClr val="004992"/>
                          </a:solidFill>
                          <a:effectLst/>
                          <a:latin typeface="Calibri Light"/>
                          <a:ea typeface="MS PGothic" pitchFamily="34" charset="-128"/>
                        </a:rPr>
                        <a:t>ale “vrăjitoarelor” </a:t>
                      </a:r>
                      <a:r>
                        <a:rPr kumimoji="0" lang="vi-VN" sz="2000" b="0" i="0" u="none" strike="noStrike" cap="none" normalizeH="0" baseline="0" dirty="0">
                          <a:ln>
                            <a:noFill/>
                          </a:ln>
                          <a:solidFill>
                            <a:srgbClr val="004992"/>
                          </a:solidFill>
                          <a:effectLst/>
                          <a:latin typeface="Calibri Light"/>
                          <a:ea typeface="MS PGothic" pitchFamily="34" charset="-128"/>
                        </a:rPr>
                        <a:t>în evul mediu: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Femeile au fost acuzate des de a fi vrăjitoare doar pentru că erau bătrâne sau aveau un păr roşu.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Epoca lui McCarthy (SUA, anii 1950):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Exprimarea ideilor liberale a condus la acuzări false (de a fi comunist).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65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Medii de comunicare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72000"/>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5305499" y="458112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vi-VN" altLang="de-DE" sz="2000" dirty="0">
                <a:latin typeface="Calibri Light"/>
              </a:rPr>
              <a:t>În 1938 a provocat o emisiune de </a:t>
            </a:r>
            <a:r>
              <a:rPr lang="vi-VN" altLang="de-DE" sz="2000">
                <a:latin typeface="Calibri Light"/>
              </a:rPr>
              <a:t>radio “Războiul lumilor” </a:t>
            </a:r>
            <a:r>
              <a:rPr lang="vi-VN" altLang="de-DE" sz="2000" dirty="0">
                <a:latin typeface="Calibri Light"/>
              </a:rPr>
              <a:t>o reacţie masivă de panică în SUA. Mii de oameni au crezut că Pământul este atacat de fiinţe extraterestre.</a:t>
            </a:r>
          </a:p>
          <a:p>
            <a:pPr eaLnBrk="1" hangingPunct="1">
              <a:spcBef>
                <a:spcPts val="1200"/>
              </a:spcBef>
              <a:buClrTx/>
              <a:buFontTx/>
              <a:buNone/>
            </a:pPr>
            <a:r>
              <a:rPr lang="vi-VN" altLang="de-DE" sz="2000" dirty="0">
                <a:solidFill>
                  <a:srgbClr val="004992"/>
                </a:solidFill>
                <a:latin typeface="Calibri Light"/>
              </a:rPr>
              <a:t>Presupunere falsă: </a:t>
            </a:r>
            <a:r>
              <a:rPr lang="vi-VN" altLang="de-DE" sz="2000" dirty="0">
                <a:latin typeface="Calibri Light"/>
              </a:rPr>
              <a:t>ce se spune la radio trebuie să fie adevărat</a:t>
            </a:r>
            <a:endParaRPr lang="de-DE" altLang="de-DE" sz="2000" dirty="0">
              <a:latin typeface="Calibri Light"/>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12</a:t>
            </a:fld>
            <a:endParaRPr lang="de-DE" altLang="de-DE"/>
          </a:p>
        </p:txBody>
      </p:sp>
    </p:spTree>
    <p:extLst>
      <p:ext uri="{BB962C8B-B14F-4D97-AF65-F5344CB8AC3E}">
        <p14:creationId xmlns:p14="http://schemas.microsoft.com/office/powerpoint/2010/main" val="1100499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hteck 1"/>
          <p:cNvSpPr>
            <a:spLocks noChangeArrowheads="1"/>
          </p:cNvSpPr>
          <p:nvPr/>
        </p:nvSpPr>
        <p:spPr bwMode="auto">
          <a:xfrm>
            <a:off x="5651367" y="6144889"/>
            <a:ext cx="60975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buClrTx/>
              <a:buFontTx/>
              <a:buNone/>
            </a:pPr>
            <a:r>
              <a:rPr lang="de-DE" altLang="de-DE" sz="1400" dirty="0">
                <a:solidFill>
                  <a:srgbClr val="333333"/>
                </a:solidFill>
                <a:latin typeface="+mn-lt"/>
                <a:cs typeface="+mn-cs"/>
              </a:rPr>
              <a:t>(</a:t>
            </a:r>
            <a:r>
              <a:rPr lang="de-DE" altLang="de-DE" sz="1400" dirty="0" err="1">
                <a:solidFill>
                  <a:srgbClr val="333333"/>
                </a:solidFill>
                <a:latin typeface="+mn-lt"/>
                <a:cs typeface="+mn-cs"/>
              </a:rPr>
              <a:t>pentru</a:t>
            </a:r>
            <a:r>
              <a:rPr lang="de-DE" altLang="de-DE" sz="1400" dirty="0">
                <a:solidFill>
                  <a:srgbClr val="333333"/>
                </a:solidFill>
                <a:latin typeface="+mn-lt"/>
                <a:cs typeface="+mn-cs"/>
              </a:rPr>
              <a:t> </a:t>
            </a:r>
            <a:r>
              <a:rPr lang="de-DE" altLang="de-DE" sz="1400" dirty="0" err="1">
                <a:solidFill>
                  <a:srgbClr val="333333"/>
                </a:solidFill>
                <a:latin typeface="+mn-lt"/>
                <a:cs typeface="+mn-cs"/>
              </a:rPr>
              <a:t>exerciții</a:t>
            </a:r>
            <a:r>
              <a:rPr lang="de-DE" altLang="de-DE" sz="1400" dirty="0">
                <a:solidFill>
                  <a:srgbClr val="333333"/>
                </a:solidFill>
                <a:latin typeface="+mn-lt"/>
                <a:cs typeface="+mn-cs"/>
              </a:rPr>
              <a:t> alternative </a:t>
            </a:r>
            <a:r>
              <a:rPr lang="de-DE" altLang="de-DE" sz="1400" dirty="0" err="1">
                <a:solidFill>
                  <a:srgbClr val="333333"/>
                </a:solidFill>
                <a:latin typeface="+mn-lt"/>
                <a:cs typeface="+mn-cs"/>
              </a:rPr>
              <a:t>vezi</a:t>
            </a:r>
            <a:r>
              <a:rPr lang="de-DE" altLang="de-DE" sz="1400" dirty="0">
                <a:solidFill>
                  <a:srgbClr val="333333"/>
                </a:solidFill>
                <a:latin typeface="+mn-lt"/>
                <a:cs typeface="+mn-cs"/>
              </a:rPr>
              <a:t> la </a:t>
            </a:r>
            <a:r>
              <a:rPr lang="de-DE" altLang="de-DE" sz="1400" dirty="0" err="1">
                <a:solidFill>
                  <a:srgbClr val="333333"/>
                </a:solidFill>
                <a:latin typeface="+mn-lt"/>
                <a:cs typeface="+mn-cs"/>
              </a:rPr>
              <a:t>sfârșitul</a:t>
            </a:r>
            <a:r>
              <a:rPr lang="de-DE" altLang="de-DE" sz="1400" dirty="0">
                <a:solidFill>
                  <a:srgbClr val="333333"/>
                </a:solidFill>
                <a:latin typeface="+mn-lt"/>
                <a:cs typeface="+mn-cs"/>
              </a:rPr>
              <a:t> </a:t>
            </a:r>
            <a:r>
              <a:rPr lang="de-DE" altLang="de-DE" sz="1400" dirty="0" err="1">
                <a:solidFill>
                  <a:srgbClr val="333333"/>
                </a:solidFill>
                <a:latin typeface="+mn-lt"/>
                <a:cs typeface="+mn-cs"/>
              </a:rPr>
              <a:t>prezent</a:t>
            </a:r>
            <a:r>
              <a:rPr lang="vi-VN" altLang="de-DE" sz="1400" dirty="0">
                <a:solidFill>
                  <a:srgbClr val="333333"/>
                </a:solidFill>
                <a:latin typeface="+mn-lt"/>
                <a:cs typeface="+mn-cs"/>
              </a:rPr>
              <a:t>ă</a:t>
            </a:r>
            <a:r>
              <a:rPr lang="de-DE" altLang="de-DE" sz="1400" dirty="0" err="1">
                <a:solidFill>
                  <a:srgbClr val="333333"/>
                </a:solidFill>
                <a:latin typeface="+mn-lt"/>
                <a:cs typeface="+mn-cs"/>
              </a:rPr>
              <a:t>rii</a:t>
            </a:r>
            <a:r>
              <a:rPr lang="de-DE" altLang="de-DE" sz="1400" dirty="0">
                <a:solidFill>
                  <a:srgbClr val="333333"/>
                </a:solidFill>
                <a:latin typeface="+mn-lt"/>
                <a:cs typeface="+mn-cs"/>
              </a:rPr>
              <a:t>)</a:t>
            </a:r>
            <a:endParaRPr lang="en-US" altLang="de-DE" sz="1400" dirty="0">
              <a:solidFill>
                <a:srgbClr val="333333"/>
              </a:solidFill>
              <a:latin typeface="+mn-lt"/>
              <a:cs typeface="+mn-cs"/>
            </a:endParaRPr>
          </a:p>
        </p:txBody>
      </p:sp>
      <p:sp>
        <p:nvSpPr>
          <p:cNvPr id="2" name="Title 1"/>
          <p:cNvSpPr>
            <a:spLocks noGrp="1"/>
          </p:cNvSpPr>
          <p:nvPr>
            <p:ph type="title"/>
          </p:nvPr>
        </p:nvSpPr>
        <p:spPr/>
        <p:txBody>
          <a:bodyPr/>
          <a:lstStyle/>
          <a:p>
            <a:r>
              <a:rPr lang="vi-VN" sz="3600">
                <a:solidFill>
                  <a:srgbClr val="004992"/>
                </a:solidFill>
                <a:latin typeface="+mn-lt"/>
                <a:ea typeface="+mn-ea"/>
                <a:cs typeface="+mn-cs"/>
              </a:rPr>
              <a:t>Există dovezi pe bancnota de 1 dolar pentru infiltrarea unei societăţi secrete în SUA?</a:t>
            </a:r>
            <a:br>
              <a:rPr lang="vi-VN" sz="3600">
                <a:solidFill>
                  <a:srgbClr val="004992"/>
                </a:solidFill>
                <a:latin typeface="+mn-lt"/>
                <a:ea typeface="+mn-ea"/>
                <a:cs typeface="+mn-cs"/>
              </a:rPr>
            </a:br>
            <a:r>
              <a:rPr lang="vi-VN">
                <a:solidFill>
                  <a:srgbClr val="004992"/>
                </a:solidFill>
                <a:latin typeface="+mn-lt"/>
                <a:ea typeface="+mn-ea"/>
                <a:cs typeface="+mn-cs"/>
              </a:rPr>
              <a:t>- Legende moderne -</a:t>
            </a:r>
            <a:endParaRPr lang="en-US">
              <a:solidFill>
                <a:srgbClr val="004992"/>
              </a:solidFill>
              <a:latin typeface="+mn-lt"/>
              <a:ea typeface="+mn-ea"/>
              <a:cs typeface="+mn-cs"/>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45DEBFE1-83C8-4D6D-923A-E178A288DC4B}"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Concluzii pripite “în acţiune”</a:t>
            </a:r>
            <a:br>
              <a:rPr lang="vi-VN" sz="3600">
                <a:solidFill>
                  <a:srgbClr val="004992"/>
                </a:solidFill>
                <a:latin typeface="+mn-lt"/>
                <a:ea typeface="+mn-ea"/>
                <a:cs typeface="+mn-cs"/>
              </a:rPr>
            </a:br>
            <a:r>
              <a:rPr lang="vi-VN">
                <a:solidFill>
                  <a:srgbClr val="004992"/>
                </a:solidFill>
                <a:latin typeface="+mn-lt"/>
                <a:ea typeface="+mn-ea"/>
                <a:cs typeface="+mn-cs"/>
              </a:rPr>
              <a:t>Există dovezi pe bancnota de 1 dolar pentru infiltrarea unei societăţi secrete în SUA?</a:t>
            </a:r>
            <a:endParaRPr lang="en-US">
              <a:solidFill>
                <a:srgbClr val="004992"/>
              </a:solidFill>
              <a:latin typeface="+mn-lt"/>
              <a:ea typeface="+mn-ea"/>
              <a:cs typeface="+mn-cs"/>
            </a:endParaRPr>
          </a:p>
        </p:txBody>
      </p:sp>
      <p:graphicFrame>
        <p:nvGraphicFramePr>
          <p:cNvPr id="16" name="Group 38"/>
          <p:cNvGraphicFramePr>
            <a:graphicFrameLocks noGrp="1"/>
          </p:cNvGraphicFramePr>
          <p:nvPr>
            <p:extLst>
              <p:ext uri="{D42A27DB-BD31-4B8C-83A1-F6EECF244321}">
                <p14:modId xmlns:p14="http://schemas.microsoft.com/office/powerpoint/2010/main" val="1609905827"/>
              </p:ext>
            </p:extLst>
          </p:nvPr>
        </p:nvGraphicFramePr>
        <p:xfrm>
          <a:off x="408955" y="2564904"/>
          <a:ext cx="11338560" cy="400812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Pro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“Dovezi”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1: Anumite simbole de 13 ori pe spatele bancnotei (de exemplu frunze de măslin, dungi pe emblemă, săgeţi); numărul 13 este considerat uneori de a aduce ghinion.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2: Unii oameni susţin că bancnota îl arată pe Adam Weishaupt (întemeietorul unei societăţi secrete) şi nu pe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3: În dreapta sus este ascunsă o bufniţă; unii oameni consideră bufniţa ca pe un simbol satanic.</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4: Piramida reprezintă un simbol al francmasonilor.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103637"/>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025320"/>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025320"/>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151244"/>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668024"/>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036760"/>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582852"/>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4" name="Caption_26"/>
          <p:cNvSpPr txBox="1">
            <a:spLocks noChangeArrowheads="1"/>
          </p:cNvSpPr>
          <p:nvPr/>
        </p:nvSpPr>
        <p:spPr bwMode="auto">
          <a:xfrm>
            <a:off x="10136822" y="4532387"/>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5" name="Caption_28"/>
          <p:cNvSpPr txBox="1">
            <a:spLocks noChangeArrowheads="1"/>
          </p:cNvSpPr>
          <p:nvPr/>
        </p:nvSpPr>
        <p:spPr bwMode="auto">
          <a:xfrm>
            <a:off x="7411381" y="6122600"/>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6" name="Caption_27"/>
          <p:cNvSpPr txBox="1">
            <a:spLocks noChangeArrowheads="1"/>
          </p:cNvSpPr>
          <p:nvPr/>
        </p:nvSpPr>
        <p:spPr bwMode="auto">
          <a:xfrm>
            <a:off x="10087045" y="6122600"/>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Concluzii pripite “în acţiune”</a:t>
            </a:r>
            <a:br>
              <a:rPr lang="vi-VN" sz="3600">
                <a:solidFill>
                  <a:srgbClr val="004992"/>
                </a:solidFill>
                <a:latin typeface="+mn-lt"/>
                <a:ea typeface="+mn-ea"/>
                <a:cs typeface="+mn-cs"/>
              </a:rPr>
            </a:br>
            <a:r>
              <a:rPr lang="vi-VN">
                <a:solidFill>
                  <a:srgbClr val="004992"/>
                </a:solidFill>
                <a:latin typeface="+mn-lt"/>
                <a:ea typeface="+mn-ea"/>
                <a:cs typeface="+mn-cs"/>
              </a:rPr>
              <a:t>Există dovezi pe bancnota de 1 dolar pentru infiltrarea unei societăţi secrete în SUA?</a:t>
            </a:r>
            <a:endParaRPr lang="en-US">
              <a:solidFill>
                <a:srgbClr val="004992"/>
              </a:solidFill>
              <a:latin typeface="+mn-lt"/>
              <a:ea typeface="+mn-ea"/>
              <a:cs typeface="+mn-cs"/>
            </a:endParaRPr>
          </a:p>
        </p:txBody>
      </p:sp>
      <p:graphicFrame>
        <p:nvGraphicFramePr>
          <p:cNvPr id="16" name="Group 38"/>
          <p:cNvGraphicFramePr>
            <a:graphicFrameLocks noGrp="1"/>
          </p:cNvGraphicFramePr>
          <p:nvPr>
            <p:extLst>
              <p:ext uri="{D42A27DB-BD31-4B8C-83A1-F6EECF244321}">
                <p14:modId xmlns:p14="http://schemas.microsoft.com/office/powerpoint/2010/main" val="2123116808"/>
              </p:ext>
            </p:extLst>
          </p:nvPr>
        </p:nvGraphicFramePr>
        <p:xfrm>
          <a:off x="408955" y="2564904"/>
          <a:ext cx="11338560" cy="400812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“Dovezi”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1: Iniţial au fost 13 state, de aceea numărul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2: În ciuda zvonurilor, între Washington şi Weishaupt nu există o asemănare deosebită.</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3: Bufniţa nu are un sens simbolic precis; uneori înseamnă dezastre, însă des reprezintă înţelepciune (multe edituri au o bufniţă ca simbol).</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4: Triunghiul reprezintă </a:t>
                      </a:r>
                      <a:r>
                        <a:rPr kumimoji="0" lang="vi-VN" sz="2000" b="0" i="0" u="none" strike="noStrike" cap="none" normalizeH="0" baseline="0">
                          <a:ln>
                            <a:noFill/>
                          </a:ln>
                          <a:solidFill>
                            <a:srgbClr val="333333"/>
                          </a:solidFill>
                          <a:effectLst/>
                          <a:latin typeface="Calibri Light"/>
                          <a:ea typeface="ＭＳ Ｐゴシック" pitchFamily="34" charset="-128"/>
                        </a:rPr>
                        <a:t>ochiul “a tot văzător” </a:t>
                      </a:r>
                      <a:r>
                        <a:rPr kumimoji="0" lang="vi-VN" sz="2000" b="0" i="0" u="none" strike="noStrike" cap="none" normalizeH="0" baseline="0" dirty="0">
                          <a:ln>
                            <a:noFill/>
                          </a:ln>
                          <a:solidFill>
                            <a:srgbClr val="333333"/>
                          </a:solidFill>
                          <a:effectLst/>
                          <a:latin typeface="Calibri Light"/>
                          <a:ea typeface="ＭＳ Ｐゴシック" pitchFamily="34" charset="-128"/>
                        </a:rPr>
                        <a:t>al Dumnezeului în religiile creştine (ilustraţia (detaliu) arată o parte dintr-o fereastră a unei biserici creştine).</a:t>
                      </a:r>
                      <a:endParaRPr kumimoji="0" lang="es-E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322712"/>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025320"/>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103637"/>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151244"/>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025320"/>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582852"/>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3" name="Caption_26"/>
          <p:cNvSpPr txBox="1">
            <a:spLocks noChangeArrowheads="1"/>
          </p:cNvSpPr>
          <p:nvPr/>
        </p:nvSpPr>
        <p:spPr bwMode="auto">
          <a:xfrm>
            <a:off x="10136822" y="4532387"/>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4" name="Caption_28"/>
          <p:cNvSpPr txBox="1">
            <a:spLocks noChangeArrowheads="1"/>
          </p:cNvSpPr>
          <p:nvPr/>
        </p:nvSpPr>
        <p:spPr bwMode="auto">
          <a:xfrm>
            <a:off x="7411381" y="6122600"/>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5" name="Caption_27"/>
          <p:cNvSpPr txBox="1">
            <a:spLocks noChangeArrowheads="1"/>
          </p:cNvSpPr>
          <p:nvPr/>
        </p:nvSpPr>
        <p:spPr bwMode="auto">
          <a:xfrm>
            <a:off x="10087045" y="6122600"/>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Există dovezi pe bancnota de 1 dolar pentru infiltrarea unei societăţi secrete în SUA?</a:t>
            </a:r>
            <a:endParaRPr lang="en-US" sz="2400" dirty="0"/>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latin typeface="+mj-lt"/>
              </a:rPr>
              <a:t>Nu!</a:t>
            </a:r>
            <a:endParaRPr lang="de-DE" altLang="de-DE" sz="3600" b="1" dirty="0">
              <a:solidFill>
                <a:srgbClr val="FF0000"/>
              </a:solidFill>
              <a:latin typeface="+mj-lt"/>
            </a:endParaRPr>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rPr>
              <a:t>Sunt mai captivante dec</a:t>
            </a:r>
            <a:r>
              <a:rPr lang="en-US" altLang="de-DE" sz="2000" dirty="0" err="1">
                <a:solidFill>
                  <a:srgbClr val="333333"/>
                </a:solidFill>
              </a:rPr>
              <a:t>ât</a:t>
            </a:r>
            <a:r>
              <a:rPr lang="en-US" altLang="de-DE" sz="2000" dirty="0">
                <a:solidFill>
                  <a:srgbClr val="333333"/>
                </a:solidFill>
              </a:rPr>
              <a:t> </a:t>
            </a:r>
            <a:r>
              <a:rPr lang="en-US" altLang="de-DE" sz="2000" dirty="0" err="1">
                <a:solidFill>
                  <a:srgbClr val="333333"/>
                </a:solidFill>
              </a:rPr>
              <a:t>realitatea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Se bazeaz</a:t>
            </a:r>
            <a:r>
              <a:rPr lang="en-US" altLang="de-DE" sz="2000" dirty="0">
                <a:solidFill>
                  <a:srgbClr val="333333"/>
                </a:solidFill>
              </a:rPr>
              <a:t>ă </a:t>
            </a:r>
            <a:r>
              <a:rPr lang="en-US" altLang="de-DE" sz="2000" dirty="0" err="1">
                <a:solidFill>
                  <a:srgbClr val="333333"/>
                </a:solidFill>
              </a:rPr>
              <a:t>pe</a:t>
            </a:r>
            <a:r>
              <a:rPr lang="en-US" altLang="de-DE" sz="2000" dirty="0">
                <a:solidFill>
                  <a:srgbClr val="333333"/>
                </a:solidFill>
              </a:rPr>
              <a:t> </a:t>
            </a:r>
            <a:r>
              <a:rPr lang="en-US" altLang="de-DE" sz="2000" dirty="0" err="1">
                <a:solidFill>
                  <a:srgbClr val="333333"/>
                </a:solidFill>
              </a:rPr>
              <a:t>declaraţii</a:t>
            </a:r>
            <a:r>
              <a:rPr lang="en-US" altLang="de-DE" sz="2000" dirty="0">
                <a:solidFill>
                  <a:srgbClr val="333333"/>
                </a:solidFill>
              </a:rPr>
              <a:t> </a:t>
            </a:r>
            <a:r>
              <a:rPr lang="en-US" altLang="de-DE" sz="2000" dirty="0" err="1">
                <a:solidFill>
                  <a:srgbClr val="333333"/>
                </a:solidFill>
              </a:rPr>
              <a:t>greu</a:t>
            </a:r>
            <a:r>
              <a:rPr lang="en-US" altLang="de-DE" sz="2000" dirty="0">
                <a:solidFill>
                  <a:srgbClr val="333333"/>
                </a:solidFill>
              </a:rPr>
              <a:t> de </a:t>
            </a:r>
            <a:r>
              <a:rPr lang="en-US" altLang="de-DE" sz="2000" dirty="0" err="1">
                <a:solidFill>
                  <a:srgbClr val="333333"/>
                </a:solidFill>
              </a:rPr>
              <a:t>verificat</a:t>
            </a:r>
            <a:r>
              <a:rPr lang="de-DE" altLang="de-DE" sz="2000" dirty="0">
                <a:solidFill>
                  <a:srgbClr val="333333"/>
                </a:solidFill>
              </a:rPr>
              <a:t> (e.g. Washington ar fi de fapt Weishaupt), </a:t>
            </a:r>
            <a:r>
              <a:rPr lang="en-US" altLang="de-DE" sz="2000" dirty="0" err="1">
                <a:solidFill>
                  <a:srgbClr val="333333"/>
                </a:solidFill>
              </a:rPr>
              <a:t>în</a:t>
            </a:r>
            <a:r>
              <a:rPr lang="en-US" altLang="de-DE" sz="2000" dirty="0">
                <a:solidFill>
                  <a:srgbClr val="333333"/>
                </a:solidFill>
              </a:rPr>
              <a:t> care </a:t>
            </a:r>
            <a:r>
              <a:rPr lang="en-US" altLang="de-DE" sz="2000" dirty="0" err="1">
                <a:solidFill>
                  <a:srgbClr val="333333"/>
                </a:solidFill>
              </a:rPr>
              <a:t>unele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naive cred.</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Explica</a:t>
            </a:r>
            <a:r>
              <a:rPr lang="en-US" altLang="de-DE" sz="2000" dirty="0" err="1">
                <a:solidFill>
                  <a:srgbClr val="333333"/>
                </a:solidFill>
              </a:rPr>
              <a:t>ţii</a:t>
            </a:r>
            <a:r>
              <a:rPr lang="en-US" altLang="de-DE" sz="2000" dirty="0">
                <a:solidFill>
                  <a:srgbClr val="333333"/>
                </a:solidFill>
              </a:rPr>
              <a:t> alternative nu se </a:t>
            </a:r>
            <a:r>
              <a:rPr lang="en-US" altLang="de-DE" sz="2000" dirty="0" err="1">
                <a:solidFill>
                  <a:srgbClr val="333333"/>
                </a:solidFill>
              </a:rPr>
              <a:t>iau</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de-DE" altLang="de-DE" sz="2000" dirty="0">
                <a:solidFill>
                  <a:srgbClr val="333333"/>
                </a:solidFill>
              </a:rPr>
              <a:t> (e.g. folosirea cifrei 13 are leg</a:t>
            </a:r>
            <a:r>
              <a:rPr lang="en-US" altLang="de-DE" sz="2000" dirty="0" err="1">
                <a:solidFill>
                  <a:srgbClr val="333333"/>
                </a:solidFill>
              </a:rPr>
              <a:t>ătură</a:t>
            </a:r>
            <a:r>
              <a:rPr lang="en-US" altLang="de-DE" sz="2000" dirty="0">
                <a:solidFill>
                  <a:srgbClr val="333333"/>
                </a:solidFill>
              </a:rPr>
              <a:t> cu </a:t>
            </a:r>
            <a:r>
              <a:rPr lang="en-US" altLang="de-DE" sz="2000" dirty="0" err="1">
                <a:solidFill>
                  <a:srgbClr val="333333"/>
                </a:solidFill>
              </a:rPr>
              <a:t>cele</a:t>
            </a:r>
            <a:r>
              <a:rPr lang="en-US" altLang="de-DE" sz="2000" dirty="0">
                <a:solidFill>
                  <a:srgbClr val="333333"/>
                </a:solidFill>
              </a:rPr>
              <a:t> 13 state </a:t>
            </a:r>
            <a:r>
              <a:rPr lang="en-US" altLang="de-DE" sz="2000" dirty="0" err="1">
                <a:solidFill>
                  <a:srgbClr val="333333"/>
                </a:solidFill>
              </a:rPr>
              <a:t>iniţiale</a:t>
            </a:r>
            <a:r>
              <a:rPr lang="en-US" altLang="de-DE" sz="2000" dirty="0">
                <a:solidFill>
                  <a:srgbClr val="333333"/>
                </a:solidFill>
              </a:rPr>
              <a:t> ale SUA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Astfel der legende scot faptele din contextul lor (Washington a fost francmason, </a:t>
            </a:r>
            <a:r>
              <a:rPr lang="en-US" altLang="de-DE" sz="2000" dirty="0" err="1">
                <a:solidFill>
                  <a:srgbClr val="333333"/>
                </a:solidFill>
              </a:rPr>
              <a:t>însă</a:t>
            </a:r>
            <a:r>
              <a:rPr lang="en-US" altLang="de-DE" sz="2000" dirty="0">
                <a:solidFill>
                  <a:srgbClr val="333333"/>
                </a:solidFill>
              </a:rPr>
              <a:t> </a:t>
            </a:r>
            <a:r>
              <a:rPr lang="en-US" altLang="de-DE" sz="2000" dirty="0" err="1">
                <a:solidFill>
                  <a:srgbClr val="333333"/>
                </a:solidFill>
              </a:rPr>
              <a:t>asta</a:t>
            </a:r>
            <a:r>
              <a:rPr lang="en-US" altLang="de-DE" sz="2000" dirty="0">
                <a:solidFill>
                  <a:srgbClr val="333333"/>
                </a:solidFill>
              </a:rPr>
              <a:t> nu </a:t>
            </a:r>
            <a:r>
              <a:rPr lang="en-US" altLang="de-DE" sz="2000" dirty="0" err="1">
                <a:solidFill>
                  <a:srgbClr val="333333"/>
                </a:solidFill>
              </a:rPr>
              <a:t>înseamnă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SUA a </a:t>
            </a:r>
            <a:r>
              <a:rPr lang="en-US" altLang="de-DE" sz="2000" dirty="0" err="1">
                <a:solidFill>
                  <a:srgbClr val="333333"/>
                </a:solidFill>
              </a:rPr>
              <a:t>fost</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infiltrată</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Francmasonii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societăţi</a:t>
            </a:r>
            <a:r>
              <a:rPr lang="en-US" altLang="de-DE" sz="2000" dirty="0">
                <a:solidFill>
                  <a:srgbClr val="333333"/>
                </a:solidFill>
              </a:rPr>
              <a:t> au </a:t>
            </a:r>
            <a:r>
              <a:rPr lang="en-US" altLang="de-DE" sz="2000" dirty="0" err="1">
                <a:solidFill>
                  <a:srgbClr val="333333"/>
                </a:solidFill>
              </a:rPr>
              <a:t>trezit</a:t>
            </a:r>
            <a:r>
              <a:rPr lang="en-US" altLang="de-DE" sz="2000" dirty="0">
                <a:solidFill>
                  <a:srgbClr val="333333"/>
                </a:solidFill>
              </a:rPr>
              <a:t> </a:t>
            </a:r>
            <a:r>
              <a:rPr lang="en-US" altLang="de-DE" sz="2000" dirty="0" err="1">
                <a:solidFill>
                  <a:srgbClr val="333333"/>
                </a:solidFill>
              </a:rPr>
              <a:t>suspiciunea</a:t>
            </a:r>
            <a:r>
              <a:rPr lang="en-US" altLang="de-DE" sz="2000" dirty="0">
                <a:solidFill>
                  <a:srgbClr val="333333"/>
                </a:solidFill>
              </a:rPr>
              <a:t> </a:t>
            </a:r>
            <a:r>
              <a:rPr lang="en-US" altLang="de-DE" sz="2000" dirty="0" err="1">
                <a:solidFill>
                  <a:srgbClr val="333333"/>
                </a:solidFill>
              </a:rPr>
              <a:t>multor</a:t>
            </a:r>
            <a:r>
              <a:rPr lang="en-US" altLang="de-DE" sz="2000" dirty="0">
                <a:solidFill>
                  <a:srgbClr val="333333"/>
                </a:solidFill>
              </a:rPr>
              <a:t> </a:t>
            </a:r>
            <a:r>
              <a:rPr lang="en-US" altLang="de-DE" sz="2000" dirty="0" err="1">
                <a:solidFill>
                  <a:srgbClr val="333333"/>
                </a:solidFill>
              </a:rPr>
              <a:t>oameni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organisaţii</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acţionează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secret.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Însă</a:t>
            </a:r>
            <a:r>
              <a:rPr lang="de-DE" altLang="de-DE" sz="2000" dirty="0">
                <a:solidFill>
                  <a:srgbClr val="333333"/>
                </a:solidFill>
              </a:rPr>
              <a:t>: Francmasonii cred,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ciuda</a:t>
            </a:r>
            <a:r>
              <a:rPr lang="en-US" altLang="de-DE" sz="2000" dirty="0">
                <a:solidFill>
                  <a:srgbClr val="333333"/>
                </a:solidFill>
              </a:rPr>
              <a:t> </a:t>
            </a:r>
            <a:r>
              <a:rPr lang="en-US" altLang="de-DE" sz="2000" dirty="0" err="1">
                <a:solidFill>
                  <a:srgbClr val="333333"/>
                </a:solidFill>
              </a:rPr>
              <a:t>zvonurilor</a:t>
            </a:r>
            <a:r>
              <a:rPr lang="en-US" altLang="de-DE" sz="2000" dirty="0">
                <a:solidFill>
                  <a:srgbClr val="333333"/>
                </a:solidFill>
              </a:rPr>
              <a:t>, nu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satan</a:t>
            </a:r>
            <a:r>
              <a:rPr lang="en-US" altLang="de-DE" sz="2000" dirty="0">
                <a:solidFill>
                  <a:srgbClr val="333333"/>
                </a:solidFill>
              </a:rPr>
              <a:t> ci </a:t>
            </a:r>
            <a:r>
              <a:rPr lang="en-US" altLang="de-DE" sz="2000" err="1">
                <a:solidFill>
                  <a:srgbClr val="333333"/>
                </a:solidFill>
              </a:rPr>
              <a:t>într</a:t>
            </a:r>
            <a:r>
              <a:rPr lang="en-US" altLang="de-DE" sz="2000">
                <a:solidFill>
                  <a:srgbClr val="333333"/>
                </a:solidFill>
              </a:rPr>
              <a:t>-o </a:t>
            </a:r>
            <a:r>
              <a:rPr lang="de-DE" altLang="de-DE" sz="2000">
                <a:solidFill>
                  <a:srgbClr val="333333"/>
                </a:solidFill>
              </a:rPr>
              <a:t>“</a:t>
            </a:r>
            <a:r>
              <a:rPr lang="en-US" altLang="de-DE" sz="2000">
                <a:solidFill>
                  <a:srgbClr val="333333"/>
                </a:solidFill>
              </a:rPr>
              <a:t>fiinţă superioară</a:t>
            </a:r>
            <a:r>
              <a:rPr lang="de-DE" altLang="de-DE" sz="2000">
                <a:solidFill>
                  <a:srgbClr val="333333"/>
                </a:solidFill>
              </a:rPr>
              <a:t>” </a:t>
            </a:r>
            <a:r>
              <a:rPr lang="en-US" altLang="de-DE" sz="2000" dirty="0">
                <a:solidFill>
                  <a:srgbClr val="333333"/>
                </a:solidFill>
              </a:rPr>
              <a:t>(e.g. </a:t>
            </a:r>
            <a:r>
              <a:rPr lang="en-US" altLang="de-DE" sz="2000" dirty="0" err="1">
                <a:solidFill>
                  <a:srgbClr val="333333"/>
                </a:solidFill>
              </a:rPr>
              <a:t>Dumnezeu</a:t>
            </a:r>
            <a:r>
              <a:rPr lang="en-US" altLang="de-DE" sz="2000" dirty="0">
                <a:solidFill>
                  <a:srgbClr val="333333"/>
                </a:solidFill>
              </a:rPr>
              <a:t>, </a:t>
            </a:r>
            <a:r>
              <a:rPr lang="en-US" altLang="de-DE" sz="2000" dirty="0" err="1">
                <a:solidFill>
                  <a:srgbClr val="333333"/>
                </a:solidFill>
              </a:rPr>
              <a:t>Alah</a:t>
            </a:r>
            <a:r>
              <a:rPr lang="en-US" altLang="de-DE" sz="2000" dirty="0">
                <a:solidFill>
                  <a:srgbClr val="333333"/>
                </a:solidFill>
              </a:rPr>
              <a:t>…). </a:t>
            </a:r>
            <a:r>
              <a:rPr lang="en-US" altLang="de-DE" sz="2000" dirty="0" err="1">
                <a:solidFill>
                  <a:srgbClr val="333333"/>
                </a:solidFill>
              </a:rPr>
              <a:t>Ei</a:t>
            </a:r>
            <a:r>
              <a:rPr lang="en-US" altLang="de-DE" sz="2000" dirty="0">
                <a:solidFill>
                  <a:srgbClr val="333333"/>
                </a:solidFill>
              </a:rPr>
              <a:t> </a:t>
            </a:r>
            <a:r>
              <a:rPr lang="en-US" altLang="de-DE" sz="2000" dirty="0" err="1">
                <a:solidFill>
                  <a:srgbClr val="333333"/>
                </a:solidFill>
              </a:rPr>
              <a:t>susţin</a:t>
            </a:r>
            <a:r>
              <a:rPr lang="en-US" altLang="de-DE" sz="2000" dirty="0">
                <a:solidFill>
                  <a:srgbClr val="333333"/>
                </a:solidFill>
              </a:rPr>
              <a:t> </a:t>
            </a:r>
            <a:r>
              <a:rPr lang="en-US" altLang="de-DE" sz="2000" dirty="0" err="1">
                <a:solidFill>
                  <a:srgbClr val="333333"/>
                </a:solidFill>
              </a:rPr>
              <a:t>idei</a:t>
            </a:r>
            <a:r>
              <a:rPr lang="en-US" altLang="de-DE" sz="2000" dirty="0">
                <a:solidFill>
                  <a:srgbClr val="333333"/>
                </a:solidFill>
              </a:rPr>
              <a:t> </a:t>
            </a:r>
            <a:r>
              <a:rPr lang="en-US" altLang="de-DE" sz="2000" dirty="0" err="1">
                <a:solidFill>
                  <a:srgbClr val="333333"/>
                </a:solidFill>
              </a:rPr>
              <a:t>liberale</a:t>
            </a:r>
            <a:r>
              <a:rPr lang="en-US" altLang="de-DE" sz="2000" dirty="0">
                <a:solidFill>
                  <a:srgbClr val="333333"/>
                </a:solidFill>
              </a:rPr>
              <a:t>,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însă</a:t>
            </a:r>
            <a:r>
              <a:rPr lang="en-US" altLang="de-DE" sz="2000" dirty="0">
                <a:solidFill>
                  <a:srgbClr val="333333"/>
                </a:solidFill>
              </a:rPr>
              <a:t> </a:t>
            </a:r>
            <a:r>
              <a:rPr lang="en-US" altLang="de-DE" sz="2000" dirty="0" err="1">
                <a:solidFill>
                  <a:srgbClr val="333333"/>
                </a:solidFill>
              </a:rPr>
              <a:t>rebeli</a:t>
            </a:r>
            <a:r>
              <a:rPr lang="en-US" altLang="de-DE" sz="2000" dirty="0">
                <a:solidFill>
                  <a:srgbClr val="333333"/>
                </a:solidFill>
              </a:rPr>
              <a:t>.</a:t>
            </a:r>
            <a:endParaRPr lang="en-US" sz="20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rPr>
              <a:t>Exist</a:t>
            </a:r>
            <a:r>
              <a:rPr lang="en-US" altLang="de-DE" sz="2000" dirty="0">
                <a:solidFill>
                  <a:srgbClr val="333333"/>
                </a:solidFill>
              </a:rPr>
              <a:t>ă </a:t>
            </a:r>
            <a:r>
              <a:rPr lang="en-US" altLang="de-DE" sz="2000" dirty="0" err="1">
                <a:solidFill>
                  <a:srgbClr val="333333"/>
                </a:solidFill>
              </a:rPr>
              <a:t>multe</a:t>
            </a:r>
            <a:r>
              <a:rPr lang="en-US" altLang="de-DE" sz="2000" dirty="0">
                <a:solidFill>
                  <a:srgbClr val="333333"/>
                </a:solidFill>
              </a:rPr>
              <a:t> </a:t>
            </a:r>
            <a:r>
              <a:rPr lang="en-US" altLang="de-DE" sz="2000" dirty="0" err="1">
                <a:solidFill>
                  <a:srgbClr val="333333"/>
                </a:solidFill>
              </a:rPr>
              <a:t>exemple</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istorie</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care </a:t>
            </a:r>
            <a:r>
              <a:rPr lang="en-US" altLang="de-DE" sz="2000" dirty="0" err="1">
                <a:solidFill>
                  <a:srgbClr val="333333"/>
                </a:solidFill>
              </a:rPr>
              <a:t>minorităţi</a:t>
            </a:r>
            <a:r>
              <a:rPr lang="en-US" altLang="de-DE" sz="2000" dirty="0">
                <a:solidFill>
                  <a:srgbClr val="333333"/>
                </a:solidFill>
              </a:rPr>
              <a:t> au </a:t>
            </a:r>
            <a:r>
              <a:rPr lang="en-US" altLang="de-DE" sz="2000" dirty="0" err="1">
                <a:solidFill>
                  <a:srgbClr val="333333"/>
                </a:solidFill>
              </a:rPr>
              <a:t>fost</a:t>
            </a:r>
            <a:r>
              <a:rPr lang="en-US" altLang="de-DE" sz="2000" dirty="0">
                <a:solidFill>
                  <a:srgbClr val="333333"/>
                </a:solidFill>
              </a:rPr>
              <a:t> </a:t>
            </a:r>
            <a:r>
              <a:rPr lang="en-US" altLang="de-DE" sz="2000" dirty="0" err="1">
                <a:solidFill>
                  <a:srgbClr val="333333"/>
                </a:solidFill>
              </a:rPr>
              <a:t>făcute</a:t>
            </a:r>
            <a:r>
              <a:rPr lang="en-US" altLang="de-DE" sz="2000" dirty="0">
                <a:solidFill>
                  <a:srgbClr val="333333"/>
                </a:solidFill>
              </a:rPr>
              <a:t> </a:t>
            </a:r>
            <a:r>
              <a:rPr lang="en-US" altLang="de-DE" sz="2000" dirty="0" err="1">
                <a:solidFill>
                  <a:srgbClr val="333333"/>
                </a:solidFill>
              </a:rPr>
              <a:t>responsabile</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situaţii</a:t>
            </a:r>
            <a:r>
              <a:rPr lang="en-US" altLang="de-DE" sz="2000" dirty="0">
                <a:solidFill>
                  <a:srgbClr val="333333"/>
                </a:solidFill>
              </a:rPr>
              <a:t> </a:t>
            </a:r>
            <a:r>
              <a:rPr lang="en-US" altLang="de-DE" sz="2000" dirty="0" err="1">
                <a:solidFill>
                  <a:srgbClr val="333333"/>
                </a:solidFill>
              </a:rPr>
              <a:t>incontrolabile</a:t>
            </a:r>
            <a:r>
              <a:rPr lang="en-US" altLang="de-DE" sz="2000" dirty="0">
                <a:solidFill>
                  <a:srgbClr val="333333"/>
                </a:solidFill>
              </a:rPr>
              <a:t> </a:t>
            </a:r>
            <a:r>
              <a:rPr lang="en-US" altLang="de-DE" sz="2000" dirty="0" err="1">
                <a:solidFill>
                  <a:srgbClr val="333333"/>
                </a:solidFill>
              </a:rPr>
              <a:t>ori</a:t>
            </a:r>
            <a:r>
              <a:rPr lang="en-US" altLang="de-DE" sz="2000" dirty="0">
                <a:solidFill>
                  <a:srgbClr val="333333"/>
                </a:solidFill>
              </a:rPr>
              <a:t> </a:t>
            </a:r>
            <a:r>
              <a:rPr lang="en-US" altLang="de-DE" sz="2000" dirty="0" err="1">
                <a:solidFill>
                  <a:srgbClr val="333333"/>
                </a:solidFill>
              </a:rPr>
              <a:t>catastrofe</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evul</a:t>
            </a:r>
            <a:r>
              <a:rPr lang="en-US" altLang="de-DE" sz="2000" dirty="0">
                <a:solidFill>
                  <a:srgbClr val="333333"/>
                </a:solidFill>
              </a:rPr>
              <a:t> </a:t>
            </a:r>
            <a:r>
              <a:rPr lang="en-US" altLang="de-DE" sz="2000" dirty="0" err="1">
                <a:solidFill>
                  <a:srgbClr val="333333"/>
                </a:solidFill>
              </a:rPr>
              <a:t>mediu</a:t>
            </a:r>
            <a:r>
              <a:rPr lang="en-US" altLang="de-DE" sz="2000" dirty="0">
                <a:solidFill>
                  <a:srgbClr val="333333"/>
                </a:solidFill>
              </a:rPr>
              <a:t> </a:t>
            </a:r>
            <a:r>
              <a:rPr lang="en-US" altLang="de-DE" sz="2000" dirty="0" err="1">
                <a:solidFill>
                  <a:srgbClr val="333333"/>
                </a:solidFill>
              </a:rPr>
              <a:t>evrei</a:t>
            </a:r>
            <a:r>
              <a:rPr lang="en-US" altLang="de-DE" sz="2000" dirty="0">
                <a:solidFill>
                  <a:srgbClr val="333333"/>
                </a:solidFill>
              </a:rPr>
              <a:t> </a:t>
            </a:r>
            <a:r>
              <a:rPr lang="en-US" altLang="de-DE" sz="2000" err="1">
                <a:solidFill>
                  <a:srgbClr val="333333"/>
                </a:solidFill>
              </a:rPr>
              <a:t>sau</a:t>
            </a:r>
            <a:r>
              <a:rPr lang="en-US" altLang="de-DE" sz="2000">
                <a:solidFill>
                  <a:srgbClr val="333333"/>
                </a:solidFill>
              </a:rPr>
              <a:t> “vrăjitoare” </a:t>
            </a:r>
            <a:r>
              <a:rPr lang="en-US" altLang="de-DE" sz="2000" dirty="0" err="1">
                <a:solidFill>
                  <a:srgbClr val="333333"/>
                </a:solidFill>
              </a:rPr>
              <a:t>fost</a:t>
            </a:r>
            <a:r>
              <a:rPr lang="en-US" altLang="de-DE" sz="2000" dirty="0">
                <a:solidFill>
                  <a:srgbClr val="333333"/>
                </a:solidFill>
              </a:rPr>
              <a:t> </a:t>
            </a:r>
            <a:r>
              <a:rPr lang="en-US" altLang="de-DE" sz="2000" dirty="0" err="1">
                <a:solidFill>
                  <a:srgbClr val="333333"/>
                </a:solidFill>
              </a:rPr>
              <a:t>învinuiţi</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recolte</a:t>
            </a:r>
            <a:r>
              <a:rPr lang="en-US" altLang="de-DE" sz="2000" dirty="0">
                <a:solidFill>
                  <a:srgbClr val="333333"/>
                </a:solidFill>
              </a:rPr>
              <a:t> </a:t>
            </a:r>
            <a:r>
              <a:rPr lang="en-US" altLang="de-DE" sz="2000" dirty="0" err="1">
                <a:solidFill>
                  <a:srgbClr val="333333"/>
                </a:solidFill>
              </a:rPr>
              <a:t>sărace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Astfel</a:t>
            </a:r>
            <a:r>
              <a:rPr lang="en-US" altLang="de-DE" sz="2000" dirty="0">
                <a:solidFill>
                  <a:srgbClr val="333333"/>
                </a:solidFill>
              </a:rPr>
              <a:t> de </a:t>
            </a:r>
            <a:r>
              <a:rPr lang="en-US" altLang="de-DE" sz="2000" dirty="0" err="1">
                <a:solidFill>
                  <a:srgbClr val="333333"/>
                </a:solidFill>
              </a:rPr>
              <a:t>învinuiri</a:t>
            </a:r>
            <a:r>
              <a:rPr lang="en-US" altLang="de-DE" sz="2000" dirty="0">
                <a:solidFill>
                  <a:srgbClr val="333333"/>
                </a:solidFill>
              </a:rPr>
              <a:t> simple </a:t>
            </a:r>
            <a:r>
              <a:rPr lang="en-US" altLang="de-DE" sz="2000" dirty="0" err="1">
                <a:solidFill>
                  <a:srgbClr val="333333"/>
                </a:solidFill>
              </a:rPr>
              <a:t>reprezintă</a:t>
            </a:r>
            <a:r>
              <a:rPr lang="en-US" altLang="de-DE" sz="2000" dirty="0">
                <a:solidFill>
                  <a:srgbClr val="333333"/>
                </a:solidFill>
              </a:rPr>
              <a:t> un </a:t>
            </a:r>
            <a:r>
              <a:rPr lang="en-US" altLang="de-DE" sz="2000" dirty="0" err="1">
                <a:solidFill>
                  <a:srgbClr val="333333"/>
                </a:solidFill>
              </a:rPr>
              <a:t>ventil</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furia</a:t>
            </a:r>
            <a:r>
              <a:rPr lang="en-US" altLang="de-DE" sz="2000" dirty="0">
                <a:solidFill>
                  <a:srgbClr val="333333"/>
                </a:solidFill>
              </a:rPr>
              <a:t> </a:t>
            </a:r>
            <a:r>
              <a:rPr lang="en-US" altLang="de-DE" sz="2000" dirty="0" err="1">
                <a:solidFill>
                  <a:srgbClr val="333333"/>
                </a:solidFill>
              </a:rPr>
              <a:t>populaţiei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dau</a:t>
            </a:r>
            <a:r>
              <a:rPr lang="en-US" altLang="de-DE" sz="2000" dirty="0">
                <a:solidFill>
                  <a:srgbClr val="333333"/>
                </a:solidFill>
              </a:rPr>
              <a:t> un sentiment </a:t>
            </a:r>
            <a:r>
              <a:rPr lang="en-US" altLang="de-DE" sz="2000" dirty="0" err="1">
                <a:solidFill>
                  <a:srgbClr val="333333"/>
                </a:solidFill>
              </a:rPr>
              <a:t>fals</a:t>
            </a:r>
            <a:r>
              <a:rPr lang="en-US" altLang="de-DE" sz="2000" dirty="0">
                <a:solidFill>
                  <a:srgbClr val="333333"/>
                </a:solidFill>
              </a:rPr>
              <a:t> de a </a:t>
            </a:r>
            <a:r>
              <a:rPr lang="en-US" altLang="de-DE" sz="2000" dirty="0" err="1">
                <a:solidFill>
                  <a:srgbClr val="333333"/>
                </a:solidFill>
              </a:rPr>
              <a:t>controla</a:t>
            </a:r>
            <a:r>
              <a:rPr lang="en-US" altLang="de-DE" sz="2000" dirty="0">
                <a:solidFill>
                  <a:srgbClr val="333333"/>
                </a:solidFill>
              </a:rPr>
              <a:t> </a:t>
            </a:r>
            <a:r>
              <a:rPr lang="en-US" altLang="de-DE" sz="2000" dirty="0" err="1">
                <a:solidFill>
                  <a:srgbClr val="333333"/>
                </a:solidFill>
              </a:rPr>
              <a:t>anumite</a:t>
            </a:r>
            <a:r>
              <a:rPr lang="en-US" altLang="de-DE" sz="2000" dirty="0">
                <a:solidFill>
                  <a:srgbClr val="333333"/>
                </a:solidFill>
              </a:rPr>
              <a:t> </a:t>
            </a:r>
            <a:r>
              <a:rPr lang="en-US" altLang="de-DE" sz="2000" dirty="0" err="1">
                <a:solidFill>
                  <a:srgbClr val="333333"/>
                </a:solidFill>
              </a:rPr>
              <a:t>situaţii</a:t>
            </a:r>
            <a:r>
              <a:rPr lang="en-US" altLang="de-DE" sz="2000" dirty="0">
                <a:solidFill>
                  <a:srgbClr val="333333"/>
                </a:solidFill>
              </a:rPr>
              <a:t>.</a:t>
            </a:r>
            <a:endParaRPr lang="en-US" sz="20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defRPr/>
            </a:pPr>
            <a:r>
              <a:rPr lang="de-DE" sz="240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a:t>
            </a:r>
            <a:r>
              <a:rPr lang="en-US" sz="2400" dirty="0">
                <a:solidFill>
                  <a:srgbClr val="333333"/>
                </a:solidFill>
              </a:rPr>
              <a:t>ă </a:t>
            </a:r>
            <a:r>
              <a:rPr lang="en-US" sz="2400" dirty="0">
                <a:solidFill>
                  <a:srgbClr val="004992"/>
                </a:solidFill>
              </a:rPr>
              <a:t>au </a:t>
            </a:r>
            <a:r>
              <a:rPr lang="en-US" sz="2400" dirty="0" err="1">
                <a:solidFill>
                  <a:srgbClr val="004992"/>
                </a:solidFill>
              </a:rPr>
              <a:t>tendinţa</a:t>
            </a:r>
            <a:r>
              <a:rPr lang="en-US" sz="2400" dirty="0">
                <a:solidFill>
                  <a:srgbClr val="004992"/>
                </a:solidFill>
              </a:rPr>
              <a:t> de</a:t>
            </a:r>
            <a:r>
              <a:rPr lang="en-US" sz="2400" dirty="0">
                <a:solidFill>
                  <a:srgbClr val="004992"/>
                </a:solidFill>
                <a:effectLst>
                  <a:outerShdw blurRad="38100" dist="38100" dir="2700000" algn="tl">
                    <a:srgbClr val="C0C0C0"/>
                  </a:outerShdw>
                </a:effectLst>
              </a:rPr>
              <a:t> </a:t>
            </a:r>
            <a:r>
              <a:rPr lang="en-US" sz="2400" dirty="0">
                <a:solidFill>
                  <a:srgbClr val="004992"/>
                </a:solidFill>
              </a:rPr>
              <a:t>a </a:t>
            </a:r>
            <a:r>
              <a:rPr lang="en-US" sz="2400" dirty="0" err="1">
                <a:solidFill>
                  <a:srgbClr val="004992"/>
                </a:solidFill>
              </a:rPr>
              <a:t>trage</a:t>
            </a:r>
            <a:r>
              <a:rPr lang="en-US" sz="2400" dirty="0">
                <a:solidFill>
                  <a:srgbClr val="004992"/>
                </a:solidFill>
              </a:rPr>
              <a:t> </a:t>
            </a:r>
            <a:r>
              <a:rPr lang="en-US" sz="2400" dirty="0" err="1">
                <a:solidFill>
                  <a:srgbClr val="004992"/>
                </a:solidFill>
              </a:rPr>
              <a:t>concluzii</a:t>
            </a:r>
            <a:r>
              <a:rPr lang="en-US" sz="2400" dirty="0">
                <a:solidFill>
                  <a:srgbClr val="004992"/>
                </a:solidFill>
              </a:rPr>
              <a:t> </a:t>
            </a:r>
            <a:r>
              <a:rPr lang="en-US" sz="2400" dirty="0" err="1">
                <a:solidFill>
                  <a:srgbClr val="004992"/>
                </a:solidFill>
              </a:rPr>
              <a:t>pripite</a:t>
            </a:r>
            <a:r>
              <a:rPr lang="en-US" sz="2400" dirty="0">
                <a:solidFill>
                  <a:srgbClr val="004992"/>
                </a:solidFill>
              </a:rPr>
              <a:t> </a:t>
            </a:r>
            <a:r>
              <a:rPr lang="en-US" sz="2400" dirty="0" err="1">
                <a:solidFill>
                  <a:srgbClr val="004992"/>
                </a:solidFill>
              </a:rPr>
              <a:t>bazându</a:t>
            </a:r>
            <a:r>
              <a:rPr lang="en-US" sz="2400" dirty="0">
                <a:solidFill>
                  <a:srgbClr val="004992"/>
                </a:solidFill>
              </a:rPr>
              <a:t>-se </a:t>
            </a:r>
            <a:r>
              <a:rPr lang="en-US" sz="2400" dirty="0" err="1">
                <a:solidFill>
                  <a:srgbClr val="004992"/>
                </a:solidFill>
              </a:rPr>
              <a:t>pe</a:t>
            </a:r>
            <a:r>
              <a:rPr lang="en-US" sz="2400" dirty="0">
                <a:solidFill>
                  <a:srgbClr val="004992"/>
                </a:solidFill>
              </a:rPr>
              <a:t> </a:t>
            </a:r>
            <a:r>
              <a:rPr lang="en-US" sz="2400" dirty="0" err="1">
                <a:solidFill>
                  <a:srgbClr val="004992"/>
                </a:solidFill>
              </a:rPr>
              <a:t>informaţii</a:t>
            </a:r>
            <a:r>
              <a:rPr lang="en-US" sz="2400" dirty="0">
                <a:solidFill>
                  <a:srgbClr val="004992"/>
                </a:solidFill>
              </a:rPr>
              <a:t> </a:t>
            </a:r>
            <a:r>
              <a:rPr lang="en-US" sz="2400" err="1">
                <a:solidFill>
                  <a:srgbClr val="004992"/>
                </a:solidFill>
              </a:rPr>
              <a:t>puţine</a:t>
            </a:r>
            <a:r>
              <a:rPr lang="en-US"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defRPr/>
            </a:pPr>
            <a:r>
              <a:rPr lang="de-DE" sz="240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a:t>
            </a:r>
            <a:r>
              <a:rPr lang="en-US" sz="2400" dirty="0">
                <a:solidFill>
                  <a:srgbClr val="333333"/>
                </a:solidFill>
              </a:rPr>
              <a:t>ă </a:t>
            </a:r>
            <a:r>
              <a:rPr lang="en-US" sz="2400" dirty="0">
                <a:solidFill>
                  <a:srgbClr val="004992"/>
                </a:solidFill>
              </a:rPr>
              <a:t>au </a:t>
            </a:r>
            <a:r>
              <a:rPr lang="en-US" sz="2400" dirty="0" err="1">
                <a:solidFill>
                  <a:srgbClr val="004992"/>
                </a:solidFill>
              </a:rPr>
              <a:t>tendinţa</a:t>
            </a:r>
            <a:r>
              <a:rPr lang="en-US" sz="2400" dirty="0">
                <a:solidFill>
                  <a:srgbClr val="004992"/>
                </a:solidFill>
              </a:rPr>
              <a:t> de</a:t>
            </a:r>
            <a:r>
              <a:rPr lang="en-US" sz="2400" dirty="0">
                <a:solidFill>
                  <a:srgbClr val="004992"/>
                </a:solidFill>
                <a:effectLst>
                  <a:outerShdw blurRad="38100" dist="38100" dir="2700000" algn="tl">
                    <a:srgbClr val="C0C0C0"/>
                  </a:outerShdw>
                </a:effectLst>
              </a:rPr>
              <a:t> </a:t>
            </a:r>
            <a:r>
              <a:rPr lang="en-US" sz="2400" dirty="0">
                <a:solidFill>
                  <a:srgbClr val="004992"/>
                </a:solidFill>
              </a:rPr>
              <a:t>a </a:t>
            </a:r>
            <a:r>
              <a:rPr lang="en-US" sz="2400" dirty="0" err="1">
                <a:solidFill>
                  <a:srgbClr val="004992"/>
                </a:solidFill>
              </a:rPr>
              <a:t>trage</a:t>
            </a:r>
            <a:r>
              <a:rPr lang="en-US" sz="2400" dirty="0">
                <a:solidFill>
                  <a:srgbClr val="004992"/>
                </a:solidFill>
              </a:rPr>
              <a:t> </a:t>
            </a:r>
            <a:r>
              <a:rPr lang="en-US" sz="2400" dirty="0" err="1">
                <a:solidFill>
                  <a:srgbClr val="004992"/>
                </a:solidFill>
              </a:rPr>
              <a:t>concluzii</a:t>
            </a:r>
            <a:r>
              <a:rPr lang="en-US" sz="2400" dirty="0">
                <a:solidFill>
                  <a:srgbClr val="004992"/>
                </a:solidFill>
              </a:rPr>
              <a:t> </a:t>
            </a:r>
            <a:r>
              <a:rPr lang="en-US" sz="2400" dirty="0" err="1">
                <a:solidFill>
                  <a:srgbClr val="004992"/>
                </a:solidFill>
              </a:rPr>
              <a:t>pripite</a:t>
            </a:r>
            <a:r>
              <a:rPr lang="en-US" sz="2400" dirty="0">
                <a:solidFill>
                  <a:srgbClr val="004992"/>
                </a:solidFill>
              </a:rPr>
              <a:t> </a:t>
            </a:r>
            <a:r>
              <a:rPr lang="en-US" sz="2400" dirty="0" err="1">
                <a:solidFill>
                  <a:srgbClr val="004992"/>
                </a:solidFill>
              </a:rPr>
              <a:t>bazându</a:t>
            </a:r>
            <a:r>
              <a:rPr lang="en-US" sz="2400" dirty="0">
                <a:solidFill>
                  <a:srgbClr val="004992"/>
                </a:solidFill>
              </a:rPr>
              <a:t>-se </a:t>
            </a:r>
            <a:r>
              <a:rPr lang="en-US" sz="2400" dirty="0" err="1">
                <a:solidFill>
                  <a:srgbClr val="004992"/>
                </a:solidFill>
              </a:rPr>
              <a:t>pe</a:t>
            </a:r>
            <a:r>
              <a:rPr lang="en-US" sz="2400" dirty="0">
                <a:solidFill>
                  <a:srgbClr val="004992"/>
                </a:solidFill>
              </a:rPr>
              <a:t> </a:t>
            </a:r>
            <a:r>
              <a:rPr lang="en-US" sz="2400" dirty="0" err="1">
                <a:solidFill>
                  <a:srgbClr val="004992"/>
                </a:solidFill>
              </a:rPr>
              <a:t>informaţii</a:t>
            </a:r>
            <a:r>
              <a:rPr lang="en-US" sz="2400" dirty="0">
                <a:solidFill>
                  <a:srgbClr val="004992"/>
                </a:solidFill>
              </a:rPr>
              <a:t> </a:t>
            </a:r>
            <a:r>
              <a:rPr lang="en-US" sz="2400" dirty="0" err="1">
                <a:solidFill>
                  <a:srgbClr val="004992"/>
                </a:solidFill>
              </a:rPr>
              <a:t>puţine</a:t>
            </a:r>
            <a:r>
              <a:rPr lang="en-US" sz="2400" dirty="0">
                <a:solidFill>
                  <a:srgbClr val="333333"/>
                </a:solidFill>
              </a:rPr>
              <a:t>.</a:t>
            </a:r>
            <a:endParaRPr lang="de-DE" sz="2400" dirty="0">
              <a:solidFill>
                <a:srgbClr val="333333"/>
              </a:solidFill>
            </a:endParaRPr>
          </a:p>
          <a:p>
            <a:pPr marL="342900" lvl="0" indent="-342900" defTabSz="914400">
              <a:buClr>
                <a:srgbClr val="000000"/>
              </a:buClr>
              <a:buFont typeface="WingDings"/>
              <a:buChar char=""/>
              <a:defRPr/>
            </a:pPr>
            <a:r>
              <a:rPr lang="de-DE" sz="2400" dirty="0">
                <a:solidFill>
                  <a:srgbClr val="333333"/>
                </a:solidFill>
              </a:rPr>
              <a:t>Acest mod conduce des la concluzii </a:t>
            </a:r>
            <a:r>
              <a:rPr lang="en-US" sz="2400" dirty="0" err="1">
                <a:solidFill>
                  <a:srgbClr val="333333"/>
                </a:solidFill>
              </a:rPr>
              <a:t>greşite</a:t>
            </a:r>
            <a:r>
              <a:rPr lang="en-US" sz="2400" dirty="0">
                <a:solidFill>
                  <a:srgbClr val="333333"/>
                </a:solidFill>
              </a:rPr>
              <a:t>. De </a:t>
            </a:r>
            <a:r>
              <a:rPr lang="en-US" sz="2400" dirty="0" err="1">
                <a:solidFill>
                  <a:srgbClr val="333333"/>
                </a:solidFill>
              </a:rPr>
              <a:t>aceea</a:t>
            </a:r>
            <a:r>
              <a:rPr lang="en-US" sz="2400" dirty="0">
                <a:solidFill>
                  <a:srgbClr val="333333"/>
                </a:solidFill>
              </a:rPr>
              <a:t> </a:t>
            </a:r>
            <a:r>
              <a:rPr lang="en-US" sz="2400" dirty="0" err="1">
                <a:solidFill>
                  <a:srgbClr val="333333"/>
                </a:solidFill>
              </a:rPr>
              <a:t>este</a:t>
            </a:r>
            <a:r>
              <a:rPr lang="en-US" sz="2400" dirty="0">
                <a:solidFill>
                  <a:srgbClr val="333333"/>
                </a:solidFill>
              </a:rPr>
              <a:t> de </a:t>
            </a:r>
            <a:r>
              <a:rPr lang="en-US" sz="2400" dirty="0" err="1">
                <a:solidFill>
                  <a:srgbClr val="333333"/>
                </a:solidFill>
              </a:rPr>
              <a:t>preferat</a:t>
            </a:r>
            <a:r>
              <a:rPr lang="en-US" sz="2400" dirty="0">
                <a:solidFill>
                  <a:srgbClr val="333333"/>
                </a:solidFill>
              </a:rPr>
              <a:t> </a:t>
            </a:r>
            <a:r>
              <a:rPr lang="en-US" sz="2400" dirty="0" err="1">
                <a:solidFill>
                  <a:srgbClr val="004992"/>
                </a:solidFill>
              </a:rPr>
              <a:t>să</a:t>
            </a:r>
            <a:r>
              <a:rPr lang="en-US" sz="2400" dirty="0">
                <a:solidFill>
                  <a:srgbClr val="004992"/>
                </a:solidFill>
              </a:rPr>
              <a:t> </a:t>
            </a:r>
            <a:r>
              <a:rPr lang="en-US" sz="2400" dirty="0" err="1">
                <a:solidFill>
                  <a:srgbClr val="004992"/>
                </a:solidFill>
              </a:rPr>
              <a:t>luăm</a:t>
            </a:r>
            <a:r>
              <a:rPr lang="en-US" sz="2400" dirty="0">
                <a:solidFill>
                  <a:srgbClr val="004992"/>
                </a:solidFill>
              </a:rPr>
              <a:t> </a:t>
            </a:r>
            <a:r>
              <a:rPr lang="en-US" sz="2400" dirty="0" err="1">
                <a:solidFill>
                  <a:srgbClr val="004992"/>
                </a:solidFill>
              </a:rPr>
              <a:t>cât</a:t>
            </a:r>
            <a:r>
              <a:rPr lang="en-US" sz="2400" dirty="0">
                <a:solidFill>
                  <a:srgbClr val="004992"/>
                </a:solidFill>
              </a:rPr>
              <a:t> </a:t>
            </a:r>
            <a:r>
              <a:rPr lang="en-US" sz="2400" dirty="0" err="1">
                <a:solidFill>
                  <a:srgbClr val="004992"/>
                </a:solidFill>
              </a:rPr>
              <a:t>mai</a:t>
            </a:r>
            <a:r>
              <a:rPr lang="en-US" sz="2400" dirty="0">
                <a:solidFill>
                  <a:srgbClr val="004992"/>
                </a:solidFill>
              </a:rPr>
              <a:t> </a:t>
            </a:r>
            <a:r>
              <a:rPr lang="en-US" sz="2400" dirty="0" err="1">
                <a:solidFill>
                  <a:srgbClr val="004992"/>
                </a:solidFill>
              </a:rPr>
              <a:t>multe</a:t>
            </a:r>
            <a:r>
              <a:rPr lang="en-US" sz="2400" dirty="0">
                <a:solidFill>
                  <a:srgbClr val="004992"/>
                </a:solidFill>
              </a:rPr>
              <a:t> </a:t>
            </a:r>
            <a:r>
              <a:rPr lang="en-US" sz="2400" dirty="0" err="1">
                <a:solidFill>
                  <a:srgbClr val="004992"/>
                </a:solidFill>
              </a:rPr>
              <a:t>informaţii</a:t>
            </a:r>
            <a:r>
              <a:rPr lang="en-US" sz="2400" dirty="0">
                <a:solidFill>
                  <a:srgbClr val="004992"/>
                </a:solidFill>
              </a:rPr>
              <a:t> </a:t>
            </a:r>
            <a:r>
              <a:rPr lang="en-US" sz="2400" dirty="0" err="1">
                <a:solidFill>
                  <a:srgbClr val="004992"/>
                </a:solidFill>
              </a:rPr>
              <a:t>în</a:t>
            </a:r>
            <a:r>
              <a:rPr lang="en-US" sz="2400" dirty="0">
                <a:solidFill>
                  <a:srgbClr val="004992"/>
                </a:solidFill>
              </a:rPr>
              <a:t> </a:t>
            </a:r>
            <a:r>
              <a:rPr lang="en-US" sz="2400" dirty="0" err="1">
                <a:solidFill>
                  <a:srgbClr val="004992"/>
                </a:solidFill>
              </a:rPr>
              <a:t>considerare</a:t>
            </a:r>
            <a:r>
              <a:rPr lang="en-US" sz="2400" dirty="0">
                <a:solidFill>
                  <a:srgbClr val="004992"/>
                </a:solidFill>
              </a:rPr>
              <a:t>, </a:t>
            </a:r>
            <a:r>
              <a:rPr lang="en-US" sz="2400" dirty="0" err="1">
                <a:solidFill>
                  <a:srgbClr val="004992"/>
                </a:solidFill>
              </a:rPr>
              <a:t>mai</a:t>
            </a:r>
            <a:r>
              <a:rPr lang="en-US" sz="2400" dirty="0">
                <a:solidFill>
                  <a:srgbClr val="004992"/>
                </a:solidFill>
              </a:rPr>
              <a:t> ales cu </a:t>
            </a:r>
            <a:r>
              <a:rPr lang="en-US" sz="2400" dirty="0" err="1">
                <a:solidFill>
                  <a:srgbClr val="004992"/>
                </a:solidFill>
              </a:rPr>
              <a:t>privire</a:t>
            </a:r>
            <a:r>
              <a:rPr lang="en-US" sz="2400" dirty="0">
                <a:solidFill>
                  <a:srgbClr val="004992"/>
                </a:solidFill>
              </a:rPr>
              <a:t> la </a:t>
            </a:r>
            <a:r>
              <a:rPr lang="en-US" sz="2400" dirty="0" err="1">
                <a:solidFill>
                  <a:srgbClr val="004992"/>
                </a:solidFill>
              </a:rPr>
              <a:t>lucruri</a:t>
            </a:r>
            <a:r>
              <a:rPr lang="en-US" sz="2400" dirty="0">
                <a:solidFill>
                  <a:srgbClr val="004992"/>
                </a:solidFill>
              </a:rPr>
              <a:t> </a:t>
            </a:r>
            <a:r>
              <a:rPr lang="en-US" sz="2400" dirty="0" err="1">
                <a:solidFill>
                  <a:srgbClr val="004992"/>
                </a:solidFill>
              </a:rPr>
              <a:t>sau</a:t>
            </a:r>
            <a:r>
              <a:rPr lang="en-US" sz="2400" dirty="0">
                <a:solidFill>
                  <a:srgbClr val="004992"/>
                </a:solidFill>
              </a:rPr>
              <a:t> </a:t>
            </a:r>
            <a:r>
              <a:rPr lang="en-US" sz="2400" dirty="0" err="1">
                <a:solidFill>
                  <a:srgbClr val="004992"/>
                </a:solidFill>
              </a:rPr>
              <a:t>fapte</a:t>
            </a:r>
            <a:r>
              <a:rPr lang="en-US" sz="2400" dirty="0">
                <a:solidFill>
                  <a:srgbClr val="004992"/>
                </a:solidFill>
              </a:rPr>
              <a:t> </a:t>
            </a:r>
            <a:r>
              <a:rPr lang="en-US" sz="2400" dirty="0" err="1">
                <a:solidFill>
                  <a:srgbClr val="004992"/>
                </a:solidFill>
              </a:rPr>
              <a:t>importante</a:t>
            </a:r>
            <a:r>
              <a:rPr lang="en-US"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B6F6E0E-4D1C-46E1-8CB6-233DF705EBB3}" type="slidenum">
              <a:rPr lang="de-DE" altLang="de-DE" smtClean="0"/>
              <a:pPr/>
              <a:t>21</a:t>
            </a:fld>
            <a:endParaRPr lang="de-DE" altLang="de-DE"/>
          </a:p>
        </p:txBody>
      </p:sp>
    </p:spTree>
    <p:extLst>
      <p:ext uri="{BB962C8B-B14F-4D97-AF65-F5344CB8AC3E}">
        <p14:creationId xmlns:p14="http://schemas.microsoft.com/office/powerpoint/2010/main" val="460674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dirty="0">
                <a:solidFill>
                  <a:srgbClr val="004992"/>
                </a:solidFill>
                <a:latin typeface="+mn-lt"/>
                <a:ea typeface="+mn-ea"/>
                <a:cs typeface="+mn-cs"/>
              </a:rPr>
              <a:t>Felul în care tragerea de concluzii pripite favorizează evaluări greşite în psihoză – exemple</a:t>
            </a:r>
            <a:endParaRPr lang="en-US" sz="3600" dirty="0">
              <a:solidFill>
                <a:srgbClr val="004992"/>
              </a:solidFill>
              <a:latin typeface="+mn-lt"/>
              <a:ea typeface="+mn-ea"/>
              <a:cs typeface="+mn-cs"/>
            </a:endParaRPr>
          </a:p>
        </p:txBody>
      </p:sp>
      <p:sp>
        <p:nvSpPr>
          <p:cNvPr id="26650" name="Rechteck 1"/>
          <p:cNvSpPr>
            <a:spLocks noChangeArrowheads="1"/>
          </p:cNvSpPr>
          <p:nvPr/>
        </p:nvSpPr>
        <p:spPr bwMode="auto">
          <a:xfrm>
            <a:off x="408955" y="6165304"/>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ro-RO" altLang="de-DE" sz="2000">
                <a:solidFill>
                  <a:srgbClr val="004992"/>
                </a:solidFill>
                <a:latin typeface="+mn-lt"/>
                <a:cs typeface="+mn-cs"/>
              </a:rPr>
              <a:t>Poate cineva să ne descrie pe scurt din experiența proprie?</a:t>
            </a:r>
          </a:p>
        </p:txBody>
      </p:sp>
      <p:graphicFrame>
        <p:nvGraphicFramePr>
          <p:cNvPr id="7" name="Table 6"/>
          <p:cNvGraphicFramePr>
            <a:graphicFrameLocks noGrp="1"/>
          </p:cNvGraphicFramePr>
          <p:nvPr>
            <p:extLst>
              <p:ext uri="{D42A27DB-BD31-4B8C-83A1-F6EECF244321}">
                <p14:modId xmlns:p14="http://schemas.microsoft.com/office/powerpoint/2010/main" val="3204064658"/>
              </p:ext>
            </p:extLst>
          </p:nvPr>
        </p:nvGraphicFramePr>
        <p:xfrm>
          <a:off x="408954" y="2267033"/>
          <a:ext cx="11376000" cy="3657580"/>
        </p:xfrm>
        <a:graphic>
          <a:graphicData uri="http://schemas.openxmlformats.org/drawingml/2006/table">
            <a:tbl>
              <a:tblPr firstRow="1" bandRow="1">
                <a:tableStyleId>{21E4AEA4-8DFA-4A89-87EB-49C32662AFE0}</a:tableStyleId>
              </a:tblPr>
              <a:tblGrid>
                <a:gridCol w="3492389">
                  <a:extLst>
                    <a:ext uri="{9D8B030D-6E8A-4147-A177-3AD203B41FA5}">
                      <a16:colId xmlns:a16="http://schemas.microsoft.com/office/drawing/2014/main" val="20000"/>
                    </a:ext>
                  </a:extLst>
                </a:gridCol>
                <a:gridCol w="4091611">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Eveniment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Evaluare în psihoză</a:t>
                      </a:r>
                      <a:endParaRPr kumimoji="0" lang="de-DE" sz="1800" b="0" i="0" u="none" strike="noStrike" cap="none" normalizeH="0" baseline="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Alte explicaţii</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Aveţi dureri în totul corpul după prima noapte in spital.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Certitudinea că aţi fost răpit şi vi s-au extras organe din corp; un alt pacient va vătămat în timpul nopţii; voodoo.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Pat incomod; nervositate; multe persoane dorm prost într-un alt pat sau într-un alt loc; dureri de spate.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Medicul vă prescrie după o operaţie ambulantă injecţii cu heparină.</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Medicii plănuiesc din cauza unei greşeli să vă omoare cu ajutorul unei injecţii otrăvitoare.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Măsură profilactică normală contra trombosei.</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Pe drum spre un prieten trebuie să opriţi de trei ori sin cauza semafoarelor roşii.</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Dovada că sunteţi în pericol – cineva vă vrea răul.</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ea typeface="MS PGothic" pitchFamily="34" charset="-128"/>
                        </a:rPr>
                        <a:t>Coincidenţă (când ne grăbim registrăm mai uşor semafoarele roşii decât atunci când avem timp).</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45DEBFE1-83C8-4D6D-923A-E178A288DC4B}"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buClr>
                <a:srgbClr val="333333"/>
              </a:buClr>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B6F6E0E-4D1C-46E1-8CB6-233DF705EBB3}"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buClr>
                <a:srgbClr val="333333"/>
              </a:buClr>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p>
          <a:p>
            <a:pPr marL="342900" lvl="0" indent="-342900" defTabSz="914400">
              <a:buClr>
                <a:srgbClr val="333333"/>
              </a:buClr>
              <a:buFont typeface="WingDings"/>
              <a:buChar char=""/>
              <a:defRPr/>
            </a:pPr>
            <a:r>
              <a:rPr lang="de-DE" altLang="de-DE" sz="2400" dirty="0">
                <a:solidFill>
                  <a:srgbClr val="333333"/>
                </a:solidFill>
              </a:rPr>
              <a:t>Sarcina dumneavoastr</a:t>
            </a:r>
            <a:r>
              <a:rPr lang="en-US" altLang="de-DE" sz="2400" dirty="0">
                <a:solidFill>
                  <a:srgbClr val="333333"/>
                </a:solidFill>
              </a:rPr>
              <a:t>ă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err="1">
                <a:solidFill>
                  <a:srgbClr val="333333"/>
                </a:solidFill>
              </a:rPr>
              <a:t>obiectul</a:t>
            </a:r>
            <a:r>
              <a:rPr lang="de-DE" altLang="de-DE" sz="2400">
                <a:solidFill>
                  <a:srgbClr val="333333"/>
                </a:solidFill>
              </a:rPr>
              <a:t>.</a:t>
            </a: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B6F6E0E-4D1C-46E1-8CB6-233DF705EBB3}" type="slidenum">
              <a:rPr lang="de-DE" altLang="de-DE" smtClean="0"/>
              <a:pPr/>
              <a:t>24</a:t>
            </a:fld>
            <a:endParaRPr lang="de-DE" altLang="de-DE"/>
          </a:p>
        </p:txBody>
      </p:sp>
    </p:spTree>
    <p:extLst>
      <p:ext uri="{BB962C8B-B14F-4D97-AF65-F5344CB8AC3E}">
        <p14:creationId xmlns:p14="http://schemas.microsoft.com/office/powerpoint/2010/main" val="8175874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buClr>
                <a:srgbClr val="333333"/>
              </a:buClr>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p>
          <a:p>
            <a:pPr marL="342900" lvl="0" indent="-342900" defTabSz="914400">
              <a:buClr>
                <a:srgbClr val="333333"/>
              </a:buClr>
              <a:buFont typeface="WingDings"/>
              <a:buChar char=""/>
              <a:defRPr/>
            </a:pPr>
            <a:r>
              <a:rPr lang="de-DE" altLang="de-DE" sz="2400" dirty="0">
                <a:solidFill>
                  <a:srgbClr val="333333"/>
                </a:solidFill>
              </a:rPr>
              <a:t>Sarcina dumneavoastr</a:t>
            </a:r>
            <a:r>
              <a:rPr lang="en-US" altLang="de-DE" sz="2400" dirty="0">
                <a:solidFill>
                  <a:srgbClr val="333333"/>
                </a:solidFill>
              </a:rPr>
              <a:t>ă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obiectul</a:t>
            </a:r>
            <a:r>
              <a:rPr lang="de-DE" altLang="de-DE" sz="2400" dirty="0">
                <a:solidFill>
                  <a:srgbClr val="333333"/>
                </a:solidFill>
              </a:rPr>
              <a:t>.</a:t>
            </a:r>
          </a:p>
          <a:p>
            <a:pPr marL="342900" lvl="0" indent="-342900" defTabSz="914400">
              <a:buClr>
                <a:srgbClr val="333333"/>
              </a:buClr>
              <a:buFont typeface="WingDings"/>
              <a:buChar char=""/>
              <a:defRPr/>
            </a:pP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evitaţi</a:t>
            </a:r>
            <a:r>
              <a:rPr lang="en-US" altLang="de-DE" sz="2400" dirty="0">
                <a:solidFill>
                  <a:srgbClr val="333333"/>
                </a:solidFill>
              </a:rPr>
              <a:t> d</a:t>
            </a:r>
            <a:r>
              <a:rPr lang="de-DE" altLang="de-DE" sz="2400" dirty="0">
                <a:solidFill>
                  <a:srgbClr val="333333"/>
                </a:solidFill>
              </a:rPr>
              <a:t>ecizii pripite sau </a:t>
            </a:r>
            <a:r>
              <a:rPr lang="en-US" altLang="de-DE" sz="2400" err="1">
                <a:solidFill>
                  <a:srgbClr val="333333"/>
                </a:solidFill>
              </a:rPr>
              <a:t>şovăitoare</a:t>
            </a:r>
            <a:r>
              <a:rPr lang="en-US" altLang="de-DE" sz="2400">
                <a:solidFill>
                  <a:srgbClr val="333333"/>
                </a:solidFill>
              </a:rPr>
              <a:t>.</a:t>
            </a: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B6F6E0E-4D1C-46E1-8CB6-233DF705EBB3}" type="slidenum">
              <a:rPr lang="de-DE" altLang="de-DE" smtClean="0"/>
              <a:pPr/>
              <a:t>25</a:t>
            </a:fld>
            <a:endParaRPr lang="de-DE" altLang="de-DE"/>
          </a:p>
        </p:txBody>
      </p:sp>
    </p:spTree>
    <p:extLst>
      <p:ext uri="{BB962C8B-B14F-4D97-AF65-F5344CB8AC3E}">
        <p14:creationId xmlns:p14="http://schemas.microsoft.com/office/powerpoint/2010/main" val="86425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buClr>
                <a:srgbClr val="333333"/>
              </a:buClr>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p>
          <a:p>
            <a:pPr marL="342900" lvl="0" indent="-342900" defTabSz="914400">
              <a:buClr>
                <a:srgbClr val="333333"/>
              </a:buClr>
              <a:buFont typeface="WingDings"/>
              <a:buChar char=""/>
              <a:defRPr/>
            </a:pPr>
            <a:r>
              <a:rPr lang="de-DE" altLang="de-DE" sz="2400" dirty="0">
                <a:solidFill>
                  <a:srgbClr val="333333"/>
                </a:solidFill>
              </a:rPr>
              <a:t>Sarcina dumneavoastr</a:t>
            </a:r>
            <a:r>
              <a:rPr lang="en-US" altLang="de-DE" sz="2400" dirty="0">
                <a:solidFill>
                  <a:srgbClr val="333333"/>
                </a:solidFill>
              </a:rPr>
              <a:t>ă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obiectul</a:t>
            </a:r>
            <a:r>
              <a:rPr lang="de-DE" altLang="de-DE" sz="2400" dirty="0">
                <a:solidFill>
                  <a:srgbClr val="333333"/>
                </a:solidFill>
              </a:rPr>
              <a:t>.</a:t>
            </a:r>
          </a:p>
          <a:p>
            <a:pPr marL="342900" lvl="0" indent="-342900" defTabSz="914400">
              <a:buClr>
                <a:srgbClr val="333333"/>
              </a:buClr>
              <a:buFont typeface="WingDings"/>
              <a:buChar char=""/>
              <a:defRPr/>
            </a:pP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evitaţi</a:t>
            </a:r>
            <a:r>
              <a:rPr lang="en-US" altLang="de-DE" sz="2400" dirty="0">
                <a:solidFill>
                  <a:srgbClr val="333333"/>
                </a:solidFill>
              </a:rPr>
              <a:t> d</a:t>
            </a:r>
            <a:r>
              <a:rPr lang="de-DE" altLang="de-DE" sz="2400" dirty="0">
                <a:solidFill>
                  <a:srgbClr val="333333"/>
                </a:solidFill>
              </a:rPr>
              <a:t>ecizii pripite sau </a:t>
            </a:r>
            <a:r>
              <a:rPr lang="en-US" altLang="de-DE" sz="2400" dirty="0" err="1">
                <a:solidFill>
                  <a:srgbClr val="333333"/>
                </a:solidFill>
              </a:rPr>
              <a:t>şovăitoare</a:t>
            </a:r>
            <a:r>
              <a:rPr lang="en-US" altLang="de-DE" sz="2400" dirty="0">
                <a:solidFill>
                  <a:srgbClr val="333333"/>
                </a:solidFill>
              </a:rPr>
              <a:t>.</a:t>
            </a:r>
          </a:p>
          <a:p>
            <a:pPr marL="342900" lvl="0" indent="-342900" defTabSz="914400">
              <a:buClr>
                <a:srgbClr val="333333"/>
              </a:buClr>
              <a:buFont typeface="WingDings"/>
              <a:buChar char=""/>
              <a:defRPr/>
            </a:pP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argumentele</a:t>
            </a:r>
            <a:r>
              <a:rPr lang="en-US" altLang="de-DE" sz="2400" dirty="0">
                <a:solidFill>
                  <a:srgbClr val="333333"/>
                </a:solidFill>
              </a:rPr>
              <a:t> pro </a:t>
            </a:r>
            <a:r>
              <a:rPr lang="en-US" altLang="de-DE" sz="2400" dirty="0" err="1">
                <a:solidFill>
                  <a:srgbClr val="333333"/>
                </a:solidFill>
              </a:rPr>
              <a:t>şi</a:t>
            </a:r>
            <a:r>
              <a:rPr lang="en-US" altLang="de-DE" sz="2400" dirty="0">
                <a:solidFill>
                  <a:srgbClr val="333333"/>
                </a:solidFill>
              </a:rPr>
              <a:t> contra ale </a:t>
            </a:r>
            <a:r>
              <a:rPr lang="en-US" altLang="de-DE" sz="2400" dirty="0" err="1">
                <a:solidFill>
                  <a:srgbClr val="333333"/>
                </a:solidFill>
              </a:rPr>
              <a:t>răspunsurilor</a:t>
            </a:r>
            <a:r>
              <a:rPr lang="en-US" altLang="de-DE" sz="2400" dirty="0">
                <a:solidFill>
                  <a:srgbClr val="333333"/>
                </a:solidFill>
              </a:rPr>
              <a:t>.</a:t>
            </a: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B6F6E0E-4D1C-46E1-8CB6-233DF705EBB3}" type="slidenum">
              <a:rPr lang="de-DE" altLang="de-DE" smtClean="0"/>
              <a:pPr/>
              <a:t>26</a:t>
            </a:fld>
            <a:endParaRPr lang="de-DE" altLang="de-DE"/>
          </a:p>
        </p:txBody>
      </p:sp>
    </p:spTree>
    <p:extLst>
      <p:ext uri="{BB962C8B-B14F-4D97-AF65-F5344CB8AC3E}">
        <p14:creationId xmlns:p14="http://schemas.microsoft.com/office/powerpoint/2010/main" val="4117689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Ilustraţia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alternative la </a:t>
            </a:r>
            <a:r>
              <a:rPr lang="en-US" altLang="de-DE" sz="2400" dirty="0" err="1">
                <a:solidFill>
                  <a:srgbClr val="333333"/>
                </a:solidFill>
              </a:rPr>
              <a:t>dispoziţie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rugăm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împreună</a:t>
            </a:r>
            <a:r>
              <a:rPr lang="en-US" altLang="de-DE" sz="2400" dirty="0">
                <a:solidFill>
                  <a:srgbClr val="333333"/>
                </a:solidFill>
              </a:rPr>
              <a:t> </a:t>
            </a:r>
            <a:r>
              <a:rPr lang="en-US" altLang="de-DE" sz="2400" dirty="0" err="1">
                <a:solidFill>
                  <a:srgbClr val="333333"/>
                </a:solidFill>
              </a:rPr>
              <a:t>probabilitatea</a:t>
            </a:r>
            <a:r>
              <a:rPr lang="en-US" altLang="de-DE" sz="2400" dirty="0">
                <a:solidFill>
                  <a:srgbClr val="333333"/>
                </a:solidFill>
              </a:rPr>
              <a:t> </a:t>
            </a:r>
            <a:r>
              <a:rPr lang="en-US" altLang="de-DE" sz="2400" dirty="0" err="1">
                <a:solidFill>
                  <a:srgbClr val="333333"/>
                </a:solidFill>
              </a:rPr>
              <a:t>fiecărei</a:t>
            </a:r>
            <a:r>
              <a:rPr lang="en-US" altLang="de-DE" sz="2400" dirty="0">
                <a:solidFill>
                  <a:srgbClr val="333333"/>
                </a:solidFill>
              </a:rPr>
              <a:t> </a:t>
            </a:r>
            <a:r>
              <a:rPr lang="en-US" altLang="de-DE" sz="2400" dirty="0" err="1">
                <a:solidFill>
                  <a:srgbClr val="333333"/>
                </a:solidFill>
              </a:rPr>
              <a:t>opţiuni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dacă</a:t>
            </a:r>
            <a:r>
              <a:rPr lang="en-US" altLang="de-DE" sz="2400" dirty="0">
                <a:solidFill>
                  <a:srgbClr val="333333"/>
                </a:solidFill>
              </a:rPr>
              <a:t> </a:t>
            </a:r>
            <a:r>
              <a:rPr lang="en-US" altLang="de-DE" sz="2400" dirty="0" err="1">
                <a:solidFill>
                  <a:srgbClr val="333333"/>
                </a:solidFill>
              </a:rPr>
              <a:t>sunteţi</a:t>
            </a:r>
            <a:r>
              <a:rPr lang="en-US" altLang="de-DE" sz="2400" dirty="0">
                <a:solidFill>
                  <a:srgbClr val="333333"/>
                </a:solidFill>
              </a:rPr>
              <a:t> </a:t>
            </a:r>
            <a:r>
              <a:rPr lang="en-US" altLang="de-DE" sz="2400" dirty="0" err="1">
                <a:solidFill>
                  <a:srgbClr val="333333"/>
                </a:solidFill>
              </a:rPr>
              <a:t>siguri</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 </a:t>
            </a:r>
            <a:r>
              <a:rPr lang="en-US" altLang="de-DE" sz="2400" dirty="0" err="1">
                <a:solidFill>
                  <a:srgbClr val="333333"/>
                </a:solidFill>
              </a:rPr>
              <a:t>lua</a:t>
            </a:r>
            <a:r>
              <a:rPr lang="en-US" altLang="de-DE" sz="2400" dirty="0">
                <a:solidFill>
                  <a:srgbClr val="333333"/>
                </a:solidFill>
              </a:rPr>
              <a:t> o </a:t>
            </a:r>
            <a:r>
              <a:rPr lang="en-US" altLang="de-DE" sz="2400" dirty="0" err="1">
                <a:solidFill>
                  <a:srgbClr val="333333"/>
                </a:solidFill>
              </a:rPr>
              <a:t>hotărâre</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3" name="Slide Number Placeholder 12"/>
          <p:cNvSpPr>
            <a:spLocks noGrp="1"/>
          </p:cNvSpPr>
          <p:nvPr>
            <p:ph type="sldNum" sz="quarter" idx="12"/>
          </p:nvPr>
        </p:nvSpPr>
        <p:spPr/>
        <p:txBody>
          <a:bodyPr/>
          <a:lstStyle/>
          <a:p>
            <a:fld id="{45DEBFE1-83C8-4D6D-923A-E178A288DC4B}"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Ilustraţia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Aici nu ave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alternative.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deduceţi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fie </a:t>
            </a:r>
            <a:r>
              <a:rPr lang="en-US" altLang="de-DE" sz="2400" dirty="0" err="1">
                <a:solidFill>
                  <a:srgbClr val="333333"/>
                </a:solidFill>
              </a:rPr>
              <a:t>reprezentat</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Puteţi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daţi</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rugăm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împreună</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Ilustraţia 3</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Ilustraţia 4</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it-IT" altLang="ko-KR" sz="1800" i="1" spc="-5" dirty="0">
                <a:solidFill>
                  <a:srgbClr val="333333"/>
                </a:solidFill>
                <a:cs typeface="+mn-cs"/>
              </a:rPr>
              <a:t>pentru cei care conduc grupa</a:t>
            </a:r>
            <a:r>
              <a:rPr lang="en-US" altLang="ko-KR" sz="1800" i="1" spc="-5" dirty="0">
                <a:solidFill>
                  <a:srgbClr val="333333"/>
                </a:solidFill>
                <a:cs typeface="+mn-cs"/>
              </a:rPr>
              <a:t>:</a:t>
            </a:r>
          </a:p>
          <a:p>
            <a:pPr marL="635" defTabSz="914400" eaLnBrk="0" fontAlgn="base" hangingPunct="0">
              <a:spcBef>
                <a:spcPts val="894"/>
              </a:spcBef>
              <a:spcAft>
                <a:spcPct val="0"/>
              </a:spcAft>
            </a:pPr>
            <a:r>
              <a:rPr lang="en-US" altLang="ko-KR" sz="1800" dirty="0" err="1">
                <a:solidFill>
                  <a:srgbClr val="333333"/>
                </a:solidFill>
                <a:cs typeface="+mn-cs"/>
              </a:rPr>
              <a:t>unele</a:t>
            </a:r>
            <a:r>
              <a:rPr lang="en-US" altLang="ko-KR" sz="1800" dirty="0">
                <a:solidFill>
                  <a:srgbClr val="333333"/>
                </a:solidFill>
                <a:cs typeface="+mn-cs"/>
              </a:rPr>
              <a:t> </a:t>
            </a:r>
            <a:r>
              <a:rPr lang="en-US" altLang="ko-KR" sz="1800" dirty="0" err="1">
                <a:solidFill>
                  <a:srgbClr val="333333"/>
                </a:solidFill>
                <a:cs typeface="+mn-cs"/>
              </a:rPr>
              <a:t>videoclipuri</a:t>
            </a:r>
            <a:r>
              <a:rPr lang="en-US" altLang="ko-KR" sz="1800" dirty="0">
                <a:solidFill>
                  <a:srgbClr val="333333"/>
                </a:solidFill>
                <a:cs typeface="+mn-cs"/>
              </a:rPr>
              <a:t> au un </a:t>
            </a:r>
            <a:r>
              <a:rPr lang="en-US" altLang="ko-KR" sz="1800" dirty="0" err="1">
                <a:solidFill>
                  <a:srgbClr val="333333"/>
                </a:solidFill>
                <a:cs typeface="+mn-cs"/>
              </a:rPr>
              <a:t>limbaj</a:t>
            </a:r>
            <a:r>
              <a:rPr lang="en-US" altLang="ko-KR" sz="1800" dirty="0">
                <a:solidFill>
                  <a:srgbClr val="333333"/>
                </a:solidFill>
                <a:cs typeface="+mn-cs"/>
              </a:rPr>
              <a:t> care nu </a:t>
            </a:r>
            <a:r>
              <a:rPr lang="en-US" altLang="ko-KR" sz="1800" dirty="0" err="1">
                <a:solidFill>
                  <a:srgbClr val="333333"/>
                </a:solidFill>
                <a:cs typeface="+mn-cs"/>
              </a:rPr>
              <a:t>este</a:t>
            </a:r>
            <a:r>
              <a:rPr lang="en-US" altLang="ko-KR" sz="1800" dirty="0">
                <a:solidFill>
                  <a:srgbClr val="333333"/>
                </a:solidFill>
                <a:cs typeface="+mn-cs"/>
              </a:rPr>
              <a:t> </a:t>
            </a:r>
            <a:r>
              <a:rPr lang="en-US" altLang="ko-KR" sz="1800" dirty="0" err="1">
                <a:solidFill>
                  <a:srgbClr val="333333"/>
                </a:solidFill>
                <a:cs typeface="+mn-cs"/>
              </a:rPr>
              <a:t>adecvat</a:t>
            </a:r>
            <a:r>
              <a:rPr lang="en-US" altLang="ko-KR" sz="1800" dirty="0">
                <a:solidFill>
                  <a:srgbClr val="333333"/>
                </a:solidFill>
                <a:cs typeface="+mn-cs"/>
              </a:rPr>
              <a:t> </a:t>
            </a:r>
            <a:r>
              <a:rPr lang="en-US" altLang="ko-KR" sz="1800" dirty="0" err="1">
                <a:solidFill>
                  <a:srgbClr val="333333"/>
                </a:solidFill>
                <a:cs typeface="+mn-cs"/>
              </a:rPr>
              <a:t>pentru</a:t>
            </a:r>
            <a:r>
              <a:rPr lang="en-US" altLang="ko-KR" sz="1800" dirty="0">
                <a:solidFill>
                  <a:srgbClr val="333333"/>
                </a:solidFill>
                <a:cs typeface="+mn-cs"/>
              </a:rPr>
              <a:t> </a:t>
            </a:r>
            <a:r>
              <a:rPr lang="en-US" altLang="ko-KR" sz="1800" dirty="0" err="1">
                <a:solidFill>
                  <a:srgbClr val="333333"/>
                </a:solidFill>
                <a:cs typeface="+mn-cs"/>
              </a:rPr>
              <a:t>toate</a:t>
            </a:r>
            <a:r>
              <a:rPr lang="en-US" altLang="ko-KR" sz="1800" dirty="0">
                <a:solidFill>
                  <a:srgbClr val="333333"/>
                </a:solidFill>
                <a:cs typeface="+mn-cs"/>
              </a:rPr>
              <a:t> </a:t>
            </a:r>
            <a:r>
              <a:rPr lang="en-US" altLang="ko-KR" sz="1800" dirty="0" err="1">
                <a:solidFill>
                  <a:srgbClr val="333333"/>
                </a:solidFill>
                <a:cs typeface="+mn-cs"/>
              </a:rPr>
              <a:t>persoanele</a:t>
            </a:r>
            <a:r>
              <a:rPr lang="en-US" altLang="ko-KR" sz="1800" dirty="0">
                <a:solidFill>
                  <a:srgbClr val="333333"/>
                </a:solidFill>
                <a:cs typeface="+mn-cs"/>
              </a:rPr>
              <a:t> din </a:t>
            </a:r>
            <a:r>
              <a:rPr lang="en-US" altLang="ko-KR" sz="1800" dirty="0" err="1">
                <a:solidFill>
                  <a:srgbClr val="333333"/>
                </a:solidFill>
                <a:cs typeface="+mn-cs"/>
              </a:rPr>
              <a:t>culturi</a:t>
            </a:r>
            <a:r>
              <a:rPr lang="en-US" altLang="ko-KR" sz="1800" dirty="0">
                <a:solidFill>
                  <a:srgbClr val="333333"/>
                </a:solidFill>
                <a:cs typeface="+mn-cs"/>
              </a:rPr>
              <a:t> diverse. </a:t>
            </a:r>
            <a:r>
              <a:rPr lang="en-US" altLang="ko-KR" sz="1800" dirty="0" err="1">
                <a:solidFill>
                  <a:srgbClr val="333333"/>
                </a:solidFill>
                <a:cs typeface="+mn-cs"/>
              </a:rPr>
              <a:t>Selectați</a:t>
            </a:r>
            <a:r>
              <a:rPr lang="en-US" altLang="ko-KR" sz="1800" dirty="0">
                <a:solidFill>
                  <a:srgbClr val="333333"/>
                </a:solidFill>
                <a:cs typeface="+mn-cs"/>
              </a:rPr>
              <a:t> </a:t>
            </a:r>
            <a:r>
              <a:rPr lang="en-US" altLang="ko-KR" sz="1800" dirty="0" err="1">
                <a:solidFill>
                  <a:srgbClr val="333333"/>
                </a:solidFill>
                <a:cs typeface="+mn-cs"/>
              </a:rPr>
              <a:t>înainte</a:t>
            </a:r>
            <a:r>
              <a:rPr lang="en-US" altLang="ko-KR" sz="1800" dirty="0">
                <a:solidFill>
                  <a:srgbClr val="333333"/>
                </a:solidFill>
                <a:cs typeface="+mn-cs"/>
              </a:rPr>
              <a:t> </a:t>
            </a:r>
            <a:r>
              <a:rPr lang="en-US" altLang="ko-KR" sz="1800" dirty="0" err="1">
                <a:solidFill>
                  <a:srgbClr val="333333"/>
                </a:solidFill>
                <a:cs typeface="+mn-cs"/>
              </a:rPr>
              <a:t>videoclipurile</a:t>
            </a:r>
            <a:r>
              <a:rPr lang="en-US" altLang="ko-KR" sz="1800" dirty="0">
                <a:solidFill>
                  <a:srgbClr val="333333"/>
                </a:solidFill>
                <a:cs typeface="+mn-cs"/>
              </a:rPr>
              <a:t> care se </a:t>
            </a:r>
            <a:r>
              <a:rPr lang="en-US" altLang="ko-KR" sz="1800" dirty="0" err="1">
                <a:solidFill>
                  <a:srgbClr val="333333"/>
                </a:solidFill>
                <a:cs typeface="+mn-cs"/>
              </a:rPr>
              <a:t>potrivesc</a:t>
            </a:r>
            <a:r>
              <a:rPr lang="en-US" altLang="ko-KR" sz="1800" dirty="0">
                <a:solidFill>
                  <a:srgbClr val="333333"/>
                </a:solidFill>
                <a:cs typeface="+mn-cs"/>
              </a:rPr>
              <a:t>.</a:t>
            </a:r>
            <a:r>
              <a:rPr lang="de-DE" sz="1800" dirty="0">
                <a:solidFill>
                  <a:srgbClr val="333333"/>
                </a:solidFill>
                <a:cs typeface="+mn-cs"/>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62</a:t>
            </a:fld>
            <a:endParaRPr lang="de-DE" altLang="de-DE"/>
          </a:p>
        </p:txBody>
      </p:sp>
    </p:spTree>
    <p:extLst>
      <p:ext uri="{BB962C8B-B14F-4D97-AF65-F5344CB8AC3E}">
        <p14:creationId xmlns:p14="http://schemas.microsoft.com/office/powerpoint/2010/main" val="22047269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Ilustraţia 5</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Ilustraţia 6</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Ilustraţia 7</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A doua grupă de exerciţii:</a:t>
            </a:r>
            <a:endParaRPr lang="en-US" sz="3600" dirty="0">
              <a:solidFill>
                <a:srgbClr val="004992"/>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45DEBFE1-83C8-4D6D-923A-E178A288DC4B}"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 acum?</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45DEBFE1-83C8-4D6D-923A-E178A288DC4B}"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1100006A-AED1-4E55-AB4C-A6BC0AA46FAE}"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en-US" altLang="de-DE" sz="2400" dirty="0" err="1">
                <a:solidFill>
                  <a:srgbClr val="333333"/>
                </a:solidFill>
              </a:rPr>
              <a:t>Deciziile</a:t>
            </a:r>
            <a:r>
              <a:rPr lang="en-US" altLang="de-DE" sz="2400" dirty="0">
                <a:solidFill>
                  <a:srgbClr val="333333"/>
                </a:solidFill>
              </a:rPr>
              <a:t> </a:t>
            </a:r>
            <a:r>
              <a:rPr lang="en-US" altLang="de-DE" sz="2400" dirty="0" err="1">
                <a:solidFill>
                  <a:srgbClr val="333333"/>
                </a:solidFill>
              </a:rPr>
              <a:t>grăbite</a:t>
            </a:r>
            <a:r>
              <a:rPr lang="en-US" altLang="de-DE" sz="2400" dirty="0">
                <a:solidFill>
                  <a:srgbClr val="333333"/>
                </a:solidFill>
              </a:rPr>
              <a:t> nu </a:t>
            </a:r>
            <a:r>
              <a:rPr lang="en-US" altLang="de-DE" sz="2400" dirty="0" err="1">
                <a:solidFill>
                  <a:srgbClr val="333333"/>
                </a:solidFill>
              </a:rPr>
              <a:t>conduc</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la </a:t>
            </a:r>
            <a:r>
              <a:rPr lang="de-DE" altLang="de-DE" sz="2400" dirty="0">
                <a:solidFill>
                  <a:srgbClr val="333333"/>
                </a:solidFill>
              </a:rPr>
              <a:t>hot</a:t>
            </a:r>
            <a:r>
              <a:rPr lang="en-US" altLang="de-DE" sz="2400" dirty="0" err="1">
                <a:solidFill>
                  <a:srgbClr val="333333"/>
                </a:solidFill>
              </a:rPr>
              <a:t>ărâri</a:t>
            </a:r>
            <a:r>
              <a:rPr lang="en-US" altLang="de-DE" sz="2400" dirty="0">
                <a:solidFill>
                  <a:srgbClr val="333333"/>
                </a:solidFill>
              </a:rPr>
              <a:t> </a:t>
            </a:r>
            <a:r>
              <a:rPr lang="en-US" altLang="de-DE" sz="2400" dirty="0" err="1">
                <a:solidFill>
                  <a:srgbClr val="333333"/>
                </a:solidFill>
              </a:rPr>
              <a:t>greşite</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uneori</a:t>
            </a:r>
            <a:r>
              <a:rPr lang="en-US" altLang="de-DE" sz="2400" dirty="0">
                <a:solidFill>
                  <a:srgbClr val="333333"/>
                </a:solidFill>
              </a:rPr>
              <a:t> </a:t>
            </a:r>
            <a:r>
              <a:rPr lang="en-US" altLang="de-DE" sz="2400" dirty="0" err="1">
                <a:solidFill>
                  <a:srgbClr val="333333"/>
                </a:solidFill>
              </a:rPr>
              <a:t>vedem</a:t>
            </a:r>
            <a:r>
              <a:rPr lang="en-US" altLang="de-DE" sz="2400" dirty="0">
                <a:solidFill>
                  <a:srgbClr val="333333"/>
                </a:solidFill>
              </a:rPr>
              <a:t> </a:t>
            </a:r>
            <a:r>
              <a:rPr lang="en-US" altLang="de-DE" sz="2400" err="1">
                <a:solidFill>
                  <a:srgbClr val="333333"/>
                </a:solidFill>
              </a:rPr>
              <a:t>doar</a:t>
            </a:r>
            <a:r>
              <a:rPr lang="en-US" altLang="de-DE" sz="2400">
                <a:solidFill>
                  <a:srgbClr val="333333"/>
                </a:solidFill>
              </a:rPr>
              <a:t> “o </a:t>
            </a:r>
            <a:r>
              <a:rPr lang="en-US" altLang="de-DE" sz="2400" dirty="0" err="1">
                <a:solidFill>
                  <a:srgbClr val="333333"/>
                </a:solidFill>
              </a:rPr>
              <a:t>jumătate</a:t>
            </a:r>
            <a:r>
              <a:rPr lang="en-US" altLang="de-DE" sz="2400" dirty="0">
                <a:solidFill>
                  <a:srgbClr val="333333"/>
                </a:solidFill>
              </a:rPr>
              <a:t> </a:t>
            </a:r>
            <a:r>
              <a:rPr lang="en-US" altLang="de-DE" sz="2400">
                <a:solidFill>
                  <a:srgbClr val="333333"/>
                </a:solidFill>
              </a:rPr>
              <a:t>de adevăr”.</a:t>
            </a:r>
            <a:endParaRPr lang="en-US" sz="24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en-US" altLang="de-DE" sz="2400" dirty="0" err="1">
                <a:solidFill>
                  <a:srgbClr val="333333"/>
                </a:solidFill>
              </a:rPr>
              <a:t>Deciziile</a:t>
            </a:r>
            <a:r>
              <a:rPr lang="en-US" altLang="de-DE" sz="2400" dirty="0">
                <a:solidFill>
                  <a:srgbClr val="333333"/>
                </a:solidFill>
              </a:rPr>
              <a:t> </a:t>
            </a:r>
            <a:r>
              <a:rPr lang="en-US" altLang="de-DE" sz="2400" dirty="0" err="1">
                <a:solidFill>
                  <a:srgbClr val="333333"/>
                </a:solidFill>
              </a:rPr>
              <a:t>grăbite</a:t>
            </a:r>
            <a:r>
              <a:rPr lang="en-US" altLang="de-DE" sz="2400" dirty="0">
                <a:solidFill>
                  <a:srgbClr val="333333"/>
                </a:solidFill>
              </a:rPr>
              <a:t> nu </a:t>
            </a:r>
            <a:r>
              <a:rPr lang="en-US" altLang="de-DE" sz="2400" dirty="0" err="1">
                <a:solidFill>
                  <a:srgbClr val="333333"/>
                </a:solidFill>
              </a:rPr>
              <a:t>conduc</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la </a:t>
            </a:r>
            <a:r>
              <a:rPr lang="de-DE" altLang="de-DE" sz="2400" dirty="0">
                <a:solidFill>
                  <a:srgbClr val="333333"/>
                </a:solidFill>
              </a:rPr>
              <a:t>hot</a:t>
            </a:r>
            <a:r>
              <a:rPr lang="en-US" altLang="de-DE" sz="2400" dirty="0" err="1">
                <a:solidFill>
                  <a:srgbClr val="333333"/>
                </a:solidFill>
              </a:rPr>
              <a:t>ărâri</a:t>
            </a:r>
            <a:r>
              <a:rPr lang="en-US" altLang="de-DE" sz="2400" dirty="0">
                <a:solidFill>
                  <a:srgbClr val="333333"/>
                </a:solidFill>
              </a:rPr>
              <a:t> </a:t>
            </a:r>
            <a:r>
              <a:rPr lang="en-US" altLang="de-DE" sz="2400" dirty="0" err="1">
                <a:solidFill>
                  <a:srgbClr val="333333"/>
                </a:solidFill>
              </a:rPr>
              <a:t>greşite</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uneori</a:t>
            </a:r>
            <a:r>
              <a:rPr lang="en-US" altLang="de-DE" sz="2400" dirty="0">
                <a:solidFill>
                  <a:srgbClr val="333333"/>
                </a:solidFill>
              </a:rPr>
              <a:t> </a:t>
            </a:r>
            <a:r>
              <a:rPr lang="en-US" altLang="de-DE" sz="2400" dirty="0" err="1">
                <a:solidFill>
                  <a:srgbClr val="333333"/>
                </a:solidFill>
              </a:rPr>
              <a:t>vedem</a:t>
            </a:r>
            <a:r>
              <a:rPr lang="en-US" altLang="de-DE" sz="2400" dirty="0">
                <a:solidFill>
                  <a:srgbClr val="333333"/>
                </a:solidFill>
              </a:rPr>
              <a:t> </a:t>
            </a:r>
            <a:r>
              <a:rPr lang="en-US" altLang="de-DE" sz="2400" err="1">
                <a:solidFill>
                  <a:srgbClr val="333333"/>
                </a:solidFill>
              </a:rPr>
              <a:t>doar</a:t>
            </a:r>
            <a:r>
              <a:rPr lang="en-US" altLang="de-DE" sz="2400">
                <a:solidFill>
                  <a:srgbClr val="333333"/>
                </a:solidFill>
              </a:rPr>
              <a:t> “o </a:t>
            </a:r>
            <a:r>
              <a:rPr lang="en-US" altLang="de-DE" sz="2400" dirty="0" err="1">
                <a:solidFill>
                  <a:srgbClr val="333333"/>
                </a:solidFill>
              </a:rPr>
              <a:t>jumătate</a:t>
            </a:r>
            <a:r>
              <a:rPr lang="en-US" altLang="de-DE" sz="2400" dirty="0">
                <a:solidFill>
                  <a:srgbClr val="333333"/>
                </a:solidFill>
              </a:rPr>
              <a:t> </a:t>
            </a:r>
            <a:r>
              <a:rPr lang="en-US" altLang="de-DE" sz="2400">
                <a:solidFill>
                  <a:srgbClr val="333333"/>
                </a:solidFill>
              </a:rPr>
              <a:t>de adevăr”.</a:t>
            </a:r>
            <a:endParaRPr lang="en-US" altLang="de-DE" sz="2400" dirty="0">
              <a:solidFill>
                <a:srgbClr val="333333"/>
              </a:solidFill>
            </a:endParaRPr>
          </a:p>
          <a:p>
            <a:pPr lvl="0" algn="ctr" defTabSz="914400" fontAlgn="base"/>
            <a:r>
              <a:rPr lang="en-US" altLang="de-DE" sz="2400" dirty="0" err="1">
                <a:solidFill>
                  <a:srgbClr val="004992"/>
                </a:solidFill>
              </a:rPr>
              <a:t>Încercaţi</a:t>
            </a:r>
            <a:r>
              <a:rPr lang="en-US" altLang="de-DE" sz="2400" dirty="0">
                <a:solidFill>
                  <a:srgbClr val="004992"/>
                </a:solidFill>
              </a:rPr>
              <a:t> </a:t>
            </a:r>
            <a:r>
              <a:rPr lang="en-US" altLang="de-DE" sz="2400" dirty="0" err="1">
                <a:solidFill>
                  <a:srgbClr val="004992"/>
                </a:solidFill>
              </a:rPr>
              <a:t>să</a:t>
            </a:r>
            <a:r>
              <a:rPr lang="en-US" altLang="de-DE" sz="2400" dirty="0">
                <a:solidFill>
                  <a:srgbClr val="004992"/>
                </a:solidFill>
              </a:rPr>
              <a:t> </a:t>
            </a:r>
            <a:r>
              <a:rPr lang="en-US" altLang="de-DE" sz="2400" dirty="0" err="1">
                <a:solidFill>
                  <a:srgbClr val="004992"/>
                </a:solidFill>
              </a:rPr>
              <a:t>găsiţi</a:t>
            </a:r>
            <a:r>
              <a:rPr lang="en-US" altLang="de-DE" sz="2400" dirty="0">
                <a:solidFill>
                  <a:srgbClr val="004992"/>
                </a:solidFill>
              </a:rPr>
              <a:t> </a:t>
            </a:r>
            <a:r>
              <a:rPr lang="en-US" altLang="de-DE" sz="2400" dirty="0" err="1">
                <a:solidFill>
                  <a:srgbClr val="004992"/>
                </a:solidFill>
              </a:rPr>
              <a:t>cât</a:t>
            </a:r>
            <a:r>
              <a:rPr lang="en-US" altLang="de-DE" sz="2400" dirty="0">
                <a:solidFill>
                  <a:srgbClr val="004992"/>
                </a:solidFill>
              </a:rPr>
              <a:t> </a:t>
            </a:r>
            <a:r>
              <a:rPr lang="en-US" altLang="de-DE" sz="2400" dirty="0" err="1">
                <a:solidFill>
                  <a:srgbClr val="004992"/>
                </a:solidFill>
              </a:rPr>
              <a:t>mai</a:t>
            </a:r>
            <a:r>
              <a:rPr lang="en-US" altLang="de-DE" sz="2400" dirty="0">
                <a:solidFill>
                  <a:srgbClr val="004992"/>
                </a:solidFill>
              </a:rPr>
              <a:t> </a:t>
            </a:r>
            <a:r>
              <a:rPr lang="en-US" altLang="de-DE" sz="2400" dirty="0" err="1">
                <a:solidFill>
                  <a:srgbClr val="004992"/>
                </a:solidFill>
              </a:rPr>
              <a:t>multe</a:t>
            </a:r>
            <a:r>
              <a:rPr lang="en-US" altLang="de-DE" sz="2400" dirty="0">
                <a:solidFill>
                  <a:srgbClr val="004992"/>
                </a:solidFill>
              </a:rPr>
              <a:t> </a:t>
            </a:r>
            <a:r>
              <a:rPr lang="en-US" altLang="de-DE" sz="2400" dirty="0" err="1">
                <a:solidFill>
                  <a:srgbClr val="004992"/>
                </a:solidFill>
              </a:rPr>
              <a:t>figuri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ilustraţiile</a:t>
            </a:r>
            <a:r>
              <a:rPr lang="en-US" altLang="de-DE" sz="2400" dirty="0">
                <a:solidFill>
                  <a:srgbClr val="004992"/>
                </a:solidFill>
              </a:rPr>
              <a:t> </a:t>
            </a:r>
            <a:r>
              <a:rPr lang="en-US" altLang="de-DE" sz="2400" dirty="0" err="1">
                <a:solidFill>
                  <a:srgbClr val="004992"/>
                </a:solidFill>
              </a:rPr>
              <a:t>următoare</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94</a:t>
            </a:fld>
            <a:endParaRPr lang="de-DE" altLang="de-DE"/>
          </a:p>
        </p:txBody>
      </p:sp>
    </p:spTree>
    <p:extLst>
      <p:ext uri="{BB962C8B-B14F-4D97-AF65-F5344CB8AC3E}">
        <p14:creationId xmlns:p14="http://schemas.microsoft.com/office/powerpoint/2010/main" val="25889754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859" y="2203704"/>
            <a:ext cx="314945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hape Penutup"/>
          <p:cNvSpPr/>
          <p:nvPr/>
        </p:nvSpPr>
        <p:spPr bwMode="gray">
          <a:xfrm>
            <a:off x="4497459" y="5157192"/>
            <a:ext cx="3200257" cy="455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100006A-AED1-4E55-AB4C-A6BC0AA46FAE}"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859" y="2203704"/>
            <a:ext cx="314945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3"/>
          <p:cNvSpPr txBox="1">
            <a:spLocks noChangeArrowheads="1"/>
          </p:cNvSpPr>
          <p:nvPr/>
        </p:nvSpPr>
        <p:spPr bwMode="auto">
          <a:xfrm>
            <a:off x="6096954" y="1491171"/>
            <a:ext cx="55922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0"/>
              </a:spcBef>
              <a:spcAft>
                <a:spcPts val="0"/>
              </a:spcAft>
              <a:buClrTx/>
              <a:buNone/>
            </a:pPr>
            <a:r>
              <a:rPr lang="en-US" altLang="de-DE" sz="2400" dirty="0">
                <a:solidFill>
                  <a:srgbClr val="333333"/>
                </a:solidFill>
                <a:latin typeface="+mn-lt"/>
                <a:ea typeface="+mn-ea"/>
                <a:cs typeface="+mn-cs"/>
              </a:rPr>
              <a:t>Indian</a:t>
            </a:r>
            <a:endParaRPr lang="en-GB" altLang="de-DE" sz="2400" dirty="0">
              <a:solidFill>
                <a:srgbClr val="333333"/>
              </a:solidFill>
              <a:latin typeface="+mn-lt"/>
              <a:ea typeface="+mn-ea"/>
              <a:cs typeface="+mn-cs"/>
            </a:endParaRPr>
          </a:p>
        </p:txBody>
      </p:sp>
      <p:sp>
        <p:nvSpPr>
          <p:cNvPr id="12" name="Caption_16"/>
          <p:cNvSpPr txBox="1">
            <a:spLocks noChangeArrowheads="1"/>
          </p:cNvSpPr>
          <p:nvPr/>
        </p:nvSpPr>
        <p:spPr bwMode="auto">
          <a:xfrm>
            <a:off x="408955" y="5517232"/>
            <a:ext cx="568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buClrTx/>
              <a:buFontTx/>
              <a:buNone/>
            </a:pPr>
            <a:r>
              <a:rPr lang="en-US" altLang="de-DE" sz="2400">
                <a:solidFill>
                  <a:srgbClr val="333333"/>
                </a:solidFill>
                <a:latin typeface="+mn-lt"/>
                <a:ea typeface="+mn-ea"/>
                <a:cs typeface="+mn-cs"/>
              </a:rPr>
              <a:t>Inuit</a:t>
            </a:r>
            <a:endParaRPr lang="en-GB" altLang="de-DE" sz="2400" dirty="0">
              <a:solidFill>
                <a:srgbClr val="333333"/>
              </a:solidFill>
              <a:latin typeface="+mn-lt"/>
              <a:ea typeface="+mn-ea"/>
              <a:cs typeface="+mn-cs"/>
            </a:endParaRPr>
          </a:p>
        </p:txBody>
      </p:sp>
      <p:sp>
        <p:nvSpPr>
          <p:cNvPr id="14" name="Caption_14"/>
          <p:cNvSpPr>
            <a:spLocks noChangeAspect="1" noChangeArrowheads="1"/>
          </p:cNvSpPr>
          <p:nvPr/>
        </p:nvSpPr>
        <p:spPr bwMode="auto">
          <a:xfrm>
            <a:off x="4816251" y="2649448"/>
            <a:ext cx="2103120" cy="2103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5" name="Shape Penutup"/>
          <p:cNvSpPr/>
          <p:nvPr/>
        </p:nvSpPr>
        <p:spPr bwMode="gray">
          <a:xfrm>
            <a:off x="4497459" y="5157192"/>
            <a:ext cx="3200257" cy="455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5"/>
          <p:cNvSpPr>
            <a:spLocks noChangeAspect="1" noChangeArrowheads="1"/>
          </p:cNvSpPr>
          <p:nvPr/>
        </p:nvSpPr>
        <p:spPr bwMode="auto">
          <a:xfrm>
            <a:off x="4621423" y="2100808"/>
            <a:ext cx="3200400" cy="32004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100006A-AED1-4E55-AB4C-A6BC0AA46FAE}"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100006A-AED1-4E55-AB4C-A6BC0AA46FAE}"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Femeie sau cântăreţ la saxofon?</a:t>
            </a:r>
            <a:endParaRPr lang="en-US" sz="2400" dirty="0">
              <a:solidFill>
                <a:srgbClr val="333333"/>
              </a:solidFill>
              <a:latin typeface="Calibri Light"/>
              <a:ea typeface="+mj-ea"/>
              <a:cs typeface="+mj-cs"/>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1100006A-AED1-4E55-AB4C-A6BC0AA46FAE}"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100006A-AED1-4E55-AB4C-A6BC0AA46FAE}"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Raţă sau iepure?</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1100006A-AED1-4E55-AB4C-A6BC0AA46FAE}"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100006A-AED1-4E55-AB4C-A6BC0AA46FAE}"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Faţă sau călăreţ?</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100006A-AED1-4E55-AB4C-A6BC0AA46FAE}"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100006A-AED1-4E55-AB4C-A6BC0AA46FAE}"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Isus sau crucificare?</a:t>
            </a:r>
            <a:endParaRPr lang="en-US" sz="2400" dirty="0">
              <a:solidFill>
                <a:srgbClr val="333333"/>
              </a:solidFill>
              <a:latin typeface="Calibri Light"/>
              <a:ea typeface="+mj-ea"/>
              <a:cs typeface="+mj-cs"/>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1100006A-AED1-4E55-AB4C-A6BC0AA46FAE}"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100006A-AED1-4E55-AB4C-A6BC0AA46FAE}"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Madonă sau zână cântând la harfă?</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100006A-AED1-4E55-AB4C-A6BC0AA46FAE}"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sz="20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Căutaţi</a:t>
            </a:r>
            <a:r>
              <a:rPr lang="en-US" altLang="de-DE" sz="2000" dirty="0">
                <a:solidFill>
                  <a:srgbClr val="004992"/>
                </a:solidFill>
              </a:rPr>
              <a:t> </a:t>
            </a:r>
            <a:r>
              <a:rPr lang="en-US" altLang="de-DE" sz="2000" dirty="0" err="1">
                <a:solidFill>
                  <a:srgbClr val="004992"/>
                </a:solidFill>
              </a:rPr>
              <a:t>cât</a:t>
            </a:r>
            <a:r>
              <a:rPr lang="en-US" altLang="de-DE" sz="2000" dirty="0">
                <a:solidFill>
                  <a:srgbClr val="004992"/>
                </a:solidFill>
              </a:rPr>
              <a:t> </a:t>
            </a:r>
            <a:r>
              <a:rPr lang="en-US" altLang="de-DE" sz="2000" dirty="0" err="1">
                <a:solidFill>
                  <a:srgbClr val="004992"/>
                </a:solidFill>
              </a:rPr>
              <a:t>mai</a:t>
            </a:r>
            <a:r>
              <a:rPr lang="en-US" altLang="de-DE" sz="2000" dirty="0">
                <a:solidFill>
                  <a:srgbClr val="004992"/>
                </a:solidFill>
              </a:rPr>
              <a:t> </a:t>
            </a:r>
            <a:r>
              <a:rPr lang="en-US" altLang="de-DE" sz="2000" dirty="0" err="1">
                <a:solidFill>
                  <a:srgbClr val="004992"/>
                </a:solidFill>
              </a:rPr>
              <a:t>multe</a:t>
            </a:r>
            <a:r>
              <a:rPr lang="en-US" altLang="de-DE" sz="2000" dirty="0">
                <a:solidFill>
                  <a:srgbClr val="004992"/>
                </a:solidFill>
              </a:rPr>
              <a:t> </a:t>
            </a:r>
            <a:r>
              <a:rPr lang="en-US" altLang="de-DE" sz="2000" dirty="0" err="1">
                <a:solidFill>
                  <a:srgbClr val="004992"/>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err="1">
                <a:solidFill>
                  <a:srgbClr val="333333"/>
                </a:solidFill>
              </a:rPr>
              <a:t>imediat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108</a:t>
            </a:fld>
            <a:endParaRPr lang="de-DE" altLang="de-DE"/>
          </a:p>
        </p:txBody>
      </p:sp>
    </p:spTree>
    <p:extLst>
      <p:ext uri="{BB962C8B-B14F-4D97-AF65-F5344CB8AC3E}">
        <p14:creationId xmlns:p14="http://schemas.microsoft.com/office/powerpoint/2010/main" val="141655945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Căutaţi</a:t>
            </a:r>
            <a:r>
              <a:rPr lang="en-US" altLang="de-DE" sz="2000" dirty="0">
                <a:solidFill>
                  <a:srgbClr val="004992"/>
                </a:solidFill>
              </a:rPr>
              <a:t> </a:t>
            </a:r>
            <a:r>
              <a:rPr lang="en-US" altLang="de-DE" sz="2000" dirty="0" err="1">
                <a:solidFill>
                  <a:srgbClr val="004992"/>
                </a:solidFill>
              </a:rPr>
              <a:t>cât</a:t>
            </a:r>
            <a:r>
              <a:rPr lang="en-US" altLang="de-DE" sz="2000" dirty="0">
                <a:solidFill>
                  <a:srgbClr val="004992"/>
                </a:solidFill>
              </a:rPr>
              <a:t> </a:t>
            </a:r>
            <a:r>
              <a:rPr lang="en-US" altLang="de-DE" sz="2000" dirty="0" err="1">
                <a:solidFill>
                  <a:srgbClr val="004992"/>
                </a:solidFill>
              </a:rPr>
              <a:t>mai</a:t>
            </a:r>
            <a:r>
              <a:rPr lang="en-US" altLang="de-DE" sz="2000" dirty="0">
                <a:solidFill>
                  <a:srgbClr val="004992"/>
                </a:solidFill>
              </a:rPr>
              <a:t> </a:t>
            </a:r>
            <a:r>
              <a:rPr lang="en-US" altLang="de-DE" sz="2000" dirty="0" err="1">
                <a:solidFill>
                  <a:srgbClr val="004992"/>
                </a:solidFill>
              </a:rPr>
              <a:t>multe</a:t>
            </a:r>
            <a:r>
              <a:rPr lang="en-US" altLang="de-DE" sz="2000" dirty="0">
                <a:solidFill>
                  <a:srgbClr val="004992"/>
                </a:solidFill>
              </a:rPr>
              <a:t> </a:t>
            </a:r>
            <a:r>
              <a:rPr lang="en-US" altLang="de-DE" sz="2000" dirty="0" err="1">
                <a:solidFill>
                  <a:srgbClr val="004992"/>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dirty="0" err="1">
                <a:solidFill>
                  <a:srgbClr val="333333"/>
                </a:solidFill>
              </a:rPr>
              <a:t>imediat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err="1">
                <a:solidFill>
                  <a:srgbClr val="333333"/>
                </a:solidFill>
              </a:rPr>
              <a:t>loto</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109</a:t>
            </a:fld>
            <a:endParaRPr lang="de-DE" altLang="de-DE"/>
          </a:p>
        </p:txBody>
      </p:sp>
    </p:spTree>
    <p:extLst>
      <p:ext uri="{BB962C8B-B14F-4D97-AF65-F5344CB8AC3E}">
        <p14:creationId xmlns:p14="http://schemas.microsoft.com/office/powerpoint/2010/main" val="629397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Căutaţi</a:t>
            </a:r>
            <a:r>
              <a:rPr lang="en-US" altLang="de-DE" sz="2000" dirty="0">
                <a:solidFill>
                  <a:srgbClr val="004992"/>
                </a:solidFill>
              </a:rPr>
              <a:t> </a:t>
            </a:r>
            <a:r>
              <a:rPr lang="en-US" altLang="de-DE" sz="2000" dirty="0" err="1">
                <a:solidFill>
                  <a:srgbClr val="004992"/>
                </a:solidFill>
              </a:rPr>
              <a:t>cât</a:t>
            </a:r>
            <a:r>
              <a:rPr lang="en-US" altLang="de-DE" sz="2000" dirty="0">
                <a:solidFill>
                  <a:srgbClr val="004992"/>
                </a:solidFill>
              </a:rPr>
              <a:t> </a:t>
            </a:r>
            <a:r>
              <a:rPr lang="en-US" altLang="de-DE" sz="2000" dirty="0" err="1">
                <a:solidFill>
                  <a:srgbClr val="004992"/>
                </a:solidFill>
              </a:rPr>
              <a:t>mai</a:t>
            </a:r>
            <a:r>
              <a:rPr lang="en-US" altLang="de-DE" sz="2000" dirty="0">
                <a:solidFill>
                  <a:srgbClr val="004992"/>
                </a:solidFill>
              </a:rPr>
              <a:t> </a:t>
            </a:r>
            <a:r>
              <a:rPr lang="en-US" altLang="de-DE" sz="2000" dirty="0" err="1">
                <a:solidFill>
                  <a:srgbClr val="004992"/>
                </a:solidFill>
              </a:rPr>
              <a:t>multe</a:t>
            </a:r>
            <a:r>
              <a:rPr lang="en-US" altLang="de-DE" sz="2000" dirty="0">
                <a:solidFill>
                  <a:srgbClr val="004992"/>
                </a:solidFill>
              </a:rPr>
              <a:t> </a:t>
            </a:r>
            <a:r>
              <a:rPr lang="en-US" altLang="de-DE" sz="2000" dirty="0" err="1">
                <a:solidFill>
                  <a:srgbClr val="004992"/>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dirty="0" err="1">
                <a:solidFill>
                  <a:srgbClr val="333333"/>
                </a:solidFill>
              </a:rPr>
              <a:t>imediat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dirty="0" err="1">
                <a:solidFill>
                  <a:srgbClr val="333333"/>
                </a:solidFill>
              </a:rPr>
              <a:t>loto</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A face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omeneşte</a:t>
            </a:r>
            <a:r>
              <a:rPr lang="en-US" altLang="de-DE" sz="2000" dirty="0">
                <a:solidFill>
                  <a:srgbClr val="333333"/>
                </a:solidFill>
              </a:rPr>
              <a:t> </a:t>
            </a:r>
            <a:r>
              <a:rPr lang="de-DE" altLang="de-DE" sz="2000" dirty="0">
                <a:solidFill>
                  <a:srgbClr val="333333"/>
                </a:solidFill>
              </a:rPr>
              <a:t>– lua</a:t>
            </a:r>
            <a:r>
              <a:rPr lang="en-US" altLang="de-DE" sz="2000" dirty="0" err="1">
                <a:solidFill>
                  <a:srgbClr val="333333"/>
                </a:solidFill>
              </a:rPr>
              <a:t>ţi</a:t>
            </a:r>
            <a:r>
              <a:rPr lang="en-US" altLang="de-DE" sz="2000" dirty="0">
                <a:solidFill>
                  <a:srgbClr val="333333"/>
                </a:solidFill>
              </a:rPr>
              <a:t> </a:t>
            </a:r>
            <a:r>
              <a:rPr lang="en-US" altLang="de-DE" sz="2000" dirty="0" err="1">
                <a:solidFill>
                  <a:srgbClr val="333333"/>
                </a:solidFill>
              </a:rPr>
              <a:t>întotdeauna</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en-US" altLang="de-DE" sz="2000" dirty="0">
                <a:solidFill>
                  <a:srgbClr val="333333"/>
                </a:solidFill>
              </a:rPr>
              <a:t> </a:t>
            </a:r>
            <a:r>
              <a:rPr lang="en-US" altLang="de-DE" sz="2000" dirty="0" err="1">
                <a:solidFill>
                  <a:srgbClr val="333333"/>
                </a:solidFill>
              </a:rPr>
              <a:t>posibilitatea</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dirty="0" err="1">
                <a:solidFill>
                  <a:srgbClr val="333333"/>
                </a:solidFill>
              </a:rPr>
              <a:t>puteţi</a:t>
            </a:r>
            <a:r>
              <a:rPr lang="en-US" altLang="de-DE" sz="2000" dirty="0">
                <a:solidFill>
                  <a:srgbClr val="333333"/>
                </a:solidFill>
              </a:rPr>
              <a:t> </a:t>
            </a:r>
            <a:r>
              <a:rPr lang="en-US" altLang="de-DE" sz="2000" err="1">
                <a:solidFill>
                  <a:srgbClr val="333333"/>
                </a:solidFill>
              </a:rPr>
              <a:t>înşela</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110</a:t>
            </a:fld>
            <a:endParaRPr lang="de-DE" altLang="de-DE"/>
          </a:p>
        </p:txBody>
      </p:sp>
    </p:spTree>
    <p:extLst>
      <p:ext uri="{BB962C8B-B14F-4D97-AF65-F5344CB8AC3E}">
        <p14:creationId xmlns:p14="http://schemas.microsoft.com/office/powerpoint/2010/main" val="1917001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Căutaţi</a:t>
            </a:r>
            <a:r>
              <a:rPr lang="en-US" altLang="de-DE" sz="2000" dirty="0">
                <a:solidFill>
                  <a:srgbClr val="004992"/>
                </a:solidFill>
              </a:rPr>
              <a:t> </a:t>
            </a:r>
            <a:r>
              <a:rPr lang="en-US" altLang="de-DE" sz="2000" dirty="0" err="1">
                <a:solidFill>
                  <a:srgbClr val="004992"/>
                </a:solidFill>
              </a:rPr>
              <a:t>cât</a:t>
            </a:r>
            <a:r>
              <a:rPr lang="en-US" altLang="de-DE" sz="2000" dirty="0">
                <a:solidFill>
                  <a:srgbClr val="004992"/>
                </a:solidFill>
              </a:rPr>
              <a:t> </a:t>
            </a:r>
            <a:r>
              <a:rPr lang="en-US" altLang="de-DE" sz="2000" dirty="0" err="1">
                <a:solidFill>
                  <a:srgbClr val="004992"/>
                </a:solidFill>
              </a:rPr>
              <a:t>mai</a:t>
            </a:r>
            <a:r>
              <a:rPr lang="en-US" altLang="de-DE" sz="2000" dirty="0">
                <a:solidFill>
                  <a:srgbClr val="004992"/>
                </a:solidFill>
              </a:rPr>
              <a:t> </a:t>
            </a:r>
            <a:r>
              <a:rPr lang="en-US" altLang="de-DE" sz="2000" dirty="0" err="1">
                <a:solidFill>
                  <a:srgbClr val="004992"/>
                </a:solidFill>
              </a:rPr>
              <a:t>multe</a:t>
            </a:r>
            <a:r>
              <a:rPr lang="en-US" altLang="de-DE" sz="2000" dirty="0">
                <a:solidFill>
                  <a:srgbClr val="004992"/>
                </a:solidFill>
              </a:rPr>
              <a:t> </a:t>
            </a:r>
            <a:r>
              <a:rPr lang="en-US" altLang="de-DE" sz="2000" dirty="0" err="1">
                <a:solidFill>
                  <a:srgbClr val="004992"/>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dirty="0" err="1">
                <a:solidFill>
                  <a:srgbClr val="333333"/>
                </a:solidFill>
              </a:rPr>
              <a:t>imediat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dirty="0" err="1">
                <a:solidFill>
                  <a:srgbClr val="333333"/>
                </a:solidFill>
              </a:rPr>
              <a:t>loto</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A face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omeneşte</a:t>
            </a:r>
            <a:r>
              <a:rPr lang="en-US" altLang="de-DE" sz="2000" dirty="0">
                <a:solidFill>
                  <a:srgbClr val="333333"/>
                </a:solidFill>
              </a:rPr>
              <a:t> </a:t>
            </a:r>
            <a:r>
              <a:rPr lang="de-DE" altLang="de-DE" sz="2000" dirty="0">
                <a:solidFill>
                  <a:srgbClr val="333333"/>
                </a:solidFill>
              </a:rPr>
              <a:t>– lua</a:t>
            </a:r>
            <a:r>
              <a:rPr lang="en-US" altLang="de-DE" sz="2000" dirty="0" err="1">
                <a:solidFill>
                  <a:srgbClr val="333333"/>
                </a:solidFill>
              </a:rPr>
              <a:t>ţi</a:t>
            </a:r>
            <a:r>
              <a:rPr lang="en-US" altLang="de-DE" sz="2000" dirty="0">
                <a:solidFill>
                  <a:srgbClr val="333333"/>
                </a:solidFill>
              </a:rPr>
              <a:t> </a:t>
            </a:r>
            <a:r>
              <a:rPr lang="en-US" altLang="de-DE" sz="2000" dirty="0" err="1">
                <a:solidFill>
                  <a:srgbClr val="333333"/>
                </a:solidFill>
              </a:rPr>
              <a:t>întotdeauna</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en-US" altLang="de-DE" sz="2000" dirty="0">
                <a:solidFill>
                  <a:srgbClr val="333333"/>
                </a:solidFill>
              </a:rPr>
              <a:t> </a:t>
            </a:r>
            <a:r>
              <a:rPr lang="en-US" altLang="de-DE" sz="2000" dirty="0" err="1">
                <a:solidFill>
                  <a:srgbClr val="333333"/>
                </a:solidFill>
              </a:rPr>
              <a:t>posibilitatea</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dirty="0" err="1">
                <a:solidFill>
                  <a:srgbClr val="333333"/>
                </a:solidFill>
              </a:rPr>
              <a:t>puteţi</a:t>
            </a:r>
            <a:r>
              <a:rPr lang="en-US" altLang="de-DE" sz="2000" dirty="0">
                <a:solidFill>
                  <a:srgbClr val="333333"/>
                </a:solidFill>
              </a:rPr>
              <a:t> </a:t>
            </a:r>
            <a:r>
              <a:rPr lang="en-US" altLang="de-DE" sz="2000" dirty="0" err="1">
                <a:solidFill>
                  <a:srgbClr val="333333"/>
                </a:solidFill>
              </a:rPr>
              <a:t>înşela</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o-RO" altLang="de-DE" sz="2000" dirty="0">
                <a:solidFill>
                  <a:srgbClr val="333333"/>
                </a:solidFill>
              </a:rPr>
              <a:t>Luați hotăriri importante pe baza faptelor solide.</a:t>
            </a:r>
            <a:r>
              <a:rPr lang="de-DE" altLang="de-DE" sz="2000" dirty="0">
                <a:solidFill>
                  <a:srgbClr val="333333"/>
                </a:solidFill>
              </a:rPr>
              <a:t> </a:t>
            </a:r>
            <a:r>
              <a:rPr lang="ro-RO" altLang="de-DE" sz="2000" dirty="0">
                <a:solidFill>
                  <a:srgbClr val="333333"/>
                </a:solidFill>
              </a:rPr>
              <a:t>Presupuneri</a:t>
            </a:r>
            <a:r>
              <a:rPr lang="de-DE" altLang="de-DE" sz="2000" dirty="0">
                <a:solidFill>
                  <a:srgbClr val="333333"/>
                </a:solidFill>
              </a:rPr>
              <a:t>le</a:t>
            </a:r>
            <a:r>
              <a:rPr lang="ro-RO" altLang="de-DE" sz="2000" dirty="0">
                <a:solidFill>
                  <a:srgbClr val="333333"/>
                </a:solidFill>
              </a:rPr>
              <a:t> simple sunt </a:t>
            </a:r>
            <a:r>
              <a:rPr lang="ro-RO" altLang="de-DE" sz="2000">
                <a:solidFill>
                  <a:srgbClr val="333333"/>
                </a:solidFill>
              </a:rPr>
              <a:t>un “sf</a:t>
            </a:r>
            <a:r>
              <a:rPr lang="vi-VN" altLang="de-DE" sz="2000" dirty="0">
                <a:solidFill>
                  <a:srgbClr val="333333"/>
                </a:solidFill>
              </a:rPr>
              <a:t>ă</a:t>
            </a:r>
            <a:r>
              <a:rPr lang="ro-RO" altLang="de-DE" sz="2000">
                <a:solidFill>
                  <a:srgbClr val="333333"/>
                </a:solidFill>
              </a:rPr>
              <a:t>tuitor prost”. </a:t>
            </a:r>
            <a:r>
              <a:rPr lang="ro-RO" altLang="de-DE" sz="2000" dirty="0">
                <a:solidFill>
                  <a:srgbClr val="333333"/>
                </a:solidFill>
              </a:rPr>
              <a:t>Ia în considerare întotdeauna consecvențele unei decizii greșite</a:t>
            </a:r>
            <a:r>
              <a:rPr lang="de-DE"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111</a:t>
            </a:fld>
            <a:endParaRPr lang="de-DE" altLang="de-DE"/>
          </a:p>
        </p:txBody>
      </p:sp>
    </p:spTree>
    <p:extLst>
      <p:ext uri="{BB962C8B-B14F-4D97-AF65-F5344CB8AC3E}">
        <p14:creationId xmlns:p14="http://schemas.microsoft.com/office/powerpoint/2010/main" val="182749792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endParaRPr lang="de-DE" altLang="de-DE" sz="2400" dirty="0">
              <a:solidFill>
                <a:srgbClr val="333333"/>
              </a:solidFill>
            </a:endParaRPr>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endParaRPr lang="de-DE" altLang="de-DE" sz="2400" dirty="0">
              <a:solidFill>
                <a:srgbClr val="333333"/>
              </a:solidFill>
            </a:endParaRPr>
          </a:p>
          <a:p>
            <a:pPr lvl="0" defTabSz="914400" fontAlgn="base"/>
            <a:r>
              <a:rPr lang="de-DE" altLang="de-DE" sz="2400" dirty="0">
                <a:solidFill>
                  <a:srgbClr val="004992"/>
                </a:solidFill>
              </a:rPr>
              <a:t>Exemplu: </a:t>
            </a:r>
            <a:r>
              <a:rPr lang="de-DE" altLang="de-DE" sz="2400" dirty="0">
                <a:solidFill>
                  <a:srgbClr val="333333"/>
                </a:solidFill>
              </a:rPr>
              <a:t>George </a:t>
            </a:r>
            <a:r>
              <a:rPr lang="en-US" altLang="de-DE" sz="2400" dirty="0" err="1">
                <a:solidFill>
                  <a:srgbClr val="333333"/>
                </a:solidFill>
              </a:rPr>
              <a:t>îl</a:t>
            </a:r>
            <a:r>
              <a:rPr lang="en-US" altLang="de-DE" sz="2400" dirty="0">
                <a:solidFill>
                  <a:srgbClr val="333333"/>
                </a:solidFill>
              </a:rPr>
              <a:t> </a:t>
            </a:r>
            <a:r>
              <a:rPr lang="en-US" altLang="de-DE" sz="2400" dirty="0" err="1">
                <a:solidFill>
                  <a:srgbClr val="333333"/>
                </a:solidFill>
              </a:rPr>
              <a:t>învinuieşte</a:t>
            </a:r>
            <a:r>
              <a:rPr lang="en-US" altLang="de-DE" sz="2400" dirty="0">
                <a:solidFill>
                  <a:srgbClr val="333333"/>
                </a:solidFill>
              </a:rPr>
              <a:t> </a:t>
            </a:r>
            <a:r>
              <a:rPr lang="en-US" altLang="de-DE" sz="2400" dirty="0" err="1">
                <a:solidFill>
                  <a:srgbClr val="333333"/>
                </a:solidFill>
              </a:rPr>
              <a:t>pe</a:t>
            </a:r>
            <a:r>
              <a:rPr lang="en-US" altLang="de-DE" sz="2400" dirty="0">
                <a:solidFill>
                  <a:srgbClr val="333333"/>
                </a:solidFill>
              </a:rPr>
              <a:t> Marian, </a:t>
            </a:r>
            <a:r>
              <a:rPr lang="en-US" altLang="de-DE" sz="2400" dirty="0" err="1">
                <a:solidFill>
                  <a:srgbClr val="333333"/>
                </a:solidFill>
              </a:rPr>
              <a:t>pacientul</a:t>
            </a:r>
            <a:r>
              <a:rPr lang="en-US" altLang="de-DE" sz="2400" dirty="0">
                <a:solidFill>
                  <a:srgbClr val="333333"/>
                </a:solidFill>
              </a:rPr>
              <a:t> din </a:t>
            </a:r>
            <a:r>
              <a:rPr lang="en-US" altLang="de-DE" sz="2400" dirty="0" err="1">
                <a:solidFill>
                  <a:srgbClr val="333333"/>
                </a:solidFill>
              </a:rPr>
              <a:t>patul</a:t>
            </a:r>
            <a:r>
              <a:rPr lang="en-US" altLang="de-DE" sz="2400" dirty="0">
                <a:solidFill>
                  <a:srgbClr val="333333"/>
                </a:solidFill>
              </a:rPr>
              <a:t> </a:t>
            </a:r>
            <a:r>
              <a:rPr lang="en-US" altLang="de-DE" sz="2400" dirty="0" err="1">
                <a:solidFill>
                  <a:srgbClr val="333333"/>
                </a:solidFill>
              </a:rPr>
              <a:t>vecin</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încearcă</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-l </a:t>
            </a:r>
            <a:r>
              <a:rPr lang="en-US" altLang="de-DE" sz="2400" dirty="0" err="1">
                <a:solidFill>
                  <a:srgbClr val="333333"/>
                </a:solidFill>
              </a:rPr>
              <a:t>otrăvească</a:t>
            </a:r>
            <a:r>
              <a:rPr lang="de-DE" altLang="de-DE" sz="2400" dirty="0">
                <a:solidFill>
                  <a:srgbClr val="333333"/>
                </a:solidFill>
              </a:rPr>
              <a:t>!</a:t>
            </a:r>
          </a:p>
          <a:p>
            <a:pPr lvl="0" defTabSz="914400" fontAlgn="base">
              <a:lnSpc>
                <a:spcPct val="100000"/>
              </a:lnSpc>
              <a:spcBef>
                <a:spcPts val="1200"/>
              </a:spcBef>
            </a:pPr>
            <a:r>
              <a:rPr lang="de-DE" altLang="de-DE" sz="2400" dirty="0">
                <a:solidFill>
                  <a:srgbClr val="004992"/>
                </a:solidFill>
              </a:rPr>
              <a:t>De ce: </a:t>
            </a:r>
            <a:r>
              <a:rPr lang="de-DE" altLang="de-DE" sz="2400" dirty="0">
                <a:solidFill>
                  <a:srgbClr val="333333"/>
                </a:solidFill>
              </a:rPr>
              <a:t>M</a:t>
            </a:r>
            <a:r>
              <a:rPr lang="en-US" altLang="de-DE" sz="2400" dirty="0" err="1">
                <a:solidFill>
                  <a:srgbClr val="333333"/>
                </a:solidFill>
              </a:rPr>
              <a:t>âncarea</a:t>
            </a:r>
            <a:r>
              <a:rPr lang="en-US" altLang="de-DE" sz="2400" dirty="0">
                <a:solidFill>
                  <a:srgbClr val="333333"/>
                </a:solidFill>
              </a:rPr>
              <a:t> are un gust </a:t>
            </a:r>
            <a:r>
              <a:rPr lang="en-US" altLang="de-DE" sz="2400" dirty="0" err="1">
                <a:solidFill>
                  <a:srgbClr val="333333"/>
                </a:solidFill>
              </a:rPr>
              <a:t>ciudat</a:t>
            </a:r>
            <a:r>
              <a:rPr lang="en-US" altLang="de-DE" sz="2400" dirty="0">
                <a:solidFill>
                  <a:srgbClr val="333333"/>
                </a:solidFill>
              </a:rPr>
              <a:t>. </a:t>
            </a:r>
            <a:r>
              <a:rPr lang="de-DE" altLang="de-DE" sz="2400" dirty="0">
                <a:solidFill>
                  <a:srgbClr val="333333"/>
                </a:solidFill>
              </a:rPr>
              <a:t>George </a:t>
            </a:r>
            <a:r>
              <a:rPr lang="en-US" altLang="de-DE" sz="2400" dirty="0" err="1">
                <a:solidFill>
                  <a:srgbClr val="333333"/>
                </a:solidFill>
              </a:rPr>
              <a:t>şi</a:t>
            </a:r>
            <a:r>
              <a:rPr lang="en-US" altLang="de-DE" sz="2400" dirty="0">
                <a:solidFill>
                  <a:srgbClr val="333333"/>
                </a:solidFill>
              </a:rPr>
              <a:t> Marian nu se </a:t>
            </a:r>
            <a:r>
              <a:rPr lang="en-US" altLang="de-DE" sz="2400" dirty="0" err="1">
                <a:solidFill>
                  <a:srgbClr val="333333"/>
                </a:solidFill>
              </a:rPr>
              <a:t>înţeleg</a:t>
            </a:r>
            <a:r>
              <a:rPr lang="en-US" altLang="de-DE" sz="2400" dirty="0">
                <a:solidFill>
                  <a:srgbClr val="333333"/>
                </a:solidFill>
              </a:rPr>
              <a:t> </a:t>
            </a:r>
            <a:r>
              <a:rPr lang="en-US" altLang="de-DE" sz="2400" dirty="0" err="1">
                <a:solidFill>
                  <a:srgbClr val="333333"/>
                </a:solidFill>
              </a:rPr>
              <a:t>prea</a:t>
            </a:r>
            <a:r>
              <a:rPr lang="en-US" altLang="de-DE" sz="2400" dirty="0">
                <a:solidFill>
                  <a:srgbClr val="333333"/>
                </a:solidFill>
              </a:rPr>
              <a:t> bine.</a:t>
            </a:r>
            <a:endParaRPr lang="de-DE" altLang="de-DE" sz="2400" dirty="0">
              <a:solidFill>
                <a:srgbClr val="333333"/>
              </a:solidFill>
            </a:endParaRP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De unde ar </a:t>
            </a:r>
            <a:r>
              <a:rPr lang="en-US" altLang="de-DE" sz="2400" dirty="0" err="1">
                <a:solidFill>
                  <a:srgbClr val="333333"/>
                </a:solidFill>
              </a:rPr>
              <a:t>ştii</a:t>
            </a:r>
            <a:r>
              <a:rPr lang="en-US" altLang="de-DE" sz="2400" dirty="0">
                <a:solidFill>
                  <a:srgbClr val="333333"/>
                </a:solidFill>
              </a:rPr>
              <a:t> Marian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farfurie</a:t>
            </a:r>
            <a:r>
              <a:rPr lang="en-US" altLang="de-DE" sz="2400" dirty="0">
                <a:solidFill>
                  <a:srgbClr val="333333"/>
                </a:solidFill>
              </a:rPr>
              <a:t> </a:t>
            </a:r>
            <a:r>
              <a:rPr lang="en-US" altLang="de-DE" sz="2400" dirty="0" err="1">
                <a:solidFill>
                  <a:srgbClr val="333333"/>
                </a:solidFill>
              </a:rPr>
              <a:t>primeşte</a:t>
            </a:r>
            <a:r>
              <a:rPr lang="en-US" altLang="de-DE" sz="2400" dirty="0">
                <a:solidFill>
                  <a:srgbClr val="333333"/>
                </a:solidFill>
              </a:rPr>
              <a:t> George?</a:t>
            </a:r>
            <a:r>
              <a:rPr lang="de-DE" altLang="de-DE" sz="2400" dirty="0">
                <a:solidFill>
                  <a:srgbClr val="333333"/>
                </a:solidFill>
              </a:rPr>
              <a:t> Aproape nimeni nu omoar</a:t>
            </a:r>
            <a:r>
              <a:rPr lang="en-US" altLang="de-DE" sz="2400" dirty="0">
                <a:solidFill>
                  <a:srgbClr val="333333"/>
                </a:solidFill>
              </a:rPr>
              <a:t>ă din </a:t>
            </a:r>
            <a:r>
              <a:rPr lang="en-US" altLang="de-DE" sz="2400" dirty="0" err="1">
                <a:solidFill>
                  <a:srgbClr val="333333"/>
                </a:solidFill>
              </a:rPr>
              <a:t>antipatie</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die </a:t>
            </a:r>
            <a:r>
              <a:rPr lang="en-US" altLang="de-DE" sz="2400" dirty="0" err="1">
                <a:solidFill>
                  <a:srgbClr val="333333"/>
                </a:solidFill>
              </a:rPr>
              <a:t>neînţelegeri</a:t>
            </a:r>
            <a:r>
              <a:rPr lang="en-US" altLang="de-DE" sz="2400" dirty="0">
                <a:solidFill>
                  <a:srgbClr val="333333"/>
                </a:solidFill>
              </a:rPr>
              <a:t> </a:t>
            </a:r>
            <a:r>
              <a:rPr lang="en-US" altLang="de-DE" sz="2400" dirty="0" err="1">
                <a:solidFill>
                  <a:srgbClr val="333333"/>
                </a:solidFill>
              </a:rPr>
              <a:t>minore</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113</a:t>
            </a:fld>
            <a:endParaRPr lang="de-DE" altLang="de-DE"/>
          </a:p>
        </p:txBody>
      </p:sp>
    </p:spTree>
    <p:extLst>
      <p:ext uri="{BB962C8B-B14F-4D97-AF65-F5344CB8AC3E}">
        <p14:creationId xmlns:p14="http://schemas.microsoft.com/office/powerpoint/2010/main" val="222972859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endParaRPr lang="de-DE" altLang="de-DE" sz="2400" dirty="0">
              <a:solidFill>
                <a:srgbClr val="333333"/>
              </a:solidFill>
            </a:endParaRPr>
          </a:p>
          <a:p>
            <a:pPr lvl="0" defTabSz="914400" fontAlgn="base"/>
            <a:r>
              <a:rPr lang="de-DE" altLang="de-DE" sz="2400" dirty="0">
                <a:solidFill>
                  <a:srgbClr val="004992"/>
                </a:solidFill>
              </a:rPr>
              <a:t>Exemplu: </a:t>
            </a:r>
            <a:r>
              <a:rPr lang="de-DE" altLang="de-DE" sz="2400" dirty="0">
                <a:solidFill>
                  <a:srgbClr val="333333"/>
                </a:solidFill>
              </a:rPr>
              <a:t>George </a:t>
            </a:r>
            <a:r>
              <a:rPr lang="en-US" altLang="de-DE" sz="2400" dirty="0" err="1">
                <a:solidFill>
                  <a:srgbClr val="333333"/>
                </a:solidFill>
              </a:rPr>
              <a:t>îl</a:t>
            </a:r>
            <a:r>
              <a:rPr lang="en-US" altLang="de-DE" sz="2400" dirty="0">
                <a:solidFill>
                  <a:srgbClr val="333333"/>
                </a:solidFill>
              </a:rPr>
              <a:t> </a:t>
            </a:r>
            <a:r>
              <a:rPr lang="en-US" altLang="de-DE" sz="2400" dirty="0" err="1">
                <a:solidFill>
                  <a:srgbClr val="333333"/>
                </a:solidFill>
              </a:rPr>
              <a:t>învinuieşte</a:t>
            </a:r>
            <a:r>
              <a:rPr lang="en-US" altLang="de-DE" sz="2400" dirty="0">
                <a:solidFill>
                  <a:srgbClr val="333333"/>
                </a:solidFill>
              </a:rPr>
              <a:t> </a:t>
            </a:r>
            <a:r>
              <a:rPr lang="en-US" altLang="de-DE" sz="2400" dirty="0" err="1">
                <a:solidFill>
                  <a:srgbClr val="333333"/>
                </a:solidFill>
              </a:rPr>
              <a:t>pe</a:t>
            </a:r>
            <a:r>
              <a:rPr lang="en-US" altLang="de-DE" sz="2400" dirty="0">
                <a:solidFill>
                  <a:srgbClr val="333333"/>
                </a:solidFill>
              </a:rPr>
              <a:t> Marian, </a:t>
            </a:r>
            <a:r>
              <a:rPr lang="en-US" altLang="de-DE" sz="2400" dirty="0" err="1">
                <a:solidFill>
                  <a:srgbClr val="333333"/>
                </a:solidFill>
              </a:rPr>
              <a:t>pacientul</a:t>
            </a:r>
            <a:r>
              <a:rPr lang="en-US" altLang="de-DE" sz="2400" dirty="0">
                <a:solidFill>
                  <a:srgbClr val="333333"/>
                </a:solidFill>
              </a:rPr>
              <a:t> din </a:t>
            </a:r>
            <a:r>
              <a:rPr lang="en-US" altLang="de-DE" sz="2400" dirty="0" err="1">
                <a:solidFill>
                  <a:srgbClr val="333333"/>
                </a:solidFill>
              </a:rPr>
              <a:t>patul</a:t>
            </a:r>
            <a:r>
              <a:rPr lang="en-US" altLang="de-DE" sz="2400" dirty="0">
                <a:solidFill>
                  <a:srgbClr val="333333"/>
                </a:solidFill>
              </a:rPr>
              <a:t> </a:t>
            </a:r>
            <a:r>
              <a:rPr lang="en-US" altLang="de-DE" sz="2400" dirty="0" err="1">
                <a:solidFill>
                  <a:srgbClr val="333333"/>
                </a:solidFill>
              </a:rPr>
              <a:t>vecin</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încearcă</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-l </a:t>
            </a:r>
            <a:r>
              <a:rPr lang="en-US" altLang="de-DE" sz="2400" dirty="0" err="1">
                <a:solidFill>
                  <a:srgbClr val="333333"/>
                </a:solidFill>
              </a:rPr>
              <a:t>otrăvească</a:t>
            </a:r>
            <a:r>
              <a:rPr lang="de-DE" altLang="de-DE" sz="2400" dirty="0">
                <a:solidFill>
                  <a:srgbClr val="333333"/>
                </a:solidFill>
              </a:rPr>
              <a:t>!</a:t>
            </a:r>
          </a:p>
          <a:p>
            <a:pPr lvl="0" defTabSz="914400" fontAlgn="base">
              <a:lnSpc>
                <a:spcPct val="100000"/>
              </a:lnSpc>
              <a:spcBef>
                <a:spcPts val="1200"/>
              </a:spcBef>
            </a:pPr>
            <a:r>
              <a:rPr lang="de-DE" altLang="de-DE" sz="2400" dirty="0">
                <a:solidFill>
                  <a:srgbClr val="004992"/>
                </a:solidFill>
              </a:rPr>
              <a:t>De ce: </a:t>
            </a:r>
            <a:r>
              <a:rPr lang="de-DE" altLang="de-DE" sz="2400" dirty="0">
                <a:solidFill>
                  <a:srgbClr val="333333"/>
                </a:solidFill>
              </a:rPr>
              <a:t>M</a:t>
            </a:r>
            <a:r>
              <a:rPr lang="en-US" altLang="de-DE" sz="2400" dirty="0" err="1">
                <a:solidFill>
                  <a:srgbClr val="333333"/>
                </a:solidFill>
              </a:rPr>
              <a:t>âncarea</a:t>
            </a:r>
            <a:r>
              <a:rPr lang="en-US" altLang="de-DE" sz="2400" dirty="0">
                <a:solidFill>
                  <a:srgbClr val="333333"/>
                </a:solidFill>
              </a:rPr>
              <a:t> are un gust </a:t>
            </a:r>
            <a:r>
              <a:rPr lang="en-US" altLang="de-DE" sz="2400" dirty="0" err="1">
                <a:solidFill>
                  <a:srgbClr val="333333"/>
                </a:solidFill>
              </a:rPr>
              <a:t>ciudat</a:t>
            </a:r>
            <a:r>
              <a:rPr lang="en-US" altLang="de-DE" sz="2400" dirty="0">
                <a:solidFill>
                  <a:srgbClr val="333333"/>
                </a:solidFill>
              </a:rPr>
              <a:t>. </a:t>
            </a:r>
            <a:r>
              <a:rPr lang="de-DE" altLang="de-DE" sz="2400" dirty="0">
                <a:solidFill>
                  <a:srgbClr val="333333"/>
                </a:solidFill>
              </a:rPr>
              <a:t>George </a:t>
            </a:r>
            <a:r>
              <a:rPr lang="en-US" altLang="de-DE" sz="2400" dirty="0" err="1">
                <a:solidFill>
                  <a:srgbClr val="333333"/>
                </a:solidFill>
              </a:rPr>
              <a:t>şi</a:t>
            </a:r>
            <a:r>
              <a:rPr lang="en-US" altLang="de-DE" sz="2400" dirty="0">
                <a:solidFill>
                  <a:srgbClr val="333333"/>
                </a:solidFill>
              </a:rPr>
              <a:t> Marian nu se </a:t>
            </a:r>
            <a:r>
              <a:rPr lang="en-US" altLang="de-DE" sz="2400" dirty="0" err="1">
                <a:solidFill>
                  <a:srgbClr val="333333"/>
                </a:solidFill>
              </a:rPr>
              <a:t>înţeleg</a:t>
            </a:r>
            <a:r>
              <a:rPr lang="en-US" altLang="de-DE" sz="2400" dirty="0">
                <a:solidFill>
                  <a:srgbClr val="333333"/>
                </a:solidFill>
              </a:rPr>
              <a:t> </a:t>
            </a:r>
            <a:r>
              <a:rPr lang="en-US" altLang="de-DE" sz="2400" dirty="0" err="1">
                <a:solidFill>
                  <a:srgbClr val="333333"/>
                </a:solidFill>
              </a:rPr>
              <a:t>prea</a:t>
            </a:r>
            <a:r>
              <a:rPr lang="en-US" altLang="de-DE" sz="2400" dirty="0">
                <a:solidFill>
                  <a:srgbClr val="333333"/>
                </a:solidFill>
              </a:rPr>
              <a:t> bine.</a:t>
            </a:r>
            <a:endParaRPr lang="de-DE" altLang="de-DE" sz="2400" dirty="0">
              <a:solidFill>
                <a:srgbClr val="333333"/>
              </a:solidFill>
            </a:endParaRP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De unde ar </a:t>
            </a:r>
            <a:r>
              <a:rPr lang="en-US" altLang="de-DE" sz="2400" dirty="0" err="1">
                <a:solidFill>
                  <a:srgbClr val="333333"/>
                </a:solidFill>
              </a:rPr>
              <a:t>ştii</a:t>
            </a:r>
            <a:r>
              <a:rPr lang="en-US" altLang="de-DE" sz="2400" dirty="0">
                <a:solidFill>
                  <a:srgbClr val="333333"/>
                </a:solidFill>
              </a:rPr>
              <a:t> Marian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farfurie</a:t>
            </a:r>
            <a:r>
              <a:rPr lang="en-US" altLang="de-DE" sz="2400" dirty="0">
                <a:solidFill>
                  <a:srgbClr val="333333"/>
                </a:solidFill>
              </a:rPr>
              <a:t> </a:t>
            </a:r>
            <a:r>
              <a:rPr lang="en-US" altLang="de-DE" sz="2400" dirty="0" err="1">
                <a:solidFill>
                  <a:srgbClr val="333333"/>
                </a:solidFill>
              </a:rPr>
              <a:t>primeşte</a:t>
            </a:r>
            <a:r>
              <a:rPr lang="en-US" altLang="de-DE" sz="2400" dirty="0">
                <a:solidFill>
                  <a:srgbClr val="333333"/>
                </a:solidFill>
              </a:rPr>
              <a:t> George?</a:t>
            </a:r>
            <a:r>
              <a:rPr lang="de-DE" altLang="de-DE" sz="2400" dirty="0">
                <a:solidFill>
                  <a:srgbClr val="333333"/>
                </a:solidFill>
              </a:rPr>
              <a:t> Aproape nimeni nu omoar</a:t>
            </a:r>
            <a:r>
              <a:rPr lang="en-US" altLang="de-DE" sz="2400" dirty="0">
                <a:solidFill>
                  <a:srgbClr val="333333"/>
                </a:solidFill>
              </a:rPr>
              <a:t>ă din </a:t>
            </a:r>
            <a:r>
              <a:rPr lang="en-US" altLang="de-DE" sz="2400" dirty="0" err="1">
                <a:solidFill>
                  <a:srgbClr val="333333"/>
                </a:solidFill>
              </a:rPr>
              <a:t>antipatie</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die </a:t>
            </a:r>
            <a:r>
              <a:rPr lang="en-US" altLang="de-DE" sz="2400" dirty="0" err="1">
                <a:solidFill>
                  <a:srgbClr val="333333"/>
                </a:solidFill>
              </a:rPr>
              <a:t>neînţelegeri</a:t>
            </a:r>
            <a:r>
              <a:rPr lang="en-US" altLang="de-DE" sz="2400" dirty="0">
                <a:solidFill>
                  <a:srgbClr val="333333"/>
                </a:solidFill>
              </a:rPr>
              <a:t> </a:t>
            </a:r>
            <a:r>
              <a:rPr lang="en-US" altLang="de-DE" sz="2400" dirty="0" err="1">
                <a:solidFill>
                  <a:srgbClr val="333333"/>
                </a:solidFill>
              </a:rPr>
              <a:t>minore</a:t>
            </a:r>
            <a:r>
              <a:rPr lang="en-US" altLang="de-DE" sz="2400" dirty="0">
                <a:solidFill>
                  <a:srgbClr val="333333"/>
                </a:solidFill>
              </a:rPr>
              <a:t>.</a:t>
            </a:r>
          </a:p>
          <a:p>
            <a:pPr lvl="0" defTabSz="914400" fontAlgn="base"/>
            <a:r>
              <a:rPr lang="de-DE" altLang="de-DE" sz="2400" dirty="0">
                <a:solidFill>
                  <a:srgbClr val="333333"/>
                </a:solidFill>
              </a:rPr>
              <a:t>Ar trebui s</a:t>
            </a:r>
            <a:r>
              <a:rPr lang="en-US" altLang="de-DE" sz="2400" dirty="0">
                <a:solidFill>
                  <a:srgbClr val="333333"/>
                </a:solidFill>
              </a:rPr>
              <a:t>ă se </a:t>
            </a:r>
            <a:r>
              <a:rPr lang="en-US" altLang="de-DE" sz="2400" dirty="0" err="1">
                <a:solidFill>
                  <a:srgbClr val="333333"/>
                </a:solidFill>
              </a:rPr>
              <a:t>adune</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alte</a:t>
            </a:r>
            <a:r>
              <a:rPr lang="en-US" altLang="de-DE" sz="2400" dirty="0">
                <a:solidFill>
                  <a:srgbClr val="333333"/>
                </a:solidFill>
              </a:rPr>
              <a:t> </a:t>
            </a:r>
            <a:r>
              <a:rPr lang="en-US" altLang="de-DE" sz="2400" dirty="0" err="1">
                <a:solidFill>
                  <a:srgbClr val="333333"/>
                </a:solidFill>
              </a:rPr>
              <a:t>explicaţii</a:t>
            </a:r>
            <a:r>
              <a:rPr lang="en-US" altLang="de-DE" sz="2400" dirty="0">
                <a:solidFill>
                  <a:srgbClr val="333333"/>
                </a:solidFill>
              </a:rPr>
              <a:t> </a:t>
            </a:r>
            <a:r>
              <a:rPr lang="en-US" altLang="de-DE" sz="2400" dirty="0" err="1">
                <a:solidFill>
                  <a:srgbClr val="333333"/>
                </a:solidFill>
              </a:rPr>
              <a:t>posibile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de la </a:t>
            </a:r>
            <a:r>
              <a:rPr lang="en-US" altLang="de-DE" sz="2400" dirty="0" err="1">
                <a:solidFill>
                  <a:srgbClr val="333333"/>
                </a:solidFill>
              </a:rPr>
              <a:t>persoane</a:t>
            </a:r>
            <a:r>
              <a:rPr lang="en-US" altLang="de-DE" sz="2400" dirty="0">
                <a:solidFill>
                  <a:srgbClr val="333333"/>
                </a:solidFill>
              </a:rPr>
              <a:t> de </a:t>
            </a:r>
            <a:r>
              <a:rPr lang="en-US" altLang="de-DE" sz="2400" dirty="0" err="1">
                <a:solidFill>
                  <a:srgbClr val="333333"/>
                </a:solidFill>
              </a:rPr>
              <a:t>încredere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114</a:t>
            </a:fld>
            <a:endParaRPr lang="de-DE" altLang="de-DE"/>
          </a:p>
        </p:txBody>
      </p:sp>
    </p:spTree>
    <p:extLst>
      <p:ext uri="{BB962C8B-B14F-4D97-AF65-F5344CB8AC3E}">
        <p14:creationId xmlns:p14="http://schemas.microsoft.com/office/powerpoint/2010/main" val="38151632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a:t>
            </a:r>
            <a:r>
              <a:rPr lang="vi-VN" altLang="ko-KR">
                <a:solidFill>
                  <a:srgbClr val="004992"/>
                </a:solidFill>
              </a:rPr>
              <a:t>gratuit)</a:t>
            </a:r>
            <a:r>
              <a:rPr lang="en-US" altLang="ko-KR">
                <a:solidFill>
                  <a:srgbClr val="004992"/>
                </a:solidFill>
              </a:rPr>
              <a:t>.</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5" name="Footer Placeholder 14"/>
          <p:cNvSpPr>
            <a:spLocks noGrp="1"/>
          </p:cNvSpPr>
          <p:nvPr>
            <p:ph type="ftr" sz="quarter" idx="11"/>
          </p:nvPr>
        </p:nvSpPr>
        <p:spPr/>
        <p:txBody>
          <a:bodyPr/>
          <a:lstStyle/>
          <a:p>
            <a:pPr>
              <a:defRPr/>
            </a:pPr>
            <a:r>
              <a:rPr lang="it-IT"/>
              <a:t>Trening metacognitiv 2 – Concluzii pripite I</a:t>
            </a:r>
            <a:endParaRPr lang="de-DE"/>
          </a:p>
        </p:txBody>
      </p:sp>
      <p:sp>
        <p:nvSpPr>
          <p:cNvPr id="16" name="Slide Number Placeholder 15"/>
          <p:cNvSpPr>
            <a:spLocks noGrp="1"/>
          </p:cNvSpPr>
          <p:nvPr>
            <p:ph type="sldNum" sz="quarter" idx="12"/>
          </p:nvPr>
        </p:nvSpPr>
        <p:spPr/>
        <p:txBody>
          <a:bodyPr/>
          <a:lstStyle/>
          <a:p>
            <a:fld id="{1B6F6E0E-4D1C-46E1-8CB6-233DF705EBB3}" type="slidenum">
              <a:rPr lang="de-DE" altLang="de-DE" smtClean="0"/>
              <a:pPr/>
              <a:t>115</a:t>
            </a:fld>
            <a:endParaRPr lang="de-DE" altLang="de-DE"/>
          </a:p>
        </p:txBody>
      </p:sp>
    </p:spTree>
    <p:extLst>
      <p:ext uri="{BB962C8B-B14F-4D97-AF65-F5344CB8AC3E}">
        <p14:creationId xmlns:p14="http://schemas.microsoft.com/office/powerpoint/2010/main" val="3567248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346759705"/>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Newspaper/Zeitung</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Ruth Klinge</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Dollar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One dollar/Ein Dollar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ea typeface="Calibri" pitchFamily="34" charset="0"/>
                        </a:rPr>
                        <a:t>Wallyg</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flickr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George Washington</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Stephan Walter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Adam Weishaupt </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Public domain</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dbking</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cobalt123</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Arbeitsgruppe Neuropsychologie</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Octavio Ocampo</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MS PGothic" pitchFamily="34" charset="-128"/>
                        </a:rPr>
                        <a:t>rockypointcollectibles</a:t>
                      </a:r>
                      <a:endParaRPr kumimoji="0" 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Different pictures/Verschiedene Bilder</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PP by rockypointcollectibles</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ea typeface="MS PGothic" pitchFamily="34" charset="-128"/>
                        </a:rPr>
                        <a:t>---</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100006A-AED1-4E55-AB4C-A6BC0AA46FAE}"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06008043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Teoria conspirativă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Argumente pro?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117</a:t>
            </a:fld>
            <a:endParaRPr lang="de-DE" altLang="de-DE"/>
          </a:p>
        </p:txBody>
      </p:sp>
    </p:spTree>
    <p:extLst>
      <p:ext uri="{BB962C8B-B14F-4D97-AF65-F5344CB8AC3E}">
        <p14:creationId xmlns:p14="http://schemas.microsoft.com/office/powerpoint/2010/main" val="343541573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425125774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Teoria conspirativă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0" i="0" u="none" dirty="0">
                          <a:solidFill>
                            <a:srgbClr val="333333"/>
                          </a:solidFill>
                          <a:latin typeface="Calibri Light"/>
                        </a:rPr>
                        <a:t>Motivele probabile ale SUA (Statele Unite ale Americii):</a:t>
                      </a:r>
                    </a:p>
                    <a:p>
                      <a:pPr marL="342900" indent="-342900">
                        <a:lnSpc>
                          <a:spcPct val="100000"/>
                        </a:lnSpc>
                        <a:spcBef>
                          <a:spcPts val="1200"/>
                        </a:spcBef>
                        <a:buClr>
                          <a:srgbClr val="333333"/>
                        </a:buClr>
                        <a:buFont typeface="+mj-lt"/>
                        <a:buAutoNum type="arabicPeriod"/>
                      </a:pPr>
                      <a:r>
                        <a:rPr lang="vi-VN" sz="2000" b="0" i="0" u="none">
                          <a:solidFill>
                            <a:srgbClr val="333333"/>
                          </a:solidFill>
                          <a:latin typeface="Calibri Light"/>
                        </a:rPr>
                        <a:t>“Victorie tehnologică” </a:t>
                      </a:r>
                      <a:r>
                        <a:rPr lang="vi-VN" sz="2000" b="0" i="0" u="none" dirty="0">
                          <a:solidFill>
                            <a:srgbClr val="333333"/>
                          </a:solidFill>
                          <a:latin typeface="Calibri Light"/>
                        </a:rPr>
                        <a:t>în spațiu asupra Uniunii Sovietice, care a lansat mai devreme un satelit cu succes</a:t>
                      </a:r>
                    </a:p>
                    <a:p>
                      <a:pPr marL="342900" indent="-342900">
                        <a:lnSpc>
                          <a:spcPct val="100000"/>
                        </a:lnSpc>
                        <a:spcBef>
                          <a:spcPts val="1200"/>
                        </a:spcBef>
                        <a:buClr>
                          <a:srgbClr val="333333"/>
                        </a:buClr>
                        <a:buFont typeface="+mj-lt"/>
                        <a:buAutoNum type="arabicPeriod"/>
                      </a:pPr>
                      <a:r>
                        <a:rPr lang="vi-VN" sz="2000" b="0" i="0" u="none" dirty="0">
                          <a:solidFill>
                            <a:srgbClr val="333333"/>
                          </a:solidFill>
                          <a:latin typeface="Calibri Light"/>
                        </a:rPr>
                        <a:t>Distragerea atenției de la războiul în Vietnam</a:t>
                      </a:r>
                    </a:p>
                    <a:p>
                      <a:pPr marL="342900" indent="-342900">
                        <a:lnSpc>
                          <a:spcPct val="100000"/>
                        </a:lnSpc>
                        <a:spcBef>
                          <a:spcPts val="1200"/>
                        </a:spcBef>
                        <a:buClr>
                          <a:srgbClr val="333333"/>
                        </a:buClr>
                        <a:buFont typeface="+mj-lt"/>
                        <a:buAutoNum type="arabicPeriod"/>
                      </a:pPr>
                      <a:r>
                        <a:rPr lang="vi-VN" sz="2000" b="0" i="0" u="none" dirty="0">
                          <a:solidFill>
                            <a:srgbClr val="333333"/>
                          </a:solidFill>
                          <a:latin typeface="Calibri Light"/>
                        </a:rPr>
                        <a:t>NASA a falsificat aterizarea pe Lună pentru că le-a fost frică că se reduce bugetul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118</a:t>
            </a:fld>
            <a:endParaRPr lang="de-DE" altLang="de-DE"/>
          </a:p>
        </p:txBody>
      </p:sp>
    </p:spTree>
    <p:extLst>
      <p:ext uri="{BB962C8B-B14F-4D97-AF65-F5344CB8AC3E}">
        <p14:creationId xmlns:p14="http://schemas.microsoft.com/office/powerpoint/2010/main" val="35116374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27674918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Pro: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119</a:t>
            </a:fld>
            <a:endParaRPr lang="de-DE" altLang="de-DE"/>
          </a:p>
        </p:txBody>
      </p:sp>
    </p:spTree>
    <p:extLst>
      <p:ext uri="{BB962C8B-B14F-4D97-AF65-F5344CB8AC3E}">
        <p14:creationId xmlns:p14="http://schemas.microsoft.com/office/powerpoint/2010/main" val="13888540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63273887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vi-VN" sz="2000" b="1" i="0" u="none" strike="noStrike" cap="none" normalizeH="0" baseline="0" dirty="0">
                          <a:ln>
                            <a:noFill/>
                          </a:ln>
                          <a:solidFill>
                            <a:srgbClr val="333333"/>
                          </a:solidFill>
                          <a:effectLst/>
                          <a:latin typeface="Calibri Light"/>
                          <a:cs typeface="Times New Roman" pitchFamily="18" charset="0"/>
                        </a:rPr>
                        <a:t>Pro: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a:ln>
                            <a:noFill/>
                          </a:ln>
                          <a:solidFill>
                            <a:srgbClr val="333333"/>
                          </a:solidFill>
                          <a:effectLst/>
                          <a:latin typeface="Calibri Light"/>
                          <a:cs typeface="Times New Roman" pitchFamily="18" charset="0"/>
                        </a:rPr>
                        <a:t>“Steagul fluturînd”: </a:t>
                      </a:r>
                      <a:r>
                        <a:rPr kumimoji="0" lang="vi-VN" sz="2000" b="0" i="0" u="none" strike="noStrike" cap="none" normalizeH="0" baseline="0" dirty="0">
                          <a:ln>
                            <a:noFill/>
                          </a:ln>
                          <a:solidFill>
                            <a:srgbClr val="333333"/>
                          </a:solidFill>
                          <a:effectLst/>
                          <a:latin typeface="Calibri Light"/>
                          <a:cs typeface="Times New Roman" pitchFamily="18" charset="0"/>
                        </a:rPr>
                        <a:t>imposibil pentru că pe Lună nu există o atmosferă/vreme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dirty="0">
                          <a:ln>
                            <a:noFill/>
                          </a:ln>
                          <a:solidFill>
                            <a:srgbClr val="333333"/>
                          </a:solidFill>
                          <a:effectLst/>
                          <a:latin typeface="Calibri Light"/>
                          <a:cs typeface="Times New Roman" pitchFamily="18" charset="0"/>
                        </a:rPr>
                        <a:t>Imaginile de cer fără stele și umbrele diferite sunt indicii pentru o producție într-un studio de film</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dirty="0">
                          <a:ln>
                            <a:noFill/>
                          </a:ln>
                          <a:solidFill>
                            <a:srgbClr val="333333"/>
                          </a:solidFill>
                          <a:effectLst/>
                          <a:latin typeface="Calibri Light"/>
                          <a:cs typeface="Times New Roman" pitchFamily="18" charset="0"/>
                        </a:rPr>
                        <a:t>Mesajul de radio al lui Armstrong: el a răspuns prea repede la ultima proposiție a lui Nixon. Semnale de radio au nevoie de mai mult timp de transmitere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120</a:t>
            </a:fld>
            <a:endParaRPr lang="de-DE" altLang="de-DE"/>
          </a:p>
        </p:txBody>
      </p:sp>
    </p:spTree>
    <p:extLst>
      <p:ext uri="{BB962C8B-B14F-4D97-AF65-F5344CB8AC3E}">
        <p14:creationId xmlns:p14="http://schemas.microsoft.com/office/powerpoint/2010/main" val="82586906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8600789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Contra: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121</a:t>
            </a:fld>
            <a:endParaRPr lang="de-DE" altLang="de-DE"/>
          </a:p>
        </p:txBody>
      </p:sp>
    </p:spTree>
    <p:extLst>
      <p:ext uri="{BB962C8B-B14F-4D97-AF65-F5344CB8AC3E}">
        <p14:creationId xmlns:p14="http://schemas.microsoft.com/office/powerpoint/2010/main" val="208799876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72227830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1" i="0" u="none" dirty="0">
                          <a:solidFill>
                            <a:srgbClr val="333333"/>
                          </a:solidFill>
                          <a:latin typeface="Calibri Light"/>
                        </a:rPr>
                        <a:t>Contra:</a:t>
                      </a:r>
                    </a:p>
                    <a:p>
                      <a:pPr marL="457200" indent="-457200">
                        <a:lnSpc>
                          <a:spcPct val="100000"/>
                        </a:lnSpc>
                        <a:spcBef>
                          <a:spcPts val="1200"/>
                        </a:spcBef>
                        <a:buFont typeface="+mj-lt"/>
                        <a:buAutoNum type="arabicPeriod"/>
                      </a:pPr>
                      <a:r>
                        <a:rPr lang="vi-VN" sz="2000" b="0" i="0" u="none" dirty="0">
                          <a:solidFill>
                            <a:srgbClr val="333333"/>
                          </a:solidFill>
                          <a:latin typeface="Calibri Light"/>
                        </a:rPr>
                        <a:t>Fluturatul steagului a fost produs prin înfingerea barei în suprafața Lunii și a unei bări transversale</a:t>
                      </a:r>
                    </a:p>
                    <a:p>
                      <a:pPr marL="457200" indent="-457200">
                        <a:lnSpc>
                          <a:spcPct val="100000"/>
                        </a:lnSpc>
                        <a:spcBef>
                          <a:spcPts val="1200"/>
                        </a:spcBef>
                        <a:buFont typeface="+mj-lt"/>
                        <a:buAutoNum type="arabicPeriod"/>
                      </a:pPr>
                      <a:r>
                        <a:rPr lang="vi-VN" sz="2000" b="0" i="0" u="none" dirty="0">
                          <a:solidFill>
                            <a:srgbClr val="333333"/>
                          </a:solidFill>
                          <a:latin typeface="Calibri Light"/>
                        </a:rPr>
                        <a:t>Fotografiile nocturne au nevoie de timp de expunere prelungit, surse de lumină slabe nu </a:t>
                      </a:r>
                      <a:r>
                        <a:rPr lang="vi-VN" sz="2000" b="0" i="0" u="none">
                          <a:solidFill>
                            <a:srgbClr val="333333"/>
                          </a:solidFill>
                          <a:latin typeface="Calibri Light"/>
                        </a:rPr>
                        <a:t>apar </a:t>
                      </a:r>
                      <a:r>
                        <a:rPr lang="en-US" sz="2000" b="0" i="0" u="none">
                          <a:solidFill>
                            <a:srgbClr val="333333"/>
                          </a:solidFill>
                          <a:latin typeface="Times New Roman"/>
                          <a:sym typeface="Wingdings" panose="05000000000000000000" pitchFamily="2" charset="2"/>
                        </a:rPr>
                        <a:t>→</a:t>
                      </a:r>
                      <a:r>
                        <a:rPr lang="vi-VN" sz="2000" b="0" i="0" u="none">
                          <a:solidFill>
                            <a:srgbClr val="333333"/>
                          </a:solidFill>
                          <a:latin typeface="Calibri Light"/>
                        </a:rPr>
                        <a:t> </a:t>
                      </a:r>
                      <a:r>
                        <a:rPr lang="vi-VN" sz="2000" b="0" i="0" u="none" dirty="0">
                          <a:solidFill>
                            <a:srgbClr val="333333"/>
                          </a:solidFill>
                          <a:latin typeface="Calibri Light"/>
                        </a:rPr>
                        <a:t>stelele lipsesc</a:t>
                      </a:r>
                    </a:p>
                    <a:p>
                      <a:pPr marL="457200" indent="-457200">
                        <a:lnSpc>
                          <a:spcPct val="100000"/>
                        </a:lnSpc>
                        <a:spcBef>
                          <a:spcPts val="1200"/>
                        </a:spcBef>
                        <a:buFont typeface="+mj-lt"/>
                        <a:buAutoNum type="arabicPeriod"/>
                      </a:pPr>
                      <a:r>
                        <a:rPr lang="vi-VN" sz="2000" b="0" i="0" u="none" dirty="0">
                          <a:solidFill>
                            <a:srgbClr val="333333"/>
                          </a:solidFill>
                          <a:latin typeface="Calibri Light"/>
                        </a:rPr>
                        <a:t>Umbrele diferite sunt determinate prin suprafața neregulată a Lunii</a:t>
                      </a:r>
                    </a:p>
                    <a:p>
                      <a:pPr marL="457200" indent="-457200">
                        <a:lnSpc>
                          <a:spcPct val="100000"/>
                        </a:lnSpc>
                        <a:spcBef>
                          <a:spcPts val="1200"/>
                        </a:spcBef>
                        <a:buFont typeface="+mj-lt"/>
                        <a:buAutoNum type="arabicPeriod"/>
                      </a:pPr>
                      <a:r>
                        <a:rPr lang="vi-VN" sz="2000" b="0" i="0" u="none" dirty="0">
                          <a:solidFill>
                            <a:srgbClr val="333333"/>
                          </a:solidFill>
                          <a:latin typeface="Calibri Light"/>
                        </a:rPr>
                        <a:t>Interviul a fost redactat și pauzele de dialog din cauza transmiterei au fost prelucrate</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122</a:t>
            </a:fld>
            <a:endParaRPr lang="de-DE" altLang="de-DE"/>
          </a:p>
        </p:txBody>
      </p:sp>
    </p:spTree>
    <p:extLst>
      <p:ext uri="{BB962C8B-B14F-4D97-AF65-F5344CB8AC3E}">
        <p14:creationId xmlns:p14="http://schemas.microsoft.com/office/powerpoint/2010/main" val="204400228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Nu!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vi-VN" sz="2200">
                <a:solidFill>
                  <a:srgbClr val="000000"/>
                </a:solidFill>
                <a:latin typeface="Calibri Light"/>
                <a:ea typeface="ＭＳ Ｐゴシック" panose="020B0600070205080204" pitchFamily="34" charset="-128"/>
              </a:rPr>
              <a:t>A fost falsificată aterizarea pe Lună prin regimul SUA?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vi-VN" altLang="de-DE" sz="1200">
                <a:latin typeface="+mj-lt"/>
              </a:rPr>
              <a:t>Sursă: Stația ZDF de televiziune germană : “Vorsicht Verschwörung” (Atenție conspirație)</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Director Roland Emmerich (Independence Day):</a:t>
            </a:r>
            <a:br>
              <a:rPr lang="en-US" altLang="de-DE" sz="2400">
                <a:latin typeface="Calibri Light"/>
              </a:rPr>
            </a:br>
            <a:r>
              <a:rPr lang="en-US" altLang="de-DE" sz="2400">
                <a:latin typeface="Calibri Light"/>
              </a:rPr>
              <a:t>“The moon landing (…) was just too good. Such a thing was impossible to stage in the 1960s. Even with today‘s equipment this would pose problems.”</a:t>
            </a:r>
            <a:endParaRPr lang="de-DE"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123</a:t>
            </a:fld>
            <a:endParaRPr lang="de-DE" altLang="de-DE"/>
          </a:p>
        </p:txBody>
      </p:sp>
    </p:spTree>
    <p:extLst>
      <p:ext uri="{BB962C8B-B14F-4D97-AF65-F5344CB8AC3E}">
        <p14:creationId xmlns:p14="http://schemas.microsoft.com/office/powerpoint/2010/main" val="8615912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au apărut astfel de legende moderne și alte teorii conspirative?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124</a:t>
            </a:fld>
            <a:endParaRPr lang="de-DE" altLang="de-DE"/>
          </a:p>
        </p:txBody>
      </p:sp>
    </p:spTree>
    <p:extLst>
      <p:ext uri="{BB962C8B-B14F-4D97-AF65-F5344CB8AC3E}">
        <p14:creationId xmlns:p14="http://schemas.microsoft.com/office/powerpoint/2010/main" val="166337309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au apărut astfel de legende moderne și alte teorii conspirative?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De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ori</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atr</a:t>
            </a:r>
            <a:r>
              <a:rPr lang="vi-VN" altLang="de-DE" sz="2400" dirty="0">
                <a:solidFill>
                  <a:srgbClr val="333333"/>
                </a:solidFill>
              </a:rPr>
              <a:t>ă</a:t>
            </a:r>
            <a:r>
              <a:rPr lang="de-DE" altLang="de-DE" sz="2400" dirty="0">
                <a:solidFill>
                  <a:srgbClr val="333333"/>
                </a:solidFill>
              </a:rPr>
              <a:t>g</a:t>
            </a:r>
            <a:r>
              <a:rPr lang="vi-VN" altLang="de-DE" sz="2400" dirty="0">
                <a:solidFill>
                  <a:srgbClr val="333333"/>
                </a:solidFill>
              </a:rPr>
              <a:t>ă</a:t>
            </a:r>
            <a:r>
              <a:rPr lang="de-DE" altLang="de-DE" sz="2400" dirty="0">
                <a:solidFill>
                  <a:srgbClr val="333333"/>
                </a:solidFill>
              </a:rPr>
              <a:t>toare și captivante ca și realitatea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Se </a:t>
            </a:r>
            <a:r>
              <a:rPr lang="en-US" altLang="de-DE" sz="2400" dirty="0" err="1">
                <a:solidFill>
                  <a:srgbClr val="333333"/>
                </a:solidFill>
              </a:rPr>
              <a:t>bazeaz</a:t>
            </a:r>
            <a:r>
              <a:rPr lang="de-DE" altLang="de-DE" sz="2400" dirty="0">
                <a:solidFill>
                  <a:srgbClr val="333333"/>
                </a:solidFill>
              </a:rPr>
              <a:t>ă pe fapte care sunt greu de verificat și în care oamenii cred ușor (cum ar fi steagul fluturînd care sugereaz</a:t>
            </a:r>
            <a:r>
              <a:rPr lang="vi-VN" altLang="de-DE" sz="2400" dirty="0">
                <a:solidFill>
                  <a:srgbClr val="333333"/>
                </a:solidFill>
              </a:rPr>
              <a:t>ă</a:t>
            </a:r>
            <a:r>
              <a:rPr lang="de-DE" altLang="de-DE" sz="2400" dirty="0">
                <a:solidFill>
                  <a:srgbClr val="333333"/>
                </a:solidFill>
              </a:rPr>
              <a:t> c</a:t>
            </a:r>
            <a:r>
              <a:rPr lang="vi-VN" altLang="de-DE" sz="2400" dirty="0">
                <a:solidFill>
                  <a:srgbClr val="333333"/>
                </a:solidFill>
              </a:rPr>
              <a:t>ă</a:t>
            </a:r>
            <a:r>
              <a:rPr lang="de-DE" altLang="de-DE" sz="2400" dirty="0">
                <a:solidFill>
                  <a:srgbClr val="333333"/>
                </a:solidFill>
              </a:rPr>
              <a:t> pozele au fost f</a:t>
            </a:r>
            <a:r>
              <a:rPr lang="vi-VN" altLang="de-DE" sz="2400" dirty="0">
                <a:solidFill>
                  <a:srgbClr val="333333"/>
                </a:solidFill>
              </a:rPr>
              <a:t>ă</a:t>
            </a:r>
            <a:r>
              <a:rPr lang="de-DE" altLang="de-DE" sz="2400" dirty="0">
                <a:solidFill>
                  <a:srgbClr val="333333"/>
                </a:solidFill>
              </a:rPr>
              <a:t>cute pe P</a:t>
            </a:r>
            <a:r>
              <a:rPr lang="vi-VN" altLang="de-DE" sz="2400" dirty="0">
                <a:solidFill>
                  <a:srgbClr val="333333"/>
                </a:solidFill>
              </a:rPr>
              <a:t>ă</a:t>
            </a:r>
            <a:r>
              <a:rPr lang="de-DE" altLang="de-DE" sz="2400" dirty="0">
                <a:solidFill>
                  <a:srgbClr val="333333"/>
                </a:solidFill>
              </a:rPr>
              <a:t>mînt).</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Ascund</a:t>
            </a:r>
            <a:r>
              <a:rPr lang="en-US" altLang="de-DE" sz="2400" dirty="0">
                <a:solidFill>
                  <a:srgbClr val="333333"/>
                </a:solidFill>
              </a:rPr>
              <a:t> </a:t>
            </a:r>
            <a:r>
              <a:rPr lang="en-US" altLang="de-DE" sz="2400" dirty="0" err="1">
                <a:solidFill>
                  <a:srgbClr val="333333"/>
                </a:solidFill>
              </a:rPr>
              <a:t>explicații</a:t>
            </a:r>
            <a:r>
              <a:rPr lang="en-US" altLang="de-DE" sz="2400" dirty="0">
                <a:solidFill>
                  <a:srgbClr val="333333"/>
                </a:solidFill>
              </a:rPr>
              <a:t> alternative (</a:t>
            </a:r>
            <a:r>
              <a:rPr lang="en-US" altLang="de-DE" sz="2400" dirty="0" err="1">
                <a:solidFill>
                  <a:srgbClr val="333333"/>
                </a:solidFill>
              </a:rPr>
              <a:t>cerul</a:t>
            </a:r>
            <a:r>
              <a:rPr lang="en-US" altLang="de-DE" sz="2400" dirty="0">
                <a:solidFill>
                  <a:srgbClr val="333333"/>
                </a:solidFill>
              </a:rPr>
              <a:t> f</a:t>
            </a:r>
            <a:r>
              <a:rPr lang="vi-VN" altLang="de-DE" sz="2400" dirty="0">
                <a:solidFill>
                  <a:srgbClr val="333333"/>
                </a:solidFill>
              </a:rPr>
              <a:t>ă</a:t>
            </a:r>
            <a:r>
              <a:rPr lang="de-DE" altLang="de-DE" sz="2400" dirty="0">
                <a:solidFill>
                  <a:srgbClr val="333333"/>
                </a:solidFill>
              </a:rPr>
              <a:t>r</a:t>
            </a:r>
            <a:r>
              <a:rPr lang="vi-VN" altLang="de-DE" sz="2400" dirty="0">
                <a:solidFill>
                  <a:srgbClr val="333333"/>
                </a:solidFill>
              </a:rPr>
              <a:t>ă </a:t>
            </a:r>
            <a:r>
              <a:rPr lang="de-DE" altLang="de-DE" sz="2400" dirty="0">
                <a:solidFill>
                  <a:srgbClr val="333333"/>
                </a:solidFill>
              </a:rPr>
              <a:t>stele se explic</a:t>
            </a:r>
            <a:r>
              <a:rPr lang="vi-VN" altLang="de-DE" sz="2400" dirty="0">
                <a:solidFill>
                  <a:srgbClr val="333333"/>
                </a:solidFill>
              </a:rPr>
              <a:t>ă</a:t>
            </a:r>
            <a:r>
              <a:rPr lang="de-DE" altLang="de-DE" sz="2400" dirty="0">
                <a:solidFill>
                  <a:srgbClr val="333333"/>
                </a:solidFill>
              </a:rPr>
              <a:t> prin limitațiile tehnice din cauza fotografiilor de noapte).</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Legene</a:t>
            </a:r>
            <a:r>
              <a:rPr lang="en-US" altLang="de-DE" sz="2400" dirty="0">
                <a:solidFill>
                  <a:srgbClr val="333333"/>
                </a:solidFill>
              </a:rPr>
              <a:t> </a:t>
            </a:r>
            <a:r>
              <a:rPr lang="en-US" altLang="de-DE" sz="2400" dirty="0" err="1">
                <a:solidFill>
                  <a:srgbClr val="333333"/>
                </a:solidFill>
              </a:rPr>
              <a:t>moderne</a:t>
            </a:r>
            <a:r>
              <a:rPr lang="en-US" altLang="de-DE" sz="2400" dirty="0">
                <a:solidFill>
                  <a:srgbClr val="333333"/>
                </a:solidFill>
              </a:rPr>
              <a:t> scot </a:t>
            </a:r>
            <a:r>
              <a:rPr lang="en-US" altLang="de-DE" sz="2400" dirty="0" err="1">
                <a:solidFill>
                  <a:srgbClr val="333333"/>
                </a:solidFill>
              </a:rPr>
              <a:t>fapte</a:t>
            </a:r>
            <a:r>
              <a:rPr lang="en-US" altLang="de-DE" sz="2400" dirty="0">
                <a:solidFill>
                  <a:srgbClr val="333333"/>
                </a:solidFill>
              </a:rPr>
              <a:t> din </a:t>
            </a:r>
            <a:r>
              <a:rPr lang="en-US" altLang="de-DE" sz="2400" dirty="0" err="1">
                <a:solidFill>
                  <a:srgbClr val="333333"/>
                </a:solidFill>
              </a:rPr>
              <a:t>contextul</a:t>
            </a:r>
            <a:r>
              <a:rPr lang="en-US" altLang="de-DE" sz="2400" dirty="0">
                <a:solidFill>
                  <a:srgbClr val="333333"/>
                </a:solidFill>
              </a:rPr>
              <a:t> </a:t>
            </a:r>
            <a:r>
              <a:rPr lang="en-US" altLang="de-DE" sz="2400" dirty="0" err="1">
                <a:solidFill>
                  <a:srgbClr val="333333"/>
                </a:solidFill>
              </a:rPr>
              <a:t>lor</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125</a:t>
            </a:fld>
            <a:endParaRPr lang="de-DE" altLang="de-DE"/>
          </a:p>
        </p:txBody>
      </p:sp>
    </p:spTree>
    <p:extLst>
      <p:ext uri="{BB962C8B-B14F-4D97-AF65-F5344CB8AC3E}">
        <p14:creationId xmlns:p14="http://schemas.microsoft.com/office/powerpoint/2010/main" val="2720824867"/>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6282</Words>
  <Application>Microsoft Office PowerPoint</Application>
  <PresentationFormat>Benutzerdefiniert</PresentationFormat>
  <Paragraphs>1131</Paragraphs>
  <Slides>125</Slides>
  <Notes>125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125</vt:i4>
      </vt:variant>
    </vt:vector>
  </HeadingPairs>
  <TitlesOfParts>
    <vt:vector size="132" baseType="lpstr">
      <vt:lpstr>WingDings</vt:lpstr>
      <vt:lpstr>Calibri Light</vt:lpstr>
      <vt:lpstr>Symbol</vt:lpstr>
      <vt:lpstr>Times New Roman</vt:lpstr>
      <vt:lpstr>Calibri</vt:lpstr>
      <vt:lpstr>Arial</vt:lpstr>
      <vt:lpstr>UKE_PPT-Vorlage_16zu9</vt:lpstr>
      <vt:lpstr>TMC 2 B – Concluzii pripite I</vt:lpstr>
      <vt:lpstr>Concluzii pripite</vt:lpstr>
      <vt:lpstr>Concluzii pripite</vt:lpstr>
      <vt:lpstr>Concluzii pripite</vt:lpstr>
      <vt:lpstr>Concluzii pripite</vt:lpstr>
      <vt:lpstr>Concluzii pripite</vt:lpstr>
      <vt:lpstr>Deducţii fără dovezi 100%</vt:lpstr>
      <vt:lpstr>Deducţii fără dovezi 100%</vt:lpstr>
      <vt:lpstr>Deducţii fără dovezi 100%</vt:lpstr>
      <vt:lpstr>Concluzii pripite “în acţiune”</vt:lpstr>
      <vt:lpstr>Concluzii pripite “în acţiune”</vt:lpstr>
      <vt:lpstr>Concluzii pripite “în acţiune”</vt:lpstr>
      <vt:lpstr>Există dovezi pe bancnota de 1 dolar pentru infiltrarea unei societăţi secrete în SUA? - Legende moderne -</vt:lpstr>
      <vt:lpstr>Concluzii pripite “în acţiune” Există dovezi pe bancnota de 1 dolar pentru infiltrarea unei societăţi secrete în SUA?</vt:lpstr>
      <vt:lpstr>Concluzii pripite “în acţiune” Există dovezi pe bancnota de 1 dolar pentru infiltrarea unei societăţi secrete în SUA?</vt:lpstr>
      <vt:lpstr>Concluzii pripite “în acţiune” - Legende moderne -</vt:lpstr>
      <vt:lpstr>Cum se nasc astfel şi alte teorii conspirative?</vt:lpstr>
      <vt:lpstr>Cum se nasc astfel şi alte teorii conspirative?</vt:lpstr>
      <vt:lpstr>Cum se nasc astfel şi alte teorii conspirative?</vt:lpstr>
      <vt:lpstr>Cu ce scop?</vt:lpstr>
      <vt:lpstr>Cu ce scop?</vt:lpstr>
      <vt:lpstr>Felul în care tragerea de concluzii pripite favorizează evaluări greşite în psihoză – exemple</vt:lpstr>
      <vt:lpstr>Prima grupă de exerciţii</vt:lpstr>
      <vt:lpstr>Prima grupă de exerciţii</vt:lpstr>
      <vt:lpstr>Prima grupă de exerciţii</vt:lpstr>
      <vt:lpstr>Prima grupă de exerciţii</vt:lpstr>
      <vt:lpstr>Ilustraţia 1</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2</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3</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4</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Opțional: videoclip</vt:lpstr>
      <vt:lpstr>Ilustraţia 5</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6</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7</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A doua grupă de exerciţii:</vt:lpstr>
      <vt:lpstr>Ce vedeţi?</vt:lpstr>
      <vt:lpstr>Ce vedeţi acum?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Transferul în viaţa de zi cu zi</vt:lpstr>
      <vt:lpstr>Transferul în viaţa de zi cu zi</vt:lpstr>
      <vt:lpstr>Transferul în viaţa de zi cu zi</vt:lpstr>
      <vt:lpstr>Transferul în viaţa de zi cu zi</vt:lpstr>
      <vt:lpstr>Transferul în viaţa de zi cu zi</vt:lpstr>
      <vt:lpstr>Ce legătură au acestea cu psihoza?</vt:lpstr>
      <vt:lpstr>Ce legătură au acestea cu psihoza?</vt:lpstr>
      <vt:lpstr>Ce legătură au acestea cu psihoza?</vt:lpstr>
      <vt:lpstr>Vă mulţumim pentru atenţia dumneavoastră!</vt:lpstr>
      <vt:lpstr>PowerPoint-Präsentation</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Cum au apărut astfel de legende moderne și alte teorii conspirative?</vt:lpstr>
      <vt:lpstr>Cum au apărut astfel de legende moderne și alte teorii conspirative?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Britt-Marie Larsen</cp:lastModifiedBy>
  <cp:revision>322</cp:revision>
  <dcterms:created xsi:type="dcterms:W3CDTF">2002-10-15T10:55:06Z</dcterms:created>
  <dcterms:modified xsi:type="dcterms:W3CDTF">2023-02-16T09:37:05Z</dcterms:modified>
</cp:coreProperties>
</file>