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96" r:id="rId1"/>
  </p:sldMasterIdLst>
  <p:notesMasterIdLst>
    <p:notesMasterId r:id="rId91"/>
  </p:notesMasterIdLst>
  <p:handoutMasterIdLst>
    <p:handoutMasterId r:id="rId92"/>
  </p:handoutMasterIdLst>
  <p:sldIdLst>
    <p:sldId id="877" r:id="rId2"/>
    <p:sldId id="731" r:id="rId3"/>
    <p:sldId id="854" r:id="rId4"/>
    <p:sldId id="853" r:id="rId5"/>
    <p:sldId id="852" r:id="rId6"/>
    <p:sldId id="851" r:id="rId7"/>
    <p:sldId id="444" r:id="rId8"/>
    <p:sldId id="551" r:id="rId9"/>
    <p:sldId id="860" r:id="rId10"/>
    <p:sldId id="859" r:id="rId11"/>
    <p:sldId id="858" r:id="rId12"/>
    <p:sldId id="857" r:id="rId13"/>
    <p:sldId id="856" r:id="rId14"/>
    <p:sldId id="855" r:id="rId15"/>
    <p:sldId id="446" r:id="rId16"/>
    <p:sldId id="823" r:id="rId17"/>
    <p:sldId id="824" r:id="rId18"/>
    <p:sldId id="825" r:id="rId19"/>
    <p:sldId id="557" r:id="rId20"/>
    <p:sldId id="861" r:id="rId21"/>
    <p:sldId id="458" r:id="rId22"/>
    <p:sldId id="459" r:id="rId23"/>
    <p:sldId id="460" r:id="rId24"/>
    <p:sldId id="728" r:id="rId25"/>
    <p:sldId id="729" r:id="rId26"/>
    <p:sldId id="730" r:id="rId27"/>
    <p:sldId id="734" r:id="rId28"/>
    <p:sldId id="864" r:id="rId29"/>
    <p:sldId id="863" r:id="rId30"/>
    <p:sldId id="811" r:id="rId31"/>
    <p:sldId id="828" r:id="rId32"/>
    <p:sldId id="866" r:id="rId33"/>
    <p:sldId id="865" r:id="rId34"/>
    <p:sldId id="738" r:id="rId35"/>
    <p:sldId id="869" r:id="rId36"/>
    <p:sldId id="868" r:id="rId37"/>
    <p:sldId id="867" r:id="rId38"/>
    <p:sldId id="822" r:id="rId39"/>
    <p:sldId id="871" r:id="rId40"/>
    <p:sldId id="870" r:id="rId41"/>
    <p:sldId id="819" r:id="rId42"/>
    <p:sldId id="813" r:id="rId43"/>
    <p:sldId id="872" r:id="rId44"/>
    <p:sldId id="804" r:id="rId45"/>
    <p:sldId id="805" r:id="rId46"/>
    <p:sldId id="806" r:id="rId47"/>
    <p:sldId id="801" r:id="rId48"/>
    <p:sldId id="802" r:id="rId49"/>
    <p:sldId id="803" r:id="rId50"/>
    <p:sldId id="848" r:id="rId51"/>
    <p:sldId id="749" r:id="rId52"/>
    <p:sldId id="752" r:id="rId53"/>
    <p:sldId id="750" r:id="rId54"/>
    <p:sldId id="751" r:id="rId55"/>
    <p:sldId id="760" r:id="rId56"/>
    <p:sldId id="761" r:id="rId57"/>
    <p:sldId id="762" r:id="rId58"/>
    <p:sldId id="753" r:id="rId59"/>
    <p:sldId id="756" r:id="rId60"/>
    <p:sldId id="754" r:id="rId61"/>
    <p:sldId id="755" r:id="rId62"/>
    <p:sldId id="785" r:id="rId63"/>
    <p:sldId id="788" r:id="rId64"/>
    <p:sldId id="786" r:id="rId65"/>
    <p:sldId id="787" r:id="rId66"/>
    <p:sldId id="778" r:id="rId67"/>
    <p:sldId id="779" r:id="rId68"/>
    <p:sldId id="780" r:id="rId69"/>
    <p:sldId id="769" r:id="rId70"/>
    <p:sldId id="770" r:id="rId71"/>
    <p:sldId id="771" r:id="rId72"/>
    <p:sldId id="772" r:id="rId73"/>
    <p:sldId id="831" r:id="rId74"/>
    <p:sldId id="774" r:id="rId75"/>
    <p:sldId id="838" r:id="rId76"/>
    <p:sldId id="839" r:id="rId77"/>
    <p:sldId id="840" r:id="rId78"/>
    <p:sldId id="841" r:id="rId79"/>
    <p:sldId id="842" r:id="rId80"/>
    <p:sldId id="843" r:id="rId81"/>
    <p:sldId id="844" r:id="rId82"/>
    <p:sldId id="790" r:id="rId83"/>
    <p:sldId id="874" r:id="rId84"/>
    <p:sldId id="873" r:id="rId85"/>
    <p:sldId id="792" r:id="rId86"/>
    <p:sldId id="876" r:id="rId87"/>
    <p:sldId id="875" r:id="rId88"/>
    <p:sldId id="849" r:id="rId89"/>
    <p:sldId id="845" r:id="rId90"/>
  </p:sldIdLst>
  <p:sldSz cx="12195175" cy="6858000"/>
  <p:notesSz cx="7099300" cy="10234613"/>
  <p:embeddedFontLst>
    <p:embeddedFont>
      <p:font typeface="Calibri" panose="020F0502020204030204" pitchFamily="34" charset="0"/>
      <p:regular r:id="rId93"/>
      <p:bold r:id="rId94"/>
      <p:italic r:id="rId95"/>
      <p:boldItalic r:id="rId96"/>
    </p:embeddedFont>
    <p:embeddedFont>
      <p:font typeface="Calibri Light" panose="020F0302020204030204" pitchFamily="34" charset="0"/>
      <p:regular r:id="rId97"/>
      <p:italic r:id="rId98"/>
    </p:embeddedFont>
  </p:embeddedFontLst>
  <p:defaultTextStyle>
    <a:defPPr>
      <a:defRPr lang="de-DE"/>
    </a:defPPr>
    <a:lvl1pPr algn="l" rtl="0" eaLnBrk="0" fontAlgn="base" hangingPunct="0">
      <a:spcBef>
        <a:spcPct val="0"/>
      </a:spcBef>
      <a:spcAft>
        <a:spcPct val="0"/>
      </a:spcAft>
      <a:defRPr lang="en-US" sz="2800" kern="1200">
        <a:solidFill>
          <a:schemeClr val="tx1"/>
        </a:solidFill>
        <a:latin typeface="+mn-lt"/>
        <a:ea typeface="+mn-ea"/>
        <a:cs typeface="+mn-cs"/>
      </a:defRPr>
    </a:lvl1pPr>
    <a:lvl2pPr marL="457200" algn="l" rtl="0" eaLnBrk="0" fontAlgn="base" hangingPunct="0">
      <a:spcBef>
        <a:spcPct val="0"/>
      </a:spcBef>
      <a:spcAft>
        <a:spcPct val="0"/>
      </a:spcAft>
      <a:defRPr lang="en-US" sz="2800" kern="1200">
        <a:solidFill>
          <a:schemeClr val="tx1"/>
        </a:solidFill>
        <a:latin typeface="+mn-lt"/>
        <a:ea typeface="+mn-ea"/>
        <a:cs typeface="+mn-cs"/>
      </a:defRPr>
    </a:lvl2pPr>
    <a:lvl3pPr marL="914400" algn="l" rtl="0" eaLnBrk="0" fontAlgn="base" hangingPunct="0">
      <a:spcBef>
        <a:spcPct val="0"/>
      </a:spcBef>
      <a:spcAft>
        <a:spcPct val="0"/>
      </a:spcAft>
      <a:defRPr lang="en-US" sz="2800" kern="1200">
        <a:solidFill>
          <a:schemeClr val="tx1"/>
        </a:solidFill>
        <a:latin typeface="+mn-lt"/>
        <a:ea typeface="+mn-ea"/>
        <a:cs typeface="+mn-cs"/>
      </a:defRPr>
    </a:lvl3pPr>
    <a:lvl4pPr marL="1371600" algn="l" rtl="0" eaLnBrk="0" fontAlgn="base" hangingPunct="0">
      <a:spcBef>
        <a:spcPct val="0"/>
      </a:spcBef>
      <a:spcAft>
        <a:spcPct val="0"/>
      </a:spcAft>
      <a:defRPr lang="en-US" sz="2800" kern="1200">
        <a:solidFill>
          <a:schemeClr val="tx1"/>
        </a:solidFill>
        <a:latin typeface="+mn-lt"/>
        <a:ea typeface="+mn-ea"/>
        <a:cs typeface="+mn-cs"/>
      </a:defRPr>
    </a:lvl4pPr>
    <a:lvl5pPr marL="1828800" algn="l" rtl="0" eaLnBrk="0" fontAlgn="base" hangingPunct="0">
      <a:spcBef>
        <a:spcPct val="0"/>
      </a:spcBef>
      <a:spcAft>
        <a:spcPct val="0"/>
      </a:spcAft>
      <a:defRPr lang="en-US" sz="2800" kern="1200">
        <a:solidFill>
          <a:schemeClr val="tx1"/>
        </a:solidFill>
        <a:latin typeface="+mn-lt"/>
        <a:ea typeface="+mn-ea"/>
        <a:cs typeface="+mn-cs"/>
      </a:defRPr>
    </a:lvl5pPr>
    <a:lvl6pPr marL="2286000" algn="l" defTabSz="914400" rtl="0" eaLnBrk="1" latinLnBrk="0" hangingPunct="1">
      <a:defRPr sz="2800" kern="1200">
        <a:solidFill>
          <a:schemeClr val="tx1"/>
        </a:solidFill>
        <a:latin typeface="Arial" panose="020B0604020202020204" pitchFamily="34" charset="0"/>
        <a:ea typeface="+mn-ea"/>
        <a:cs typeface="+mn-cs"/>
      </a:defRPr>
    </a:lvl6pPr>
    <a:lvl7pPr marL="2743200" algn="l" defTabSz="914400" rtl="0" eaLnBrk="1" latinLnBrk="0" hangingPunct="1">
      <a:defRPr sz="2800" kern="1200">
        <a:solidFill>
          <a:schemeClr val="tx1"/>
        </a:solidFill>
        <a:latin typeface="Arial" panose="020B0604020202020204" pitchFamily="34" charset="0"/>
        <a:ea typeface="+mn-ea"/>
        <a:cs typeface="+mn-cs"/>
      </a:defRPr>
    </a:lvl7pPr>
    <a:lvl8pPr marL="3200400" algn="l" defTabSz="914400" rtl="0" eaLnBrk="1" latinLnBrk="0" hangingPunct="1">
      <a:defRPr sz="2800" kern="1200">
        <a:solidFill>
          <a:schemeClr val="tx1"/>
        </a:solidFill>
        <a:latin typeface="Arial" panose="020B0604020202020204" pitchFamily="34" charset="0"/>
        <a:ea typeface="+mn-ea"/>
        <a:cs typeface="+mn-cs"/>
      </a:defRPr>
    </a:lvl8pPr>
    <a:lvl9pPr marL="3657600" algn="l" defTabSz="914400" rtl="0" eaLnBrk="1" latinLnBrk="0" hangingPunct="1">
      <a:defRPr sz="28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434">
          <p15:clr>
            <a:srgbClr val="A4A3A4"/>
          </p15:clr>
        </p15:guide>
        <p15:guide id="2" pos="2544">
          <p15:clr>
            <a:srgbClr val="A4A3A4"/>
          </p15:clr>
        </p15:guide>
        <p15:guide id="3" pos="3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66FF33"/>
    <a:srgbClr val="FFFF00"/>
    <a:srgbClr val="FF0000"/>
    <a:srgbClr val="ADC0CB"/>
    <a:srgbClr val="FFCC99"/>
    <a:srgbClr val="CCECFF"/>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3591" autoAdjust="0"/>
    <p:restoredTop sz="97429" autoAdjust="0"/>
  </p:normalViewPr>
  <p:slideViewPr>
    <p:cSldViewPr>
      <p:cViewPr varScale="1">
        <p:scale>
          <a:sx n="67" d="100"/>
          <a:sy n="67" d="100"/>
        </p:scale>
        <p:origin x="948" y="44"/>
      </p:cViewPr>
      <p:guideLst>
        <p:guide orient="horz" pos="1434"/>
        <p:guide pos="2544"/>
        <p:guide pos="3393"/>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Lst>
  </p:outlineViewPr>
  <p:notesTextViewPr>
    <p:cViewPr>
      <p:scale>
        <a:sx n="100" d="100"/>
        <a:sy n="100" d="100"/>
      </p:scale>
      <p:origin x="0" y="0"/>
    </p:cViewPr>
  </p:notesTextViewPr>
  <p:sorterViewPr>
    <p:cViewPr>
      <p:scale>
        <a:sx n="66" d="100"/>
        <a:sy n="66" d="100"/>
      </p:scale>
      <p:origin x="0" y="280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font" Target="fonts/font5.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font" Target="fonts/font3.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font" Target="fonts/font1.fntdata"/><Relationship Id="rId98" Type="http://schemas.openxmlformats.org/officeDocument/2006/relationships/font" Target="fonts/font6.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notesMaster" Target="notesMasters/notesMaster1.xml"/><Relationship Id="rId96"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font" Target="fonts/font2.fntdata"/><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_rels/viewProps.xml.rels><?xml version="1.0" encoding="UTF-8" standalone="yes"?>
<Relationships xmlns="http://schemas.openxmlformats.org/package/2006/relationships"><Relationship Id="rId8" Type="http://schemas.openxmlformats.org/officeDocument/2006/relationships/slide" Target="slides/slide64.xml"/><Relationship Id="rId3" Type="http://schemas.openxmlformats.org/officeDocument/2006/relationships/slide" Target="slides/slide52.xml"/><Relationship Id="rId7" Type="http://schemas.openxmlformats.org/officeDocument/2006/relationships/slide" Target="slides/slide63.xml"/><Relationship Id="rId12" Type="http://schemas.openxmlformats.org/officeDocument/2006/relationships/slide" Target="slides/slide80.xml"/><Relationship Id="rId2" Type="http://schemas.openxmlformats.org/officeDocument/2006/relationships/slide" Target="slides/slide48.xml"/><Relationship Id="rId1" Type="http://schemas.openxmlformats.org/officeDocument/2006/relationships/slide" Target="slides/slide25.xml"/><Relationship Id="rId6" Type="http://schemas.openxmlformats.org/officeDocument/2006/relationships/slide" Target="slides/slide60.xml"/><Relationship Id="rId11" Type="http://schemas.openxmlformats.org/officeDocument/2006/relationships/slide" Target="slides/slide79.xml"/><Relationship Id="rId5" Type="http://schemas.openxmlformats.org/officeDocument/2006/relationships/slide" Target="slides/slide59.xml"/><Relationship Id="rId10" Type="http://schemas.openxmlformats.org/officeDocument/2006/relationships/slide" Target="slides/slide76.xml"/><Relationship Id="rId4" Type="http://schemas.openxmlformats.org/officeDocument/2006/relationships/slide" Target="slides/slide53.xml"/><Relationship Id="rId9" Type="http://schemas.openxmlformats.org/officeDocument/2006/relationships/slide" Target="slides/slide7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GB"/>
          </a:p>
        </p:txBody>
      </p:sp>
      <p:sp>
        <p:nvSpPr>
          <p:cNvPr id="305155" name="Rectangle 3"/>
          <p:cNvSpPr>
            <a:spLocks noGrp="1" noChangeArrowheads="1"/>
          </p:cNvSpPr>
          <p:nvPr>
            <p:ph type="dt" sz="quarter" idx="1"/>
          </p:nvPr>
        </p:nvSpPr>
        <p:spPr bwMode="auto">
          <a:xfrm>
            <a:off x="4022725"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GB"/>
          </a:p>
        </p:txBody>
      </p:sp>
      <p:sp>
        <p:nvSpPr>
          <p:cNvPr id="305156" name="Rectangle 4"/>
          <p:cNvSpPr>
            <a:spLocks noGrp="1" noChangeArrowheads="1"/>
          </p:cNvSpPr>
          <p:nvPr>
            <p:ph type="ftr" sz="quarter" idx="2"/>
          </p:nvPr>
        </p:nvSpPr>
        <p:spPr bwMode="auto">
          <a:xfrm>
            <a:off x="0"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GB"/>
          </a:p>
        </p:txBody>
      </p:sp>
      <p:sp>
        <p:nvSpPr>
          <p:cNvPr id="305157" name="Rectangle 5"/>
          <p:cNvSpPr>
            <a:spLocks noGrp="1" noChangeArrowheads="1"/>
          </p:cNvSpPr>
          <p:nvPr>
            <p:ph type="sldNum" sz="quarter" idx="3"/>
          </p:nvPr>
        </p:nvSpPr>
        <p:spPr bwMode="auto">
          <a:xfrm>
            <a:off x="4022725"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CC115923-2F39-4D0B-A1AB-E9AA91D7C34C}" type="slidenum">
              <a:rPr lang="en-GB" altLang="de-DE"/>
              <a:pPr>
                <a:defRPr/>
              </a:pPr>
              <a:t>‹Nr.›</a:t>
            </a:fld>
            <a:endParaRPr lang="en-GB" altLang="de-DE"/>
          </a:p>
        </p:txBody>
      </p:sp>
    </p:spTree>
    <p:extLst>
      <p:ext uri="{BB962C8B-B14F-4D97-AF65-F5344CB8AC3E}">
        <p14:creationId xmlns:p14="http://schemas.microsoft.com/office/powerpoint/2010/main" val="4982618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98659" name="Rectangle 3"/>
          <p:cNvSpPr>
            <a:spLocks noGrp="1" noChangeArrowheads="1"/>
          </p:cNvSpPr>
          <p:nvPr>
            <p:ph type="dt" idx="1"/>
          </p:nvPr>
        </p:nvSpPr>
        <p:spPr bwMode="auto">
          <a:xfrm>
            <a:off x="4022725"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46150" y="4860925"/>
            <a:ext cx="5207000" cy="4605338"/>
          </a:xfrm>
          <a:prstGeom prst="rect">
            <a:avLst/>
          </a:prstGeom>
          <a:noFill/>
          <a:ln>
            <a:noFill/>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98662" name="Rectangle 6"/>
          <p:cNvSpPr>
            <a:spLocks noGrp="1" noChangeArrowheads="1"/>
          </p:cNvSpPr>
          <p:nvPr>
            <p:ph type="ftr" sz="quarter" idx="4"/>
          </p:nvPr>
        </p:nvSpPr>
        <p:spPr bwMode="auto">
          <a:xfrm>
            <a:off x="0"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98663" name="Rectangle 7"/>
          <p:cNvSpPr>
            <a:spLocks noGrp="1" noChangeArrowheads="1"/>
          </p:cNvSpPr>
          <p:nvPr>
            <p:ph type="sldNum" sz="quarter" idx="5"/>
          </p:nvPr>
        </p:nvSpPr>
        <p:spPr bwMode="auto">
          <a:xfrm>
            <a:off x="4022725"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51F5F802-DAE4-465D-9759-7D4AE1412A9D}" type="slidenum">
              <a:rPr lang="en-US" altLang="de-DE"/>
              <a:pPr>
                <a:defRPr/>
              </a:pPr>
              <a:t>‹Nr.›</a:t>
            </a:fld>
            <a:endParaRPr lang="en-US" altLang="de-DE"/>
          </a:p>
        </p:txBody>
      </p:sp>
    </p:spTree>
    <p:extLst>
      <p:ext uri="{BB962C8B-B14F-4D97-AF65-F5344CB8AC3E}">
        <p14:creationId xmlns:p14="http://schemas.microsoft.com/office/powerpoint/2010/main" val="373931444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7040506-512C-45AE-A193-5F8527F79DD1}" type="slidenum">
              <a:rPr lang="en-US" altLang="de-DE" sz="1300" smtClean="0"/>
              <a:pPr>
                <a:spcBef>
                  <a:spcPct val="0"/>
                </a:spcBef>
              </a:pPr>
              <a:t>2</a:t>
            </a:fld>
            <a:endParaRPr lang="en-US" altLang="de-DE" sz="1300"/>
          </a:p>
        </p:txBody>
      </p:sp>
      <p:sp>
        <p:nvSpPr>
          <p:cNvPr id="163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38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814126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7040506-512C-45AE-A193-5F8527F79DD1}" type="slidenum">
              <a:rPr lang="en-US" altLang="de-DE" sz="1300" smtClean="0"/>
              <a:pPr>
                <a:spcBef>
                  <a:spcPct val="0"/>
                </a:spcBef>
              </a:pPr>
              <a:t>3</a:t>
            </a:fld>
            <a:endParaRPr lang="en-US" altLang="de-DE" sz="1300"/>
          </a:p>
        </p:txBody>
      </p:sp>
      <p:sp>
        <p:nvSpPr>
          <p:cNvPr id="163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38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814126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7040506-512C-45AE-A193-5F8527F79DD1}" type="slidenum">
              <a:rPr lang="en-US" altLang="de-DE" sz="1300" smtClean="0"/>
              <a:pPr>
                <a:spcBef>
                  <a:spcPct val="0"/>
                </a:spcBef>
              </a:pPr>
              <a:t>4</a:t>
            </a:fld>
            <a:endParaRPr lang="en-US" altLang="de-DE" sz="1300"/>
          </a:p>
        </p:txBody>
      </p:sp>
      <p:sp>
        <p:nvSpPr>
          <p:cNvPr id="163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38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814126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7040506-512C-45AE-A193-5F8527F79DD1}" type="slidenum">
              <a:rPr lang="en-US" altLang="de-DE" sz="1300" smtClean="0"/>
              <a:pPr>
                <a:spcBef>
                  <a:spcPct val="0"/>
                </a:spcBef>
              </a:pPr>
              <a:t>5</a:t>
            </a:fld>
            <a:endParaRPr lang="en-US" altLang="de-DE" sz="1300"/>
          </a:p>
        </p:txBody>
      </p:sp>
      <p:sp>
        <p:nvSpPr>
          <p:cNvPr id="163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38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814126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7040506-512C-45AE-A193-5F8527F79DD1}" type="slidenum">
              <a:rPr lang="en-US" altLang="de-DE" sz="1300" smtClean="0"/>
              <a:pPr>
                <a:spcBef>
                  <a:spcPct val="0"/>
                </a:spcBef>
              </a:pPr>
              <a:t>6</a:t>
            </a:fld>
            <a:endParaRPr lang="en-US" altLang="de-DE" sz="1300"/>
          </a:p>
        </p:txBody>
      </p:sp>
      <p:sp>
        <p:nvSpPr>
          <p:cNvPr id="163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38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814126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9C62EDB-BC90-4086-85D4-7EA260CB96C5}" type="slidenum">
              <a:rPr lang="en-US" altLang="de-DE" sz="1300" smtClean="0"/>
              <a:pPr>
                <a:spcBef>
                  <a:spcPct val="0"/>
                </a:spcBef>
              </a:pPr>
              <a:t>7</a:t>
            </a:fld>
            <a:endParaRPr lang="en-US" altLang="de-DE" sz="1300"/>
          </a:p>
        </p:txBody>
      </p:sp>
      <p:sp>
        <p:nvSpPr>
          <p:cNvPr id="18435" name="Rectangle 2"/>
          <p:cNvSpPr>
            <a:spLocks noGrp="1" noRot="1" noChangeAspect="1" noChangeArrowheads="1" noTextEdit="1"/>
          </p:cNvSpPr>
          <p:nvPr>
            <p:ph type="sldImg"/>
          </p:nvPr>
        </p:nvSpPr>
        <p:spPr>
          <a:xfrm>
            <a:off x="138113" y="768350"/>
            <a:ext cx="6823075" cy="3836988"/>
          </a:xfrm>
          <a:ln/>
        </p:spPr>
      </p:sp>
      <p:sp>
        <p:nvSpPr>
          <p:cNvPr id="184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140532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6A556A6-20D9-4AC5-A4EF-78BB04183893}" type="slidenum">
              <a:rPr lang="en-US" altLang="de-DE" sz="1300" smtClean="0"/>
              <a:pPr>
                <a:spcBef>
                  <a:spcPct val="0"/>
                </a:spcBef>
              </a:pPr>
              <a:t>8</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344488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6A556A6-20D9-4AC5-A4EF-78BB04183893}" type="slidenum">
              <a:rPr lang="en-US" altLang="de-DE" sz="1300" smtClean="0"/>
              <a:pPr>
                <a:spcBef>
                  <a:spcPct val="0"/>
                </a:spcBef>
              </a:pPr>
              <a:t>9</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344488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6A556A6-20D9-4AC5-A4EF-78BB04183893}" type="slidenum">
              <a:rPr lang="en-US" altLang="de-DE" sz="1300" smtClean="0"/>
              <a:pPr>
                <a:spcBef>
                  <a:spcPct val="0"/>
                </a:spcBef>
              </a:pPr>
              <a:t>10</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344488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6A556A6-20D9-4AC5-A4EF-78BB04183893}" type="slidenum">
              <a:rPr lang="en-US" altLang="de-DE" sz="1300" smtClean="0"/>
              <a:pPr>
                <a:spcBef>
                  <a:spcPct val="0"/>
                </a:spcBef>
              </a:pPr>
              <a:t>11</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344488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6A556A6-20D9-4AC5-A4EF-78BB04183893}" type="slidenum">
              <a:rPr lang="en-US" altLang="de-DE" sz="1300" smtClean="0"/>
              <a:pPr>
                <a:spcBef>
                  <a:spcPct val="0"/>
                </a:spcBef>
              </a:pPr>
              <a:t>12</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344488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6A556A6-20D9-4AC5-A4EF-78BB04183893}" type="slidenum">
              <a:rPr lang="en-US" altLang="de-DE" sz="1300" smtClean="0"/>
              <a:pPr>
                <a:spcBef>
                  <a:spcPct val="0"/>
                </a:spcBef>
              </a:pPr>
              <a:t>13</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344488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6A556A6-20D9-4AC5-A4EF-78BB04183893}" type="slidenum">
              <a:rPr lang="en-US" altLang="de-DE" sz="1300" smtClean="0"/>
              <a:pPr>
                <a:spcBef>
                  <a:spcPct val="0"/>
                </a:spcBef>
              </a:pPr>
              <a:t>14</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344488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B8B3FBF-E103-4143-BBD4-BE0F2F0ABFE9}" type="slidenum">
              <a:rPr lang="en-US" altLang="de-DE" sz="1300" smtClean="0"/>
              <a:pPr>
                <a:spcBef>
                  <a:spcPct val="0"/>
                </a:spcBef>
              </a:pPr>
              <a:t>15</a:t>
            </a:fld>
            <a:endParaRPr lang="en-US" altLang="de-DE" sz="1300"/>
          </a:p>
        </p:txBody>
      </p:sp>
      <p:sp>
        <p:nvSpPr>
          <p:cNvPr id="34819" name="Rectangle 2"/>
          <p:cNvSpPr>
            <a:spLocks noGrp="1" noRot="1" noChangeAspect="1" noChangeArrowheads="1" noTextEdit="1"/>
          </p:cNvSpPr>
          <p:nvPr>
            <p:ph type="sldImg"/>
          </p:nvPr>
        </p:nvSpPr>
        <p:spPr>
          <a:xfrm>
            <a:off x="138113" y="768350"/>
            <a:ext cx="6823075" cy="3836988"/>
          </a:xfrm>
          <a:ln/>
        </p:spPr>
      </p:sp>
      <p:sp>
        <p:nvSpPr>
          <p:cNvPr id="348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300476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F18C7D0-961E-40C2-A9AC-002EF14CAF77}" type="slidenum">
              <a:rPr lang="en-US" altLang="de-DE" sz="1300" smtClean="0"/>
              <a:pPr>
                <a:spcBef>
                  <a:spcPct val="0"/>
                </a:spcBef>
              </a:pPr>
              <a:t>16</a:t>
            </a:fld>
            <a:endParaRPr lang="en-US" altLang="de-DE" sz="1300"/>
          </a:p>
        </p:txBody>
      </p:sp>
      <p:sp>
        <p:nvSpPr>
          <p:cNvPr id="36867" name="Rectangle 2"/>
          <p:cNvSpPr>
            <a:spLocks noGrp="1" noRot="1" noChangeAspect="1" noChangeArrowheads="1" noTextEdit="1"/>
          </p:cNvSpPr>
          <p:nvPr>
            <p:ph type="sldImg"/>
          </p:nvPr>
        </p:nvSpPr>
        <p:spPr>
          <a:xfrm>
            <a:off x="139700" y="768350"/>
            <a:ext cx="6821488" cy="3836988"/>
          </a:xfrm>
          <a:ln/>
        </p:spPr>
      </p:sp>
      <p:sp>
        <p:nvSpPr>
          <p:cNvPr id="368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k-SK" altLang="de-DE">
              <a:latin typeface="Arial" panose="020B0604020202020204" pitchFamily="34" charset="0"/>
            </a:endParaRPr>
          </a:p>
        </p:txBody>
      </p:sp>
    </p:spTree>
    <p:extLst>
      <p:ext uri="{BB962C8B-B14F-4D97-AF65-F5344CB8AC3E}">
        <p14:creationId xmlns:p14="http://schemas.microsoft.com/office/powerpoint/2010/main" val="7195176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CCF1CF7-3C5E-4B7C-B73D-FD91B2CA658C}" type="slidenum">
              <a:rPr lang="en-US" altLang="de-DE" sz="1300" smtClean="0"/>
              <a:pPr>
                <a:spcBef>
                  <a:spcPct val="0"/>
                </a:spcBef>
              </a:pPr>
              <a:t>17</a:t>
            </a:fld>
            <a:endParaRPr lang="en-US" altLang="de-DE" sz="1300"/>
          </a:p>
        </p:txBody>
      </p:sp>
      <p:sp>
        <p:nvSpPr>
          <p:cNvPr id="38915" name="Rectangle 2"/>
          <p:cNvSpPr>
            <a:spLocks noGrp="1" noRot="1" noChangeAspect="1" noChangeArrowheads="1" noTextEdit="1"/>
          </p:cNvSpPr>
          <p:nvPr>
            <p:ph type="sldImg"/>
          </p:nvPr>
        </p:nvSpPr>
        <p:spPr>
          <a:xfrm>
            <a:off x="139700" y="768350"/>
            <a:ext cx="6821488" cy="3836988"/>
          </a:xfrm>
          <a:ln/>
        </p:spPr>
      </p:sp>
      <p:sp>
        <p:nvSpPr>
          <p:cNvPr id="389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k-SK" altLang="de-DE">
              <a:latin typeface="Arial" panose="020B0604020202020204" pitchFamily="34" charset="0"/>
            </a:endParaRPr>
          </a:p>
        </p:txBody>
      </p:sp>
    </p:spTree>
    <p:extLst>
      <p:ext uri="{BB962C8B-B14F-4D97-AF65-F5344CB8AC3E}">
        <p14:creationId xmlns:p14="http://schemas.microsoft.com/office/powerpoint/2010/main" val="17273254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09D6ED8-238E-4FD0-80E5-D4FE7CAE0E9A}" type="slidenum">
              <a:rPr lang="en-US" altLang="de-DE" sz="1300" smtClean="0"/>
              <a:pPr>
                <a:spcBef>
                  <a:spcPct val="0"/>
                </a:spcBef>
              </a:pPr>
              <a:t>18</a:t>
            </a:fld>
            <a:endParaRPr lang="en-US" altLang="de-DE" sz="1300"/>
          </a:p>
        </p:txBody>
      </p:sp>
      <p:sp>
        <p:nvSpPr>
          <p:cNvPr id="40963" name="Rectangle 2"/>
          <p:cNvSpPr>
            <a:spLocks noGrp="1" noRot="1" noChangeAspect="1" noChangeArrowheads="1" noTextEdit="1"/>
          </p:cNvSpPr>
          <p:nvPr>
            <p:ph type="sldImg"/>
          </p:nvPr>
        </p:nvSpPr>
        <p:spPr>
          <a:xfrm>
            <a:off x="139700" y="768350"/>
            <a:ext cx="6821488" cy="3836988"/>
          </a:xfrm>
          <a:ln/>
        </p:spPr>
      </p:sp>
      <p:sp>
        <p:nvSpPr>
          <p:cNvPr id="409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k-SK" altLang="de-DE">
              <a:latin typeface="Arial" panose="020B0604020202020204" pitchFamily="34" charset="0"/>
            </a:endParaRPr>
          </a:p>
        </p:txBody>
      </p:sp>
    </p:spTree>
    <p:extLst>
      <p:ext uri="{BB962C8B-B14F-4D97-AF65-F5344CB8AC3E}">
        <p14:creationId xmlns:p14="http://schemas.microsoft.com/office/powerpoint/2010/main" val="3860964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AE432A8-D101-4FE1-A2CF-6838A3F431E2}" type="slidenum">
              <a:rPr lang="en-US" altLang="de-DE" sz="1300" smtClean="0"/>
              <a:pPr>
                <a:spcBef>
                  <a:spcPct val="0"/>
                </a:spcBef>
              </a:pPr>
              <a:t>19</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020851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AE432A8-D101-4FE1-A2CF-6838A3F431E2}" type="slidenum">
              <a:rPr lang="en-US" altLang="de-DE" sz="1300" smtClean="0"/>
              <a:pPr>
                <a:spcBef>
                  <a:spcPct val="0"/>
                </a:spcBef>
              </a:pPr>
              <a:t>20</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020851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9FCB21E-F55C-488E-B5DE-54A044AA320F}" type="slidenum">
              <a:rPr lang="en-US" altLang="de-DE" sz="1300" smtClean="0"/>
              <a:pPr>
                <a:spcBef>
                  <a:spcPct val="0"/>
                </a:spcBef>
              </a:pPr>
              <a:t>21</a:t>
            </a:fld>
            <a:endParaRPr lang="en-US" altLang="de-DE" sz="1300"/>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273918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E12B217-9BBC-47B2-B5F8-6F536ABCD1E2}" type="slidenum">
              <a:rPr lang="en-US" altLang="de-DE" sz="1300" smtClean="0"/>
              <a:pPr>
                <a:spcBef>
                  <a:spcPct val="0"/>
                </a:spcBef>
              </a:pPr>
              <a:t>22</a:t>
            </a:fld>
            <a:endParaRPr lang="en-US" altLang="de-DE" sz="1300"/>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491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404810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891A7F0-2F01-41F1-9F75-14363836C731}" type="slidenum">
              <a:rPr lang="en-US" altLang="de-DE" sz="1300" smtClean="0"/>
              <a:pPr>
                <a:spcBef>
                  <a:spcPct val="0"/>
                </a:spcBef>
              </a:pPr>
              <a:t>23</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54434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6D8989E-3948-488E-8ED0-A997BC21631D}" type="slidenum">
              <a:rPr lang="en-US" altLang="de-DE" sz="1300" smtClean="0"/>
              <a:pPr>
                <a:spcBef>
                  <a:spcPct val="0"/>
                </a:spcBef>
              </a:pPr>
              <a:t>24</a:t>
            </a:fld>
            <a:endParaRPr lang="en-US" altLang="de-DE" sz="1300"/>
          </a:p>
        </p:txBody>
      </p:sp>
      <p:sp>
        <p:nvSpPr>
          <p:cNvPr id="532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325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736914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A17D4B1-D746-4401-94B8-741A0AAD5EEA}" type="slidenum">
              <a:rPr lang="en-US" altLang="de-DE" sz="1300" smtClean="0"/>
              <a:pPr>
                <a:spcBef>
                  <a:spcPct val="0"/>
                </a:spcBef>
              </a:pPr>
              <a:t>25</a:t>
            </a:fld>
            <a:endParaRPr lang="en-US" altLang="de-DE" sz="1300"/>
          </a:p>
        </p:txBody>
      </p:sp>
      <p:sp>
        <p:nvSpPr>
          <p:cNvPr id="552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530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380270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181B979-A376-4D8D-9805-08FB615B9707}" type="slidenum">
              <a:rPr lang="en-US" altLang="de-DE" sz="1300" smtClean="0"/>
              <a:pPr>
                <a:spcBef>
                  <a:spcPct val="0"/>
                </a:spcBef>
              </a:pPr>
              <a:t>26</a:t>
            </a:fld>
            <a:endParaRPr lang="en-US" altLang="de-DE" sz="1300"/>
          </a:p>
        </p:txBody>
      </p:sp>
      <p:sp>
        <p:nvSpPr>
          <p:cNvPr id="5734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734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410665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88977AD-7C52-467C-986A-8EB79E40C727}" type="slidenum">
              <a:rPr lang="en-US" altLang="de-DE" sz="1300" smtClean="0"/>
              <a:pPr>
                <a:spcBef>
                  <a:spcPct val="0"/>
                </a:spcBef>
              </a:pPr>
              <a:t>27</a:t>
            </a:fld>
            <a:endParaRPr lang="en-US" altLang="de-DE" sz="1300"/>
          </a:p>
        </p:txBody>
      </p:sp>
      <p:sp>
        <p:nvSpPr>
          <p:cNvPr id="6349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349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61118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88977AD-7C52-467C-986A-8EB79E40C727}" type="slidenum">
              <a:rPr lang="en-US" altLang="de-DE" sz="1300" smtClean="0"/>
              <a:pPr>
                <a:spcBef>
                  <a:spcPct val="0"/>
                </a:spcBef>
              </a:pPr>
              <a:t>28</a:t>
            </a:fld>
            <a:endParaRPr lang="en-US" altLang="de-DE" sz="1300"/>
          </a:p>
        </p:txBody>
      </p:sp>
      <p:sp>
        <p:nvSpPr>
          <p:cNvPr id="6349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349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61118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88977AD-7C52-467C-986A-8EB79E40C727}" type="slidenum">
              <a:rPr lang="en-US" altLang="de-DE" sz="1300" smtClean="0"/>
              <a:pPr>
                <a:spcBef>
                  <a:spcPct val="0"/>
                </a:spcBef>
              </a:pPr>
              <a:t>29</a:t>
            </a:fld>
            <a:endParaRPr lang="en-US" altLang="de-DE" sz="1300"/>
          </a:p>
        </p:txBody>
      </p:sp>
      <p:sp>
        <p:nvSpPr>
          <p:cNvPr id="6349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349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611188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85A282D-9343-4ACD-9A21-B7E719166599}" type="slidenum">
              <a:rPr lang="en-US" altLang="de-DE" sz="1300" smtClean="0"/>
              <a:pPr>
                <a:spcBef>
                  <a:spcPct val="0"/>
                </a:spcBef>
              </a:pPr>
              <a:t>30</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046173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6F05CB3-F2CF-4B2E-B234-23AC0FDEBD77}" type="slidenum">
              <a:rPr lang="en-US" altLang="de-DE" sz="1300" smtClean="0"/>
              <a:pPr>
                <a:spcBef>
                  <a:spcPct val="0"/>
                </a:spcBef>
              </a:pPr>
              <a:t>31</a:t>
            </a:fld>
            <a:endParaRPr lang="en-US" altLang="de-DE" sz="1300"/>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6892659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6F05CB3-F2CF-4B2E-B234-23AC0FDEBD77}" type="slidenum">
              <a:rPr lang="en-US" altLang="de-DE" sz="1300" smtClean="0"/>
              <a:pPr>
                <a:spcBef>
                  <a:spcPct val="0"/>
                </a:spcBef>
              </a:pPr>
              <a:t>32</a:t>
            </a:fld>
            <a:endParaRPr lang="en-US" altLang="de-DE" sz="1300"/>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6892659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6F05CB3-F2CF-4B2E-B234-23AC0FDEBD77}" type="slidenum">
              <a:rPr lang="en-US" altLang="de-DE" sz="1300" smtClean="0"/>
              <a:pPr>
                <a:spcBef>
                  <a:spcPct val="0"/>
                </a:spcBef>
              </a:pPr>
              <a:t>33</a:t>
            </a:fld>
            <a:endParaRPr lang="en-US" altLang="de-DE" sz="1300"/>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689265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A8F53B3-658C-49E0-919F-DFC4A6233DCA}" type="slidenum">
              <a:rPr lang="en-US" altLang="de-DE" sz="1300" smtClean="0"/>
              <a:pPr>
                <a:spcBef>
                  <a:spcPct val="0"/>
                </a:spcBef>
              </a:pPr>
              <a:t>34</a:t>
            </a:fld>
            <a:endParaRPr lang="en-US" altLang="de-DE" sz="1300"/>
          </a:p>
        </p:txBody>
      </p:sp>
      <p:sp>
        <p:nvSpPr>
          <p:cNvPr id="798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987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3609713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A8F53B3-658C-49E0-919F-DFC4A6233DCA}" type="slidenum">
              <a:rPr lang="en-US" altLang="de-DE" sz="1300" smtClean="0"/>
              <a:pPr>
                <a:spcBef>
                  <a:spcPct val="0"/>
                </a:spcBef>
              </a:pPr>
              <a:t>35</a:t>
            </a:fld>
            <a:endParaRPr lang="en-US" altLang="de-DE" sz="1300"/>
          </a:p>
        </p:txBody>
      </p:sp>
      <p:sp>
        <p:nvSpPr>
          <p:cNvPr id="798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987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360971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A8F53B3-658C-49E0-919F-DFC4A6233DCA}" type="slidenum">
              <a:rPr lang="en-US" altLang="de-DE" sz="1300" smtClean="0"/>
              <a:pPr>
                <a:spcBef>
                  <a:spcPct val="0"/>
                </a:spcBef>
              </a:pPr>
              <a:t>36</a:t>
            </a:fld>
            <a:endParaRPr lang="en-US" altLang="de-DE" sz="1300"/>
          </a:p>
        </p:txBody>
      </p:sp>
      <p:sp>
        <p:nvSpPr>
          <p:cNvPr id="798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987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3609713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A8F53B3-658C-49E0-919F-DFC4A6233DCA}" type="slidenum">
              <a:rPr lang="en-US" altLang="de-DE" sz="1300" smtClean="0"/>
              <a:pPr>
                <a:spcBef>
                  <a:spcPct val="0"/>
                </a:spcBef>
              </a:pPr>
              <a:t>37</a:t>
            </a:fld>
            <a:endParaRPr lang="en-US" altLang="de-DE" sz="1300"/>
          </a:p>
        </p:txBody>
      </p:sp>
      <p:sp>
        <p:nvSpPr>
          <p:cNvPr id="798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987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3609713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C65CF18-D34F-4853-A27A-785916A4EC69}" type="slidenum">
              <a:rPr lang="en-US" altLang="de-DE" sz="1300" smtClean="0"/>
              <a:pPr>
                <a:spcBef>
                  <a:spcPct val="0"/>
                </a:spcBef>
              </a:pPr>
              <a:t>38</a:t>
            </a:fld>
            <a:endParaRPr lang="en-US" altLang="de-DE" sz="1300"/>
          </a:p>
        </p:txBody>
      </p:sp>
      <p:sp>
        <p:nvSpPr>
          <p:cNvPr id="86019" name="Rectangle 2"/>
          <p:cNvSpPr>
            <a:spLocks noGrp="1" noRot="1" noChangeAspect="1" noChangeArrowheads="1" noTextEdit="1"/>
          </p:cNvSpPr>
          <p:nvPr>
            <p:ph type="sldImg"/>
          </p:nvPr>
        </p:nvSpPr>
        <p:spPr>
          <a:xfrm>
            <a:off x="139700" y="768350"/>
            <a:ext cx="6821488" cy="3836988"/>
          </a:xfrm>
          <a:ln/>
        </p:spPr>
      </p:sp>
      <p:sp>
        <p:nvSpPr>
          <p:cNvPr id="860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4800918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C65CF18-D34F-4853-A27A-785916A4EC69}" type="slidenum">
              <a:rPr lang="en-US" altLang="de-DE" sz="1300" smtClean="0"/>
              <a:pPr>
                <a:spcBef>
                  <a:spcPct val="0"/>
                </a:spcBef>
              </a:pPr>
              <a:t>39</a:t>
            </a:fld>
            <a:endParaRPr lang="en-US" altLang="de-DE" sz="1300"/>
          </a:p>
        </p:txBody>
      </p:sp>
      <p:sp>
        <p:nvSpPr>
          <p:cNvPr id="86019" name="Rectangle 2"/>
          <p:cNvSpPr>
            <a:spLocks noGrp="1" noRot="1" noChangeAspect="1" noChangeArrowheads="1" noTextEdit="1"/>
          </p:cNvSpPr>
          <p:nvPr>
            <p:ph type="sldImg"/>
          </p:nvPr>
        </p:nvSpPr>
        <p:spPr>
          <a:xfrm>
            <a:off x="139700" y="768350"/>
            <a:ext cx="6821488" cy="3836988"/>
          </a:xfrm>
          <a:ln/>
        </p:spPr>
      </p:sp>
      <p:sp>
        <p:nvSpPr>
          <p:cNvPr id="860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4800918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C65CF18-D34F-4853-A27A-785916A4EC69}" type="slidenum">
              <a:rPr lang="en-US" altLang="de-DE" sz="1300" smtClean="0"/>
              <a:pPr>
                <a:spcBef>
                  <a:spcPct val="0"/>
                </a:spcBef>
              </a:pPr>
              <a:t>40</a:t>
            </a:fld>
            <a:endParaRPr lang="en-US" altLang="de-DE" sz="1300"/>
          </a:p>
        </p:txBody>
      </p:sp>
      <p:sp>
        <p:nvSpPr>
          <p:cNvPr id="86019" name="Rectangle 2"/>
          <p:cNvSpPr>
            <a:spLocks noGrp="1" noRot="1" noChangeAspect="1" noChangeArrowheads="1" noTextEdit="1"/>
          </p:cNvSpPr>
          <p:nvPr>
            <p:ph type="sldImg"/>
          </p:nvPr>
        </p:nvSpPr>
        <p:spPr>
          <a:xfrm>
            <a:off x="139700" y="768350"/>
            <a:ext cx="6821488" cy="3836988"/>
          </a:xfrm>
          <a:ln/>
        </p:spPr>
      </p:sp>
      <p:sp>
        <p:nvSpPr>
          <p:cNvPr id="860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4800918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59B7918-E756-4A68-B766-AE250E4EECB7}" type="slidenum">
              <a:rPr lang="en-US" altLang="de-DE" sz="1300" smtClean="0"/>
              <a:pPr>
                <a:spcBef>
                  <a:spcPct val="0"/>
                </a:spcBef>
              </a:pPr>
              <a:t>41</a:t>
            </a:fld>
            <a:endParaRPr lang="en-US" altLang="de-DE" sz="1300"/>
          </a:p>
        </p:txBody>
      </p:sp>
      <p:sp>
        <p:nvSpPr>
          <p:cNvPr id="88067" name="Rectangle 2"/>
          <p:cNvSpPr>
            <a:spLocks noGrp="1" noRot="1" noChangeAspect="1" noChangeArrowheads="1" noTextEdit="1"/>
          </p:cNvSpPr>
          <p:nvPr>
            <p:ph type="sldImg"/>
          </p:nvPr>
        </p:nvSpPr>
        <p:spPr>
          <a:xfrm>
            <a:off x="139700" y="768350"/>
            <a:ext cx="6821488" cy="3836988"/>
          </a:xfrm>
          <a:ln/>
        </p:spPr>
      </p:sp>
      <p:sp>
        <p:nvSpPr>
          <p:cNvPr id="880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452518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9FBD991-E3B3-4AA7-A07C-4030F2010BC8}" type="slidenum">
              <a:rPr lang="en-US" altLang="de-DE" sz="1300" smtClean="0"/>
              <a:pPr>
                <a:spcBef>
                  <a:spcPct val="0"/>
                </a:spcBef>
              </a:pPr>
              <a:t>42</a:t>
            </a:fld>
            <a:endParaRPr lang="en-US" altLang="de-DE" sz="1300"/>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1898288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9FBD991-E3B3-4AA7-A07C-4030F2010BC8}" type="slidenum">
              <a:rPr lang="en-US" altLang="de-DE" sz="1300" smtClean="0"/>
              <a:pPr>
                <a:spcBef>
                  <a:spcPct val="0"/>
                </a:spcBef>
              </a:pPr>
              <a:t>43</a:t>
            </a:fld>
            <a:endParaRPr lang="en-US" altLang="de-DE" sz="1300"/>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1898288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BF583E8-9AB5-46F5-B200-7D0F9AE7B81B}" type="slidenum">
              <a:rPr lang="en-US" altLang="de-DE" sz="1300" smtClean="0"/>
              <a:pPr>
                <a:spcBef>
                  <a:spcPct val="0"/>
                </a:spcBef>
              </a:pPr>
              <a:t>44</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6195676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C6F021F-7959-4932-A858-715808C37B4B}" type="slidenum">
              <a:rPr lang="en-US" altLang="de-DE" sz="1300" smtClean="0"/>
              <a:pPr>
                <a:spcBef>
                  <a:spcPct val="0"/>
                </a:spcBef>
              </a:pPr>
              <a:t>45</a:t>
            </a:fld>
            <a:endParaRPr lang="en-US" altLang="de-DE"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0031151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EB129E0-5510-4B6E-BC8B-F90F541F452D}" type="slidenum">
              <a:rPr lang="en-US" altLang="de-DE" sz="1300" smtClean="0"/>
              <a:pPr>
                <a:spcBef>
                  <a:spcPct val="0"/>
                </a:spcBef>
              </a:pPr>
              <a:t>46</a:t>
            </a:fld>
            <a:endParaRPr lang="en-US" altLang="de-DE" sz="1300"/>
          </a:p>
        </p:txBody>
      </p:sp>
      <p:sp>
        <p:nvSpPr>
          <p:cNvPr id="98307" name="Rectangle 2050"/>
          <p:cNvSpPr>
            <a:spLocks noGrp="1" noRot="1" noChangeAspect="1" noChangeArrowheads="1" noTextEdit="1"/>
          </p:cNvSpPr>
          <p:nvPr>
            <p:ph type="sldImg"/>
          </p:nvPr>
        </p:nvSpPr>
        <p:spPr>
          <a:xfrm>
            <a:off x="138113" y="768350"/>
            <a:ext cx="6823075" cy="3836988"/>
          </a:xfrm>
          <a:ln/>
        </p:spPr>
      </p:sp>
      <p:sp>
        <p:nvSpPr>
          <p:cNvPr id="98308" name="Rectangle 2051"/>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2908461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B904A5-F2CD-4A5B-80C1-DC947250E205}" type="slidenum">
              <a:rPr lang="en-US" altLang="de-DE" sz="1300" smtClean="0"/>
              <a:pPr>
                <a:spcBef>
                  <a:spcPct val="0"/>
                </a:spcBef>
              </a:pPr>
              <a:t>47</a:t>
            </a:fld>
            <a:endParaRPr lang="en-US" altLang="de-DE" sz="1300"/>
          </a:p>
        </p:txBody>
      </p:sp>
      <p:sp>
        <p:nvSpPr>
          <p:cNvPr id="100355" name="Rectangle 1026"/>
          <p:cNvSpPr>
            <a:spLocks noGrp="1" noRot="1" noChangeAspect="1" noChangeArrowheads="1" noTextEdit="1"/>
          </p:cNvSpPr>
          <p:nvPr>
            <p:ph type="sldImg"/>
          </p:nvPr>
        </p:nvSpPr>
        <p:spPr>
          <a:xfrm>
            <a:off x="138113" y="768350"/>
            <a:ext cx="6823075" cy="3836988"/>
          </a:xfrm>
          <a:ln/>
        </p:spPr>
      </p:sp>
      <p:sp>
        <p:nvSpPr>
          <p:cNvPr id="100356"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7615512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38994D2-9234-4440-81EF-46BF84AD2619}" type="slidenum">
              <a:rPr lang="en-US" altLang="de-DE" sz="1300" smtClean="0"/>
              <a:pPr>
                <a:spcBef>
                  <a:spcPct val="0"/>
                </a:spcBef>
              </a:pPr>
              <a:t>48</a:t>
            </a:fld>
            <a:endParaRPr lang="en-US" altLang="de-DE" sz="1300"/>
          </a:p>
        </p:txBody>
      </p:sp>
      <p:sp>
        <p:nvSpPr>
          <p:cNvPr id="102403" name="Rectangle 1026"/>
          <p:cNvSpPr>
            <a:spLocks noGrp="1" noRot="1" noChangeAspect="1" noChangeArrowheads="1" noTextEdit="1"/>
          </p:cNvSpPr>
          <p:nvPr>
            <p:ph type="sldImg"/>
          </p:nvPr>
        </p:nvSpPr>
        <p:spPr>
          <a:xfrm>
            <a:off x="138113" y="768350"/>
            <a:ext cx="6823075" cy="3836988"/>
          </a:xfrm>
          <a:ln/>
        </p:spPr>
      </p:sp>
      <p:sp>
        <p:nvSpPr>
          <p:cNvPr id="102404"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8755178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25CAB24-A155-43FA-B638-E2B5518FD890}" type="slidenum">
              <a:rPr lang="en-US" altLang="de-DE" sz="1300" smtClean="0"/>
              <a:pPr>
                <a:spcBef>
                  <a:spcPct val="0"/>
                </a:spcBef>
              </a:pPr>
              <a:t>49</a:t>
            </a:fld>
            <a:endParaRPr lang="en-US"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8406039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50</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9B8427C-4134-47EC-8B12-B2E05ECE9343}" type="slidenum">
              <a:rPr lang="en-US" altLang="de-DE" sz="1300" smtClean="0"/>
              <a:pPr>
                <a:spcBef>
                  <a:spcPct val="0"/>
                </a:spcBef>
              </a:pPr>
              <a:t>51</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0752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860673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B0E15EF-B8B1-43B5-A3E2-3B8A9E5D8058}" type="slidenum">
              <a:rPr lang="en-US" altLang="de-DE" sz="1300" smtClean="0"/>
              <a:pPr>
                <a:spcBef>
                  <a:spcPct val="0"/>
                </a:spcBef>
              </a:pPr>
              <a:t>52</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5645858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252B28C-9279-45C1-A928-4026FCA974B8}" type="slidenum">
              <a:rPr lang="en-US" altLang="de-DE" sz="1300" smtClean="0"/>
              <a:pPr>
                <a:spcBef>
                  <a:spcPct val="0"/>
                </a:spcBef>
              </a:pPr>
              <a:t>53</a:t>
            </a:fld>
            <a:endParaRPr lang="en-US" altLang="de-DE" sz="1300"/>
          </a:p>
        </p:txBody>
      </p:sp>
      <p:sp>
        <p:nvSpPr>
          <p:cNvPr id="11161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162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3069978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91301B2-8503-443F-8C24-5FC36854B82C}" type="slidenum">
              <a:rPr lang="en-US" altLang="de-DE" sz="1300" smtClean="0"/>
              <a:pPr>
                <a:spcBef>
                  <a:spcPct val="0"/>
                </a:spcBef>
              </a:pPr>
              <a:t>54</a:t>
            </a:fld>
            <a:endParaRPr lang="en-US" altLang="de-DE" sz="1300"/>
          </a:p>
        </p:txBody>
      </p:sp>
      <p:sp>
        <p:nvSpPr>
          <p:cNvPr id="1136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366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7432636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1F9F9F3-F1A1-4948-9D68-58D9AF3C8509}" type="slidenum">
              <a:rPr lang="en-US" altLang="de-DE" sz="1300" smtClean="0"/>
              <a:pPr>
                <a:spcBef>
                  <a:spcPct val="0"/>
                </a:spcBef>
              </a:pPr>
              <a:t>55</a:t>
            </a:fld>
            <a:endParaRPr lang="en-US" altLang="de-DE" sz="1300"/>
          </a:p>
        </p:txBody>
      </p:sp>
      <p:sp>
        <p:nvSpPr>
          <p:cNvPr id="1157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571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2629306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DC0FA13-F9B3-4128-9353-69BC05453F9B}" type="slidenum">
              <a:rPr lang="en-US" altLang="de-DE" sz="1300" smtClean="0"/>
              <a:pPr>
                <a:spcBef>
                  <a:spcPct val="0"/>
                </a:spcBef>
              </a:pPr>
              <a:t>56</a:t>
            </a:fld>
            <a:endParaRPr lang="en-US" altLang="de-DE" sz="1300"/>
          </a:p>
        </p:txBody>
      </p:sp>
      <p:sp>
        <p:nvSpPr>
          <p:cNvPr id="1177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776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2607142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80760E9-3A8F-4FAA-B8A8-38699B187662}" type="slidenum">
              <a:rPr lang="en-US" altLang="de-DE" sz="1300" smtClean="0"/>
              <a:pPr>
                <a:spcBef>
                  <a:spcPct val="0"/>
                </a:spcBef>
              </a:pPr>
              <a:t>57</a:t>
            </a:fld>
            <a:endParaRPr lang="en-US" altLang="de-DE" sz="1300"/>
          </a:p>
        </p:txBody>
      </p:sp>
      <p:sp>
        <p:nvSpPr>
          <p:cNvPr id="11981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981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0969182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7C54043-39D2-458F-9383-61CD1612A524}" type="slidenum">
              <a:rPr lang="en-US" altLang="de-DE" sz="1300" smtClean="0"/>
              <a:pPr>
                <a:spcBef>
                  <a:spcPct val="0"/>
                </a:spcBef>
              </a:pPr>
              <a:t>58</a:t>
            </a:fld>
            <a:endParaRPr lang="en-US" altLang="de-DE" sz="1300"/>
          </a:p>
        </p:txBody>
      </p:sp>
      <p:sp>
        <p:nvSpPr>
          <p:cNvPr id="12185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186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0854169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A2386CB-F829-4C39-99C0-4D53119613A0}" type="slidenum">
              <a:rPr lang="en-US" altLang="de-DE" sz="1300" smtClean="0"/>
              <a:pPr>
                <a:spcBef>
                  <a:spcPct val="0"/>
                </a:spcBef>
              </a:pPr>
              <a:t>59</a:t>
            </a:fld>
            <a:endParaRPr lang="en-US" altLang="de-DE" sz="1300"/>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1239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1019526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86674C6-D460-4E30-9751-392668BC933F}" type="slidenum">
              <a:rPr lang="en-US" altLang="de-DE" sz="1300" smtClean="0"/>
              <a:pPr>
                <a:spcBef>
                  <a:spcPct val="0"/>
                </a:spcBef>
              </a:pPr>
              <a:t>60</a:t>
            </a:fld>
            <a:endParaRPr lang="en-US" altLang="de-DE" sz="1300"/>
          </a:p>
        </p:txBody>
      </p:sp>
      <p:sp>
        <p:nvSpPr>
          <p:cNvPr id="12595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595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637662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DA397CA-F581-47E9-9D3C-98CE2C92E660}" type="slidenum">
              <a:rPr lang="en-US" altLang="de-DE" sz="1300" smtClean="0"/>
              <a:pPr>
                <a:spcBef>
                  <a:spcPct val="0"/>
                </a:spcBef>
              </a:pPr>
              <a:t>61</a:t>
            </a:fld>
            <a:endParaRPr lang="en-US" altLang="de-DE" sz="1300"/>
          </a:p>
        </p:txBody>
      </p:sp>
      <p:sp>
        <p:nvSpPr>
          <p:cNvPr id="12800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800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8166086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0B298A8-1000-441E-B21F-B6A81675A5F4}" type="slidenum">
              <a:rPr lang="en-US" altLang="de-DE" sz="1300" smtClean="0"/>
              <a:pPr>
                <a:spcBef>
                  <a:spcPct val="0"/>
                </a:spcBef>
              </a:pPr>
              <a:t>62</a:t>
            </a:fld>
            <a:endParaRPr lang="en-US" altLang="de-DE" sz="1300"/>
          </a:p>
        </p:txBody>
      </p:sp>
      <p:sp>
        <p:nvSpPr>
          <p:cNvPr id="1300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005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5110454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69A97E9-18DF-4B51-9E0C-D13F6082B019}" type="slidenum">
              <a:rPr lang="en-US" altLang="de-DE" sz="1300" smtClean="0"/>
              <a:pPr>
                <a:spcBef>
                  <a:spcPct val="0"/>
                </a:spcBef>
              </a:pPr>
              <a:t>63</a:t>
            </a:fld>
            <a:endParaRPr lang="en-US" altLang="de-DE" sz="1300"/>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7679145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B1D92E5-913E-4871-AEAF-60C8754BE1C4}" type="slidenum">
              <a:rPr lang="en-US" altLang="de-DE" sz="1300" smtClean="0"/>
              <a:pPr>
                <a:spcBef>
                  <a:spcPct val="0"/>
                </a:spcBef>
              </a:pPr>
              <a:t>64</a:t>
            </a:fld>
            <a:endParaRPr lang="en-US" altLang="de-DE" sz="1300"/>
          </a:p>
        </p:txBody>
      </p:sp>
      <p:sp>
        <p:nvSpPr>
          <p:cNvPr id="13414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414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0578447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D359841-7D04-41AF-92C9-390FC372022E}" type="slidenum">
              <a:rPr lang="en-US" altLang="de-DE" sz="1300" smtClean="0"/>
              <a:pPr>
                <a:spcBef>
                  <a:spcPct val="0"/>
                </a:spcBef>
              </a:pPr>
              <a:t>65</a:t>
            </a:fld>
            <a:endParaRPr lang="en-US" altLang="de-DE" sz="1300"/>
          </a:p>
        </p:txBody>
      </p:sp>
      <p:sp>
        <p:nvSpPr>
          <p:cNvPr id="13619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619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4116448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EDBDA37-EA0C-430B-B976-D5B32B450D32}" type="slidenum">
              <a:rPr lang="en-US" altLang="de-DE" sz="1300" smtClean="0"/>
              <a:pPr>
                <a:spcBef>
                  <a:spcPct val="0"/>
                </a:spcBef>
              </a:pPr>
              <a:t>66</a:t>
            </a:fld>
            <a:endParaRPr lang="en-US" altLang="de-DE" sz="1300"/>
          </a:p>
        </p:txBody>
      </p:sp>
      <p:sp>
        <p:nvSpPr>
          <p:cNvPr id="13824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824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9278107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D2A1990-0E75-4FCC-97FF-E50BFFF763CE}" type="slidenum">
              <a:rPr lang="en-US" altLang="de-DE" sz="1300" smtClean="0"/>
              <a:pPr>
                <a:spcBef>
                  <a:spcPct val="0"/>
                </a:spcBef>
              </a:pPr>
              <a:t>67</a:t>
            </a:fld>
            <a:endParaRPr lang="en-US" altLang="de-DE" sz="1300"/>
          </a:p>
        </p:txBody>
      </p:sp>
      <p:sp>
        <p:nvSpPr>
          <p:cNvPr id="14029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029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4123317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73E8045-9B89-4CFF-AA50-2A82640F9F69}" type="slidenum">
              <a:rPr lang="en-US" altLang="de-DE" sz="1300" smtClean="0"/>
              <a:pPr>
                <a:spcBef>
                  <a:spcPct val="0"/>
                </a:spcBef>
              </a:pPr>
              <a:t>68</a:t>
            </a:fld>
            <a:endParaRPr lang="en-US" altLang="de-DE" sz="1300"/>
          </a:p>
        </p:txBody>
      </p:sp>
      <p:sp>
        <p:nvSpPr>
          <p:cNvPr id="1423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234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1110007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4AAA9D3-2CA1-418C-B4E9-41802C57D36C}" type="slidenum">
              <a:rPr lang="en-US" altLang="de-DE" sz="1300" smtClean="0"/>
              <a:pPr>
                <a:spcBef>
                  <a:spcPct val="0"/>
                </a:spcBef>
              </a:pPr>
              <a:t>69</a:t>
            </a:fld>
            <a:endParaRPr lang="en-US" altLang="de-DE" sz="1300"/>
          </a:p>
        </p:txBody>
      </p:sp>
      <p:sp>
        <p:nvSpPr>
          <p:cNvPr id="1443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438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47733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DBCC8BE-471D-4BBD-81E9-756280B58DBF}" type="slidenum">
              <a:rPr lang="en-US" altLang="de-DE" sz="1300" smtClean="0"/>
              <a:pPr>
                <a:spcBef>
                  <a:spcPct val="0"/>
                </a:spcBef>
              </a:pPr>
              <a:t>70</a:t>
            </a:fld>
            <a:endParaRPr lang="en-US" altLang="de-DE" sz="1300"/>
          </a:p>
        </p:txBody>
      </p:sp>
      <p:sp>
        <p:nvSpPr>
          <p:cNvPr id="1464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643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8644286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F9CCC8E-F44D-4229-BCC2-525B2E003870}" type="slidenum">
              <a:rPr lang="en-US" altLang="de-DE" sz="1300" smtClean="0"/>
              <a:pPr>
                <a:spcBef>
                  <a:spcPct val="0"/>
                </a:spcBef>
              </a:pPr>
              <a:t>71</a:t>
            </a:fld>
            <a:endParaRPr lang="en-US" altLang="de-DE" sz="1300"/>
          </a:p>
        </p:txBody>
      </p:sp>
      <p:sp>
        <p:nvSpPr>
          <p:cNvPr id="1484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848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7076735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7AC0A4A-5F04-4DD7-8D29-6E79967DA826}" type="slidenum">
              <a:rPr lang="en-US" altLang="de-DE" sz="1300" smtClean="0"/>
              <a:pPr>
                <a:spcBef>
                  <a:spcPct val="0"/>
                </a:spcBef>
              </a:pPr>
              <a:t>72</a:t>
            </a:fld>
            <a:endParaRPr lang="en-US" altLang="de-DE" sz="1300"/>
          </a:p>
        </p:txBody>
      </p:sp>
      <p:sp>
        <p:nvSpPr>
          <p:cNvPr id="15053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053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8785512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C13E341-49EA-4710-BDDD-FD9273A943E4}" type="slidenum">
              <a:rPr lang="en-US" altLang="de-DE" sz="1300" smtClean="0"/>
              <a:pPr>
                <a:spcBef>
                  <a:spcPct val="0"/>
                </a:spcBef>
              </a:pPr>
              <a:t>73</a:t>
            </a:fld>
            <a:endParaRPr lang="en-US" altLang="de-DE" sz="1300"/>
          </a:p>
        </p:txBody>
      </p:sp>
      <p:sp>
        <p:nvSpPr>
          <p:cNvPr id="152579" name="Rectangle 2"/>
          <p:cNvSpPr>
            <a:spLocks noGrp="1" noRot="1" noChangeAspect="1" noChangeArrowheads="1" noTextEdit="1"/>
          </p:cNvSpPr>
          <p:nvPr>
            <p:ph type="sldImg"/>
          </p:nvPr>
        </p:nvSpPr>
        <p:spPr>
          <a:xfrm>
            <a:off x="138113" y="768350"/>
            <a:ext cx="6823075" cy="3836988"/>
          </a:xfrm>
          <a:ln/>
        </p:spPr>
      </p:sp>
      <p:sp>
        <p:nvSpPr>
          <p:cNvPr id="1525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3077667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EAFB842-3E13-4E3B-A116-A9E3EC8E6EBE}" type="slidenum">
              <a:rPr lang="en-US" altLang="de-DE" sz="1300" smtClean="0"/>
              <a:pPr>
                <a:spcBef>
                  <a:spcPct val="0"/>
                </a:spcBef>
              </a:pPr>
              <a:t>74</a:t>
            </a:fld>
            <a:endParaRPr lang="en-US" altLang="de-DE" sz="1300"/>
          </a:p>
        </p:txBody>
      </p:sp>
      <p:sp>
        <p:nvSpPr>
          <p:cNvPr id="15462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462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7549431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D873F9A-B196-49B3-880E-F08C38FE0DFF}" type="slidenum">
              <a:rPr lang="en-US" altLang="de-DE" sz="1300" smtClean="0"/>
              <a:pPr>
                <a:spcBef>
                  <a:spcPct val="0"/>
                </a:spcBef>
              </a:pPr>
              <a:t>75</a:t>
            </a:fld>
            <a:endParaRPr lang="en-US" altLang="de-DE" sz="1300"/>
          </a:p>
        </p:txBody>
      </p:sp>
      <p:sp>
        <p:nvSpPr>
          <p:cNvPr id="16281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282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1011998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931554B-2393-4FB5-AE4C-5EA0041813F9}" type="slidenum">
              <a:rPr lang="en-US" altLang="de-DE" sz="1300" smtClean="0"/>
              <a:pPr>
                <a:spcBef>
                  <a:spcPct val="0"/>
                </a:spcBef>
              </a:pPr>
              <a:t>76</a:t>
            </a:fld>
            <a:endParaRPr lang="en-US" altLang="de-DE" sz="1300"/>
          </a:p>
        </p:txBody>
      </p:sp>
      <p:sp>
        <p:nvSpPr>
          <p:cNvPr id="1648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486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3095980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C90464F-20E9-43FD-97B7-9698D121F163}" type="slidenum">
              <a:rPr lang="en-US" altLang="de-DE" sz="1300" smtClean="0"/>
              <a:pPr>
                <a:spcBef>
                  <a:spcPct val="0"/>
                </a:spcBef>
              </a:pPr>
              <a:t>77</a:t>
            </a:fld>
            <a:endParaRPr lang="en-US" altLang="de-DE" sz="1300"/>
          </a:p>
        </p:txBody>
      </p:sp>
      <p:sp>
        <p:nvSpPr>
          <p:cNvPr id="1669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691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7009189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8DCDC7A-C2C0-4F2B-93AB-4658AE9EC860}" type="slidenum">
              <a:rPr lang="en-US" altLang="de-DE" sz="1300" smtClean="0"/>
              <a:pPr>
                <a:spcBef>
                  <a:spcPct val="0"/>
                </a:spcBef>
              </a:pPr>
              <a:t>78</a:t>
            </a:fld>
            <a:endParaRPr lang="en-US" altLang="de-DE" sz="1300"/>
          </a:p>
        </p:txBody>
      </p:sp>
      <p:sp>
        <p:nvSpPr>
          <p:cNvPr id="168963" name="Rectangle 2"/>
          <p:cNvSpPr>
            <a:spLocks noGrp="1" noRot="1" noChangeAspect="1" noChangeArrowheads="1" noTextEdit="1"/>
          </p:cNvSpPr>
          <p:nvPr>
            <p:ph type="sldImg"/>
          </p:nvPr>
        </p:nvSpPr>
        <p:spPr>
          <a:xfrm>
            <a:off x="138113" y="768350"/>
            <a:ext cx="6823075" cy="3836988"/>
          </a:xfrm>
          <a:ln/>
        </p:spPr>
      </p:sp>
      <p:sp>
        <p:nvSpPr>
          <p:cNvPr id="1689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327343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78B11BF-97B6-476F-80CB-A033A7A59DDF}" type="slidenum">
              <a:rPr lang="en-US" altLang="de-DE" sz="1300" smtClean="0"/>
              <a:pPr>
                <a:spcBef>
                  <a:spcPct val="0"/>
                </a:spcBef>
              </a:pPr>
              <a:t>79</a:t>
            </a:fld>
            <a:endParaRPr lang="en-US" altLang="de-DE" sz="1300"/>
          </a:p>
        </p:txBody>
      </p:sp>
      <p:sp>
        <p:nvSpPr>
          <p:cNvPr id="171011" name="Rectangle 2"/>
          <p:cNvSpPr>
            <a:spLocks noGrp="1" noRot="1" noChangeAspect="1" noChangeArrowheads="1" noTextEdit="1"/>
          </p:cNvSpPr>
          <p:nvPr>
            <p:ph type="sldImg"/>
          </p:nvPr>
        </p:nvSpPr>
        <p:spPr>
          <a:xfrm>
            <a:off x="138113" y="768350"/>
            <a:ext cx="6823075" cy="3836988"/>
          </a:xfrm>
          <a:ln/>
        </p:spPr>
      </p:sp>
      <p:sp>
        <p:nvSpPr>
          <p:cNvPr id="1710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4003255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4B7CBCC-37AF-40DB-B734-A03E63F39D7C}" type="slidenum">
              <a:rPr lang="en-US" altLang="de-DE" sz="1300" smtClean="0"/>
              <a:pPr>
                <a:spcBef>
                  <a:spcPct val="0"/>
                </a:spcBef>
              </a:pPr>
              <a:t>80</a:t>
            </a:fld>
            <a:endParaRPr lang="en-US" altLang="de-DE" sz="1300"/>
          </a:p>
        </p:txBody>
      </p:sp>
      <p:sp>
        <p:nvSpPr>
          <p:cNvPr id="17305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306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5124980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51673A4-2385-4C54-903F-20135E4BB418}" type="slidenum">
              <a:rPr lang="en-US" altLang="de-DE" sz="1300" smtClean="0"/>
              <a:pPr>
                <a:spcBef>
                  <a:spcPct val="0"/>
                </a:spcBef>
              </a:pPr>
              <a:t>81</a:t>
            </a:fld>
            <a:endParaRPr lang="en-US" altLang="de-DE" sz="1300"/>
          </a:p>
        </p:txBody>
      </p:sp>
      <p:sp>
        <p:nvSpPr>
          <p:cNvPr id="175107" name="Rectangle 2"/>
          <p:cNvSpPr>
            <a:spLocks noGrp="1" noRot="1" noChangeAspect="1" noChangeArrowheads="1" noTextEdit="1"/>
          </p:cNvSpPr>
          <p:nvPr>
            <p:ph type="sldImg"/>
          </p:nvPr>
        </p:nvSpPr>
        <p:spPr>
          <a:xfrm>
            <a:off x="138113" y="768350"/>
            <a:ext cx="6823075" cy="3836988"/>
          </a:xfrm>
          <a:ln/>
        </p:spPr>
      </p:sp>
      <p:sp>
        <p:nvSpPr>
          <p:cNvPr id="1751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5284297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878B708-0141-4CBE-8D24-9788EF51E57F}" type="slidenum">
              <a:rPr lang="en-US" altLang="de-DE" sz="1300" smtClean="0"/>
              <a:pPr>
                <a:spcBef>
                  <a:spcPct val="0"/>
                </a:spcBef>
              </a:pPr>
              <a:t>82</a:t>
            </a:fld>
            <a:endParaRPr lang="en-US" altLang="de-DE" sz="1300"/>
          </a:p>
        </p:txBody>
      </p:sp>
      <p:sp>
        <p:nvSpPr>
          <p:cNvPr id="1812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125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5738594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878B708-0141-4CBE-8D24-9788EF51E57F}" type="slidenum">
              <a:rPr lang="en-US" altLang="de-DE" sz="1300" smtClean="0"/>
              <a:pPr>
                <a:spcBef>
                  <a:spcPct val="0"/>
                </a:spcBef>
              </a:pPr>
              <a:t>83</a:t>
            </a:fld>
            <a:endParaRPr lang="en-US" altLang="de-DE" sz="1300"/>
          </a:p>
        </p:txBody>
      </p:sp>
      <p:sp>
        <p:nvSpPr>
          <p:cNvPr id="1812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125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5738594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878B708-0141-4CBE-8D24-9788EF51E57F}" type="slidenum">
              <a:rPr lang="en-US" altLang="de-DE" sz="1300" smtClean="0"/>
              <a:pPr>
                <a:spcBef>
                  <a:spcPct val="0"/>
                </a:spcBef>
              </a:pPr>
              <a:t>84</a:t>
            </a:fld>
            <a:endParaRPr lang="en-US" altLang="de-DE" sz="1300"/>
          </a:p>
        </p:txBody>
      </p:sp>
      <p:sp>
        <p:nvSpPr>
          <p:cNvPr id="1812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125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5738594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8AF0EC0-EC56-448D-B140-F8DC4DED00B8}" type="slidenum">
              <a:rPr lang="en-US" altLang="de-DE" sz="1300" smtClean="0"/>
              <a:pPr>
                <a:spcBef>
                  <a:spcPct val="0"/>
                </a:spcBef>
              </a:pPr>
              <a:t>85</a:t>
            </a:fld>
            <a:endParaRPr lang="en-US" altLang="de-DE" sz="1300"/>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0657666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8AF0EC0-EC56-448D-B140-F8DC4DED00B8}" type="slidenum">
              <a:rPr lang="en-US" altLang="de-DE" sz="1300" smtClean="0"/>
              <a:pPr>
                <a:spcBef>
                  <a:spcPct val="0"/>
                </a:spcBef>
              </a:pPr>
              <a:t>86</a:t>
            </a:fld>
            <a:endParaRPr lang="en-US" altLang="de-DE" sz="1300"/>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0657666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8AF0EC0-EC56-448D-B140-F8DC4DED00B8}" type="slidenum">
              <a:rPr lang="en-US" altLang="de-DE" sz="1300" smtClean="0"/>
              <a:pPr>
                <a:spcBef>
                  <a:spcPct val="0"/>
                </a:spcBef>
              </a:pPr>
              <a:t>87</a:t>
            </a:fld>
            <a:endParaRPr lang="en-US" altLang="de-DE" sz="1300"/>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0657666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88</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F5E0BEA-8D37-4BFC-A318-197E5FBFE511}" type="slidenum">
              <a:rPr lang="en-US" altLang="de-DE" sz="1300" smtClean="0"/>
              <a:pPr>
                <a:spcBef>
                  <a:spcPct val="0"/>
                </a:spcBef>
              </a:pPr>
              <a:t>89</a:t>
            </a:fld>
            <a:endParaRPr lang="en-US" altLang="de-DE" sz="1300"/>
          </a:p>
        </p:txBody>
      </p:sp>
      <p:sp>
        <p:nvSpPr>
          <p:cNvPr id="191491" name="Rectangle 2"/>
          <p:cNvSpPr>
            <a:spLocks noGrp="1" noRot="1" noChangeAspect="1" noChangeArrowheads="1" noTextEdit="1"/>
          </p:cNvSpPr>
          <p:nvPr>
            <p:ph type="sldImg"/>
          </p:nvPr>
        </p:nvSpPr>
        <p:spPr>
          <a:xfrm>
            <a:off x="138113" y="768350"/>
            <a:ext cx="6823075" cy="3836988"/>
          </a:xfrm>
          <a:ln/>
        </p:spPr>
      </p:sp>
      <p:sp>
        <p:nvSpPr>
          <p:cNvPr id="1914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9026231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Metakognitívny</a:t>
            </a:r>
            <a:r>
              <a:rPr lang="en-US" altLang="ko-KR" dirty="0">
                <a:solidFill>
                  <a:srgbClr val="004992"/>
                </a:solidFill>
              </a:rPr>
              <a:t> </a:t>
            </a:r>
            <a:r>
              <a:rPr lang="en-US" altLang="ko-KR" dirty="0" err="1">
                <a:solidFill>
                  <a:srgbClr val="004992"/>
                </a:solidFill>
              </a:rPr>
              <a:t>tréning</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Používanie</a:t>
            </a:r>
            <a:r>
              <a:rPr lang="en-US" altLang="ko-KR" sz="1000" dirty="0">
                <a:latin typeface="+mj-lt"/>
              </a:rPr>
              <a:t> </a:t>
            </a:r>
            <a:r>
              <a:rPr lang="en-US" altLang="ko-KR" sz="1000" dirty="0" err="1">
                <a:latin typeface="+mj-lt"/>
              </a:rPr>
              <a:t>týchto</a:t>
            </a:r>
            <a:r>
              <a:rPr lang="en-US" altLang="ko-KR" sz="1000" dirty="0">
                <a:latin typeface="+mj-lt"/>
              </a:rPr>
              <a:t> </a:t>
            </a:r>
            <a:r>
              <a:rPr lang="en-US" altLang="ko-KR" sz="1000" dirty="0" err="1">
                <a:latin typeface="+mj-lt"/>
              </a:rPr>
              <a:t>obrázkov</a:t>
            </a:r>
            <a:r>
              <a:rPr lang="en-US" altLang="ko-KR" sz="1000" dirty="0">
                <a:latin typeface="+mj-lt"/>
              </a:rPr>
              <a:t> v </a:t>
            </a:r>
            <a:r>
              <a:rPr lang="en-US" altLang="ko-KR" sz="1000" dirty="0" err="1">
                <a:latin typeface="+mj-lt"/>
              </a:rPr>
              <a:t>tomto</a:t>
            </a:r>
            <a:r>
              <a:rPr lang="en-US" altLang="ko-KR" sz="1000" dirty="0">
                <a:latin typeface="+mj-lt"/>
              </a:rPr>
              <a:t> module bolo </a:t>
            </a:r>
            <a:r>
              <a:rPr lang="en-US" altLang="ko-KR" sz="1000" dirty="0" err="1">
                <a:latin typeface="+mj-lt"/>
              </a:rPr>
              <a:t>láskavo</a:t>
            </a:r>
            <a:r>
              <a:rPr lang="en-US" altLang="ko-KR" sz="1000" dirty="0">
                <a:latin typeface="+mj-lt"/>
              </a:rPr>
              <a:t> </a:t>
            </a:r>
            <a:r>
              <a:rPr lang="en-US" altLang="ko-KR" sz="1000" dirty="0" err="1">
                <a:latin typeface="+mj-lt"/>
              </a:rPr>
              <a:t>povolené</a:t>
            </a:r>
            <a:r>
              <a:rPr lang="en-US" altLang="ko-KR" sz="1000" dirty="0">
                <a:latin typeface="+mj-lt"/>
              </a:rPr>
              <a:t> </a:t>
            </a:r>
            <a:r>
              <a:rPr lang="en-US" altLang="ko-KR" sz="1000" dirty="0" err="1">
                <a:latin typeface="+mj-lt"/>
              </a:rPr>
              <a:t>umelcami</a:t>
            </a:r>
            <a:r>
              <a:rPr lang="en-US" altLang="ko-KR" sz="1000" dirty="0">
                <a:latin typeface="+mj-lt"/>
              </a:rPr>
              <a:t> a </a:t>
            </a:r>
            <a:r>
              <a:rPr lang="en-US" altLang="ko-KR" sz="1000" dirty="0" err="1">
                <a:latin typeface="+mj-lt"/>
              </a:rPr>
              <a:t>vlastníkmi</a:t>
            </a:r>
            <a:r>
              <a:rPr lang="en-US" altLang="ko-KR" sz="1000" dirty="0">
                <a:latin typeface="+mj-lt"/>
              </a:rPr>
              <a:t> </a:t>
            </a:r>
            <a:r>
              <a:rPr lang="en-US" altLang="ko-KR" sz="1000" dirty="0" err="1">
                <a:latin typeface="+mj-lt"/>
              </a:rPr>
              <a:t>copyrightov</a:t>
            </a:r>
            <a:r>
              <a:rPr lang="en-US" altLang="ko-KR" sz="1000" dirty="0">
                <a:latin typeface="+mj-lt"/>
              </a:rPr>
              <a:t>. </a:t>
            </a:r>
            <a:r>
              <a:rPr lang="en-US" altLang="ko-KR" sz="1000" dirty="0" err="1">
                <a:latin typeface="+mj-lt"/>
              </a:rPr>
              <a:t>Podrobnosti</a:t>
            </a:r>
            <a:r>
              <a:rPr lang="en-US" altLang="ko-KR" sz="1000" dirty="0">
                <a:latin typeface="+mj-lt"/>
              </a:rPr>
              <a:t> (</a:t>
            </a:r>
            <a:r>
              <a:rPr lang="en-US" altLang="ko-KR" sz="1000" dirty="0" err="1">
                <a:latin typeface="+mj-lt"/>
              </a:rPr>
              <a:t>umelec</a:t>
            </a:r>
            <a:r>
              <a:rPr lang="en-US" altLang="ko-KR" sz="1000" dirty="0">
                <a:latin typeface="+mj-lt"/>
              </a:rPr>
              <a:t>, </a:t>
            </a:r>
            <a:r>
              <a:rPr lang="en-US" altLang="ko-KR" sz="1000" dirty="0" err="1">
                <a:latin typeface="+mj-lt"/>
              </a:rPr>
              <a:t>názov</a:t>
            </a:r>
            <a:r>
              <a:rPr lang="en-US" altLang="ko-KR" sz="1000" dirty="0">
                <a:latin typeface="+mj-lt"/>
              </a:rPr>
              <a:t> </a:t>
            </a:r>
            <a:r>
              <a:rPr lang="en-US" altLang="ko-KR" sz="1000" dirty="0" err="1">
                <a:latin typeface="+mj-lt"/>
              </a:rPr>
              <a:t>diela</a:t>
            </a:r>
            <a:r>
              <a:rPr lang="en-US" altLang="ko-KR" sz="1000" dirty="0">
                <a:latin typeface="+mj-lt"/>
              </a:rPr>
              <a:t>) </a:t>
            </a:r>
            <a:r>
              <a:rPr lang="en-US" altLang="ko-KR" sz="1000" dirty="0" err="1">
                <a:latin typeface="+mj-lt"/>
              </a:rPr>
              <a:t>uvádzajte</a:t>
            </a:r>
            <a:r>
              <a:rPr lang="en-US" altLang="ko-KR" sz="1000" dirty="0">
                <a:latin typeface="+mj-lt"/>
              </a:rPr>
              <a:t> </a:t>
            </a:r>
            <a:r>
              <a:rPr lang="en-US" altLang="ko-KR" sz="1000" dirty="0" err="1">
                <a:latin typeface="+mj-lt"/>
              </a:rPr>
              <a:t>prosím</a:t>
            </a:r>
            <a:r>
              <a:rPr lang="en-US" altLang="ko-KR" sz="1000" dirty="0">
                <a:latin typeface="+mj-lt"/>
              </a:rPr>
              <a:t> v </a:t>
            </a:r>
            <a:r>
              <a:rPr lang="en-US" altLang="ko-KR" sz="1000" dirty="0" err="1">
                <a:latin typeface="+mj-lt"/>
              </a:rPr>
              <a:t>závere</a:t>
            </a:r>
            <a:r>
              <a:rPr lang="en-US" altLang="ko-KR" sz="1000" dirty="0">
                <a:latin typeface="+mj-lt"/>
              </a:rPr>
              <a:t> </a:t>
            </a:r>
            <a:r>
              <a:rPr lang="en-US" altLang="ko-KR" sz="1000" dirty="0" err="1">
                <a:latin typeface="+mj-lt"/>
              </a:rPr>
              <a:t>tejto</a:t>
            </a:r>
            <a:r>
              <a:rPr lang="en-US" altLang="ko-KR" sz="1000" dirty="0">
                <a:latin typeface="+mj-lt"/>
              </a:rPr>
              <a:t> </a:t>
            </a:r>
            <a:r>
              <a:rPr lang="en-US" altLang="ko-KR" sz="1000" dirty="0" err="1">
                <a:latin typeface="+mj-lt"/>
              </a:rPr>
              <a:t>prezentácie</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Metakognitívny tréning 5 – Pamäť</a:t>
            </a:r>
          </a:p>
        </p:txBody>
      </p:sp>
      <p:sp>
        <p:nvSpPr>
          <p:cNvPr id="4" name="Slide Number Placeholder 3"/>
          <p:cNvSpPr>
            <a:spLocks noGrp="1"/>
          </p:cNvSpPr>
          <p:nvPr>
            <p:ph type="sldNum" sz="quarter" idx="12"/>
          </p:nvPr>
        </p:nvSpPr>
        <p:spPr bwMode="gray"/>
        <p:txBody>
          <a:bodyPr/>
          <a:lstStyle>
            <a:lvl1pPr>
              <a:defRPr b="0"/>
            </a:lvl1pPr>
          </a:lstStyle>
          <a:p>
            <a:pPr>
              <a:defRPr/>
            </a:pPr>
            <a:fld id="{33966A49-8A9E-45D3-9340-3CFE72CCAA4C}"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de-DE"/>
              <a:t>Metakognitívny tréning 5 – Pamäť</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e-DE"/>
              <a:t>Metakognitívny tréning 5 – Pamäť</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Metakognitívny tréning 5 – Pamäť</a:t>
            </a:r>
          </a:p>
        </p:txBody>
      </p:sp>
      <p:sp>
        <p:nvSpPr>
          <p:cNvPr id="7" name="Slide Number Placeholder 6"/>
          <p:cNvSpPr>
            <a:spLocks noGrp="1"/>
          </p:cNvSpPr>
          <p:nvPr>
            <p:ph type="sldNum" sz="quarter" idx="12"/>
          </p:nvPr>
        </p:nvSpPr>
        <p:spPr bwMode="gray"/>
        <p:txBody>
          <a:bodyPr/>
          <a:lstStyle>
            <a:lvl1pPr>
              <a:defRPr b="0"/>
            </a:lvl1pPr>
          </a:lstStyle>
          <a:p>
            <a:pPr>
              <a:defRPr/>
            </a:pPr>
            <a:fld id="{33966A49-8A9E-45D3-9340-3CFE72CCAA4C}"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Metakognitívny tréning 5 – Pamäť</a:t>
            </a:r>
          </a:p>
        </p:txBody>
      </p:sp>
      <p:sp>
        <p:nvSpPr>
          <p:cNvPr id="7" name="Slide Number Placeholder 6"/>
          <p:cNvSpPr>
            <a:spLocks noGrp="1"/>
          </p:cNvSpPr>
          <p:nvPr>
            <p:ph type="sldNum" sz="quarter" idx="12"/>
          </p:nvPr>
        </p:nvSpPr>
        <p:spPr bwMode="gray"/>
        <p:txBody>
          <a:bodyPr/>
          <a:lstStyle>
            <a:lvl1pPr>
              <a:defRPr b="0"/>
            </a:lvl1pPr>
          </a:lstStyle>
          <a:p>
            <a:pPr>
              <a:defRPr/>
            </a:pPr>
            <a:fld id="{33966A49-8A9E-45D3-9340-3CFE72CCAA4C}"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de-DE"/>
              <a:t>Metakognitívny tréning 5 – Pamäť</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t>Metakognitívny tréning 5 – Pamäť</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Metakognitívny tréning 5 – Pamäť</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33966A49-8A9E-45D3-9340-3CFE72CCAA4C}"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10.xml"/><Relationship Id="rId5" Type="http://schemas.openxmlformats.org/officeDocument/2006/relationships/image" Target="../media/image12.jpeg"/><Relationship Id="rId4" Type="http://schemas.openxmlformats.org/officeDocument/2006/relationships/image" Target="../media/image13.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5.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6.xml"/><Relationship Id="rId1" Type="http://schemas.openxmlformats.org/officeDocument/2006/relationships/slideLayout" Target="../slideLayouts/slideLayout10.xml"/><Relationship Id="rId5" Type="http://schemas.openxmlformats.org/officeDocument/2006/relationships/image" Target="../media/image20.jpeg"/><Relationship Id="rId4" Type="http://schemas.openxmlformats.org/officeDocument/2006/relationships/image" Target="../media/image19.jpeg"/></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7.xml"/><Relationship Id="rId1" Type="http://schemas.openxmlformats.org/officeDocument/2006/relationships/slideLayout" Target="../slideLayouts/slideLayout10.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2.xml"/><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6.xml"/><Relationship Id="rId1" Type="http://schemas.openxmlformats.org/officeDocument/2006/relationships/slideLayout" Target="../slideLayouts/slideLayout1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69.xml"/><Relationship Id="rId1" Type="http://schemas.openxmlformats.org/officeDocument/2006/relationships/slideLayout" Target="../slideLayouts/slideLayout11.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2.xml"/><Relationship Id="rId1" Type="http://schemas.openxmlformats.org/officeDocument/2006/relationships/slideLayout" Target="../slideLayouts/slideLayout1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75.xml"/><Relationship Id="rId1" Type="http://schemas.openxmlformats.org/officeDocument/2006/relationships/slideLayout" Target="../slideLayouts/slideLayout1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8.xml"/><Relationship Id="rId1" Type="http://schemas.openxmlformats.org/officeDocument/2006/relationships/slideLayout" Target="../slideLayouts/slideLayout11.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88.xml"/><Relationship Id="rId1" Type="http://schemas.openxmlformats.org/officeDocument/2006/relationships/slideLayout" Target="../slideLayouts/slideLayout5.xml"/><Relationship Id="rId4" Type="http://schemas.openxmlformats.org/officeDocument/2006/relationships/image" Target="../media/image40.png"/></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a:latin typeface="+mn-lt"/>
                <a:ea typeface="+mn-ea"/>
                <a:cs typeface="+mn-cs"/>
              </a:rPr>
              <a:t>MCT 5 A – Pamäť</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Kotrc</a:t>
            </a:r>
            <a:r>
              <a:rPr lang="nl-NL" sz="1600" dirty="0">
                <a:solidFill>
                  <a:srgbClr val="004992"/>
                </a:solidFill>
              </a:rPr>
              <a:t> (9|22)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40148253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Pamäť</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sk-SK" sz="2400" dirty="0">
                <a:solidFill>
                  <a:srgbClr val="333333"/>
                </a:solidFill>
              </a:rPr>
              <a:t>Máme limitované kapacity na zapamätanie si informácií.</a:t>
            </a:r>
            <a:endParaRPr lang="en-US" sz="2400" dirty="0"/>
          </a:p>
        </p:txBody>
      </p:sp>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2</a:t>
            </a:fld>
            <a:endParaRPr lang="de-DE" dirty="0">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Pamäť</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sk-SK" sz="2400" dirty="0">
                <a:solidFill>
                  <a:srgbClr val="333333"/>
                </a:solidFill>
              </a:rPr>
              <a:t>Máme limitované kapacity na zapamätanie si informácií.</a:t>
            </a:r>
            <a:br>
              <a:rPr lang="en-US" sz="2400" dirty="0">
                <a:solidFill>
                  <a:srgbClr val="333333"/>
                </a:solidFill>
              </a:rPr>
            </a:br>
            <a:r>
              <a:rPr lang="sk-SK" sz="2400" dirty="0">
                <a:solidFill>
                  <a:srgbClr val="333333"/>
                </a:solidFill>
              </a:rPr>
              <a:t>Príklad</a:t>
            </a:r>
            <a:r>
              <a:rPr lang="en-US" sz="2400" dirty="0">
                <a:solidFill>
                  <a:srgbClr val="333333"/>
                </a:solidFill>
              </a:rPr>
              <a:t>: </a:t>
            </a:r>
            <a:r>
              <a:rPr lang="sk-SK" sz="2400" dirty="0">
                <a:solidFill>
                  <a:srgbClr val="333333"/>
                </a:solidFill>
              </a:rPr>
              <a:t>približne </a:t>
            </a:r>
            <a:r>
              <a:rPr lang="en-US" sz="2400" dirty="0">
                <a:solidFill>
                  <a:srgbClr val="333333"/>
                </a:solidFill>
              </a:rPr>
              <a:t>40% </a:t>
            </a:r>
            <a:r>
              <a:rPr lang="sk-SK" sz="2400" dirty="0">
                <a:solidFill>
                  <a:srgbClr val="333333"/>
                </a:solidFill>
              </a:rPr>
              <a:t>detailov príbehu, ktorý sme počuli pred pol hodinou, si už nedokážeme pripomenúť</a:t>
            </a:r>
            <a:r>
              <a:rPr lang="en-US" sz="2400" dirty="0">
                <a:solidFill>
                  <a:srgbClr val="333333"/>
                </a:solidFill>
              </a:rPr>
              <a:t>.</a:t>
            </a:r>
          </a:p>
        </p:txBody>
      </p:sp>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a:t>
            </a:fld>
            <a:endParaRPr lang="de-DE" dirty="0">
              <a:latin typeface="+mn-lt"/>
            </a:endParaRPr>
          </a:p>
        </p:txBody>
      </p:sp>
    </p:spTree>
    <p:extLst>
      <p:ext uri="{BB962C8B-B14F-4D97-AF65-F5344CB8AC3E}">
        <p14:creationId xmlns:p14="http://schemas.microsoft.com/office/powerpoint/2010/main" val="6316111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Pamäť</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sk-SK" sz="2400" dirty="0">
                <a:solidFill>
                  <a:srgbClr val="333333"/>
                </a:solidFill>
              </a:rPr>
              <a:t>Máme limitované kapacity na zapamätanie si informácií.</a:t>
            </a:r>
            <a:br>
              <a:rPr lang="en-US" sz="2400" dirty="0">
                <a:solidFill>
                  <a:srgbClr val="333333"/>
                </a:solidFill>
              </a:rPr>
            </a:br>
            <a:r>
              <a:rPr lang="sk-SK" sz="2400" dirty="0">
                <a:solidFill>
                  <a:srgbClr val="333333"/>
                </a:solidFill>
              </a:rPr>
              <a:t>Príklad</a:t>
            </a:r>
            <a:r>
              <a:rPr lang="en-US" sz="2400" dirty="0">
                <a:solidFill>
                  <a:srgbClr val="333333"/>
                </a:solidFill>
              </a:rPr>
              <a:t>: </a:t>
            </a:r>
            <a:r>
              <a:rPr lang="sk-SK" sz="2400" dirty="0">
                <a:solidFill>
                  <a:srgbClr val="333333"/>
                </a:solidFill>
              </a:rPr>
              <a:t>približne </a:t>
            </a:r>
            <a:r>
              <a:rPr lang="en-US" sz="2400" dirty="0">
                <a:solidFill>
                  <a:srgbClr val="333333"/>
                </a:solidFill>
              </a:rPr>
              <a:t>40% </a:t>
            </a:r>
            <a:r>
              <a:rPr lang="sk-SK" sz="2400" dirty="0">
                <a:solidFill>
                  <a:srgbClr val="333333"/>
                </a:solidFill>
              </a:rPr>
              <a:t>detailov príbehu, ktorý sme počuli pred pol hodinou, si už nedokážeme pripomenúť</a:t>
            </a:r>
            <a:r>
              <a:rPr lang="en-US" sz="2400" dirty="0">
                <a:solidFill>
                  <a:srgbClr val="333333"/>
                </a:solidFill>
              </a:rPr>
              <a:t>.</a:t>
            </a:r>
          </a:p>
          <a:p>
            <a:pPr marL="342900" lvl="0" indent="-342900" defTabSz="914400" fontAlgn="base">
              <a:buClr>
                <a:srgbClr val="333333"/>
              </a:buClr>
              <a:buFont typeface="WingDings"/>
              <a:buChar char=""/>
              <a:tabLst>
                <a:tab pos="361950" algn="l"/>
              </a:tabLst>
              <a:defRPr/>
            </a:pPr>
            <a:r>
              <a:rPr lang="sk-SK" sz="2400" dirty="0">
                <a:solidFill>
                  <a:srgbClr val="004992"/>
                </a:solidFill>
              </a:rPr>
              <a:t>Výhoda</a:t>
            </a:r>
            <a:r>
              <a:rPr lang="en-US" sz="2400" dirty="0">
                <a:solidFill>
                  <a:srgbClr val="004992"/>
                </a:solidFill>
              </a:rPr>
              <a:t>: </a:t>
            </a:r>
            <a:r>
              <a:rPr lang="en-US" sz="2400" dirty="0">
                <a:solidFill>
                  <a:srgbClr val="333333"/>
                </a:solidFill>
              </a:rPr>
              <a:t>??? </a:t>
            </a:r>
            <a:r>
              <a:rPr lang="sk-SK" sz="2400" dirty="0">
                <a:solidFill>
                  <a:srgbClr val="FFFFFF"/>
                </a:solidFill>
              </a:rPr>
              <a:t>Náš mozog sa nepreťažuje neužitočnými informáciami</a:t>
            </a:r>
            <a:r>
              <a:rPr lang="en-US" sz="2400" dirty="0">
                <a:solidFill>
                  <a:srgbClr val="FFFFFF"/>
                </a:solidFill>
              </a:rPr>
              <a:t>. </a:t>
            </a:r>
            <a:r>
              <a:rPr lang="sk-SK" sz="2400" dirty="0">
                <a:solidFill>
                  <a:srgbClr val="FFFFFF"/>
                </a:solidFill>
              </a:rPr>
              <a:t>Zabúdame väčšinou informácie, ktoré sú nepotrebné</a:t>
            </a:r>
            <a:r>
              <a:rPr lang="en-US" sz="2400" dirty="0">
                <a:solidFill>
                  <a:srgbClr val="FFFFFF"/>
                </a:solidFill>
              </a:rPr>
              <a:t>...</a:t>
            </a:r>
            <a:r>
              <a:rPr lang="sk-SK" sz="2400" i="1" dirty="0">
                <a:solidFill>
                  <a:srgbClr val="FFFFFF"/>
                </a:solidFill>
              </a:rPr>
              <a:t>ale</a:t>
            </a:r>
            <a:endParaRPr lang="en-US" sz="2400" i="1" dirty="0">
              <a:solidFill>
                <a:srgbClr val="FFFFFF"/>
              </a:solidFill>
            </a:endParaRPr>
          </a:p>
          <a:p>
            <a:pPr marL="342900" lvl="0" indent="-342900" defTabSz="914400" fontAlgn="base">
              <a:buClr>
                <a:srgbClr val="333333"/>
              </a:buClr>
              <a:buFont typeface="WingDings"/>
              <a:buChar char=""/>
              <a:tabLst>
                <a:tab pos="361950" algn="l"/>
              </a:tabLst>
              <a:defRPr/>
            </a:pPr>
            <a:r>
              <a:rPr lang="sk-SK" sz="2400" dirty="0">
                <a:solidFill>
                  <a:srgbClr val="004992"/>
                </a:solidFill>
              </a:rPr>
              <a:t>Nevýhoda</a:t>
            </a:r>
            <a:r>
              <a:rPr lang="en-US" sz="2400" dirty="0">
                <a:solidFill>
                  <a:srgbClr val="004992"/>
                </a:solidFill>
              </a:rPr>
              <a:t>: </a:t>
            </a:r>
            <a:r>
              <a:rPr lang="en-US" sz="2400" dirty="0">
                <a:solidFill>
                  <a:srgbClr val="333333"/>
                </a:solidFill>
              </a:rPr>
              <a:t>??? </a:t>
            </a:r>
            <a:r>
              <a:rPr lang="en-US" sz="2400" dirty="0">
                <a:solidFill>
                  <a:srgbClr val="FFFFFF"/>
                </a:solidFill>
              </a:rPr>
              <a:t>... </a:t>
            </a:r>
            <a:r>
              <a:rPr lang="sk-SK" sz="2400" dirty="0">
                <a:solidFill>
                  <a:srgbClr val="FFFFFF"/>
                </a:solidFill>
              </a:rPr>
              <a:t>Miznú aj dôležité informácie</a:t>
            </a:r>
            <a:r>
              <a:rPr lang="en-US" sz="2400" dirty="0">
                <a:solidFill>
                  <a:srgbClr val="FFFFFF"/>
                </a:solidFill>
              </a:rPr>
              <a:t> (</a:t>
            </a:r>
            <a:r>
              <a:rPr lang="sk-SK" sz="2400" dirty="0">
                <a:solidFill>
                  <a:srgbClr val="FFFFFF"/>
                </a:solidFill>
              </a:rPr>
              <a:t>že sme mali schôdzku</a:t>
            </a:r>
            <a:r>
              <a:rPr lang="en-US" sz="2400" dirty="0">
                <a:solidFill>
                  <a:srgbClr val="FFFFFF"/>
                </a:solidFill>
              </a:rPr>
              <a:t>, </a:t>
            </a:r>
            <a:r>
              <a:rPr lang="sk-SK" sz="2400" dirty="0">
                <a:solidFill>
                  <a:srgbClr val="FFFFFF"/>
                </a:solidFill>
              </a:rPr>
              <a:t>spomienky z dovolenky</a:t>
            </a:r>
            <a:r>
              <a:rPr lang="en-US" sz="2400" dirty="0">
                <a:solidFill>
                  <a:srgbClr val="FFFFFF"/>
                </a:solidFill>
              </a:rPr>
              <a:t>, </a:t>
            </a:r>
            <a:r>
              <a:rPr lang="sk-SK" sz="2400" dirty="0">
                <a:solidFill>
                  <a:srgbClr val="FFFFFF"/>
                </a:solidFill>
              </a:rPr>
              <a:t>vedomosti získané v škole</a:t>
            </a:r>
            <a:r>
              <a:rPr lang="en-US" sz="2400" dirty="0">
                <a:solidFill>
                  <a:srgbClr val="FFFFFF"/>
                </a:solidFill>
              </a:rPr>
              <a:t>...)</a:t>
            </a:r>
          </a:p>
        </p:txBody>
      </p:sp>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4</a:t>
            </a:fld>
            <a:endParaRPr lang="de-DE" dirty="0">
              <a:latin typeface="+mn-lt"/>
            </a:endParaRPr>
          </a:p>
        </p:txBody>
      </p:sp>
    </p:spTree>
    <p:extLst>
      <p:ext uri="{BB962C8B-B14F-4D97-AF65-F5344CB8AC3E}">
        <p14:creationId xmlns:p14="http://schemas.microsoft.com/office/powerpoint/2010/main" val="9831291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Pamäť</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sk-SK" sz="2400" dirty="0">
                <a:solidFill>
                  <a:srgbClr val="333333"/>
                </a:solidFill>
              </a:rPr>
              <a:t>Máme limitované kapacity na zapamätanie si informácií.</a:t>
            </a:r>
            <a:br>
              <a:rPr lang="en-US" sz="2400" dirty="0">
                <a:solidFill>
                  <a:srgbClr val="333333"/>
                </a:solidFill>
              </a:rPr>
            </a:br>
            <a:r>
              <a:rPr lang="sk-SK" sz="2400" dirty="0">
                <a:solidFill>
                  <a:srgbClr val="333333"/>
                </a:solidFill>
              </a:rPr>
              <a:t>Príklad</a:t>
            </a:r>
            <a:r>
              <a:rPr lang="en-US" sz="2400" dirty="0">
                <a:solidFill>
                  <a:srgbClr val="333333"/>
                </a:solidFill>
              </a:rPr>
              <a:t>: </a:t>
            </a:r>
            <a:r>
              <a:rPr lang="sk-SK" sz="2400" dirty="0">
                <a:solidFill>
                  <a:srgbClr val="333333"/>
                </a:solidFill>
              </a:rPr>
              <a:t>približne </a:t>
            </a:r>
            <a:r>
              <a:rPr lang="en-US" sz="2400" dirty="0">
                <a:solidFill>
                  <a:srgbClr val="333333"/>
                </a:solidFill>
              </a:rPr>
              <a:t>40% </a:t>
            </a:r>
            <a:r>
              <a:rPr lang="sk-SK" sz="2400" dirty="0">
                <a:solidFill>
                  <a:srgbClr val="333333"/>
                </a:solidFill>
              </a:rPr>
              <a:t>detailov príbehu, ktorý sme počuli pred pol hodinou, si už nedokážeme pripomenúť</a:t>
            </a:r>
            <a:r>
              <a:rPr lang="en-US" sz="2400" dirty="0">
                <a:solidFill>
                  <a:srgbClr val="333333"/>
                </a:solidFill>
              </a:rPr>
              <a:t>.</a:t>
            </a:r>
          </a:p>
          <a:p>
            <a:pPr marL="342900" lvl="0" indent="-342900" defTabSz="914400" fontAlgn="base">
              <a:buClr>
                <a:srgbClr val="000000"/>
              </a:buClr>
              <a:buFont typeface="WingDings"/>
              <a:buChar char=""/>
              <a:tabLst>
                <a:tab pos="361950" algn="l"/>
              </a:tabLst>
              <a:defRPr/>
            </a:pPr>
            <a:r>
              <a:rPr lang="sk-SK" sz="2400" dirty="0">
                <a:solidFill>
                  <a:srgbClr val="004992"/>
                </a:solidFill>
              </a:rPr>
              <a:t>Výhoda</a:t>
            </a:r>
            <a:r>
              <a:rPr lang="en-US" sz="2400" dirty="0">
                <a:solidFill>
                  <a:srgbClr val="004992"/>
                </a:solidFill>
              </a:rPr>
              <a:t>: </a:t>
            </a:r>
            <a:r>
              <a:rPr lang="sk-SK" sz="2400" dirty="0">
                <a:solidFill>
                  <a:srgbClr val="333333"/>
                </a:solidFill>
              </a:rPr>
              <a:t>Náš mozog sa nepreťažuje neužitočnými informáciami</a:t>
            </a:r>
            <a:r>
              <a:rPr lang="en-US" sz="2400" dirty="0">
                <a:solidFill>
                  <a:srgbClr val="333333"/>
                </a:solidFill>
              </a:rPr>
              <a:t>. </a:t>
            </a:r>
            <a:r>
              <a:rPr lang="sk-SK" sz="2400" dirty="0">
                <a:solidFill>
                  <a:srgbClr val="333333"/>
                </a:solidFill>
              </a:rPr>
              <a:t>Zabúdame väčšinou informácie, ktoré sú nepotrebné</a:t>
            </a:r>
            <a:r>
              <a:rPr lang="en-US" sz="2400" dirty="0">
                <a:solidFill>
                  <a:srgbClr val="333333"/>
                </a:solidFill>
              </a:rPr>
              <a:t>...</a:t>
            </a:r>
            <a:r>
              <a:rPr lang="sk-SK" sz="2400" i="1" dirty="0">
                <a:solidFill>
                  <a:srgbClr val="004992"/>
                </a:solidFill>
              </a:rPr>
              <a:t>ale</a:t>
            </a:r>
            <a:endParaRPr lang="en-US" sz="2400" i="1" dirty="0">
              <a:solidFill>
                <a:srgbClr val="004992"/>
              </a:solidFill>
            </a:endParaRPr>
          </a:p>
          <a:p>
            <a:pPr marL="342900" lvl="0" indent="-342900" defTabSz="914400" fontAlgn="base">
              <a:buClr>
                <a:srgbClr val="333333"/>
              </a:buClr>
              <a:buFont typeface="WingDings"/>
              <a:buChar char=""/>
              <a:tabLst>
                <a:tab pos="361950" algn="l"/>
              </a:tabLst>
              <a:defRPr/>
            </a:pPr>
            <a:r>
              <a:rPr lang="sk-SK" sz="2400" dirty="0">
                <a:solidFill>
                  <a:srgbClr val="004992"/>
                </a:solidFill>
              </a:rPr>
              <a:t>Nevýhoda</a:t>
            </a:r>
            <a:r>
              <a:rPr lang="en-US" sz="2400" dirty="0">
                <a:solidFill>
                  <a:srgbClr val="004992"/>
                </a:solidFill>
              </a:rPr>
              <a:t>: </a:t>
            </a:r>
            <a:r>
              <a:rPr lang="en-US" sz="2400" dirty="0">
                <a:solidFill>
                  <a:srgbClr val="333333"/>
                </a:solidFill>
              </a:rPr>
              <a:t>??? </a:t>
            </a:r>
            <a:r>
              <a:rPr lang="en-US" sz="2400" dirty="0">
                <a:solidFill>
                  <a:srgbClr val="FFFFFF"/>
                </a:solidFill>
              </a:rPr>
              <a:t>... </a:t>
            </a:r>
            <a:r>
              <a:rPr lang="sk-SK" sz="2400" dirty="0">
                <a:solidFill>
                  <a:srgbClr val="FFFFFF"/>
                </a:solidFill>
              </a:rPr>
              <a:t>Miznú aj dôležité informácie</a:t>
            </a:r>
            <a:r>
              <a:rPr lang="en-US" sz="2400" dirty="0">
                <a:solidFill>
                  <a:srgbClr val="FFFFFF"/>
                </a:solidFill>
              </a:rPr>
              <a:t> (</a:t>
            </a:r>
            <a:r>
              <a:rPr lang="sk-SK" sz="2400" dirty="0">
                <a:solidFill>
                  <a:srgbClr val="FFFFFF"/>
                </a:solidFill>
              </a:rPr>
              <a:t>že sme mali schôdzku</a:t>
            </a:r>
            <a:r>
              <a:rPr lang="en-US" sz="2400" dirty="0">
                <a:solidFill>
                  <a:srgbClr val="FFFFFF"/>
                </a:solidFill>
              </a:rPr>
              <a:t>, </a:t>
            </a:r>
            <a:r>
              <a:rPr lang="sk-SK" sz="2400" dirty="0">
                <a:solidFill>
                  <a:srgbClr val="FFFFFF"/>
                </a:solidFill>
              </a:rPr>
              <a:t>spomienky z dovolenky</a:t>
            </a:r>
            <a:r>
              <a:rPr lang="en-US" sz="2400" dirty="0">
                <a:solidFill>
                  <a:srgbClr val="FFFFFF"/>
                </a:solidFill>
              </a:rPr>
              <a:t>, </a:t>
            </a:r>
            <a:r>
              <a:rPr lang="sk-SK" sz="2400" dirty="0">
                <a:solidFill>
                  <a:srgbClr val="FFFFFF"/>
                </a:solidFill>
              </a:rPr>
              <a:t>vedomosti získané v škole</a:t>
            </a:r>
            <a:r>
              <a:rPr lang="en-US" sz="2400" dirty="0">
                <a:solidFill>
                  <a:srgbClr val="FFFFFF"/>
                </a:solidFill>
              </a:rPr>
              <a:t>...)</a:t>
            </a:r>
          </a:p>
        </p:txBody>
      </p:sp>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5</a:t>
            </a:fld>
            <a:endParaRPr lang="de-DE" dirty="0">
              <a:latin typeface="+mn-lt"/>
            </a:endParaRPr>
          </a:p>
        </p:txBody>
      </p:sp>
    </p:spTree>
    <p:extLst>
      <p:ext uri="{BB962C8B-B14F-4D97-AF65-F5344CB8AC3E}">
        <p14:creationId xmlns:p14="http://schemas.microsoft.com/office/powerpoint/2010/main" val="26447958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Pamäť</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sk-SK" sz="2400" dirty="0">
                <a:solidFill>
                  <a:srgbClr val="333333"/>
                </a:solidFill>
              </a:rPr>
              <a:t>Máme limitované kapacity na zapamätanie si informácií.</a:t>
            </a:r>
            <a:br>
              <a:rPr lang="en-US" sz="2400" dirty="0">
                <a:solidFill>
                  <a:srgbClr val="333333"/>
                </a:solidFill>
              </a:rPr>
            </a:br>
            <a:r>
              <a:rPr lang="sk-SK" sz="2400" dirty="0">
                <a:solidFill>
                  <a:srgbClr val="333333"/>
                </a:solidFill>
              </a:rPr>
              <a:t>Príklad</a:t>
            </a:r>
            <a:r>
              <a:rPr lang="en-US" sz="2400" dirty="0">
                <a:solidFill>
                  <a:srgbClr val="333333"/>
                </a:solidFill>
              </a:rPr>
              <a:t>: </a:t>
            </a:r>
            <a:r>
              <a:rPr lang="sk-SK" sz="2400" dirty="0">
                <a:solidFill>
                  <a:srgbClr val="333333"/>
                </a:solidFill>
              </a:rPr>
              <a:t>približne </a:t>
            </a:r>
            <a:r>
              <a:rPr lang="en-US" sz="2400" dirty="0">
                <a:solidFill>
                  <a:srgbClr val="333333"/>
                </a:solidFill>
              </a:rPr>
              <a:t>40% </a:t>
            </a:r>
            <a:r>
              <a:rPr lang="sk-SK" sz="2400" dirty="0">
                <a:solidFill>
                  <a:srgbClr val="333333"/>
                </a:solidFill>
              </a:rPr>
              <a:t>detailov príbehu, ktorý sme počuli pred pol hodinou, si už nedokážeme pripomenúť</a:t>
            </a:r>
            <a:r>
              <a:rPr lang="en-US" sz="2400" dirty="0">
                <a:solidFill>
                  <a:srgbClr val="333333"/>
                </a:solidFill>
              </a:rPr>
              <a:t>.</a:t>
            </a:r>
          </a:p>
          <a:p>
            <a:pPr marL="342900" lvl="0" indent="-342900" defTabSz="914400" fontAlgn="base">
              <a:buClr>
                <a:srgbClr val="000000"/>
              </a:buClr>
              <a:buFont typeface="WingDings"/>
              <a:buChar char=""/>
              <a:tabLst>
                <a:tab pos="361950" algn="l"/>
              </a:tabLst>
              <a:defRPr/>
            </a:pPr>
            <a:r>
              <a:rPr lang="sk-SK" sz="2400" dirty="0">
                <a:solidFill>
                  <a:srgbClr val="004992"/>
                </a:solidFill>
              </a:rPr>
              <a:t>Výhoda</a:t>
            </a:r>
            <a:r>
              <a:rPr lang="en-US" sz="2400" dirty="0">
                <a:solidFill>
                  <a:srgbClr val="004992"/>
                </a:solidFill>
              </a:rPr>
              <a:t>: </a:t>
            </a:r>
            <a:r>
              <a:rPr lang="sk-SK" sz="2400" dirty="0">
                <a:solidFill>
                  <a:srgbClr val="333333"/>
                </a:solidFill>
              </a:rPr>
              <a:t>Náš mozog sa nepreťažuje neužitočnými informáciami</a:t>
            </a:r>
            <a:r>
              <a:rPr lang="en-US" sz="2400" dirty="0">
                <a:solidFill>
                  <a:srgbClr val="333333"/>
                </a:solidFill>
              </a:rPr>
              <a:t>. </a:t>
            </a:r>
            <a:r>
              <a:rPr lang="sk-SK" sz="2400" dirty="0">
                <a:solidFill>
                  <a:srgbClr val="333333"/>
                </a:solidFill>
              </a:rPr>
              <a:t>Zabúdame väčšinou informácie, ktoré sú nepotrebné</a:t>
            </a:r>
            <a:r>
              <a:rPr lang="en-US" sz="2400" dirty="0">
                <a:solidFill>
                  <a:srgbClr val="333333"/>
                </a:solidFill>
              </a:rPr>
              <a:t>...</a:t>
            </a:r>
            <a:r>
              <a:rPr lang="sk-SK" sz="2400" i="1" dirty="0">
                <a:solidFill>
                  <a:srgbClr val="004992"/>
                </a:solidFill>
              </a:rPr>
              <a:t>ale</a:t>
            </a:r>
            <a:endParaRPr lang="en-US" sz="2400" i="1" dirty="0">
              <a:solidFill>
                <a:srgbClr val="004992"/>
              </a:solidFill>
            </a:endParaRPr>
          </a:p>
          <a:p>
            <a:pPr marL="342900" lvl="0" indent="-342900" defTabSz="914400" fontAlgn="base">
              <a:buClr>
                <a:srgbClr val="000000"/>
              </a:buClr>
              <a:buFont typeface="WingDings"/>
              <a:buChar char=""/>
              <a:tabLst>
                <a:tab pos="361950" algn="l"/>
              </a:tabLst>
              <a:defRPr/>
            </a:pPr>
            <a:r>
              <a:rPr lang="sk-SK" sz="2400" dirty="0">
                <a:solidFill>
                  <a:srgbClr val="004992"/>
                </a:solidFill>
              </a:rPr>
              <a:t>Nevýhoda</a:t>
            </a:r>
            <a:r>
              <a:rPr lang="en-US" sz="2400" dirty="0">
                <a:solidFill>
                  <a:srgbClr val="004992"/>
                </a:solidFill>
              </a:rPr>
              <a:t>: </a:t>
            </a:r>
            <a:r>
              <a:rPr lang="en-US" sz="2400" dirty="0">
                <a:solidFill>
                  <a:srgbClr val="333333"/>
                </a:solidFill>
              </a:rPr>
              <a:t>... </a:t>
            </a:r>
            <a:r>
              <a:rPr lang="sk-SK" sz="2400" dirty="0">
                <a:solidFill>
                  <a:srgbClr val="333333"/>
                </a:solidFill>
              </a:rPr>
              <a:t>Miznú aj dôležité informácie</a:t>
            </a:r>
            <a:r>
              <a:rPr lang="en-US" sz="2400" dirty="0">
                <a:solidFill>
                  <a:srgbClr val="333333"/>
                </a:solidFill>
              </a:rPr>
              <a:t> (</a:t>
            </a:r>
            <a:r>
              <a:rPr lang="sk-SK" sz="2400" dirty="0">
                <a:solidFill>
                  <a:srgbClr val="333333"/>
                </a:solidFill>
              </a:rPr>
              <a:t>že sme mali schôdzku</a:t>
            </a:r>
            <a:r>
              <a:rPr lang="en-US" sz="2400" dirty="0">
                <a:solidFill>
                  <a:srgbClr val="333333"/>
                </a:solidFill>
              </a:rPr>
              <a:t>, </a:t>
            </a:r>
            <a:r>
              <a:rPr lang="sk-SK" sz="2400" dirty="0">
                <a:solidFill>
                  <a:srgbClr val="333333"/>
                </a:solidFill>
              </a:rPr>
              <a:t>spomienky z dovolenky</a:t>
            </a:r>
            <a:r>
              <a:rPr lang="en-US" sz="2400" dirty="0">
                <a:solidFill>
                  <a:srgbClr val="333333"/>
                </a:solidFill>
              </a:rPr>
              <a:t>, </a:t>
            </a:r>
            <a:r>
              <a:rPr lang="sk-SK" sz="2400" dirty="0">
                <a:solidFill>
                  <a:srgbClr val="333333"/>
                </a:solidFill>
              </a:rPr>
              <a:t>vedomosti získané v škole</a:t>
            </a:r>
            <a:r>
              <a:rPr lang="en-US"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6</a:t>
            </a:fld>
            <a:endParaRPr lang="de-DE" dirty="0">
              <a:latin typeface="+mn-lt"/>
            </a:endParaRPr>
          </a:p>
        </p:txBody>
      </p:sp>
    </p:spTree>
    <p:extLst>
      <p:ext uri="{BB962C8B-B14F-4D97-AF65-F5344CB8AC3E}">
        <p14:creationId xmlns:p14="http://schemas.microsoft.com/office/powerpoint/2010/main" val="32342645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Ako si môžem veci lepšie zapamätať?</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dirty="0">
                <a:solidFill>
                  <a:schemeClr val="tx1"/>
                </a:solidFill>
              </a:rPr>
              <a:t>???</a:t>
            </a:r>
            <a:endParaRPr lang="en-US" sz="2400" dirty="0">
              <a:solidFill>
                <a:schemeClr val="tx1"/>
              </a:solidFill>
            </a:endParaRPr>
          </a:p>
        </p:txBody>
      </p:sp>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7</a:t>
            </a:fld>
            <a:endParaRPr lang="de-DE" dirty="0">
              <a:latin typeface="+mn-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Ako si môžem veci lepšie zapamätať?</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sk-SK" altLang="de-DE" sz="2400">
                <a:solidFill>
                  <a:srgbClr val="333333"/>
                </a:solidFill>
              </a:rPr>
              <a:t>Opakujte a pracujte s</a:t>
            </a:r>
            <a:r>
              <a:rPr lang="en-US" altLang="de-DE" sz="2400">
                <a:solidFill>
                  <a:srgbClr val="333333"/>
                </a:solidFill>
              </a:rPr>
              <a:t> </a:t>
            </a:r>
            <a:r>
              <a:rPr lang="sk-SK" altLang="de-DE" sz="2400">
                <a:solidFill>
                  <a:srgbClr val="004992"/>
                </a:solidFill>
              </a:rPr>
              <a:t>POROZUMENÍM</a:t>
            </a:r>
            <a:endParaRPr lang="en-US" sz="2400" dirty="0"/>
          </a:p>
        </p:txBody>
      </p:sp>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8</a:t>
            </a:fld>
            <a:endParaRPr lang="de-DE" dirty="0">
              <a:latin typeface="+mn-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Ako si môžem veci lepšie zapamätať?</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sk-SK" altLang="de-DE" sz="2400" dirty="0">
                <a:solidFill>
                  <a:srgbClr val="333333"/>
                </a:solidFill>
              </a:rPr>
              <a:t>Opakujte a pracujte s</a:t>
            </a:r>
            <a:r>
              <a:rPr lang="en-US" altLang="de-DE" sz="2400" dirty="0">
                <a:solidFill>
                  <a:srgbClr val="333333"/>
                </a:solidFill>
              </a:rPr>
              <a:t> </a:t>
            </a:r>
            <a:r>
              <a:rPr lang="sk-SK" altLang="de-DE" sz="2400" dirty="0">
                <a:solidFill>
                  <a:srgbClr val="004992"/>
                </a:solidFill>
              </a:rPr>
              <a:t>POROZUMENÍM</a:t>
            </a:r>
            <a:endParaRPr lang="en-US" altLang="de-DE" sz="24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sk-SK" altLang="de-DE" sz="2400" dirty="0">
                <a:solidFill>
                  <a:srgbClr val="333333"/>
                </a:solidFill>
              </a:rPr>
              <a:t>V abstraktnej oblasti</a:t>
            </a:r>
            <a:r>
              <a:rPr lang="en-US" altLang="de-DE" sz="2400" dirty="0">
                <a:solidFill>
                  <a:srgbClr val="333333"/>
                </a:solidFill>
              </a:rPr>
              <a:t>: </a:t>
            </a:r>
            <a:r>
              <a:rPr lang="sk-SK" altLang="de-DE" sz="2400" dirty="0">
                <a:solidFill>
                  <a:srgbClr val="333333"/>
                </a:solidFill>
              </a:rPr>
              <a:t>pokúšajte sa rozmýšľať nad príkladmi alebo jednoduchými mnemotechnickými pomôckami</a:t>
            </a:r>
            <a:r>
              <a:rPr lang="en-US" altLang="de-DE" sz="2400" dirty="0">
                <a:solidFill>
                  <a:srgbClr val="333333"/>
                </a:solidFill>
              </a:rPr>
              <a:t> (</a:t>
            </a:r>
            <a:r>
              <a:rPr lang="sk-SK" altLang="de-DE" sz="2400" dirty="0">
                <a:solidFill>
                  <a:srgbClr val="333333"/>
                </a:solidFill>
              </a:rPr>
              <a:t>napr</a:t>
            </a:r>
            <a:r>
              <a:rPr lang="en-US" altLang="de-DE" sz="2400" dirty="0">
                <a:solidFill>
                  <a:srgbClr val="333333"/>
                </a:solidFill>
              </a:rPr>
              <a:t>. </a:t>
            </a:r>
            <a:r>
              <a:rPr lang="sk-SK" altLang="de-DE" sz="2400" b="1" dirty="0">
                <a:solidFill>
                  <a:srgbClr val="333333"/>
                </a:solidFill>
              </a:rPr>
              <a:t>anó</a:t>
            </a:r>
            <a:r>
              <a:rPr lang="sk-SK" altLang="de-DE" sz="2400" dirty="0">
                <a:solidFill>
                  <a:srgbClr val="333333"/>
                </a:solidFill>
              </a:rPr>
              <a:t>da je kladná, obsahuje slovo </a:t>
            </a:r>
            <a:r>
              <a:rPr lang="sk-SK" altLang="de-DE" sz="2400" b="1" dirty="0">
                <a:solidFill>
                  <a:srgbClr val="333333"/>
                </a:solidFill>
              </a:rPr>
              <a:t>áno</a:t>
            </a:r>
            <a:r>
              <a:rPr lang="sk-SK" altLang="de-DE" sz="2400" dirty="0">
                <a:solidFill>
                  <a:srgbClr val="333333"/>
                </a:solidFill>
              </a:rPr>
              <a:t>;</a:t>
            </a:r>
            <a:r>
              <a:rPr lang="en-US" altLang="de-DE" sz="2400" dirty="0">
                <a:solidFill>
                  <a:srgbClr val="333333"/>
                </a:solidFill>
              </a:rPr>
              <a:t> </a:t>
            </a:r>
            <a:r>
              <a:rPr lang="sk-SK" altLang="de-DE" sz="2400" dirty="0">
                <a:solidFill>
                  <a:srgbClr val="333333"/>
                </a:solidFill>
              </a:rPr>
              <a:t>polomer Zeme? </a:t>
            </a:r>
            <a:r>
              <a:rPr lang="sk-SK" altLang="de-DE" sz="2400" i="1" dirty="0">
                <a:solidFill>
                  <a:srgbClr val="333333"/>
                </a:solidFill>
              </a:rPr>
              <a:t>“</a:t>
            </a:r>
            <a:r>
              <a:rPr lang="sk-SK" altLang="de-DE" sz="2400" b="1" i="1" dirty="0">
                <a:solidFill>
                  <a:srgbClr val="333333"/>
                </a:solidFill>
              </a:rPr>
              <a:t>Še</a:t>
            </a:r>
            <a:r>
              <a:rPr lang="sk-SK" altLang="de-DE" sz="2400" i="1" dirty="0">
                <a:solidFill>
                  <a:srgbClr val="333333"/>
                </a:solidFill>
              </a:rPr>
              <a:t>tri </a:t>
            </a:r>
            <a:r>
              <a:rPr lang="sk-SK" altLang="de-DE" sz="2400" b="1" i="1" dirty="0">
                <a:solidFill>
                  <a:srgbClr val="333333"/>
                </a:solidFill>
              </a:rPr>
              <a:t>se</a:t>
            </a:r>
            <a:r>
              <a:rPr lang="sk-SK" altLang="de-DE" sz="2400" i="1" dirty="0">
                <a:solidFill>
                  <a:srgbClr val="333333"/>
                </a:solidFill>
              </a:rPr>
              <a:t> </a:t>
            </a:r>
            <a:r>
              <a:rPr lang="sk-SK" altLang="de-DE" sz="2400" b="1" i="1" dirty="0">
                <a:solidFill>
                  <a:srgbClr val="333333"/>
                </a:solidFill>
              </a:rPr>
              <a:t>os</a:t>
            </a:r>
            <a:r>
              <a:rPr lang="sk-SK" altLang="de-DE" sz="2400" i="1" dirty="0">
                <a:solidFill>
                  <a:srgbClr val="333333"/>
                </a:solidFill>
              </a:rPr>
              <a:t>le”</a:t>
            </a:r>
            <a:r>
              <a:rPr lang="sk-SK" altLang="de-DE" sz="2400" dirty="0">
                <a:solidFill>
                  <a:srgbClr val="333333"/>
                </a:solidFill>
              </a:rPr>
              <a:t> </a:t>
            </a:r>
            <a:r>
              <a:rPr lang="sk-SK" altLang="de-DE" sz="2400" b="1" dirty="0">
                <a:solidFill>
                  <a:srgbClr val="333333"/>
                </a:solidFill>
              </a:rPr>
              <a:t>- 6378 km </a:t>
            </a:r>
            <a:r>
              <a:rPr lang="sk-SK" altLang="de-DE" sz="2400" dirty="0">
                <a:solidFill>
                  <a:srgbClr val="333333"/>
                </a:solidFill>
              </a:rPr>
              <a:t>(še-6, tri-3, se-7, os-8</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9</a:t>
            </a:fld>
            <a:endParaRPr lang="de-DE" dirty="0">
              <a:latin typeface="+mn-lt"/>
            </a:endParaRPr>
          </a:p>
        </p:txBody>
      </p:sp>
    </p:spTree>
    <p:extLst>
      <p:ext uri="{BB962C8B-B14F-4D97-AF65-F5344CB8AC3E}">
        <p14:creationId xmlns:p14="http://schemas.microsoft.com/office/powerpoint/2010/main" val="34112613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Ako si môžem veci lepšie zapamätať?</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sk-SK" altLang="de-DE" sz="2400" dirty="0">
                <a:solidFill>
                  <a:srgbClr val="333333"/>
                </a:solidFill>
              </a:rPr>
              <a:t>Opakujte a pracujte s</a:t>
            </a:r>
            <a:r>
              <a:rPr lang="en-US" altLang="de-DE" sz="2400" dirty="0">
                <a:solidFill>
                  <a:srgbClr val="333333"/>
                </a:solidFill>
              </a:rPr>
              <a:t> </a:t>
            </a:r>
            <a:r>
              <a:rPr lang="sk-SK" altLang="de-DE" sz="2400" dirty="0">
                <a:solidFill>
                  <a:srgbClr val="004992"/>
                </a:solidFill>
              </a:rPr>
              <a:t>POROZUMENÍM</a:t>
            </a:r>
            <a:endParaRPr lang="en-US" altLang="de-DE" sz="24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sk-SK" altLang="de-DE" sz="2400" dirty="0">
                <a:solidFill>
                  <a:srgbClr val="333333"/>
                </a:solidFill>
              </a:rPr>
              <a:t>V abstraktnej oblasti</a:t>
            </a:r>
            <a:r>
              <a:rPr lang="en-US" altLang="de-DE" sz="2400" dirty="0">
                <a:solidFill>
                  <a:srgbClr val="333333"/>
                </a:solidFill>
              </a:rPr>
              <a:t>: </a:t>
            </a:r>
            <a:r>
              <a:rPr lang="sk-SK" altLang="de-DE" sz="2400" dirty="0">
                <a:solidFill>
                  <a:srgbClr val="333333"/>
                </a:solidFill>
              </a:rPr>
              <a:t>pokúšajte sa rozmýšľať nad príkladmi alebo jednoduchými mnemotechnickými pomôckami</a:t>
            </a:r>
            <a:r>
              <a:rPr lang="en-US" altLang="de-DE" sz="2400" dirty="0">
                <a:solidFill>
                  <a:srgbClr val="333333"/>
                </a:solidFill>
              </a:rPr>
              <a:t> (</a:t>
            </a:r>
            <a:r>
              <a:rPr lang="sk-SK" altLang="de-DE" sz="2400" dirty="0">
                <a:solidFill>
                  <a:srgbClr val="333333"/>
                </a:solidFill>
              </a:rPr>
              <a:t>napr</a:t>
            </a:r>
            <a:r>
              <a:rPr lang="en-US" altLang="de-DE" sz="2400" dirty="0">
                <a:solidFill>
                  <a:srgbClr val="333333"/>
                </a:solidFill>
              </a:rPr>
              <a:t>. </a:t>
            </a:r>
            <a:r>
              <a:rPr lang="sk-SK" altLang="de-DE" sz="2400" b="1" dirty="0">
                <a:solidFill>
                  <a:srgbClr val="333333"/>
                </a:solidFill>
              </a:rPr>
              <a:t>anó</a:t>
            </a:r>
            <a:r>
              <a:rPr lang="sk-SK" altLang="de-DE" sz="2400" dirty="0">
                <a:solidFill>
                  <a:srgbClr val="333333"/>
                </a:solidFill>
              </a:rPr>
              <a:t>da je kladná, obsahuje slovo </a:t>
            </a:r>
            <a:r>
              <a:rPr lang="sk-SK" altLang="de-DE" sz="2400" b="1" dirty="0">
                <a:solidFill>
                  <a:srgbClr val="333333"/>
                </a:solidFill>
              </a:rPr>
              <a:t>áno</a:t>
            </a:r>
            <a:r>
              <a:rPr lang="sk-SK" altLang="de-DE" sz="2400" dirty="0">
                <a:solidFill>
                  <a:srgbClr val="333333"/>
                </a:solidFill>
              </a:rPr>
              <a:t>;</a:t>
            </a:r>
            <a:r>
              <a:rPr lang="en-US" altLang="de-DE" sz="2400" dirty="0">
                <a:solidFill>
                  <a:srgbClr val="333333"/>
                </a:solidFill>
              </a:rPr>
              <a:t> </a:t>
            </a:r>
            <a:r>
              <a:rPr lang="sk-SK" altLang="de-DE" sz="2400" dirty="0">
                <a:solidFill>
                  <a:srgbClr val="333333"/>
                </a:solidFill>
              </a:rPr>
              <a:t>polomer Zeme? </a:t>
            </a:r>
            <a:r>
              <a:rPr lang="sk-SK" altLang="de-DE" sz="2400" i="1" dirty="0">
                <a:solidFill>
                  <a:srgbClr val="333333"/>
                </a:solidFill>
              </a:rPr>
              <a:t>“</a:t>
            </a:r>
            <a:r>
              <a:rPr lang="sk-SK" altLang="de-DE" sz="2400" b="1" i="1" dirty="0">
                <a:solidFill>
                  <a:srgbClr val="333333"/>
                </a:solidFill>
              </a:rPr>
              <a:t>Še</a:t>
            </a:r>
            <a:r>
              <a:rPr lang="sk-SK" altLang="de-DE" sz="2400" i="1" dirty="0">
                <a:solidFill>
                  <a:srgbClr val="333333"/>
                </a:solidFill>
              </a:rPr>
              <a:t>tri </a:t>
            </a:r>
            <a:r>
              <a:rPr lang="sk-SK" altLang="de-DE" sz="2400" b="1" i="1" dirty="0">
                <a:solidFill>
                  <a:srgbClr val="333333"/>
                </a:solidFill>
              </a:rPr>
              <a:t>se</a:t>
            </a:r>
            <a:r>
              <a:rPr lang="sk-SK" altLang="de-DE" sz="2400" i="1" dirty="0">
                <a:solidFill>
                  <a:srgbClr val="333333"/>
                </a:solidFill>
              </a:rPr>
              <a:t> </a:t>
            </a:r>
            <a:r>
              <a:rPr lang="sk-SK" altLang="de-DE" sz="2400" b="1" i="1" dirty="0">
                <a:solidFill>
                  <a:srgbClr val="333333"/>
                </a:solidFill>
              </a:rPr>
              <a:t>os</a:t>
            </a:r>
            <a:r>
              <a:rPr lang="sk-SK" altLang="de-DE" sz="2400" i="1" dirty="0">
                <a:solidFill>
                  <a:srgbClr val="333333"/>
                </a:solidFill>
              </a:rPr>
              <a:t>le”</a:t>
            </a:r>
            <a:r>
              <a:rPr lang="sk-SK" altLang="de-DE" sz="2400" dirty="0">
                <a:solidFill>
                  <a:srgbClr val="333333"/>
                </a:solidFill>
              </a:rPr>
              <a:t> </a:t>
            </a:r>
            <a:r>
              <a:rPr lang="sk-SK" altLang="de-DE" sz="2400" b="1" dirty="0">
                <a:solidFill>
                  <a:srgbClr val="333333"/>
                </a:solidFill>
              </a:rPr>
              <a:t>- 6378 km </a:t>
            </a:r>
            <a:r>
              <a:rPr lang="sk-SK" altLang="de-DE" sz="2400" dirty="0">
                <a:solidFill>
                  <a:srgbClr val="333333"/>
                </a:solidFill>
              </a:rPr>
              <a:t>(še-6, tri-3, se-7, os-8</a:t>
            </a:r>
            <a:r>
              <a:rPr lang="en-US"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sk-SK" altLang="de-DE" sz="2400" dirty="0">
                <a:solidFill>
                  <a:srgbClr val="333333"/>
                </a:solidFill>
              </a:rPr>
              <a:t>Kombinujte nové informácie s existujúcimi vedomosťami</a:t>
            </a:r>
            <a:endParaRPr lang="en-US" sz="2400" dirty="0"/>
          </a:p>
        </p:txBody>
      </p:sp>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10</a:t>
            </a:fld>
            <a:endParaRPr lang="de-DE" dirty="0">
              <a:latin typeface="+mn-lt"/>
            </a:endParaRPr>
          </a:p>
        </p:txBody>
      </p:sp>
    </p:spTree>
    <p:extLst>
      <p:ext uri="{BB962C8B-B14F-4D97-AF65-F5344CB8AC3E}">
        <p14:creationId xmlns:p14="http://schemas.microsoft.com/office/powerpoint/2010/main" val="3526177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Ako si môžem veci lepšie zapamätať?</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sk-SK" altLang="de-DE" sz="2400" dirty="0">
                <a:solidFill>
                  <a:srgbClr val="333333"/>
                </a:solidFill>
              </a:rPr>
              <a:t>Opakujte a pracujte s</a:t>
            </a:r>
            <a:r>
              <a:rPr lang="en-US" altLang="de-DE" sz="2400" dirty="0">
                <a:solidFill>
                  <a:srgbClr val="333333"/>
                </a:solidFill>
              </a:rPr>
              <a:t> </a:t>
            </a:r>
            <a:r>
              <a:rPr lang="sk-SK" altLang="de-DE" sz="2400" dirty="0">
                <a:solidFill>
                  <a:srgbClr val="004992"/>
                </a:solidFill>
              </a:rPr>
              <a:t>POROZUMENÍM</a:t>
            </a:r>
            <a:endParaRPr lang="en-US" altLang="de-DE" sz="24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sk-SK" altLang="de-DE" sz="2400" dirty="0">
                <a:solidFill>
                  <a:srgbClr val="333333"/>
                </a:solidFill>
              </a:rPr>
              <a:t>V abstraktnej oblasti</a:t>
            </a:r>
            <a:r>
              <a:rPr lang="en-US" altLang="de-DE" sz="2400" dirty="0">
                <a:solidFill>
                  <a:srgbClr val="333333"/>
                </a:solidFill>
              </a:rPr>
              <a:t>: </a:t>
            </a:r>
            <a:r>
              <a:rPr lang="sk-SK" altLang="de-DE" sz="2400" dirty="0">
                <a:solidFill>
                  <a:srgbClr val="333333"/>
                </a:solidFill>
              </a:rPr>
              <a:t>pokúšajte sa rozmýšľať nad príkladmi alebo jednoduchými mnemotechnickými pomôckami</a:t>
            </a:r>
            <a:r>
              <a:rPr lang="en-US" altLang="de-DE" sz="2400" dirty="0">
                <a:solidFill>
                  <a:srgbClr val="333333"/>
                </a:solidFill>
              </a:rPr>
              <a:t> (</a:t>
            </a:r>
            <a:r>
              <a:rPr lang="sk-SK" altLang="de-DE" sz="2400" dirty="0">
                <a:solidFill>
                  <a:srgbClr val="333333"/>
                </a:solidFill>
              </a:rPr>
              <a:t>napr</a:t>
            </a:r>
            <a:r>
              <a:rPr lang="en-US" altLang="de-DE" sz="2400" dirty="0">
                <a:solidFill>
                  <a:srgbClr val="333333"/>
                </a:solidFill>
              </a:rPr>
              <a:t>. </a:t>
            </a:r>
            <a:r>
              <a:rPr lang="sk-SK" altLang="de-DE" sz="2400" b="1" dirty="0">
                <a:solidFill>
                  <a:srgbClr val="333333"/>
                </a:solidFill>
              </a:rPr>
              <a:t>anó</a:t>
            </a:r>
            <a:r>
              <a:rPr lang="sk-SK" altLang="de-DE" sz="2400" dirty="0">
                <a:solidFill>
                  <a:srgbClr val="333333"/>
                </a:solidFill>
              </a:rPr>
              <a:t>da je kladná, obsahuje slovo </a:t>
            </a:r>
            <a:r>
              <a:rPr lang="sk-SK" altLang="de-DE" sz="2400" b="1" dirty="0">
                <a:solidFill>
                  <a:srgbClr val="333333"/>
                </a:solidFill>
              </a:rPr>
              <a:t>áno</a:t>
            </a:r>
            <a:r>
              <a:rPr lang="sk-SK" altLang="de-DE" sz="2400" dirty="0">
                <a:solidFill>
                  <a:srgbClr val="333333"/>
                </a:solidFill>
              </a:rPr>
              <a:t>;</a:t>
            </a:r>
            <a:r>
              <a:rPr lang="en-US" altLang="de-DE" sz="2400" dirty="0">
                <a:solidFill>
                  <a:srgbClr val="333333"/>
                </a:solidFill>
              </a:rPr>
              <a:t> </a:t>
            </a:r>
            <a:r>
              <a:rPr lang="sk-SK" altLang="de-DE" sz="2400" dirty="0">
                <a:solidFill>
                  <a:srgbClr val="333333"/>
                </a:solidFill>
              </a:rPr>
              <a:t>polomer Zeme? </a:t>
            </a:r>
            <a:r>
              <a:rPr lang="sk-SK" altLang="de-DE" sz="2400" i="1" dirty="0">
                <a:solidFill>
                  <a:srgbClr val="333333"/>
                </a:solidFill>
              </a:rPr>
              <a:t>“</a:t>
            </a:r>
            <a:r>
              <a:rPr lang="sk-SK" altLang="de-DE" sz="2400" b="1" i="1" dirty="0">
                <a:solidFill>
                  <a:srgbClr val="333333"/>
                </a:solidFill>
              </a:rPr>
              <a:t>Še</a:t>
            </a:r>
            <a:r>
              <a:rPr lang="sk-SK" altLang="de-DE" sz="2400" i="1" dirty="0">
                <a:solidFill>
                  <a:srgbClr val="333333"/>
                </a:solidFill>
              </a:rPr>
              <a:t>tri </a:t>
            </a:r>
            <a:r>
              <a:rPr lang="sk-SK" altLang="de-DE" sz="2400" b="1" i="1" dirty="0">
                <a:solidFill>
                  <a:srgbClr val="333333"/>
                </a:solidFill>
              </a:rPr>
              <a:t>se</a:t>
            </a:r>
            <a:r>
              <a:rPr lang="sk-SK" altLang="de-DE" sz="2400" i="1" dirty="0">
                <a:solidFill>
                  <a:srgbClr val="333333"/>
                </a:solidFill>
              </a:rPr>
              <a:t> </a:t>
            </a:r>
            <a:r>
              <a:rPr lang="sk-SK" altLang="de-DE" sz="2400" b="1" i="1" dirty="0">
                <a:solidFill>
                  <a:srgbClr val="333333"/>
                </a:solidFill>
              </a:rPr>
              <a:t>os</a:t>
            </a:r>
            <a:r>
              <a:rPr lang="sk-SK" altLang="de-DE" sz="2400" i="1" dirty="0">
                <a:solidFill>
                  <a:srgbClr val="333333"/>
                </a:solidFill>
              </a:rPr>
              <a:t>le”</a:t>
            </a:r>
            <a:r>
              <a:rPr lang="sk-SK" altLang="de-DE" sz="2400" dirty="0">
                <a:solidFill>
                  <a:srgbClr val="333333"/>
                </a:solidFill>
              </a:rPr>
              <a:t> </a:t>
            </a:r>
            <a:r>
              <a:rPr lang="sk-SK" altLang="de-DE" sz="2400" b="1" dirty="0">
                <a:solidFill>
                  <a:srgbClr val="333333"/>
                </a:solidFill>
              </a:rPr>
              <a:t>- 6378 km </a:t>
            </a:r>
            <a:r>
              <a:rPr lang="sk-SK" altLang="de-DE" sz="2400" dirty="0">
                <a:solidFill>
                  <a:srgbClr val="333333"/>
                </a:solidFill>
              </a:rPr>
              <a:t>(še-6, tri-3, se-7, os-8</a:t>
            </a:r>
            <a:r>
              <a:rPr lang="en-US"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sk-SK" altLang="de-DE" sz="2400" dirty="0">
                <a:solidFill>
                  <a:srgbClr val="333333"/>
                </a:solidFill>
              </a:rPr>
              <a:t>Kombinujte nové informácie s existujúcimi vedomosťami</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sk-SK" altLang="de-DE" sz="2400" dirty="0">
                <a:solidFill>
                  <a:srgbClr val="333333"/>
                </a:solidFill>
              </a:rPr>
              <a:t>Neštudujte príliš dlho bez prestávky</a:t>
            </a:r>
            <a:endParaRPr lang="en-US" sz="2400" dirty="0"/>
          </a:p>
        </p:txBody>
      </p:sp>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11</a:t>
            </a:fld>
            <a:endParaRPr lang="de-DE" dirty="0">
              <a:latin typeface="+mn-lt"/>
            </a:endParaRPr>
          </a:p>
        </p:txBody>
      </p:sp>
    </p:spTree>
    <p:extLst>
      <p:ext uri="{BB962C8B-B14F-4D97-AF65-F5344CB8AC3E}">
        <p14:creationId xmlns:p14="http://schemas.microsoft.com/office/powerpoint/2010/main" val="26283584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Ako si môžem veci lepšie zapamätať?</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sk-SK" altLang="de-DE" sz="2400" dirty="0">
                <a:solidFill>
                  <a:srgbClr val="333333"/>
                </a:solidFill>
              </a:rPr>
              <a:t>Opakujte a pracujte s</a:t>
            </a:r>
            <a:r>
              <a:rPr lang="en-US" altLang="de-DE" sz="2400" dirty="0">
                <a:solidFill>
                  <a:srgbClr val="333333"/>
                </a:solidFill>
              </a:rPr>
              <a:t> </a:t>
            </a:r>
            <a:r>
              <a:rPr lang="sk-SK" altLang="de-DE" sz="2400" dirty="0">
                <a:solidFill>
                  <a:srgbClr val="004992"/>
                </a:solidFill>
              </a:rPr>
              <a:t>POROZUMENÍM</a:t>
            </a:r>
            <a:endParaRPr lang="en-US" altLang="de-DE" sz="24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sk-SK" altLang="de-DE" sz="2400" dirty="0">
                <a:solidFill>
                  <a:srgbClr val="333333"/>
                </a:solidFill>
              </a:rPr>
              <a:t>V abstraktnej oblasti</a:t>
            </a:r>
            <a:r>
              <a:rPr lang="en-US" altLang="de-DE" sz="2400" dirty="0">
                <a:solidFill>
                  <a:srgbClr val="333333"/>
                </a:solidFill>
              </a:rPr>
              <a:t>: </a:t>
            </a:r>
            <a:r>
              <a:rPr lang="sk-SK" altLang="de-DE" sz="2400" dirty="0">
                <a:solidFill>
                  <a:srgbClr val="333333"/>
                </a:solidFill>
              </a:rPr>
              <a:t>pokúšajte sa rozmýšľať nad príkladmi alebo jednoduchými mnemotechnickými pomôckami</a:t>
            </a:r>
            <a:r>
              <a:rPr lang="en-US" altLang="de-DE" sz="2400" dirty="0">
                <a:solidFill>
                  <a:srgbClr val="333333"/>
                </a:solidFill>
              </a:rPr>
              <a:t> (</a:t>
            </a:r>
            <a:r>
              <a:rPr lang="sk-SK" altLang="de-DE" sz="2400" dirty="0">
                <a:solidFill>
                  <a:srgbClr val="333333"/>
                </a:solidFill>
              </a:rPr>
              <a:t>napr</a:t>
            </a:r>
            <a:r>
              <a:rPr lang="en-US" altLang="de-DE" sz="2400" dirty="0">
                <a:solidFill>
                  <a:srgbClr val="333333"/>
                </a:solidFill>
              </a:rPr>
              <a:t>. </a:t>
            </a:r>
            <a:r>
              <a:rPr lang="sk-SK" altLang="de-DE" sz="2400" b="1" dirty="0">
                <a:solidFill>
                  <a:srgbClr val="333333"/>
                </a:solidFill>
              </a:rPr>
              <a:t>anó</a:t>
            </a:r>
            <a:r>
              <a:rPr lang="sk-SK" altLang="de-DE" sz="2400" dirty="0">
                <a:solidFill>
                  <a:srgbClr val="333333"/>
                </a:solidFill>
              </a:rPr>
              <a:t>da je kladná, obsahuje slovo </a:t>
            </a:r>
            <a:r>
              <a:rPr lang="sk-SK" altLang="de-DE" sz="2400" b="1" dirty="0">
                <a:solidFill>
                  <a:srgbClr val="333333"/>
                </a:solidFill>
              </a:rPr>
              <a:t>áno</a:t>
            </a:r>
            <a:r>
              <a:rPr lang="sk-SK" altLang="de-DE" sz="2400" dirty="0">
                <a:solidFill>
                  <a:srgbClr val="333333"/>
                </a:solidFill>
              </a:rPr>
              <a:t>;</a:t>
            </a:r>
            <a:r>
              <a:rPr lang="en-US" altLang="de-DE" sz="2400" dirty="0">
                <a:solidFill>
                  <a:srgbClr val="333333"/>
                </a:solidFill>
              </a:rPr>
              <a:t> </a:t>
            </a:r>
            <a:r>
              <a:rPr lang="sk-SK" altLang="de-DE" sz="2400" dirty="0">
                <a:solidFill>
                  <a:srgbClr val="333333"/>
                </a:solidFill>
              </a:rPr>
              <a:t>polomer Zeme? </a:t>
            </a:r>
            <a:r>
              <a:rPr lang="sk-SK" altLang="de-DE" sz="2400" i="1" dirty="0">
                <a:solidFill>
                  <a:srgbClr val="333333"/>
                </a:solidFill>
              </a:rPr>
              <a:t>“</a:t>
            </a:r>
            <a:r>
              <a:rPr lang="sk-SK" altLang="de-DE" sz="2400" b="1" i="1" dirty="0">
                <a:solidFill>
                  <a:srgbClr val="333333"/>
                </a:solidFill>
              </a:rPr>
              <a:t>Še</a:t>
            </a:r>
            <a:r>
              <a:rPr lang="sk-SK" altLang="de-DE" sz="2400" i="1" dirty="0">
                <a:solidFill>
                  <a:srgbClr val="333333"/>
                </a:solidFill>
              </a:rPr>
              <a:t>tri </a:t>
            </a:r>
            <a:r>
              <a:rPr lang="sk-SK" altLang="de-DE" sz="2400" b="1" i="1" dirty="0">
                <a:solidFill>
                  <a:srgbClr val="333333"/>
                </a:solidFill>
              </a:rPr>
              <a:t>se</a:t>
            </a:r>
            <a:r>
              <a:rPr lang="sk-SK" altLang="de-DE" sz="2400" i="1" dirty="0">
                <a:solidFill>
                  <a:srgbClr val="333333"/>
                </a:solidFill>
              </a:rPr>
              <a:t> </a:t>
            </a:r>
            <a:r>
              <a:rPr lang="sk-SK" altLang="de-DE" sz="2400" b="1" i="1" dirty="0">
                <a:solidFill>
                  <a:srgbClr val="333333"/>
                </a:solidFill>
              </a:rPr>
              <a:t>os</a:t>
            </a:r>
            <a:r>
              <a:rPr lang="sk-SK" altLang="de-DE" sz="2400" i="1" dirty="0">
                <a:solidFill>
                  <a:srgbClr val="333333"/>
                </a:solidFill>
              </a:rPr>
              <a:t>le”</a:t>
            </a:r>
            <a:r>
              <a:rPr lang="sk-SK" altLang="de-DE" sz="2400" dirty="0">
                <a:solidFill>
                  <a:srgbClr val="333333"/>
                </a:solidFill>
              </a:rPr>
              <a:t> </a:t>
            </a:r>
            <a:r>
              <a:rPr lang="sk-SK" altLang="de-DE" sz="2400" b="1" dirty="0">
                <a:solidFill>
                  <a:srgbClr val="333333"/>
                </a:solidFill>
              </a:rPr>
              <a:t>- 6378 km </a:t>
            </a:r>
            <a:r>
              <a:rPr lang="sk-SK" altLang="de-DE" sz="2400" dirty="0">
                <a:solidFill>
                  <a:srgbClr val="333333"/>
                </a:solidFill>
              </a:rPr>
              <a:t>(še-6, tri-3, se-7, os-8</a:t>
            </a:r>
            <a:r>
              <a:rPr lang="en-US"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sk-SK" altLang="de-DE" sz="2400" dirty="0">
                <a:solidFill>
                  <a:srgbClr val="333333"/>
                </a:solidFill>
              </a:rPr>
              <a:t>Kombinujte nové informácie s existujúcimi vedomosťami</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sk-SK" altLang="de-DE" sz="2400" dirty="0">
                <a:solidFill>
                  <a:srgbClr val="333333"/>
                </a:solidFill>
              </a:rPr>
              <a:t>Neštudujte príliš dlho bez prestávky</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sk-SK" altLang="de-DE" sz="2400" dirty="0">
                <a:solidFill>
                  <a:srgbClr val="333333"/>
                </a:solidFill>
              </a:rPr>
              <a:t>Nepite alkohol</a:t>
            </a:r>
            <a:endParaRPr lang="en-US" sz="2400" dirty="0"/>
          </a:p>
        </p:txBody>
      </p:sp>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12</a:t>
            </a:fld>
            <a:endParaRPr lang="de-DE" dirty="0">
              <a:latin typeface="+mn-lt"/>
            </a:endParaRPr>
          </a:p>
        </p:txBody>
      </p:sp>
    </p:spTree>
    <p:extLst>
      <p:ext uri="{BB962C8B-B14F-4D97-AF65-F5344CB8AC3E}">
        <p14:creationId xmlns:p14="http://schemas.microsoft.com/office/powerpoint/2010/main" val="39087036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Ako si môžem veci lepšie zapamätať?</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sk-SK" altLang="de-DE" sz="2400" dirty="0">
                <a:solidFill>
                  <a:srgbClr val="333333"/>
                </a:solidFill>
              </a:rPr>
              <a:t>Opakujte a pracujte s</a:t>
            </a:r>
            <a:r>
              <a:rPr lang="en-US" altLang="de-DE" sz="2400" dirty="0">
                <a:solidFill>
                  <a:srgbClr val="333333"/>
                </a:solidFill>
              </a:rPr>
              <a:t> </a:t>
            </a:r>
            <a:r>
              <a:rPr lang="sk-SK" altLang="de-DE" sz="2400" dirty="0">
                <a:solidFill>
                  <a:srgbClr val="004992"/>
                </a:solidFill>
              </a:rPr>
              <a:t>POROZUMENÍM</a:t>
            </a:r>
            <a:endParaRPr lang="en-US" altLang="de-DE" sz="24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sk-SK" altLang="de-DE" sz="2400" dirty="0">
                <a:solidFill>
                  <a:srgbClr val="333333"/>
                </a:solidFill>
              </a:rPr>
              <a:t>V abstraktnej oblasti</a:t>
            </a:r>
            <a:r>
              <a:rPr lang="en-US" altLang="de-DE" sz="2400" dirty="0">
                <a:solidFill>
                  <a:srgbClr val="333333"/>
                </a:solidFill>
              </a:rPr>
              <a:t>: </a:t>
            </a:r>
            <a:r>
              <a:rPr lang="sk-SK" altLang="de-DE" sz="2400" dirty="0">
                <a:solidFill>
                  <a:srgbClr val="333333"/>
                </a:solidFill>
              </a:rPr>
              <a:t>pokúšajte sa rozmýšľať nad príkladmi alebo jednoduchými mnemotechnickými pomôckami</a:t>
            </a:r>
            <a:r>
              <a:rPr lang="en-US" altLang="de-DE" sz="2400" dirty="0">
                <a:solidFill>
                  <a:srgbClr val="333333"/>
                </a:solidFill>
              </a:rPr>
              <a:t> (</a:t>
            </a:r>
            <a:r>
              <a:rPr lang="sk-SK" altLang="de-DE" sz="2400" dirty="0">
                <a:solidFill>
                  <a:srgbClr val="333333"/>
                </a:solidFill>
              </a:rPr>
              <a:t>napr</a:t>
            </a:r>
            <a:r>
              <a:rPr lang="en-US" altLang="de-DE" sz="2400" dirty="0">
                <a:solidFill>
                  <a:srgbClr val="333333"/>
                </a:solidFill>
              </a:rPr>
              <a:t>. </a:t>
            </a:r>
            <a:r>
              <a:rPr lang="sk-SK" altLang="de-DE" sz="2400" b="1" dirty="0">
                <a:solidFill>
                  <a:srgbClr val="333333"/>
                </a:solidFill>
              </a:rPr>
              <a:t>anó</a:t>
            </a:r>
            <a:r>
              <a:rPr lang="sk-SK" altLang="de-DE" sz="2400" dirty="0">
                <a:solidFill>
                  <a:srgbClr val="333333"/>
                </a:solidFill>
              </a:rPr>
              <a:t>da je kladná, obsahuje slovo </a:t>
            </a:r>
            <a:r>
              <a:rPr lang="sk-SK" altLang="de-DE" sz="2400" b="1" dirty="0">
                <a:solidFill>
                  <a:srgbClr val="333333"/>
                </a:solidFill>
              </a:rPr>
              <a:t>áno</a:t>
            </a:r>
            <a:r>
              <a:rPr lang="sk-SK" altLang="de-DE" sz="2400" dirty="0">
                <a:solidFill>
                  <a:srgbClr val="333333"/>
                </a:solidFill>
              </a:rPr>
              <a:t>;</a:t>
            </a:r>
            <a:r>
              <a:rPr lang="en-US" altLang="de-DE" sz="2400" dirty="0">
                <a:solidFill>
                  <a:srgbClr val="333333"/>
                </a:solidFill>
              </a:rPr>
              <a:t> </a:t>
            </a:r>
            <a:r>
              <a:rPr lang="sk-SK" altLang="de-DE" sz="2400" dirty="0">
                <a:solidFill>
                  <a:srgbClr val="333333"/>
                </a:solidFill>
              </a:rPr>
              <a:t>polomer Zeme? </a:t>
            </a:r>
            <a:r>
              <a:rPr lang="sk-SK" altLang="de-DE" sz="2400" i="1" dirty="0">
                <a:solidFill>
                  <a:srgbClr val="333333"/>
                </a:solidFill>
              </a:rPr>
              <a:t>“</a:t>
            </a:r>
            <a:r>
              <a:rPr lang="sk-SK" altLang="de-DE" sz="2400" b="1" i="1" dirty="0">
                <a:solidFill>
                  <a:srgbClr val="333333"/>
                </a:solidFill>
              </a:rPr>
              <a:t>Še</a:t>
            </a:r>
            <a:r>
              <a:rPr lang="sk-SK" altLang="de-DE" sz="2400" i="1" dirty="0">
                <a:solidFill>
                  <a:srgbClr val="333333"/>
                </a:solidFill>
              </a:rPr>
              <a:t>tri </a:t>
            </a:r>
            <a:r>
              <a:rPr lang="sk-SK" altLang="de-DE" sz="2400" b="1" i="1" dirty="0">
                <a:solidFill>
                  <a:srgbClr val="333333"/>
                </a:solidFill>
              </a:rPr>
              <a:t>se</a:t>
            </a:r>
            <a:r>
              <a:rPr lang="sk-SK" altLang="de-DE" sz="2400" i="1" dirty="0">
                <a:solidFill>
                  <a:srgbClr val="333333"/>
                </a:solidFill>
              </a:rPr>
              <a:t> </a:t>
            </a:r>
            <a:r>
              <a:rPr lang="sk-SK" altLang="de-DE" sz="2400" b="1" i="1" dirty="0">
                <a:solidFill>
                  <a:srgbClr val="333333"/>
                </a:solidFill>
              </a:rPr>
              <a:t>os</a:t>
            </a:r>
            <a:r>
              <a:rPr lang="sk-SK" altLang="de-DE" sz="2400" i="1" dirty="0">
                <a:solidFill>
                  <a:srgbClr val="333333"/>
                </a:solidFill>
              </a:rPr>
              <a:t>le”</a:t>
            </a:r>
            <a:r>
              <a:rPr lang="sk-SK" altLang="de-DE" sz="2400" dirty="0">
                <a:solidFill>
                  <a:srgbClr val="333333"/>
                </a:solidFill>
              </a:rPr>
              <a:t> </a:t>
            </a:r>
            <a:r>
              <a:rPr lang="sk-SK" altLang="de-DE" sz="2400" b="1" dirty="0">
                <a:solidFill>
                  <a:srgbClr val="333333"/>
                </a:solidFill>
              </a:rPr>
              <a:t>- 6378 km </a:t>
            </a:r>
            <a:r>
              <a:rPr lang="sk-SK" altLang="de-DE" sz="2400" dirty="0">
                <a:solidFill>
                  <a:srgbClr val="333333"/>
                </a:solidFill>
              </a:rPr>
              <a:t>(še-6, tri-3, se-7, os-8</a:t>
            </a:r>
            <a:r>
              <a:rPr lang="en-US"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sk-SK" altLang="de-DE" sz="2400" dirty="0">
                <a:solidFill>
                  <a:srgbClr val="333333"/>
                </a:solidFill>
              </a:rPr>
              <a:t>Kombinujte nové informácie s existujúcimi vedomosťami</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sk-SK" altLang="de-DE" sz="2400" dirty="0">
                <a:solidFill>
                  <a:srgbClr val="333333"/>
                </a:solidFill>
              </a:rPr>
              <a:t>Neštudujte príliš dlho bez prestávky</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sk-SK" altLang="de-DE" sz="2400" dirty="0">
                <a:solidFill>
                  <a:srgbClr val="333333"/>
                </a:solidFill>
              </a:rPr>
              <a:t>Nepite alkohol</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sk-SK" altLang="de-DE" sz="2400" dirty="0">
                <a:solidFill>
                  <a:srgbClr val="333333"/>
                </a:solidFill>
              </a:rPr>
              <a:t>Po učení sa choďte spať </a:t>
            </a:r>
            <a:r>
              <a:rPr lang="en-US" altLang="de-DE" sz="2400" dirty="0">
                <a:solidFill>
                  <a:srgbClr val="333333"/>
                </a:solidFill>
              </a:rPr>
              <a:t>(</a:t>
            </a:r>
            <a:r>
              <a:rPr lang="sk-SK" altLang="de-DE" sz="2400" dirty="0">
                <a:solidFill>
                  <a:srgbClr val="333333"/>
                </a:solidFill>
              </a:rPr>
              <a:t>bez ďalšieho rozptyľovania sa</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13</a:t>
            </a:fld>
            <a:endParaRPr lang="de-DE" dirty="0">
              <a:latin typeface="+mn-lt"/>
            </a:endParaRPr>
          </a:p>
        </p:txBody>
      </p:sp>
    </p:spTree>
    <p:extLst>
      <p:ext uri="{BB962C8B-B14F-4D97-AF65-F5344CB8AC3E}">
        <p14:creationId xmlns:p14="http://schemas.microsoft.com/office/powerpoint/2010/main" val="24680242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Ako si môžem veci lepšie zapamätať?</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sk-SK" altLang="de-DE" sz="2400" dirty="0">
                <a:solidFill>
                  <a:srgbClr val="333333"/>
                </a:solidFill>
              </a:rPr>
              <a:t>Opakujte a pracujte s</a:t>
            </a:r>
            <a:r>
              <a:rPr lang="en-US" altLang="de-DE" sz="2400" dirty="0">
                <a:solidFill>
                  <a:srgbClr val="333333"/>
                </a:solidFill>
              </a:rPr>
              <a:t> </a:t>
            </a:r>
            <a:r>
              <a:rPr lang="sk-SK" altLang="de-DE" sz="2400" dirty="0">
                <a:solidFill>
                  <a:srgbClr val="004992"/>
                </a:solidFill>
              </a:rPr>
              <a:t>POROZUMENÍM</a:t>
            </a:r>
            <a:endParaRPr lang="en-US" altLang="de-DE" sz="24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sk-SK" altLang="de-DE" sz="2400" dirty="0">
                <a:solidFill>
                  <a:srgbClr val="333333"/>
                </a:solidFill>
              </a:rPr>
              <a:t>V abstraktnej oblasti</a:t>
            </a:r>
            <a:r>
              <a:rPr lang="en-US" altLang="de-DE" sz="2400" dirty="0">
                <a:solidFill>
                  <a:srgbClr val="333333"/>
                </a:solidFill>
              </a:rPr>
              <a:t>: </a:t>
            </a:r>
            <a:r>
              <a:rPr lang="sk-SK" altLang="de-DE" sz="2400" dirty="0">
                <a:solidFill>
                  <a:srgbClr val="333333"/>
                </a:solidFill>
              </a:rPr>
              <a:t>pokúšajte sa rozmýšľať nad príkladmi alebo jednoduchými mnemotechnickými pomôckami</a:t>
            </a:r>
            <a:r>
              <a:rPr lang="en-US" altLang="de-DE" sz="2400" dirty="0">
                <a:solidFill>
                  <a:srgbClr val="333333"/>
                </a:solidFill>
              </a:rPr>
              <a:t> (</a:t>
            </a:r>
            <a:r>
              <a:rPr lang="sk-SK" altLang="de-DE" sz="2400" dirty="0">
                <a:solidFill>
                  <a:srgbClr val="333333"/>
                </a:solidFill>
              </a:rPr>
              <a:t>napr</a:t>
            </a:r>
            <a:r>
              <a:rPr lang="en-US" altLang="de-DE" sz="2400" dirty="0">
                <a:solidFill>
                  <a:srgbClr val="333333"/>
                </a:solidFill>
              </a:rPr>
              <a:t>. </a:t>
            </a:r>
            <a:r>
              <a:rPr lang="sk-SK" altLang="de-DE" sz="2400" b="1" dirty="0">
                <a:solidFill>
                  <a:srgbClr val="333333"/>
                </a:solidFill>
              </a:rPr>
              <a:t>anó</a:t>
            </a:r>
            <a:r>
              <a:rPr lang="sk-SK" altLang="de-DE" sz="2400" dirty="0">
                <a:solidFill>
                  <a:srgbClr val="333333"/>
                </a:solidFill>
              </a:rPr>
              <a:t>da je kladná, obsahuje slovo </a:t>
            </a:r>
            <a:r>
              <a:rPr lang="sk-SK" altLang="de-DE" sz="2400" b="1" dirty="0">
                <a:solidFill>
                  <a:srgbClr val="333333"/>
                </a:solidFill>
              </a:rPr>
              <a:t>áno</a:t>
            </a:r>
            <a:r>
              <a:rPr lang="sk-SK" altLang="de-DE" sz="2400" dirty="0">
                <a:solidFill>
                  <a:srgbClr val="333333"/>
                </a:solidFill>
              </a:rPr>
              <a:t>;</a:t>
            </a:r>
            <a:r>
              <a:rPr lang="en-US" altLang="de-DE" sz="2400" dirty="0">
                <a:solidFill>
                  <a:srgbClr val="333333"/>
                </a:solidFill>
              </a:rPr>
              <a:t> </a:t>
            </a:r>
            <a:r>
              <a:rPr lang="sk-SK" altLang="de-DE" sz="2400" dirty="0">
                <a:solidFill>
                  <a:srgbClr val="333333"/>
                </a:solidFill>
              </a:rPr>
              <a:t>polomer Zeme? </a:t>
            </a:r>
            <a:r>
              <a:rPr lang="sk-SK" altLang="de-DE" sz="2400" i="1" dirty="0">
                <a:solidFill>
                  <a:srgbClr val="333333"/>
                </a:solidFill>
              </a:rPr>
              <a:t>“</a:t>
            </a:r>
            <a:r>
              <a:rPr lang="sk-SK" altLang="de-DE" sz="2400" b="1" i="1" dirty="0">
                <a:solidFill>
                  <a:srgbClr val="333333"/>
                </a:solidFill>
              </a:rPr>
              <a:t>Še</a:t>
            </a:r>
            <a:r>
              <a:rPr lang="sk-SK" altLang="de-DE" sz="2400" i="1" dirty="0">
                <a:solidFill>
                  <a:srgbClr val="333333"/>
                </a:solidFill>
              </a:rPr>
              <a:t>tri </a:t>
            </a:r>
            <a:r>
              <a:rPr lang="sk-SK" altLang="de-DE" sz="2400" b="1" i="1" dirty="0">
                <a:solidFill>
                  <a:srgbClr val="333333"/>
                </a:solidFill>
              </a:rPr>
              <a:t>se</a:t>
            </a:r>
            <a:r>
              <a:rPr lang="sk-SK" altLang="de-DE" sz="2400" i="1" dirty="0">
                <a:solidFill>
                  <a:srgbClr val="333333"/>
                </a:solidFill>
              </a:rPr>
              <a:t> </a:t>
            </a:r>
            <a:r>
              <a:rPr lang="sk-SK" altLang="de-DE" sz="2400" b="1" i="1" dirty="0">
                <a:solidFill>
                  <a:srgbClr val="333333"/>
                </a:solidFill>
              </a:rPr>
              <a:t>os</a:t>
            </a:r>
            <a:r>
              <a:rPr lang="sk-SK" altLang="de-DE" sz="2400" i="1" dirty="0">
                <a:solidFill>
                  <a:srgbClr val="333333"/>
                </a:solidFill>
              </a:rPr>
              <a:t>le”</a:t>
            </a:r>
            <a:r>
              <a:rPr lang="sk-SK" altLang="de-DE" sz="2400" dirty="0">
                <a:solidFill>
                  <a:srgbClr val="333333"/>
                </a:solidFill>
              </a:rPr>
              <a:t> </a:t>
            </a:r>
            <a:r>
              <a:rPr lang="sk-SK" altLang="de-DE" sz="2400" b="1" dirty="0">
                <a:solidFill>
                  <a:srgbClr val="333333"/>
                </a:solidFill>
              </a:rPr>
              <a:t>- 6378 km </a:t>
            </a:r>
            <a:r>
              <a:rPr lang="sk-SK" altLang="de-DE" sz="2400" dirty="0">
                <a:solidFill>
                  <a:srgbClr val="333333"/>
                </a:solidFill>
              </a:rPr>
              <a:t>(še-6, tri-3, se-7, os-8</a:t>
            </a:r>
            <a:r>
              <a:rPr lang="en-US"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sk-SK" altLang="de-DE" sz="2400" dirty="0">
                <a:solidFill>
                  <a:srgbClr val="333333"/>
                </a:solidFill>
              </a:rPr>
              <a:t>Kombinujte nové informácie s existujúcimi vedomosťami</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sk-SK" altLang="de-DE" sz="2400" dirty="0">
                <a:solidFill>
                  <a:srgbClr val="333333"/>
                </a:solidFill>
              </a:rPr>
              <a:t>Neštudujte príliš dlho bez prestávky</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sk-SK" altLang="de-DE" sz="2400" dirty="0">
                <a:solidFill>
                  <a:srgbClr val="333333"/>
                </a:solidFill>
              </a:rPr>
              <a:t>Nepite alkohol</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sk-SK" altLang="de-DE" sz="2400" dirty="0">
                <a:solidFill>
                  <a:srgbClr val="333333"/>
                </a:solidFill>
              </a:rPr>
              <a:t>Po učení sa choďte spať </a:t>
            </a:r>
            <a:r>
              <a:rPr lang="en-US" altLang="de-DE" sz="2400" dirty="0">
                <a:solidFill>
                  <a:srgbClr val="333333"/>
                </a:solidFill>
              </a:rPr>
              <a:t>(</a:t>
            </a:r>
            <a:r>
              <a:rPr lang="sk-SK" altLang="de-DE" sz="2400" dirty="0">
                <a:solidFill>
                  <a:srgbClr val="333333"/>
                </a:solidFill>
              </a:rPr>
              <a:t>bez ďalšieho rozptyľovania sa</a:t>
            </a:r>
            <a:r>
              <a:rPr lang="en-US"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sk-SK" altLang="de-DE" sz="2400" dirty="0">
                <a:solidFill>
                  <a:srgbClr val="333333"/>
                </a:solidFill>
              </a:rPr>
              <a:t>Využívajte pri učení viaceré zmysly</a:t>
            </a:r>
            <a:r>
              <a:rPr lang="en-US" altLang="de-DE" sz="2400" dirty="0">
                <a:solidFill>
                  <a:srgbClr val="333333"/>
                </a:solidFill>
              </a:rPr>
              <a:t> (</a:t>
            </a:r>
            <a:r>
              <a:rPr lang="sk-SK" altLang="de-DE" sz="2400" dirty="0">
                <a:solidFill>
                  <a:srgbClr val="333333"/>
                </a:solidFill>
              </a:rPr>
              <a:t>napr</a:t>
            </a:r>
            <a:r>
              <a:rPr lang="en-US" altLang="de-DE" sz="2400" dirty="0">
                <a:solidFill>
                  <a:srgbClr val="333333"/>
                </a:solidFill>
              </a:rPr>
              <a:t>.</a:t>
            </a:r>
            <a:r>
              <a:rPr lang="de-DE" altLang="de-DE" sz="2400" dirty="0">
                <a:solidFill>
                  <a:srgbClr val="333333"/>
                </a:solidFill>
              </a:rPr>
              <a:t> </a:t>
            </a:r>
            <a:r>
              <a:rPr lang="sk-SK" altLang="de-DE" sz="2400" dirty="0">
                <a:solidFill>
                  <a:srgbClr val="333333"/>
                </a:solidFill>
              </a:rPr>
              <a:t>počúvajte</a:t>
            </a:r>
            <a:r>
              <a:rPr lang="en-US" altLang="de-DE" sz="2400" dirty="0">
                <a:solidFill>
                  <a:srgbClr val="333333"/>
                </a:solidFill>
              </a:rPr>
              <a:t>, </a:t>
            </a:r>
            <a:r>
              <a:rPr lang="sk-SK" altLang="de-DE" sz="2400" dirty="0">
                <a:solidFill>
                  <a:srgbClr val="333333"/>
                </a:solidFill>
              </a:rPr>
              <a:t>čítajte, pozerajte sa</a:t>
            </a:r>
            <a:r>
              <a:rPr lang="en-US" altLang="de-DE" sz="2400" dirty="0">
                <a:solidFill>
                  <a:srgbClr val="333333"/>
                </a:solidFill>
              </a:rPr>
              <a:t>, </a:t>
            </a:r>
            <a:r>
              <a:rPr lang="sk-SK" altLang="de-DE" sz="2400" dirty="0">
                <a:solidFill>
                  <a:srgbClr val="333333"/>
                </a:solidFill>
              </a:rPr>
              <a:t>zapisujte si</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14</a:t>
            </a:fld>
            <a:endParaRPr lang="de-DE" dirty="0">
              <a:latin typeface="+mn-lt"/>
            </a:endParaRPr>
          </a:p>
        </p:txBody>
      </p:sp>
    </p:spTree>
    <p:extLst>
      <p:ext uri="{BB962C8B-B14F-4D97-AF65-F5344CB8AC3E}">
        <p14:creationId xmlns:p14="http://schemas.microsoft.com/office/powerpoint/2010/main" val="25904606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ontent Placeholder 4"/>
          <p:cNvSpPr>
            <a:spLocks noGrp="1"/>
          </p:cNvSpPr>
          <p:nvPr>
            <p:ph idx="1"/>
          </p:nvPr>
        </p:nvSpPr>
        <p:spPr>
          <a:xfrm>
            <a:off x="408955" y="2204864"/>
            <a:ext cx="5486400" cy="4248000"/>
          </a:xfrm>
        </p:spPr>
        <p:txBody>
          <a:bodyPr/>
          <a:lstStyle/>
          <a:p>
            <a:pPr lvl="0" defTabSz="914400" fontAlgn="base"/>
            <a:r>
              <a:rPr lang="sk-SK" altLang="de-DE" sz="2400">
                <a:solidFill>
                  <a:srgbClr val="004992"/>
                </a:solidFill>
              </a:rPr>
              <a:t>Čím viac zmyslov pri učení zapojíme, tým viac si zapamätáme</a:t>
            </a:r>
            <a:r>
              <a:rPr lang="de-DE" altLang="de-DE" sz="2400" dirty="0">
                <a:solidFill>
                  <a:srgbClr val="004992"/>
                </a:solidFill>
              </a:rPr>
              <a:t>!</a:t>
            </a:r>
            <a:endParaRPr lang="en-US" sz="2400" dirty="0"/>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Ako si môžem veci lepšie zapamätať?</a:t>
            </a:r>
          </a:p>
        </p:txBody>
      </p:sp>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15</a:t>
            </a:fld>
            <a:endParaRPr lang="de-DE" dirty="0">
              <a:latin typeface="+mn-lt"/>
            </a:endParaRPr>
          </a:p>
        </p:txBody>
      </p:sp>
      <p:sp>
        <p:nvSpPr>
          <p:cNvPr id="21" name="Caption_15"/>
          <p:cNvSpPr txBox="1">
            <a:spLocks noChangeArrowheads="1"/>
          </p:cNvSpPr>
          <p:nvPr/>
        </p:nvSpPr>
        <p:spPr bwMode="auto">
          <a:xfrm>
            <a:off x="1013003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robíme</a:t>
            </a:r>
            <a:endParaRPr lang="en-GB" altLang="de-DE" sz="1200" b="1" dirty="0">
              <a:latin typeface="+mn-lt"/>
              <a:cs typeface="+mn-cs"/>
            </a:endParaRPr>
          </a:p>
        </p:txBody>
      </p:sp>
      <p:sp>
        <p:nvSpPr>
          <p:cNvPr id="22" name="Caption_14"/>
          <p:cNvSpPr txBox="1">
            <a:spLocks noChangeArrowheads="1"/>
          </p:cNvSpPr>
          <p:nvPr/>
        </p:nvSpPr>
        <p:spPr bwMode="auto">
          <a:xfrm>
            <a:off x="8888739"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rozprávame sa</a:t>
            </a:r>
            <a:endParaRPr lang="en-GB" altLang="de-DE" sz="1200" b="1" dirty="0">
              <a:latin typeface="+mn-lt"/>
              <a:cs typeface="+mn-cs"/>
            </a:endParaRPr>
          </a:p>
        </p:txBody>
      </p:sp>
      <p:sp>
        <p:nvSpPr>
          <p:cNvPr id="23" name="Caption_13"/>
          <p:cNvSpPr txBox="1">
            <a:spLocks noChangeArrowheads="1"/>
          </p:cNvSpPr>
          <p:nvPr/>
        </p:nvSpPr>
        <p:spPr bwMode="auto">
          <a:xfrm>
            <a:off x="8888739"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rozprávame sa</a:t>
            </a:r>
            <a:endParaRPr lang="en-GB" altLang="de-DE" sz="1200" b="1" dirty="0">
              <a:latin typeface="+mn-lt"/>
              <a:cs typeface="+mn-cs"/>
            </a:endParaRPr>
          </a:p>
        </p:txBody>
      </p:sp>
      <p:sp>
        <p:nvSpPr>
          <p:cNvPr id="24" name="Caption_1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vidíme</a:t>
            </a:r>
            <a:endParaRPr lang="en-GB" altLang="de-DE" sz="1200" b="1" dirty="0">
              <a:latin typeface="+mn-lt"/>
              <a:cs typeface="+mn-cs"/>
            </a:endParaRPr>
          </a:p>
        </p:txBody>
      </p:sp>
      <p:sp>
        <p:nvSpPr>
          <p:cNvPr id="25" name="Caption_11"/>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vidíme</a:t>
            </a:r>
            <a:endParaRPr lang="en-GB" altLang="de-DE" sz="1200" b="1" dirty="0">
              <a:latin typeface="+mn-lt"/>
              <a:cs typeface="+mn-cs"/>
            </a:endParaRPr>
          </a:p>
        </p:txBody>
      </p:sp>
      <p:sp>
        <p:nvSpPr>
          <p:cNvPr id="26" name="Caption_10"/>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vidíme</a:t>
            </a:r>
            <a:endParaRPr lang="en-GB" altLang="de-DE" sz="1200" b="1" dirty="0">
              <a:latin typeface="+mn-lt"/>
              <a:cs typeface="+mn-cs"/>
            </a:endParaRPr>
          </a:p>
        </p:txBody>
      </p:sp>
      <p:sp>
        <p:nvSpPr>
          <p:cNvPr id="27" name="Caption_9"/>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vidíme</a:t>
            </a:r>
            <a:endParaRPr lang="en-GB" altLang="de-DE" sz="1200" b="1" dirty="0">
              <a:latin typeface="+mn-lt"/>
              <a:cs typeface="+mn-cs"/>
            </a:endParaRPr>
          </a:p>
        </p:txBody>
      </p:sp>
      <p:sp>
        <p:nvSpPr>
          <p:cNvPr id="28" name="Caption_8"/>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počúvame</a:t>
            </a:r>
            <a:endParaRPr lang="en-GB" altLang="de-DE" sz="1200" b="1" dirty="0">
              <a:latin typeface="+mn-lt"/>
              <a:cs typeface="+mn-cs"/>
            </a:endParaRPr>
          </a:p>
        </p:txBody>
      </p:sp>
      <p:sp>
        <p:nvSpPr>
          <p:cNvPr id="29" name="Caption_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počúvame</a:t>
            </a:r>
            <a:endParaRPr lang="en-GB" altLang="de-DE" sz="1200" b="1" dirty="0">
              <a:latin typeface="+mn-lt"/>
              <a:cs typeface="+mn-cs"/>
            </a:endParaRPr>
          </a:p>
        </p:txBody>
      </p:sp>
      <p:sp>
        <p:nvSpPr>
          <p:cNvPr id="30" name="Caption_6"/>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počúvame</a:t>
            </a:r>
            <a:endParaRPr lang="en-GB" altLang="de-DE" sz="1200" b="1" dirty="0">
              <a:latin typeface="+mn-lt"/>
              <a:cs typeface="+mn-cs"/>
            </a:endParaRPr>
          </a:p>
        </p:txBody>
      </p:sp>
      <p:sp>
        <p:nvSpPr>
          <p:cNvPr id="31" name="Caption_5"/>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počúvame</a:t>
            </a:r>
            <a:endParaRPr lang="en-GB" altLang="de-DE" sz="1200" b="1" dirty="0">
              <a:latin typeface="+mn-lt"/>
              <a:cs typeface="+mn-cs"/>
            </a:endParaRPr>
          </a:p>
        </p:txBody>
      </p:sp>
      <p:sp>
        <p:nvSpPr>
          <p:cNvPr id="32" name="Caption_20"/>
          <p:cNvSpPr txBox="1">
            <a:spLocks noChangeArrowheads="1"/>
          </p:cNvSpPr>
          <p:nvPr/>
        </p:nvSpPr>
        <p:spPr bwMode="auto">
          <a:xfrm>
            <a:off x="6124699"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fr-FR" altLang="de-DE" sz="1400" b="1">
                <a:latin typeface="+mn-lt"/>
                <a:cs typeface="+mn-cs"/>
              </a:rPr>
              <a:t>Znovuvybavenie si informácií v %</a:t>
            </a:r>
            <a:endParaRPr lang="en-GB" altLang="de-DE" sz="1400" b="1" dirty="0">
              <a:latin typeface="+mn-lt"/>
              <a:cs typeface="+mn-cs"/>
            </a:endParaRPr>
          </a:p>
        </p:txBody>
      </p:sp>
      <p:sp>
        <p:nvSpPr>
          <p:cNvPr id="33" name="Shape Penutup"/>
          <p:cNvSpPr/>
          <p:nvPr/>
        </p:nvSpPr>
        <p:spPr bwMode="gray">
          <a:xfrm>
            <a:off x="6086598"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11668001"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6086598" y="2165604"/>
            <a:ext cx="5657603" cy="548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6086598" y="6417564"/>
            <a:ext cx="5657603" cy="76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Vnímame a pamätáme si veci všetci rovnako?</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16</a:t>
            </a:fld>
            <a:endParaRPr lang="de-DE" dirty="0">
              <a:latin typeface="+mn-lt"/>
            </a:endParaRPr>
          </a:p>
        </p:txBody>
      </p:sp>
      <p:pic>
        <p:nvPicPr>
          <p:cNvPr id="9" name="Picture 2" descr="69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6775" y="2203704"/>
            <a:ext cx="4546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68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07775" y="2203704"/>
            <a:ext cx="344062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4"/>
          <p:cNvSpPr txBox="1">
            <a:spLocks/>
          </p:cNvSpPr>
          <p:nvPr/>
        </p:nvSpPr>
        <p:spPr bwMode="gray">
          <a:xfrm>
            <a:off x="408955" y="5733256"/>
            <a:ext cx="11340000" cy="719608"/>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lvl="0" algn="ctr" defTabSz="914377" fontAlgn="auto">
              <a:lnSpc>
                <a:spcPct val="100000"/>
              </a:lnSpc>
              <a:spcBef>
                <a:spcPts val="0"/>
              </a:spcBef>
            </a:pPr>
            <a:r>
              <a:rPr lang="en-US" sz="2400" dirty="0" err="1">
                <a:solidFill>
                  <a:srgbClr val="333333"/>
                </a:solidFill>
              </a:rPr>
              <a:t>Príklad</a:t>
            </a:r>
            <a:r>
              <a:rPr lang="en-US" sz="2400" dirty="0">
                <a:solidFill>
                  <a:srgbClr val="333333"/>
                </a:solidFill>
              </a:rPr>
              <a:t>: </a:t>
            </a:r>
            <a:r>
              <a:rPr lang="en-US" sz="2400" dirty="0" err="1">
                <a:solidFill>
                  <a:srgbClr val="333333"/>
                </a:solidFill>
              </a:rPr>
              <a:t>traja</a:t>
            </a:r>
            <a:r>
              <a:rPr lang="en-US" sz="2400" dirty="0">
                <a:solidFill>
                  <a:srgbClr val="333333"/>
                </a:solidFill>
              </a:rPr>
              <a:t> </a:t>
            </a:r>
            <a:r>
              <a:rPr lang="en-US" sz="2400" dirty="0" err="1">
                <a:solidFill>
                  <a:srgbClr val="333333"/>
                </a:solidFill>
              </a:rPr>
              <a:t>rôzni</a:t>
            </a:r>
            <a:r>
              <a:rPr lang="en-US" sz="2400" dirty="0">
                <a:solidFill>
                  <a:srgbClr val="333333"/>
                </a:solidFill>
              </a:rPr>
              <a:t> </a:t>
            </a:r>
            <a:r>
              <a:rPr lang="en-US" sz="2400" dirty="0" err="1">
                <a:solidFill>
                  <a:srgbClr val="333333"/>
                </a:solidFill>
              </a:rPr>
              <a:t>umelci</a:t>
            </a:r>
            <a:r>
              <a:rPr lang="en-US" sz="2400" dirty="0">
                <a:solidFill>
                  <a:srgbClr val="333333"/>
                </a:solidFill>
              </a:rPr>
              <a:t> </a:t>
            </a:r>
            <a:r>
              <a:rPr lang="en-US" sz="2400" dirty="0" err="1">
                <a:solidFill>
                  <a:srgbClr val="333333"/>
                </a:solidFill>
              </a:rPr>
              <a:t>maľovali</a:t>
            </a:r>
            <a:r>
              <a:rPr lang="en-US" sz="2400" dirty="0">
                <a:solidFill>
                  <a:srgbClr val="333333"/>
                </a:solidFill>
              </a:rPr>
              <a:t> </a:t>
            </a:r>
            <a:r>
              <a:rPr lang="en-US" sz="2400" dirty="0" err="1">
                <a:solidFill>
                  <a:srgbClr val="333333"/>
                </a:solidFill>
              </a:rPr>
              <a:t>rovnakú</a:t>
            </a:r>
            <a:r>
              <a:rPr lang="en-US" sz="2400" dirty="0">
                <a:solidFill>
                  <a:srgbClr val="333333"/>
                </a:solidFill>
              </a:rPr>
              <a:t> </a:t>
            </a:r>
            <a:r>
              <a:rPr lang="en-US" sz="2400" dirty="0" err="1">
                <a:solidFill>
                  <a:srgbClr val="333333"/>
                </a:solidFill>
              </a:rPr>
              <a:t>španielsku</a:t>
            </a:r>
            <a:r>
              <a:rPr lang="en-US" sz="2400" dirty="0">
                <a:solidFill>
                  <a:srgbClr val="333333"/>
                </a:solidFill>
              </a:rPr>
              <a:t> </a:t>
            </a:r>
            <a:r>
              <a:rPr lang="en-US" sz="2400" dirty="0" err="1">
                <a:solidFill>
                  <a:srgbClr val="333333"/>
                </a:solidFill>
              </a:rPr>
              <a:t>krajinu</a:t>
            </a:r>
            <a:r>
              <a:rPr lang="en-US" sz="2400" dirty="0">
                <a:solidFill>
                  <a:srgbClr val="333333"/>
                </a:solidFill>
              </a:rPr>
              <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solidFill>
                  <a:srgbClr val="004992"/>
                </a:solidFill>
                <a:latin typeface="+mn-lt"/>
                <a:ea typeface="+mn-ea"/>
                <a:cs typeface="+mn-cs"/>
              </a:rPr>
              <a:t>Všimnite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prosím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rozdiely</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medzi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obrazmi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farbách</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vo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veľkostiach</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vecí</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Ktoré</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aspekty</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umelci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vyobrazili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odlišne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alebo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ich</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vynechali</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17</a:t>
            </a:fld>
            <a:endParaRPr lang="de-DE" dirty="0">
              <a:latin typeface="+mn-lt"/>
            </a:endParaRPr>
          </a:p>
        </p:txBody>
      </p:sp>
      <p:pic>
        <p:nvPicPr>
          <p:cNvPr id="14" name="Picture 2" descr="Bild 0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Bild 0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txBox="1">
            <a:spLocks noChangeArrowheads="1"/>
          </p:cNvSpPr>
          <p:nvPr/>
        </p:nvSpPr>
        <p:spPr bwMode="auto">
          <a:xfrm>
            <a:off x="4563283" y="5685055"/>
            <a:ext cx="34300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cs typeface="+mn-cs"/>
              </a:rPr>
              <a:t>Bernd Hampel</a:t>
            </a:r>
          </a:p>
        </p:txBody>
      </p:sp>
      <p:sp>
        <p:nvSpPr>
          <p:cNvPr id="18" name="Caption_14"/>
          <p:cNvSpPr txBox="1">
            <a:spLocks noChangeArrowheads="1"/>
          </p:cNvSpPr>
          <p:nvPr/>
        </p:nvSpPr>
        <p:spPr bwMode="auto">
          <a:xfrm>
            <a:off x="8552788" y="5685055"/>
            <a:ext cx="3196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cs typeface="+mn-cs"/>
              </a:rPr>
              <a:t>Helmut Schack</a:t>
            </a:r>
          </a:p>
        </p:txBody>
      </p:sp>
      <p:sp>
        <p:nvSpPr>
          <p:cNvPr id="19" name="Caption_16"/>
          <p:cNvSpPr txBox="1">
            <a:spLocks noChangeArrowheads="1"/>
          </p:cNvSpPr>
          <p:nvPr/>
        </p:nvSpPr>
        <p:spPr bwMode="auto">
          <a:xfrm>
            <a:off x="408954" y="5685055"/>
            <a:ext cx="3594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cs typeface="+mn-cs"/>
              </a:rPr>
              <a:t>Andreas Weißgerber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solidFill>
                  <a:srgbClr val="004992"/>
                </a:solidFill>
                <a:latin typeface="+mn-lt"/>
                <a:ea typeface="+mn-ea"/>
                <a:cs typeface="+mn-cs"/>
              </a:rPr>
              <a:t>Každý</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človek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vníma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veci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odlišne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inak</a:t>
            </a:r>
            <a:r>
              <a:rPr lang="en-US" sz="3600" dirty="0">
                <a:solidFill>
                  <a:srgbClr val="004992"/>
                </a:solidFill>
                <a:latin typeface="+mn-lt"/>
                <a:ea typeface="+mn-ea"/>
                <a:cs typeface="+mn-cs"/>
              </a:rPr>
              <a:t>!</a:t>
            </a:r>
            <a:br>
              <a:rPr lang="en-US" sz="3600" dirty="0">
                <a:solidFill>
                  <a:srgbClr val="004992"/>
                </a:solidFill>
                <a:latin typeface="+mn-lt"/>
                <a:ea typeface="+mn-ea"/>
                <a:cs typeface="+mn-cs"/>
              </a:rPr>
            </a:br>
            <a:r>
              <a:rPr lang="en-US" dirty="0" err="1">
                <a:solidFill>
                  <a:srgbClr val="004992"/>
                </a:solidFill>
                <a:latin typeface="+mn-lt"/>
                <a:ea typeface="+mn-ea"/>
                <a:cs typeface="+mn-cs"/>
              </a:rPr>
              <a:t>Ako</a:t>
            </a:r>
            <a:r>
              <a:rPr lang="en-US" dirty="0">
                <a:solidFill>
                  <a:srgbClr val="004992"/>
                </a:solidFill>
                <a:latin typeface="+mn-lt"/>
                <a:ea typeface="+mn-ea"/>
                <a:cs typeface="+mn-cs"/>
              </a:rPr>
              <a:t> </a:t>
            </a:r>
            <a:r>
              <a:rPr lang="en-US" dirty="0" err="1">
                <a:solidFill>
                  <a:srgbClr val="004992"/>
                </a:solidFill>
                <a:latin typeface="+mn-lt"/>
                <a:ea typeface="+mn-ea"/>
                <a:cs typeface="+mn-cs"/>
              </a:rPr>
              <a:t>pri</a:t>
            </a:r>
            <a:r>
              <a:rPr lang="en-US" dirty="0">
                <a:solidFill>
                  <a:srgbClr val="004992"/>
                </a:solidFill>
                <a:latin typeface="+mn-lt"/>
                <a:ea typeface="+mn-ea"/>
                <a:cs typeface="+mn-cs"/>
              </a:rPr>
              <a:t> </a:t>
            </a:r>
            <a:r>
              <a:rPr lang="en-US" dirty="0" err="1">
                <a:solidFill>
                  <a:srgbClr val="004992"/>
                </a:solidFill>
                <a:latin typeface="+mn-lt"/>
                <a:ea typeface="+mn-ea"/>
                <a:cs typeface="+mn-cs"/>
              </a:rPr>
              <a:t>týchto</a:t>
            </a:r>
            <a:r>
              <a:rPr lang="en-US" dirty="0">
                <a:solidFill>
                  <a:srgbClr val="004992"/>
                </a:solidFill>
                <a:latin typeface="+mn-lt"/>
                <a:ea typeface="+mn-ea"/>
                <a:cs typeface="+mn-cs"/>
              </a:rPr>
              <a:t> troch </a:t>
            </a:r>
            <a:r>
              <a:rPr lang="en-US" dirty="0" err="1">
                <a:solidFill>
                  <a:srgbClr val="004992"/>
                </a:solidFill>
                <a:latin typeface="+mn-lt"/>
                <a:ea typeface="+mn-ea"/>
                <a:cs typeface="+mn-cs"/>
              </a:rPr>
              <a:t>obrazoch</a:t>
            </a:r>
            <a:r>
              <a:rPr lang="en-US" dirty="0">
                <a:solidFill>
                  <a:srgbClr val="004992"/>
                </a:solidFill>
                <a:latin typeface="+mn-lt"/>
                <a:ea typeface="+mn-ea"/>
                <a:cs typeface="+mn-cs"/>
              </a:rPr>
              <a:t>: </a:t>
            </a:r>
            <a:r>
              <a:rPr lang="en-US" dirty="0" err="1">
                <a:solidFill>
                  <a:srgbClr val="004992"/>
                </a:solidFill>
                <a:latin typeface="+mn-lt"/>
                <a:ea typeface="+mn-ea"/>
                <a:cs typeface="+mn-cs"/>
              </a:rPr>
              <a:t>znázornená</a:t>
            </a:r>
            <a:r>
              <a:rPr lang="en-US" dirty="0">
                <a:solidFill>
                  <a:srgbClr val="004992"/>
                </a:solidFill>
                <a:latin typeface="+mn-lt"/>
                <a:ea typeface="+mn-ea"/>
                <a:cs typeface="+mn-cs"/>
              </a:rPr>
              <a:t> je </a:t>
            </a:r>
            <a:r>
              <a:rPr lang="en-US" dirty="0" err="1">
                <a:solidFill>
                  <a:srgbClr val="004992"/>
                </a:solidFill>
                <a:latin typeface="+mn-lt"/>
                <a:ea typeface="+mn-ea"/>
                <a:cs typeface="+mn-cs"/>
              </a:rPr>
              <a:t>rovnaká</a:t>
            </a:r>
            <a:r>
              <a:rPr lang="en-US" dirty="0">
                <a:solidFill>
                  <a:srgbClr val="004992"/>
                </a:solidFill>
                <a:latin typeface="+mn-lt"/>
                <a:ea typeface="+mn-ea"/>
                <a:cs typeface="+mn-cs"/>
              </a:rPr>
              <a:t> </a:t>
            </a:r>
            <a:r>
              <a:rPr lang="en-US" dirty="0" err="1">
                <a:solidFill>
                  <a:srgbClr val="004992"/>
                </a:solidFill>
                <a:latin typeface="+mn-lt"/>
                <a:ea typeface="+mn-ea"/>
                <a:cs typeface="+mn-cs"/>
              </a:rPr>
              <a:t>krajina</a:t>
            </a:r>
            <a:r>
              <a:rPr lang="en-US" dirty="0">
                <a:solidFill>
                  <a:srgbClr val="004992"/>
                </a:solidFill>
                <a:latin typeface="+mn-lt"/>
                <a:ea typeface="+mn-ea"/>
                <a:cs typeface="+mn-cs"/>
              </a:rPr>
              <a:t>, ale s </a:t>
            </a:r>
            <a:r>
              <a:rPr lang="en-US" dirty="0" err="1">
                <a:solidFill>
                  <a:srgbClr val="004992"/>
                </a:solidFill>
                <a:latin typeface="+mn-lt"/>
                <a:ea typeface="+mn-ea"/>
                <a:cs typeface="+mn-cs"/>
              </a:rPr>
              <a:t>rôznym</a:t>
            </a:r>
            <a:r>
              <a:rPr lang="en-US" dirty="0">
                <a:solidFill>
                  <a:srgbClr val="004992"/>
                </a:solidFill>
                <a:latin typeface="+mn-lt"/>
                <a:ea typeface="+mn-ea"/>
                <a:cs typeface="+mn-cs"/>
              </a:rPr>
              <a:t> </a:t>
            </a:r>
            <a:r>
              <a:rPr lang="en-US" dirty="0" err="1">
                <a:solidFill>
                  <a:srgbClr val="004992"/>
                </a:solidFill>
                <a:latin typeface="+mn-lt"/>
                <a:ea typeface="+mn-ea"/>
                <a:cs typeface="+mn-cs"/>
              </a:rPr>
              <a:t>dôrazom</a:t>
            </a:r>
            <a:r>
              <a:rPr lang="en-US"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18</a:t>
            </a:fld>
            <a:endParaRPr lang="de-DE" dirty="0">
              <a:latin typeface="+mn-lt"/>
            </a:endParaRPr>
          </a:p>
        </p:txBody>
      </p:sp>
      <p:pic>
        <p:nvPicPr>
          <p:cNvPr id="17" name="Picture 3" descr="Bild 0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descr="Bild 0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26"/>
          <p:cNvSpPr>
            <a:spLocks noChangeArrowheads="1"/>
          </p:cNvSpPr>
          <p:nvPr/>
        </p:nvSpPr>
        <p:spPr bwMode="auto">
          <a:xfrm>
            <a:off x="10994131" y="3881653"/>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1" name="Caption_25"/>
          <p:cNvSpPr>
            <a:spLocks noChangeArrowheads="1"/>
          </p:cNvSpPr>
          <p:nvPr/>
        </p:nvSpPr>
        <p:spPr bwMode="auto">
          <a:xfrm>
            <a:off x="7393731" y="3999722"/>
            <a:ext cx="457200" cy="62746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2" name="Caption_24"/>
          <p:cNvSpPr>
            <a:spLocks noChangeArrowheads="1"/>
          </p:cNvSpPr>
          <p:nvPr/>
        </p:nvSpPr>
        <p:spPr bwMode="auto">
          <a:xfrm>
            <a:off x="3073251" y="3881654"/>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3" name="Caption_18"/>
          <p:cNvSpPr txBox="1">
            <a:spLocks noChangeArrowheads="1"/>
          </p:cNvSpPr>
          <p:nvPr/>
        </p:nvSpPr>
        <p:spPr bwMode="auto">
          <a:xfrm>
            <a:off x="4563283" y="5685055"/>
            <a:ext cx="343001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de-DE" sz="1200" b="0">
                <a:latin typeface="+mn-lt"/>
                <a:cs typeface="+mn-cs"/>
              </a:rPr>
              <a:t>Bernd Hampel: Farba krajiny je oveľa zemitejšia. Strom napravo cesty chýba. (červený krúžok).</a:t>
            </a:r>
            <a:endParaRPr lang="en-US" altLang="de-DE" sz="1200" b="0" dirty="0">
              <a:latin typeface="+mn-lt"/>
              <a:cs typeface="+mn-cs"/>
            </a:endParaRPr>
          </a:p>
        </p:txBody>
      </p:sp>
      <p:sp>
        <p:nvSpPr>
          <p:cNvPr id="24" name="Caption_17"/>
          <p:cNvSpPr txBox="1">
            <a:spLocks noChangeArrowheads="1"/>
          </p:cNvSpPr>
          <p:nvPr/>
        </p:nvSpPr>
        <p:spPr bwMode="auto">
          <a:xfrm>
            <a:off x="8552788" y="5685055"/>
            <a:ext cx="319616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de-DE" sz="1200" b="0">
                <a:latin typeface="+mn-lt"/>
                <a:cs typeface="+mn-cs"/>
              </a:rPr>
              <a:t>Helmut Schack: Na tomto obraze vidíte, že odlišné kúsky krajiny sú roztiahnuté k horizontu. Krajina je oveľa farebnejšia. V porovnaní s ostatnými dvoma obrazmi stojí skupina stromov priamo pred horizontom (bez kopcov v pozadí). </a:t>
            </a:r>
            <a:endParaRPr lang="en-US" altLang="de-DE" sz="1200" b="0" dirty="0">
              <a:latin typeface="+mn-lt"/>
              <a:cs typeface="+mn-cs"/>
            </a:endParaRPr>
          </a:p>
        </p:txBody>
      </p:sp>
      <p:sp>
        <p:nvSpPr>
          <p:cNvPr id="25" name="Caption_19"/>
          <p:cNvSpPr txBox="1">
            <a:spLocks noChangeArrowheads="1"/>
          </p:cNvSpPr>
          <p:nvPr/>
        </p:nvSpPr>
        <p:spPr bwMode="auto">
          <a:xfrm>
            <a:off x="408954" y="5685055"/>
            <a:ext cx="3594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de-DE" sz="1200" b="0">
                <a:latin typeface="+mn-lt"/>
                <a:cs typeface="+mn-cs"/>
              </a:rPr>
              <a:t>Andreas Weißgerber: Kopce sú na tomto obraze menšie, ako sú na ostatných dvoch . </a:t>
            </a:r>
            <a:endParaRPr lang="en-US" altLang="de-DE" sz="1200" b="0" dirty="0">
              <a:latin typeface="+mn-lt"/>
              <a:cs typeface="+mn-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5" name="Rectangle 2"/>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Príklad</a:t>
            </a:r>
            <a:endParaRPr lang="de-DE" altLang="de-DE" sz="3600">
              <a:latin typeface="+mn-lt"/>
              <a:ea typeface="+mn-ea"/>
              <a:cs typeface="+mn-cs"/>
            </a:endParaRPr>
          </a:p>
        </p:txBody>
      </p:sp>
      <p:sp>
        <p:nvSpPr>
          <p:cNvPr id="44034"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pPr>
            <a:r>
              <a:rPr lang="sk-SK" altLang="de-DE" sz="2400" dirty="0">
                <a:solidFill>
                  <a:srgbClr val="333333"/>
                </a:solidFill>
              </a:rPr>
              <a:t>Ukážeme vám zložitejšie scény</a:t>
            </a:r>
            <a:r>
              <a:rPr lang="de-DE" altLang="de-DE" sz="2400" dirty="0">
                <a:solidFill>
                  <a:srgbClr val="333333"/>
                </a:solidFill>
              </a:rPr>
              <a:t> (</a:t>
            </a:r>
            <a:r>
              <a:rPr lang="sk-SK" altLang="de-DE" sz="2400" dirty="0">
                <a:solidFill>
                  <a:srgbClr val="333333"/>
                </a:solidFill>
              </a:rPr>
              <a:t>napr</a:t>
            </a:r>
            <a:r>
              <a:rPr lang="de-DE" altLang="de-DE" sz="2400" dirty="0">
                <a:solidFill>
                  <a:srgbClr val="333333"/>
                </a:solidFill>
              </a:rPr>
              <a:t>. </a:t>
            </a:r>
            <a:r>
              <a:rPr lang="sk-SK" altLang="de-DE" sz="2400" dirty="0">
                <a:solidFill>
                  <a:srgbClr val="333333"/>
                </a:solidFill>
              </a:rPr>
              <a:t>pláž</a:t>
            </a:r>
            <a:r>
              <a:rPr lang="de-DE" altLang="de-DE" sz="2400" dirty="0">
                <a:solidFill>
                  <a:srgbClr val="333333"/>
                </a:solidFill>
              </a:rPr>
              <a:t>, </a:t>
            </a:r>
            <a:r>
              <a:rPr lang="sk-SK" altLang="de-DE" sz="2400" dirty="0">
                <a:solidFill>
                  <a:srgbClr val="333333"/>
                </a:solidFill>
              </a:rPr>
              <a:t>vlakové nástupište</a:t>
            </a:r>
            <a:r>
              <a:rPr lang="de-DE" altLang="de-DE" sz="2400" dirty="0">
                <a:solidFill>
                  <a:srgbClr val="333333"/>
                </a:solidFill>
              </a:rPr>
              <a:t>).</a:t>
            </a:r>
          </a:p>
          <a:p>
            <a:pPr marL="342900" indent="-342900" eaLnBrk="1" hangingPunct="1">
              <a:buClr>
                <a:srgbClr val="333333"/>
              </a:buClr>
              <a:buFont typeface="WingDings"/>
              <a:buChar char=""/>
              <a:tabLst>
                <a:tab pos="361950" algn="l"/>
              </a:tabLst>
            </a:pPr>
            <a:r>
              <a:rPr lang="sk-SK" altLang="ko-KR" sz="2400" dirty="0">
                <a:solidFill>
                  <a:srgbClr val="333333"/>
                </a:solidFill>
              </a:rPr>
              <a:t>Následne sa vás spýtame, čo ste na tomto obrázku videli a</a:t>
            </a:r>
            <a:r>
              <a:rPr lang="en-GB" altLang="ko-KR" sz="2400" dirty="0">
                <a:solidFill>
                  <a:srgbClr val="333333"/>
                </a:solidFill>
              </a:rPr>
              <a:t> </a:t>
            </a:r>
            <a:r>
              <a:rPr lang="sk-SK" altLang="ko-KR" sz="2400" dirty="0">
                <a:solidFill>
                  <a:srgbClr val="333333"/>
                </a:solidFill>
              </a:rPr>
              <a:t>nakoľko ste si tým istí</a:t>
            </a:r>
            <a:r>
              <a:rPr lang="en-GB" altLang="ko-KR" sz="2400" dirty="0">
                <a:solidFill>
                  <a:srgbClr val="333333"/>
                </a:solidFill>
              </a:rPr>
              <a:t>.</a:t>
            </a:r>
            <a:endParaRPr lang="de-DE" altLang="de-DE" sz="2400" dirty="0">
              <a:solidFill>
                <a:srgbClr val="004992"/>
              </a:solidFill>
            </a:endParaRPr>
          </a:p>
        </p:txBody>
      </p:sp>
      <p:sp>
        <p:nvSpPr>
          <p:cNvPr id="2" name="Footer Placeholder 1"/>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19</a:t>
            </a:fld>
            <a:endParaRPr lang="de-DE" dirty="0">
              <a:latin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5" name="Rectangle 2"/>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Príklad</a:t>
            </a:r>
            <a:endParaRPr lang="de-DE" altLang="de-DE" sz="3600">
              <a:latin typeface="+mn-lt"/>
              <a:ea typeface="+mn-ea"/>
              <a:cs typeface="+mn-cs"/>
            </a:endParaRPr>
          </a:p>
        </p:txBody>
      </p:sp>
      <p:sp>
        <p:nvSpPr>
          <p:cNvPr id="44034"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pPr>
            <a:r>
              <a:rPr lang="sk-SK" altLang="de-DE" sz="2400" dirty="0">
                <a:solidFill>
                  <a:srgbClr val="333333"/>
                </a:solidFill>
              </a:rPr>
              <a:t>Ukážeme vám zložitejšie scény</a:t>
            </a:r>
            <a:r>
              <a:rPr lang="de-DE" altLang="de-DE" sz="2400" dirty="0">
                <a:solidFill>
                  <a:srgbClr val="333333"/>
                </a:solidFill>
              </a:rPr>
              <a:t> (</a:t>
            </a:r>
            <a:r>
              <a:rPr lang="sk-SK" altLang="de-DE" sz="2400" dirty="0">
                <a:solidFill>
                  <a:srgbClr val="333333"/>
                </a:solidFill>
              </a:rPr>
              <a:t>napr</a:t>
            </a:r>
            <a:r>
              <a:rPr lang="de-DE" altLang="de-DE" sz="2400" dirty="0">
                <a:solidFill>
                  <a:srgbClr val="333333"/>
                </a:solidFill>
              </a:rPr>
              <a:t>. </a:t>
            </a:r>
            <a:r>
              <a:rPr lang="sk-SK" altLang="de-DE" sz="2400" dirty="0">
                <a:solidFill>
                  <a:srgbClr val="333333"/>
                </a:solidFill>
              </a:rPr>
              <a:t>pláž</a:t>
            </a:r>
            <a:r>
              <a:rPr lang="de-DE" altLang="de-DE" sz="2400" dirty="0">
                <a:solidFill>
                  <a:srgbClr val="333333"/>
                </a:solidFill>
              </a:rPr>
              <a:t>, </a:t>
            </a:r>
            <a:r>
              <a:rPr lang="sk-SK" altLang="de-DE" sz="2400" dirty="0">
                <a:solidFill>
                  <a:srgbClr val="333333"/>
                </a:solidFill>
              </a:rPr>
              <a:t>vlakové nástupište</a:t>
            </a:r>
            <a:r>
              <a:rPr lang="de-DE" altLang="de-DE" sz="2400" dirty="0">
                <a:solidFill>
                  <a:srgbClr val="333333"/>
                </a:solidFill>
              </a:rPr>
              <a:t>).</a:t>
            </a:r>
          </a:p>
          <a:p>
            <a:pPr marL="342900" indent="-342900" eaLnBrk="1" hangingPunct="1">
              <a:buClr>
                <a:srgbClr val="333333"/>
              </a:buClr>
              <a:buFont typeface="WingDings"/>
              <a:buChar char=""/>
              <a:tabLst>
                <a:tab pos="361950" algn="l"/>
              </a:tabLst>
            </a:pPr>
            <a:r>
              <a:rPr lang="sk-SK" altLang="ko-KR" sz="2400" dirty="0">
                <a:solidFill>
                  <a:srgbClr val="333333"/>
                </a:solidFill>
              </a:rPr>
              <a:t>Následne sa vás spýtame, čo ste na tomto obrázku videli a</a:t>
            </a:r>
            <a:r>
              <a:rPr lang="en-GB" altLang="ko-KR" sz="2400" dirty="0">
                <a:solidFill>
                  <a:srgbClr val="333333"/>
                </a:solidFill>
              </a:rPr>
              <a:t> </a:t>
            </a:r>
            <a:r>
              <a:rPr lang="sk-SK" altLang="ko-KR" sz="2400" dirty="0">
                <a:solidFill>
                  <a:srgbClr val="333333"/>
                </a:solidFill>
              </a:rPr>
              <a:t>nakoľko ste si tým istí</a:t>
            </a:r>
            <a:r>
              <a:rPr lang="en-GB" altLang="ko-KR" sz="2400" dirty="0">
                <a:solidFill>
                  <a:srgbClr val="333333"/>
                </a:solidFill>
              </a:rPr>
              <a:t>.</a:t>
            </a:r>
            <a:endParaRPr lang="de-DE" altLang="ko-KR" sz="2400" dirty="0">
              <a:solidFill>
                <a:srgbClr val="333333"/>
              </a:solidFill>
            </a:endParaRPr>
          </a:p>
          <a:p>
            <a:pPr algn="ctr" eaLnBrk="1" hangingPunct="1">
              <a:tabLst>
                <a:tab pos="361950" algn="l"/>
              </a:tabLst>
            </a:pPr>
            <a:r>
              <a:rPr lang="sk-SK" altLang="de-DE" sz="2400" dirty="0">
                <a:solidFill>
                  <a:srgbClr val="004992"/>
                </a:solidFill>
              </a:rPr>
              <a:t>Pokúste sa spomenúť si na toľko podrobností, ako je len možné</a:t>
            </a:r>
            <a:r>
              <a:rPr lang="de-DE" altLang="de-DE" sz="2400" dirty="0">
                <a:solidFill>
                  <a:srgbClr val="004992"/>
                </a:solidFill>
              </a:rPr>
              <a:t>!</a:t>
            </a:r>
          </a:p>
        </p:txBody>
      </p:sp>
      <p:sp>
        <p:nvSpPr>
          <p:cNvPr id="2" name="Footer Placeholder 1"/>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20</a:t>
            </a:fld>
            <a:endParaRPr lang="de-DE" dirty="0">
              <a:latin typeface="+mn-lt"/>
            </a:endParaRPr>
          </a:p>
        </p:txBody>
      </p:sp>
    </p:spTree>
    <p:extLst>
      <p:ext uri="{BB962C8B-B14F-4D97-AF65-F5344CB8AC3E}">
        <p14:creationId xmlns:p14="http://schemas.microsoft.com/office/powerpoint/2010/main" val="34425443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21</a:t>
            </a:fld>
            <a:endParaRPr lang="de-DE" dirty="0">
              <a:latin typeface="+mn-lt"/>
            </a:endParaRPr>
          </a:p>
        </p:txBody>
      </p:sp>
      <p:pic>
        <p:nvPicPr>
          <p:cNvPr id="6"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12828" y="1078992"/>
            <a:ext cx="393586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altLang="de-DE" sz="3600">
                <a:solidFill>
                  <a:srgbClr val="004992"/>
                </a:solidFill>
                <a:latin typeface="+mn-lt"/>
                <a:ea typeface="+mn-ea"/>
                <a:cs typeface="+mn-cs"/>
              </a:rPr>
              <a:t>Na pláži</a:t>
            </a:r>
            <a:br>
              <a:rPr lang="it-IT" altLang="de-DE" sz="3600">
                <a:solidFill>
                  <a:srgbClr val="004992"/>
                </a:solidFill>
                <a:latin typeface="+mn-lt"/>
                <a:ea typeface="+mn-ea"/>
                <a:cs typeface="+mn-cs"/>
              </a:rPr>
            </a:br>
            <a:r>
              <a:rPr lang="it-IT" altLang="de-DE">
                <a:solidFill>
                  <a:srgbClr val="004992"/>
                </a:solidFill>
                <a:latin typeface="+mn-lt"/>
                <a:ea typeface="+mn-ea"/>
                <a:cs typeface="+mn-cs"/>
              </a:rPr>
              <a:t>Čo všetko ste videli? Nakoľko ste si istí?</a:t>
            </a:r>
            <a:endParaRPr lang="de-DE" altLang="de-DE">
              <a:solidFill>
                <a:srgbClr val="004992"/>
              </a:solidFill>
              <a:latin typeface="+mn-lt"/>
              <a:ea typeface="+mn-ea"/>
              <a:cs typeface="+mn-cs"/>
            </a:endParaRPr>
          </a:p>
        </p:txBody>
      </p:sp>
      <p:sp>
        <p:nvSpPr>
          <p:cNvPr id="48131"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slnečník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plavčík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pes</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lopta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záchranné koleso</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voda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klobúk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uterák</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22</a:t>
            </a:fld>
            <a:endParaRPr lang="de-DE" dirty="0">
              <a:latin typeface="+mn-l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Na pláži</a:t>
            </a:r>
            <a:endParaRPr lang="de-DE" altLang="de-DE" sz="3600">
              <a:latin typeface="+mn-lt"/>
              <a:ea typeface="+mn-ea"/>
              <a:cs typeface="+mn-cs"/>
            </a:endParaRPr>
          </a:p>
        </p:txBody>
      </p:sp>
      <p:sp>
        <p:nvSpPr>
          <p:cNvPr id="50179"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slnečník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plavčík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pes</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sk-SK" altLang="de-DE" sz="2400" dirty="0">
                <a:solidFill>
                  <a:srgbClr val="004992"/>
                </a:solidFill>
              </a:rPr>
              <a:t>lopta</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záchranné koleso</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voda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klobúk</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sk-SK" altLang="de-DE" sz="2400" dirty="0">
                <a:solidFill>
                  <a:srgbClr val="004992"/>
                </a:solidFill>
              </a:rPr>
              <a:t>uterák</a:t>
            </a:r>
            <a:endParaRPr lang="de-DE" altLang="de-DE" sz="2400" dirty="0">
              <a:solidFill>
                <a:srgbClr val="004992"/>
              </a:solidFill>
            </a:endParaRPr>
          </a:p>
        </p:txBody>
      </p:sp>
      <p:sp>
        <p:nvSpPr>
          <p:cNvPr id="2" name="Footer Placeholder 1"/>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23</a:t>
            </a:fld>
            <a:endParaRPr lang="de-DE" dirty="0">
              <a:latin typeface="+mn-l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24487" y="2203704"/>
            <a:ext cx="311254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nie sú na obrázku</a:t>
            </a:r>
            <a:endParaRPr lang="de-DE" altLang="de-DE" sz="1800" b="1" dirty="0">
              <a:latin typeface="+mn-lt"/>
              <a:cs typeface="+mn-cs"/>
            </a:endParaRPr>
          </a:p>
        </p:txBody>
      </p:sp>
      <p:sp>
        <p:nvSpPr>
          <p:cNvPr id="16"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24</a:t>
            </a:fld>
            <a:endParaRPr lang="de-DE" dirty="0">
              <a:latin typeface="+mn-lt"/>
            </a:endParaRPr>
          </a:p>
        </p:txBody>
      </p:sp>
      <p:pic>
        <p:nvPicPr>
          <p:cNvPr id="7" name="Picture 3" descr="Bahnhof ohne Sign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95435" y="1078992"/>
            <a:ext cx="71706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k-SK" altLang="de-DE" sz="3600">
                <a:solidFill>
                  <a:srgbClr val="004992"/>
                </a:solidFill>
                <a:latin typeface="+mn-lt"/>
                <a:ea typeface="+mn-ea"/>
                <a:cs typeface="+mn-cs"/>
              </a:rPr>
              <a:t>Železničná stanica</a:t>
            </a:r>
            <a:br>
              <a:rPr lang="sk-SK" altLang="de-DE" sz="3600">
                <a:solidFill>
                  <a:srgbClr val="004992"/>
                </a:solidFill>
                <a:latin typeface="+mn-lt"/>
                <a:ea typeface="+mn-ea"/>
                <a:cs typeface="+mn-cs"/>
              </a:rPr>
            </a:br>
            <a:r>
              <a:rPr lang="sk-SK" altLang="de-DE">
                <a:solidFill>
                  <a:srgbClr val="004992"/>
                </a:solidFill>
                <a:latin typeface="+mn-lt"/>
                <a:ea typeface="+mn-ea"/>
                <a:cs typeface="+mn-cs"/>
              </a:rPr>
              <a:t>Čo všetko ste videli? Nakoľko ste si istí?</a:t>
            </a:r>
            <a:endParaRPr lang="de-DE" altLang="de-DE">
              <a:solidFill>
                <a:srgbClr val="004992"/>
              </a:solidFill>
              <a:latin typeface="+mn-lt"/>
              <a:ea typeface="+mn-ea"/>
              <a:cs typeface="+mn-cs"/>
            </a:endParaRPr>
          </a:p>
        </p:txBody>
      </p:sp>
      <p:sp>
        <p:nvSpPr>
          <p:cNvPr id="54275"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koľajnice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vagón</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rušeň</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železničnú stanicu</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cestovný poriadok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semafor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lavičku</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25</a:t>
            </a:fld>
            <a:endParaRPr lang="de-DE" dirty="0">
              <a:latin typeface="+mn-l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Železničná stanica</a:t>
            </a:r>
            <a:endParaRPr lang="de-DE" altLang="de-DE" sz="3600">
              <a:latin typeface="+mn-lt"/>
              <a:ea typeface="+mn-ea"/>
              <a:cs typeface="+mn-cs"/>
            </a:endParaRPr>
          </a:p>
        </p:txBody>
      </p:sp>
      <p:sp>
        <p:nvSpPr>
          <p:cNvPr id="56323"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koľajnice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vagón</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sk-SK" altLang="de-DE" sz="2400" dirty="0">
                <a:solidFill>
                  <a:srgbClr val="004992"/>
                </a:solidFill>
              </a:rPr>
              <a:t>rušeň</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železničnú stanicu</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cestovný poriadok</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sk-SK" altLang="de-DE" sz="2400" dirty="0">
                <a:solidFill>
                  <a:srgbClr val="004992"/>
                </a:solidFill>
              </a:rPr>
              <a:t>semafor</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lavičku</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26</a:t>
            </a:fld>
            <a:endParaRPr lang="de-DE" dirty="0">
              <a:latin typeface="+mn-lt"/>
            </a:endParaRPr>
          </a:p>
        </p:txBody>
      </p:sp>
      <p:pic>
        <p:nvPicPr>
          <p:cNvPr id="11" name="Picture 6" descr="Bahnhof ohne Sig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nie sú na obrázku</a:t>
            </a:r>
            <a:endParaRPr lang="de-DE" altLang="de-DE" sz="1800" b="1" dirty="0">
              <a:latin typeface="+mn-lt"/>
              <a:cs typeface="+mn-cs"/>
            </a:endParaRPr>
          </a:p>
        </p:txBody>
      </p:sp>
      <p:sp>
        <p:nvSpPr>
          <p:cNvPr id="13"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Falošné spomienky v každodennom živote</a:t>
            </a:r>
          </a:p>
        </p:txBody>
      </p:sp>
      <p:sp>
        <p:nvSpPr>
          <p:cNvPr id="62466"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sk-SK" altLang="de-DE" sz="2400">
                <a:solidFill>
                  <a:srgbClr val="333333"/>
                </a:solidFill>
              </a:rPr>
              <a:t>Nie všetko, na čo si spomíname, sa aj stalo</a:t>
            </a:r>
            <a:r>
              <a:rPr lang="de-DE" altLang="de-DE" sz="2400">
                <a:solidFill>
                  <a:srgbClr val="333333"/>
                </a:solidFill>
              </a:rPr>
              <a:t>!</a:t>
            </a:r>
          </a:p>
        </p:txBody>
      </p:sp>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27</a:t>
            </a:fld>
            <a:endParaRPr lang="de-DE" dirty="0">
              <a:latin typeface="+mn-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Falošné spomienky v každodennom živote</a:t>
            </a:r>
          </a:p>
        </p:txBody>
      </p:sp>
      <p:sp>
        <p:nvSpPr>
          <p:cNvPr id="62466"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sk-SK" altLang="de-DE" sz="2400">
                <a:solidFill>
                  <a:srgbClr val="333333"/>
                </a:solidFill>
              </a:rPr>
              <a:t>Nie všetko, na čo si spomíname, sa aj stalo</a:t>
            </a:r>
            <a:r>
              <a:rPr lang="de-DE" altLang="de-DE" sz="2400">
                <a:solidFill>
                  <a:srgbClr val="333333"/>
                </a:solidFill>
              </a:rPr>
              <a:t>!</a:t>
            </a:r>
          </a:p>
          <a:p>
            <a:pPr marL="342900" indent="-342900" eaLnBrk="1" hangingPunct="1">
              <a:buClr>
                <a:srgbClr val="333333"/>
              </a:buClr>
              <a:buFont typeface="WingDings"/>
              <a:buChar char=""/>
            </a:pPr>
            <a:r>
              <a:rPr lang="sk-SK" altLang="de-DE" sz="2400">
                <a:solidFill>
                  <a:srgbClr val="333333"/>
                </a:solidFill>
              </a:rPr>
              <a:t>Náš mozog nahrádza a dopĺňa chýbajúce informácie na základe predchádzajúcich podobných skúseností</a:t>
            </a:r>
            <a:r>
              <a:rPr lang="de-DE" altLang="de-DE" sz="2400">
                <a:solidFill>
                  <a:srgbClr val="333333"/>
                </a:solidFill>
              </a:rPr>
              <a:t> (</a:t>
            </a:r>
            <a:r>
              <a:rPr lang="sk-SK" altLang="de-DE" sz="2400">
                <a:solidFill>
                  <a:srgbClr val="333333"/>
                </a:solidFill>
              </a:rPr>
              <a:t>napr</a:t>
            </a:r>
            <a:r>
              <a:rPr lang="de-DE" altLang="de-DE" sz="2400">
                <a:solidFill>
                  <a:srgbClr val="333333"/>
                </a:solidFill>
              </a:rPr>
              <a:t>. </a:t>
            </a:r>
            <a:r>
              <a:rPr lang="sk-SK" altLang="de-DE" sz="2400">
                <a:solidFill>
                  <a:srgbClr val="333333"/>
                </a:solidFill>
              </a:rPr>
              <a:t>typická scéna na pláži z dovolenky</a:t>
            </a:r>
            <a:r>
              <a:rPr lang="de-DE" altLang="de-DE" sz="2400">
                <a:solidFill>
                  <a:srgbClr val="333333"/>
                </a:solidFill>
              </a:rPr>
              <a:t>). </a:t>
            </a:r>
            <a:br>
              <a:rPr lang="de-DE" altLang="de-DE" sz="2400">
                <a:solidFill>
                  <a:srgbClr val="333333"/>
                </a:solidFill>
              </a:rPr>
            </a:br>
            <a:r>
              <a:rPr lang="sk-SK" altLang="de-DE" sz="2400">
                <a:solidFill>
                  <a:srgbClr val="333333"/>
                </a:solidFill>
              </a:rPr>
              <a:t>Niektoré objekty sú “logicky” vložené</a:t>
            </a:r>
            <a:r>
              <a:rPr lang="de-DE" altLang="de-DE" sz="2400">
                <a:solidFill>
                  <a:srgbClr val="333333"/>
                </a:solidFill>
              </a:rPr>
              <a:t> (</a:t>
            </a:r>
            <a:r>
              <a:rPr lang="sk-SK" altLang="de-DE" sz="2400">
                <a:solidFill>
                  <a:srgbClr val="333333"/>
                </a:solidFill>
              </a:rPr>
              <a:t>v tomto prípade</a:t>
            </a:r>
            <a:r>
              <a:rPr lang="de-DE" altLang="de-DE" sz="2400">
                <a:solidFill>
                  <a:srgbClr val="333333"/>
                </a:solidFill>
              </a:rPr>
              <a:t>: </a:t>
            </a:r>
            <a:r>
              <a:rPr lang="sk-SK" altLang="de-DE" sz="2400">
                <a:solidFill>
                  <a:srgbClr val="333333"/>
                </a:solidFill>
              </a:rPr>
              <a:t>lopta</a:t>
            </a:r>
            <a:r>
              <a:rPr lang="de-DE" altLang="de-DE" sz="2400">
                <a:solidFill>
                  <a:srgbClr val="333333"/>
                </a:solidFill>
              </a:rPr>
              <a:t>, </a:t>
            </a:r>
            <a:r>
              <a:rPr lang="sk-SK" altLang="de-DE" sz="2400">
                <a:solidFill>
                  <a:srgbClr val="333333"/>
                </a:solidFill>
              </a:rPr>
              <a:t>uterák</a:t>
            </a:r>
            <a:r>
              <a:rPr lang="de-DE" altLang="de-DE" sz="2400">
                <a:solidFill>
                  <a:srgbClr val="333333"/>
                </a:solidFill>
              </a:rPr>
              <a:t>)!</a:t>
            </a:r>
          </a:p>
        </p:txBody>
      </p:sp>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28</a:t>
            </a:fld>
            <a:endParaRPr lang="de-DE" dirty="0">
              <a:latin typeface="+mn-lt"/>
            </a:endParaRPr>
          </a:p>
        </p:txBody>
      </p:sp>
    </p:spTree>
    <p:extLst>
      <p:ext uri="{BB962C8B-B14F-4D97-AF65-F5344CB8AC3E}">
        <p14:creationId xmlns:p14="http://schemas.microsoft.com/office/powerpoint/2010/main" val="13562298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Falošné spomienky v každodennom živote</a:t>
            </a:r>
          </a:p>
        </p:txBody>
      </p:sp>
      <p:sp>
        <p:nvSpPr>
          <p:cNvPr id="62466"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sk-SK" altLang="de-DE" sz="2400">
                <a:solidFill>
                  <a:srgbClr val="333333"/>
                </a:solidFill>
              </a:rPr>
              <a:t>Nie všetko, na čo si spomíname, sa aj stalo</a:t>
            </a:r>
            <a:r>
              <a:rPr lang="de-DE" altLang="de-DE" sz="2400">
                <a:solidFill>
                  <a:srgbClr val="333333"/>
                </a:solidFill>
              </a:rPr>
              <a:t>!</a:t>
            </a:r>
          </a:p>
          <a:p>
            <a:pPr marL="342900" indent="-342900" eaLnBrk="1" hangingPunct="1">
              <a:buClr>
                <a:srgbClr val="333333"/>
              </a:buClr>
              <a:buFont typeface="WingDings"/>
              <a:buChar char=""/>
            </a:pPr>
            <a:r>
              <a:rPr lang="sk-SK" altLang="de-DE" sz="2400">
                <a:solidFill>
                  <a:srgbClr val="333333"/>
                </a:solidFill>
              </a:rPr>
              <a:t>Náš mozog nahrádza a dopĺňa chýbajúce informácie na základe predchádzajúcich podobných skúseností</a:t>
            </a:r>
            <a:r>
              <a:rPr lang="de-DE" altLang="de-DE" sz="2400">
                <a:solidFill>
                  <a:srgbClr val="333333"/>
                </a:solidFill>
              </a:rPr>
              <a:t> (</a:t>
            </a:r>
            <a:r>
              <a:rPr lang="sk-SK" altLang="de-DE" sz="2400">
                <a:solidFill>
                  <a:srgbClr val="333333"/>
                </a:solidFill>
              </a:rPr>
              <a:t>napr</a:t>
            </a:r>
            <a:r>
              <a:rPr lang="de-DE" altLang="de-DE" sz="2400">
                <a:solidFill>
                  <a:srgbClr val="333333"/>
                </a:solidFill>
              </a:rPr>
              <a:t>. </a:t>
            </a:r>
            <a:r>
              <a:rPr lang="sk-SK" altLang="de-DE" sz="2400">
                <a:solidFill>
                  <a:srgbClr val="333333"/>
                </a:solidFill>
              </a:rPr>
              <a:t>typická scéna na pláži z dovolenky</a:t>
            </a:r>
            <a:r>
              <a:rPr lang="de-DE" altLang="de-DE" sz="2400">
                <a:solidFill>
                  <a:srgbClr val="333333"/>
                </a:solidFill>
              </a:rPr>
              <a:t>). </a:t>
            </a:r>
            <a:br>
              <a:rPr lang="de-DE" altLang="de-DE" sz="2400">
                <a:solidFill>
                  <a:srgbClr val="333333"/>
                </a:solidFill>
              </a:rPr>
            </a:br>
            <a:r>
              <a:rPr lang="sk-SK" altLang="de-DE" sz="2400">
                <a:solidFill>
                  <a:srgbClr val="333333"/>
                </a:solidFill>
              </a:rPr>
              <a:t>Niektoré objekty sú “logicky” vložené</a:t>
            </a:r>
            <a:r>
              <a:rPr lang="de-DE" altLang="de-DE" sz="2400">
                <a:solidFill>
                  <a:srgbClr val="333333"/>
                </a:solidFill>
              </a:rPr>
              <a:t> (</a:t>
            </a:r>
            <a:r>
              <a:rPr lang="sk-SK" altLang="de-DE" sz="2400">
                <a:solidFill>
                  <a:srgbClr val="333333"/>
                </a:solidFill>
              </a:rPr>
              <a:t>v tomto prípade</a:t>
            </a:r>
            <a:r>
              <a:rPr lang="de-DE" altLang="de-DE" sz="2400">
                <a:solidFill>
                  <a:srgbClr val="333333"/>
                </a:solidFill>
              </a:rPr>
              <a:t>: </a:t>
            </a:r>
            <a:r>
              <a:rPr lang="sk-SK" altLang="de-DE" sz="2400">
                <a:solidFill>
                  <a:srgbClr val="333333"/>
                </a:solidFill>
              </a:rPr>
              <a:t>lopta</a:t>
            </a:r>
            <a:r>
              <a:rPr lang="de-DE" altLang="de-DE" sz="2400">
                <a:solidFill>
                  <a:srgbClr val="333333"/>
                </a:solidFill>
              </a:rPr>
              <a:t>, </a:t>
            </a:r>
            <a:r>
              <a:rPr lang="sk-SK" altLang="de-DE" sz="2400">
                <a:solidFill>
                  <a:srgbClr val="333333"/>
                </a:solidFill>
              </a:rPr>
              <a:t>uterák</a:t>
            </a:r>
            <a:r>
              <a:rPr lang="de-DE" altLang="de-DE" sz="2400">
                <a:solidFill>
                  <a:srgbClr val="333333"/>
                </a:solidFill>
              </a:rPr>
              <a:t>)!</a:t>
            </a:r>
          </a:p>
          <a:p>
            <a:pPr marL="342900" indent="-342900" eaLnBrk="1" hangingPunct="1">
              <a:buClr>
                <a:srgbClr val="000000"/>
              </a:buClr>
              <a:buFont typeface="WingDings"/>
              <a:buChar char=""/>
            </a:pPr>
            <a:r>
              <a:rPr lang="sk-SK" altLang="de-DE" sz="2400">
                <a:solidFill>
                  <a:srgbClr val="333333"/>
                </a:solidFill>
              </a:rPr>
              <a:t>Reálne spomienky často dokážeme odlíšiť od falošných ich</a:t>
            </a:r>
            <a:r>
              <a:rPr lang="de-DE" altLang="de-DE" sz="2400">
                <a:solidFill>
                  <a:srgbClr val="333333"/>
                </a:solidFill>
              </a:rPr>
              <a:t> </a:t>
            </a:r>
            <a:r>
              <a:rPr lang="sk-SK" altLang="de-DE" sz="2400">
                <a:solidFill>
                  <a:srgbClr val="004992"/>
                </a:solidFill>
              </a:rPr>
              <a:t>živosťou</a:t>
            </a:r>
            <a:r>
              <a:rPr lang="de-DE" altLang="de-DE" sz="2400">
                <a:solidFill>
                  <a:srgbClr val="333333"/>
                </a:solidFill>
              </a:rPr>
              <a:t>: </a:t>
            </a:r>
            <a:r>
              <a:rPr lang="sk-SK" altLang="de-DE" sz="2400">
                <a:solidFill>
                  <a:srgbClr val="333333"/>
                </a:solidFill>
              </a:rPr>
              <a:t>falošné spomienky sú skôr</a:t>
            </a:r>
            <a:r>
              <a:rPr lang="de-DE" altLang="de-DE" sz="2400">
                <a:solidFill>
                  <a:srgbClr val="333333"/>
                </a:solidFill>
              </a:rPr>
              <a:t> </a:t>
            </a:r>
            <a:r>
              <a:rPr lang="en-CA" altLang="de-DE" sz="2400">
                <a:solidFill>
                  <a:srgbClr val="333333"/>
                </a:solidFill>
              </a:rPr>
              <a:t>“</a:t>
            </a:r>
            <a:r>
              <a:rPr lang="sk-SK" altLang="de-DE" sz="2400">
                <a:solidFill>
                  <a:srgbClr val="333333"/>
                </a:solidFill>
              </a:rPr>
              <a:t>vyblednuté</a:t>
            </a:r>
            <a:r>
              <a:rPr lang="en-CA" altLang="de-DE" sz="2400">
                <a:solidFill>
                  <a:srgbClr val="333333"/>
                </a:solidFill>
              </a:rPr>
              <a:t>”</a:t>
            </a:r>
            <a:r>
              <a:rPr lang="de-DE" altLang="de-DE" sz="2400">
                <a:solidFill>
                  <a:srgbClr val="333333"/>
                </a:solidFill>
              </a:rPr>
              <a:t> a </a:t>
            </a:r>
            <a:r>
              <a:rPr lang="sk-SK" altLang="de-DE" sz="2400">
                <a:solidFill>
                  <a:srgbClr val="333333"/>
                </a:solidFill>
              </a:rPr>
              <a:t>menej detailné</a:t>
            </a:r>
            <a:r>
              <a:rPr lang="de-DE" altLang="de-DE" sz="2400">
                <a:solidFill>
                  <a:srgbClr val="333333"/>
                </a:solidFill>
              </a:rPr>
              <a:t>.</a:t>
            </a:r>
          </a:p>
        </p:txBody>
      </p:sp>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29</a:t>
            </a:fld>
            <a:endParaRPr lang="de-DE" dirty="0">
              <a:latin typeface="+mn-lt"/>
            </a:endParaRPr>
          </a:p>
        </p:txBody>
      </p:sp>
    </p:spTree>
    <p:extLst>
      <p:ext uri="{BB962C8B-B14F-4D97-AF65-F5344CB8AC3E}">
        <p14:creationId xmlns:p14="http://schemas.microsoft.com/office/powerpoint/2010/main" val="9458696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Typy chýb pamäte</a:t>
            </a:r>
          </a:p>
        </p:txBody>
      </p:sp>
      <p:sp>
        <p:nvSpPr>
          <p:cNvPr id="5" name="Content Placeholder 4"/>
          <p:cNvSpPr>
            <a:spLocks noGrp="1"/>
          </p:cNvSpPr>
          <p:nvPr>
            <p:ph idx="1"/>
          </p:nvPr>
        </p:nvSpPr>
        <p:spPr/>
        <p:txBody>
          <a:bodyPr/>
          <a:lstStyle/>
          <a:p>
            <a:pPr lvl="0" defTabSz="914400" fontAlgn="base"/>
            <a:r>
              <a:rPr lang="de-DE" altLang="de-DE" sz="2400">
                <a:solidFill>
                  <a:srgbClr val="004992"/>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30</a:t>
            </a:fld>
            <a:endParaRPr lang="de-DE" dirty="0">
              <a:latin typeface="+mn-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Typy chýb pamäte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k-SK" altLang="de-DE" sz="2400" dirty="0">
                <a:solidFill>
                  <a:srgbClr val="004992"/>
                </a:solidFill>
              </a:rPr>
              <a:t>Zabúdanie</a:t>
            </a:r>
            <a:endParaRPr lang="en-US" sz="2400" dirty="0"/>
          </a:p>
        </p:txBody>
      </p:sp>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31</a:t>
            </a:fld>
            <a:endParaRPr lang="de-DE" dirty="0">
              <a:latin typeface="+mn-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Typy chýb pamäte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k-SK" altLang="de-DE" sz="2400" dirty="0">
                <a:solidFill>
                  <a:srgbClr val="004992"/>
                </a:solidFill>
              </a:rPr>
              <a:t>Zabúdanie</a:t>
            </a:r>
            <a:endParaRPr lang="en-US" altLang="de-DE" sz="2400" dirty="0">
              <a:solidFill>
                <a:srgbClr val="004992"/>
              </a:solidFill>
            </a:endParaRPr>
          </a:p>
          <a:p>
            <a:pPr marL="342900" lvl="0" indent="-342900" defTabSz="914400" fontAlgn="base">
              <a:buClr>
                <a:srgbClr val="000000"/>
              </a:buClr>
              <a:buFont typeface="WingDings"/>
              <a:buChar char=""/>
            </a:pPr>
            <a:r>
              <a:rPr lang="sk-SK" altLang="de-DE" sz="2400" dirty="0">
                <a:solidFill>
                  <a:srgbClr val="004992"/>
                </a:solidFill>
              </a:rPr>
              <a:t>Skresľovanie spomienok</a:t>
            </a:r>
            <a:r>
              <a:rPr lang="en-US" altLang="de-DE" sz="2400" dirty="0">
                <a:solidFill>
                  <a:srgbClr val="004992"/>
                </a:solidFill>
              </a:rPr>
              <a:t>:</a:t>
            </a:r>
            <a:br>
              <a:rPr lang="en-US" altLang="de-DE" sz="2400">
                <a:solidFill>
                  <a:srgbClr val="004992"/>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sk-SK" altLang="de-DE" sz="2400" dirty="0">
                <a:solidFill>
                  <a:srgbClr val="333333"/>
                </a:solidFill>
              </a:rPr>
              <a:t>normálne skreslenie spomienok</a:t>
            </a:r>
            <a:r>
              <a:rPr lang="en-US" altLang="de-DE" sz="2400" dirty="0">
                <a:solidFill>
                  <a:srgbClr val="333333"/>
                </a:solidFill>
              </a:rPr>
              <a:t>: </a:t>
            </a:r>
            <a:r>
              <a:rPr lang="sk-SK" altLang="de-DE" sz="2400" dirty="0">
                <a:solidFill>
                  <a:srgbClr val="333333"/>
                </a:solidFill>
              </a:rPr>
              <a:t>pozitívne udalosti sa lepšie pamätajú ako negatívne udalosti</a:t>
            </a:r>
            <a:br>
              <a:rPr lang="en-US" altLang="de-DE" sz="2400">
                <a:solidFill>
                  <a:srgbClr val="333333"/>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sym typeface="Wingdings" panose="05000000000000000000" pitchFamily="2" charset="2"/>
              </a:rPr>
              <a:t> </a:t>
            </a:r>
            <a:r>
              <a:rPr lang="sk-SK" altLang="de-DE" sz="2400" dirty="0">
                <a:solidFill>
                  <a:srgbClr val="333333"/>
                </a:solidFill>
                <a:sym typeface="Wingdings" panose="05000000000000000000" pitchFamily="2" charset="2"/>
              </a:rPr>
              <a:t>depresívne skreslenie spomienok</a:t>
            </a:r>
            <a:r>
              <a:rPr lang="en-US" altLang="de-DE" sz="2400" dirty="0">
                <a:solidFill>
                  <a:srgbClr val="333333"/>
                </a:solidFill>
              </a:rPr>
              <a:t>: </a:t>
            </a:r>
            <a:r>
              <a:rPr lang="sk-SK" altLang="de-DE" sz="2400" dirty="0">
                <a:solidFill>
                  <a:srgbClr val="333333"/>
                </a:solidFill>
              </a:rPr>
              <a:t>negatívne udalosti sa lepšie pamätajú ako </a:t>
            </a:r>
            <a:r>
              <a:rPr lang="sk-SK" altLang="de-DE" sz="2400">
                <a:solidFill>
                  <a:srgbClr val="333333"/>
                </a:solidFill>
              </a:rPr>
              <a:t>pozitívne udalosti</a:t>
            </a:r>
            <a:endParaRPr lang="en-US" sz="2400" dirty="0"/>
          </a:p>
        </p:txBody>
      </p:sp>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32</a:t>
            </a:fld>
            <a:endParaRPr lang="de-DE" dirty="0">
              <a:latin typeface="+mn-lt"/>
            </a:endParaRPr>
          </a:p>
        </p:txBody>
      </p:sp>
    </p:spTree>
    <p:extLst>
      <p:ext uri="{BB962C8B-B14F-4D97-AF65-F5344CB8AC3E}">
        <p14:creationId xmlns:p14="http://schemas.microsoft.com/office/powerpoint/2010/main" val="34998199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Typy chýb pamäte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k-SK" altLang="de-DE" sz="2400" dirty="0">
                <a:solidFill>
                  <a:srgbClr val="004992"/>
                </a:solidFill>
              </a:rPr>
              <a:t>Zabúdanie</a:t>
            </a:r>
            <a:endParaRPr lang="en-US" altLang="de-DE" sz="2400" dirty="0">
              <a:solidFill>
                <a:srgbClr val="004992"/>
              </a:solidFill>
            </a:endParaRPr>
          </a:p>
          <a:p>
            <a:pPr marL="342900" lvl="0" indent="-342900" defTabSz="914400" fontAlgn="base">
              <a:buClr>
                <a:srgbClr val="000000"/>
              </a:buClr>
              <a:buFont typeface="WingDings"/>
              <a:buChar char=""/>
            </a:pPr>
            <a:r>
              <a:rPr lang="sk-SK" altLang="de-DE" sz="2400" dirty="0">
                <a:solidFill>
                  <a:srgbClr val="004992"/>
                </a:solidFill>
              </a:rPr>
              <a:t>Skresľovanie spomienok</a:t>
            </a:r>
            <a:r>
              <a:rPr lang="en-US" altLang="de-DE" sz="2400" dirty="0">
                <a:solidFill>
                  <a:srgbClr val="004992"/>
                </a:solidFill>
              </a:rPr>
              <a:t>:</a:t>
            </a:r>
            <a:br>
              <a:rPr lang="en-US" altLang="de-DE" sz="2400">
                <a:solidFill>
                  <a:srgbClr val="004992"/>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sk-SK" altLang="de-DE" sz="2400" dirty="0">
                <a:solidFill>
                  <a:srgbClr val="333333"/>
                </a:solidFill>
              </a:rPr>
              <a:t>normálne skreslenie spomienok</a:t>
            </a:r>
            <a:r>
              <a:rPr lang="en-US" altLang="de-DE" sz="2400" dirty="0">
                <a:solidFill>
                  <a:srgbClr val="333333"/>
                </a:solidFill>
              </a:rPr>
              <a:t>: </a:t>
            </a:r>
            <a:r>
              <a:rPr lang="sk-SK" altLang="de-DE" sz="2400" dirty="0">
                <a:solidFill>
                  <a:srgbClr val="333333"/>
                </a:solidFill>
              </a:rPr>
              <a:t>pozitívne udalosti sa lepšie pamätajú ako negatívne udalosti</a:t>
            </a:r>
            <a:br>
              <a:rPr lang="en-US" altLang="de-DE" sz="2400">
                <a:solidFill>
                  <a:srgbClr val="333333"/>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sym typeface="Wingdings" panose="05000000000000000000" pitchFamily="2" charset="2"/>
              </a:rPr>
              <a:t> </a:t>
            </a:r>
            <a:r>
              <a:rPr lang="sk-SK" altLang="de-DE" sz="2400" dirty="0">
                <a:solidFill>
                  <a:srgbClr val="333333"/>
                </a:solidFill>
                <a:sym typeface="Wingdings" panose="05000000000000000000" pitchFamily="2" charset="2"/>
              </a:rPr>
              <a:t>depresívne skreslenie spomienok</a:t>
            </a:r>
            <a:r>
              <a:rPr lang="en-US" altLang="de-DE" sz="2400" dirty="0">
                <a:solidFill>
                  <a:srgbClr val="333333"/>
                </a:solidFill>
              </a:rPr>
              <a:t>: </a:t>
            </a:r>
            <a:r>
              <a:rPr lang="sk-SK" altLang="de-DE" sz="2400" dirty="0">
                <a:solidFill>
                  <a:srgbClr val="333333"/>
                </a:solidFill>
              </a:rPr>
              <a:t>negatívne udalosti sa lepšie pamätajú ako pozitívne udalosti</a:t>
            </a:r>
            <a:endParaRPr lang="en-US" altLang="de-DE" sz="2400" dirty="0">
              <a:solidFill>
                <a:srgbClr val="333333"/>
              </a:solidFill>
            </a:endParaRPr>
          </a:p>
          <a:p>
            <a:pPr marL="342900" lvl="0" indent="-342900" defTabSz="914400" fontAlgn="base">
              <a:buClr>
                <a:srgbClr val="000000"/>
              </a:buClr>
              <a:buFont typeface="WingDings"/>
              <a:buChar char=""/>
            </a:pPr>
            <a:r>
              <a:rPr lang="sk-SK" altLang="de-DE" sz="2400" dirty="0">
                <a:solidFill>
                  <a:srgbClr val="004992"/>
                </a:solidFill>
              </a:rPr>
              <a:t>Ilúzie</a:t>
            </a:r>
            <a:r>
              <a:rPr lang="en-US" altLang="de-DE" sz="2400" dirty="0">
                <a:solidFill>
                  <a:srgbClr val="004992"/>
                </a:solidFill>
              </a:rPr>
              <a:t>/</a:t>
            </a:r>
            <a:r>
              <a:rPr lang="sk-SK" altLang="de-DE" sz="2400" dirty="0">
                <a:solidFill>
                  <a:srgbClr val="004992"/>
                </a:solidFill>
              </a:rPr>
              <a:t>falošné spomienky</a:t>
            </a:r>
            <a:r>
              <a:rPr lang="en-US" altLang="de-DE" sz="2400" dirty="0">
                <a:solidFill>
                  <a:srgbClr val="004992"/>
                </a:solidFill>
              </a:rPr>
              <a:t>: </a:t>
            </a:r>
            <a:r>
              <a:rPr lang="sk-SK" altLang="de-DE" sz="2400" dirty="0">
                <a:solidFill>
                  <a:srgbClr val="333333"/>
                </a:solidFill>
              </a:rPr>
              <a:t>spomínanie si na veci, ktoré sa reálne nestali</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33</a:t>
            </a:fld>
            <a:endParaRPr lang="de-DE" dirty="0">
              <a:latin typeface="+mn-lt"/>
            </a:endParaRPr>
          </a:p>
        </p:txBody>
      </p:sp>
    </p:spTree>
    <p:extLst>
      <p:ext uri="{BB962C8B-B14F-4D97-AF65-F5344CB8AC3E}">
        <p14:creationId xmlns:p14="http://schemas.microsoft.com/office/powerpoint/2010/main" val="40787370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Falošné spomienky</a:t>
            </a:r>
          </a:p>
        </p:txBody>
      </p:sp>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34</a:t>
            </a:fld>
            <a:endParaRPr lang="de-DE" dirty="0">
              <a:latin typeface="+mn-lt"/>
            </a:endParaRPr>
          </a:p>
        </p:txBody>
      </p:sp>
      <p:graphicFrame>
        <p:nvGraphicFramePr>
          <p:cNvPr id="14" name="Table 13"/>
          <p:cNvGraphicFramePr>
            <a:graphicFrameLocks noGrp="1"/>
          </p:cNvGraphicFramePr>
          <p:nvPr>
            <p:extLst>
              <p:ext uri="{D42A27DB-BD31-4B8C-83A1-F6EECF244321}">
                <p14:modId xmlns:p14="http://schemas.microsoft.com/office/powerpoint/2010/main" val="3575767776"/>
              </p:ext>
            </p:extLst>
          </p:nvPr>
        </p:nvGraphicFramePr>
        <p:xfrm>
          <a:off x="408954" y="2044784"/>
          <a:ext cx="11376000" cy="114300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4300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mn-lt"/>
                          <a:ea typeface="+mn-ea"/>
                          <a:cs typeface="+mn-cs"/>
                        </a:rPr>
                        <a:t>V </a:t>
                      </a:r>
                      <a:r>
                        <a:rPr kumimoji="0" lang="en-US" sz="1800" b="0" i="0" u="none" strike="noStrike" cap="none" normalizeH="0" baseline="0" dirty="0" err="1">
                          <a:ln>
                            <a:noFill/>
                          </a:ln>
                          <a:solidFill>
                            <a:srgbClr val="333333"/>
                          </a:solidFill>
                          <a:effectLst/>
                          <a:latin typeface="+mn-lt"/>
                          <a:ea typeface="+mn-ea"/>
                          <a:cs typeface="+mn-cs"/>
                        </a:rPr>
                        <a:t>jednom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experimente</a:t>
                      </a:r>
                      <a:r>
                        <a:rPr kumimoji="0" lang="en-US" sz="1800" b="0" i="0" u="none" strike="noStrike" cap="none" normalizeH="0" baseline="0" dirty="0">
                          <a:ln>
                            <a:noFill/>
                          </a:ln>
                          <a:solidFill>
                            <a:srgbClr val="333333"/>
                          </a:solidFill>
                          <a:effectLst/>
                          <a:latin typeface="+mn-lt"/>
                          <a:ea typeface="+mn-ea"/>
                          <a:cs typeface="+mn-cs"/>
                        </a:rPr>
                        <a:t> bola </a:t>
                      </a:r>
                      <a:r>
                        <a:rPr kumimoji="0" lang="en-US" sz="1800" b="0" i="0" u="none" strike="noStrike" cap="none" normalizeH="0" baseline="0" dirty="0" err="1">
                          <a:ln>
                            <a:noFill/>
                          </a:ln>
                          <a:solidFill>
                            <a:srgbClr val="333333"/>
                          </a:solidFill>
                          <a:effectLst/>
                          <a:latin typeface="+mn-lt"/>
                          <a:ea typeface="+mn-ea"/>
                          <a:cs typeface="+mn-cs"/>
                        </a:rPr>
                        <a:t>prezentovaná</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účastníkom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reklama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Disneyho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Svet</a:t>
                      </a:r>
                      <a:r>
                        <a:rPr kumimoji="0" lang="en-US" sz="1800" b="0" i="0" u="none" strike="noStrike" cap="none" normalizeH="0" baseline="0" dirty="0">
                          <a:ln>
                            <a:noFill/>
                          </a:ln>
                          <a:solidFill>
                            <a:srgbClr val="333333"/>
                          </a:solidFill>
                          <a:effectLst/>
                          <a:latin typeface="+mn-lt"/>
                          <a:ea typeface="+mn-ea"/>
                          <a:cs typeface="+mn-cs"/>
                        </a:rPr>
                        <a:t> s Bugs </a:t>
                      </a:r>
                      <a:r>
                        <a:rPr kumimoji="0" lang="en-US" sz="1800" b="0" i="0" u="none" strike="noStrike" cap="none" normalizeH="0" baseline="0" dirty="0" err="1">
                          <a:ln>
                            <a:noFill/>
                          </a:ln>
                          <a:solidFill>
                            <a:srgbClr val="333333"/>
                          </a:solidFill>
                          <a:effectLst/>
                          <a:latin typeface="+mn-lt"/>
                          <a:ea typeface="+mn-ea"/>
                          <a:cs typeface="+mn-cs"/>
                        </a:rPr>
                        <a:t>Bunnym</a:t>
                      </a:r>
                      <a:r>
                        <a:rPr kumimoji="0" lang="en-US" sz="1800" b="0" i="0" u="none" strike="noStrike" cap="none" normalizeH="0" baseline="0" dirty="0">
                          <a:ln>
                            <a:noFill/>
                          </a:ln>
                          <a:solidFill>
                            <a:srgbClr val="333333"/>
                          </a:solidFill>
                          <a:effectLst/>
                          <a:latin typeface="+mn-lt"/>
                          <a:ea typeface="+mn-ea"/>
                          <a:cs typeface="+mn-cs"/>
                        </a:rPr>
                        <a:t>. 30% </a:t>
                      </a:r>
                      <a:r>
                        <a:rPr kumimoji="0" lang="en-US" sz="1800" b="0" i="0" u="none" strike="noStrike" cap="none" normalizeH="0" baseline="0" dirty="0" err="1">
                          <a:ln>
                            <a:noFill/>
                          </a:ln>
                          <a:solidFill>
                            <a:srgbClr val="333333"/>
                          </a:solidFill>
                          <a:effectLst/>
                          <a:latin typeface="+mn-lt"/>
                          <a:ea typeface="+mn-ea"/>
                          <a:cs typeface="+mn-cs"/>
                        </a:rPr>
                        <a:t>účastníkov</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potom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spomenulo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že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sa</a:t>
                      </a:r>
                      <a:r>
                        <a:rPr kumimoji="0" lang="en-US" sz="1800" b="0" i="0" u="none" strike="noStrike" cap="none" normalizeH="0" baseline="0" dirty="0">
                          <a:ln>
                            <a:noFill/>
                          </a:ln>
                          <a:solidFill>
                            <a:srgbClr val="333333"/>
                          </a:solidFill>
                          <a:effectLst/>
                          <a:latin typeface="+mn-lt"/>
                          <a:ea typeface="+mn-ea"/>
                          <a:cs typeface="+mn-cs"/>
                        </a:rPr>
                        <a:t> v </a:t>
                      </a:r>
                      <a:r>
                        <a:rPr kumimoji="0" lang="en-US" sz="1800" b="0" i="0" u="none" strike="noStrike" cap="none" normalizeH="0" baseline="0" dirty="0" err="1">
                          <a:ln>
                            <a:noFill/>
                          </a:ln>
                          <a:solidFill>
                            <a:srgbClr val="333333"/>
                          </a:solidFill>
                          <a:effectLst/>
                          <a:latin typeface="+mn-lt"/>
                          <a:ea typeface="+mn-ea"/>
                          <a:cs typeface="+mn-cs"/>
                        </a:rPr>
                        <a:t>detstve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stretli</a:t>
                      </a:r>
                      <a:r>
                        <a:rPr kumimoji="0" lang="en-US" sz="1800" b="0" i="0" u="none" strike="noStrike" cap="none" normalizeH="0" baseline="0" dirty="0">
                          <a:ln>
                            <a:noFill/>
                          </a:ln>
                          <a:solidFill>
                            <a:srgbClr val="333333"/>
                          </a:solidFill>
                          <a:effectLst/>
                          <a:latin typeface="+mn-lt"/>
                          <a:ea typeface="+mn-ea"/>
                          <a:cs typeface="+mn-cs"/>
                        </a:rPr>
                        <a:t> s </a:t>
                      </a:r>
                      <a:r>
                        <a:rPr kumimoji="0" lang="en-US" sz="1800" b="0" i="0" u="none" strike="noStrike" cap="none" normalizeH="0" baseline="0" dirty="0" err="1">
                          <a:ln>
                            <a:noFill/>
                          </a:ln>
                          <a:solidFill>
                            <a:srgbClr val="333333"/>
                          </a:solidFill>
                          <a:effectLst/>
                          <a:latin typeface="+mn-lt"/>
                          <a:ea typeface="+mn-ea"/>
                          <a:cs typeface="+mn-cs"/>
                        </a:rPr>
                        <a:t>králikom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pri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návšteve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Disneyho</a:t>
                      </a:r>
                      <a:r>
                        <a:rPr kumimoji="0" lang="en-US" sz="1800" b="0" i="0" u="none" strike="noStrike" cap="none" normalizeH="0" baseline="0" dirty="0">
                          <a:ln>
                            <a:noFill/>
                          </a:ln>
                          <a:solidFill>
                            <a:srgbClr val="333333"/>
                          </a:solidFill>
                          <a:effectLst/>
                          <a:latin typeface="+mn-lt"/>
                          <a:ea typeface="+mn-ea"/>
                          <a:cs typeface="+mn-cs"/>
                        </a:rPr>
                        <a:t> Sveta, </a:t>
                      </a:r>
                      <a:r>
                        <a:rPr kumimoji="0" lang="en-US" sz="1800" b="0" i="0" u="none" strike="noStrike" cap="none" normalizeH="0" baseline="0" dirty="0" err="1">
                          <a:ln>
                            <a:noFill/>
                          </a:ln>
                          <a:solidFill>
                            <a:srgbClr val="333333"/>
                          </a:solidFill>
                          <a:effectLst/>
                          <a:latin typeface="+mn-lt"/>
                          <a:ea typeface="+mn-ea"/>
                          <a:cs typeface="+mn-cs"/>
                        </a:rPr>
                        <a:t>hoci</a:t>
                      </a:r>
                      <a:r>
                        <a:rPr kumimoji="0" lang="en-US" sz="1800" b="0" i="0" u="none" strike="noStrike" cap="none" normalizeH="0" baseline="0" dirty="0">
                          <a:ln>
                            <a:noFill/>
                          </a:ln>
                          <a:solidFill>
                            <a:srgbClr val="333333"/>
                          </a:solidFill>
                          <a:effectLst/>
                          <a:latin typeface="+mn-lt"/>
                          <a:ea typeface="+mn-ea"/>
                          <a:cs typeface="+mn-cs"/>
                        </a:rPr>
                        <a:t> Bugs Bunny je </a:t>
                      </a:r>
                      <a:r>
                        <a:rPr kumimoji="0" lang="en-US" sz="1800" b="0" i="0" u="none" strike="noStrike" cap="none" normalizeH="0" baseline="0" dirty="0" err="1">
                          <a:ln>
                            <a:noFill/>
                          </a:ln>
                          <a:solidFill>
                            <a:srgbClr val="333333"/>
                          </a:solidFill>
                          <a:effectLst/>
                          <a:latin typeface="+mn-lt"/>
                          <a:ea typeface="+mn-ea"/>
                          <a:cs typeface="+mn-cs"/>
                        </a:rPr>
                        <a:t>kreslenou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postavou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spoločnosti</a:t>
                      </a:r>
                      <a:r>
                        <a:rPr kumimoji="0" lang="en-US" sz="1800" b="0" i="0" u="none" strike="noStrike" cap="none" normalizeH="0" baseline="0" dirty="0">
                          <a:ln>
                            <a:noFill/>
                          </a:ln>
                          <a:solidFill>
                            <a:srgbClr val="333333"/>
                          </a:solidFill>
                          <a:effectLst/>
                          <a:latin typeface="+mn-lt"/>
                          <a:ea typeface="+mn-ea"/>
                          <a:cs typeface="+mn-cs"/>
                        </a:rPr>
                        <a:t> Warner Brothers a </a:t>
                      </a:r>
                      <a:r>
                        <a:rPr kumimoji="0" lang="en-US" sz="1800" b="0" i="0" u="none" strike="noStrike" cap="none" normalizeH="0" baseline="0" dirty="0" err="1">
                          <a:ln>
                            <a:noFill/>
                          </a:ln>
                          <a:solidFill>
                            <a:srgbClr val="333333"/>
                          </a:solidFill>
                          <a:effectLst/>
                          <a:latin typeface="+mn-lt"/>
                          <a:ea typeface="+mn-ea"/>
                          <a:cs typeface="+mn-cs"/>
                        </a:rPr>
                        <a:t>nie</a:t>
                      </a:r>
                      <a:r>
                        <a:rPr kumimoji="0" lang="en-US" sz="1800" b="0" i="0" u="none" strike="noStrike" cap="none" normalizeH="0" baseline="0" dirty="0">
                          <a:ln>
                            <a:noFill/>
                          </a:ln>
                          <a:solidFill>
                            <a:srgbClr val="333333"/>
                          </a:solidFill>
                          <a:effectLst/>
                          <a:latin typeface="+mn-lt"/>
                          <a:ea typeface="+mn-ea"/>
                          <a:cs typeface="+mn-cs"/>
                        </a:rPr>
                        <a:t> Disney.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Falošné spomienky</a:t>
            </a:r>
          </a:p>
        </p:txBody>
      </p:sp>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35</a:t>
            </a:fld>
            <a:endParaRPr lang="de-DE" dirty="0">
              <a:latin typeface="+mn-lt"/>
            </a:endParaRPr>
          </a:p>
        </p:txBody>
      </p:sp>
      <p:graphicFrame>
        <p:nvGraphicFramePr>
          <p:cNvPr id="14" name="Table 13"/>
          <p:cNvGraphicFramePr>
            <a:graphicFrameLocks noGrp="1"/>
          </p:cNvGraphicFramePr>
          <p:nvPr>
            <p:extLst>
              <p:ext uri="{D42A27DB-BD31-4B8C-83A1-F6EECF244321}">
                <p14:modId xmlns:p14="http://schemas.microsoft.com/office/powerpoint/2010/main" val="3076005468"/>
              </p:ext>
            </p:extLst>
          </p:nvPr>
        </p:nvGraphicFramePr>
        <p:xfrm>
          <a:off x="408954" y="2044784"/>
          <a:ext cx="11376000" cy="228600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4300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mn-lt"/>
                          <a:ea typeface="+mn-ea"/>
                          <a:cs typeface="+mn-cs"/>
                        </a:rPr>
                        <a:t>V </a:t>
                      </a:r>
                      <a:r>
                        <a:rPr kumimoji="0" lang="en-US" sz="1800" b="0" i="0" u="none" strike="noStrike" cap="none" normalizeH="0" baseline="0" dirty="0" err="1">
                          <a:ln>
                            <a:noFill/>
                          </a:ln>
                          <a:solidFill>
                            <a:srgbClr val="333333"/>
                          </a:solidFill>
                          <a:effectLst/>
                          <a:latin typeface="+mn-lt"/>
                          <a:ea typeface="+mn-ea"/>
                          <a:cs typeface="+mn-cs"/>
                        </a:rPr>
                        <a:t>jednom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experimente</a:t>
                      </a:r>
                      <a:r>
                        <a:rPr kumimoji="0" lang="en-US" sz="1800" b="0" i="0" u="none" strike="noStrike" cap="none" normalizeH="0" baseline="0" dirty="0">
                          <a:ln>
                            <a:noFill/>
                          </a:ln>
                          <a:solidFill>
                            <a:srgbClr val="333333"/>
                          </a:solidFill>
                          <a:effectLst/>
                          <a:latin typeface="+mn-lt"/>
                          <a:ea typeface="+mn-ea"/>
                          <a:cs typeface="+mn-cs"/>
                        </a:rPr>
                        <a:t> bola </a:t>
                      </a:r>
                      <a:r>
                        <a:rPr kumimoji="0" lang="en-US" sz="1800" b="0" i="0" u="none" strike="noStrike" cap="none" normalizeH="0" baseline="0" dirty="0" err="1">
                          <a:ln>
                            <a:noFill/>
                          </a:ln>
                          <a:solidFill>
                            <a:srgbClr val="333333"/>
                          </a:solidFill>
                          <a:effectLst/>
                          <a:latin typeface="+mn-lt"/>
                          <a:ea typeface="+mn-ea"/>
                          <a:cs typeface="+mn-cs"/>
                        </a:rPr>
                        <a:t>prezentovaná</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účastníkom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reklama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Disneyho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Svet</a:t>
                      </a:r>
                      <a:r>
                        <a:rPr kumimoji="0" lang="en-US" sz="1800" b="0" i="0" u="none" strike="noStrike" cap="none" normalizeH="0" baseline="0" dirty="0">
                          <a:ln>
                            <a:noFill/>
                          </a:ln>
                          <a:solidFill>
                            <a:srgbClr val="333333"/>
                          </a:solidFill>
                          <a:effectLst/>
                          <a:latin typeface="+mn-lt"/>
                          <a:ea typeface="+mn-ea"/>
                          <a:cs typeface="+mn-cs"/>
                        </a:rPr>
                        <a:t> s Bugs </a:t>
                      </a:r>
                      <a:r>
                        <a:rPr kumimoji="0" lang="en-US" sz="1800" b="0" i="0" u="none" strike="noStrike" cap="none" normalizeH="0" baseline="0" dirty="0" err="1">
                          <a:ln>
                            <a:noFill/>
                          </a:ln>
                          <a:solidFill>
                            <a:srgbClr val="333333"/>
                          </a:solidFill>
                          <a:effectLst/>
                          <a:latin typeface="+mn-lt"/>
                          <a:ea typeface="+mn-ea"/>
                          <a:cs typeface="+mn-cs"/>
                        </a:rPr>
                        <a:t>Bunnym</a:t>
                      </a:r>
                      <a:r>
                        <a:rPr kumimoji="0" lang="en-US" sz="1800" b="0" i="0" u="none" strike="noStrike" cap="none" normalizeH="0" baseline="0" dirty="0">
                          <a:ln>
                            <a:noFill/>
                          </a:ln>
                          <a:solidFill>
                            <a:srgbClr val="333333"/>
                          </a:solidFill>
                          <a:effectLst/>
                          <a:latin typeface="+mn-lt"/>
                          <a:ea typeface="+mn-ea"/>
                          <a:cs typeface="+mn-cs"/>
                        </a:rPr>
                        <a:t>. 30% </a:t>
                      </a:r>
                      <a:r>
                        <a:rPr kumimoji="0" lang="en-US" sz="1800" b="0" i="0" u="none" strike="noStrike" cap="none" normalizeH="0" baseline="0" dirty="0" err="1">
                          <a:ln>
                            <a:noFill/>
                          </a:ln>
                          <a:solidFill>
                            <a:srgbClr val="333333"/>
                          </a:solidFill>
                          <a:effectLst/>
                          <a:latin typeface="+mn-lt"/>
                          <a:ea typeface="+mn-ea"/>
                          <a:cs typeface="+mn-cs"/>
                        </a:rPr>
                        <a:t>účastníkov</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potom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spomenulo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že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sa</a:t>
                      </a:r>
                      <a:r>
                        <a:rPr kumimoji="0" lang="en-US" sz="1800" b="0" i="0" u="none" strike="noStrike" cap="none" normalizeH="0" baseline="0" dirty="0">
                          <a:ln>
                            <a:noFill/>
                          </a:ln>
                          <a:solidFill>
                            <a:srgbClr val="333333"/>
                          </a:solidFill>
                          <a:effectLst/>
                          <a:latin typeface="+mn-lt"/>
                          <a:ea typeface="+mn-ea"/>
                          <a:cs typeface="+mn-cs"/>
                        </a:rPr>
                        <a:t> v </a:t>
                      </a:r>
                      <a:r>
                        <a:rPr kumimoji="0" lang="en-US" sz="1800" b="0" i="0" u="none" strike="noStrike" cap="none" normalizeH="0" baseline="0" dirty="0" err="1">
                          <a:ln>
                            <a:noFill/>
                          </a:ln>
                          <a:solidFill>
                            <a:srgbClr val="333333"/>
                          </a:solidFill>
                          <a:effectLst/>
                          <a:latin typeface="+mn-lt"/>
                          <a:ea typeface="+mn-ea"/>
                          <a:cs typeface="+mn-cs"/>
                        </a:rPr>
                        <a:t>detstve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stretli</a:t>
                      </a:r>
                      <a:r>
                        <a:rPr kumimoji="0" lang="en-US" sz="1800" b="0" i="0" u="none" strike="noStrike" cap="none" normalizeH="0" baseline="0" dirty="0">
                          <a:ln>
                            <a:noFill/>
                          </a:ln>
                          <a:solidFill>
                            <a:srgbClr val="333333"/>
                          </a:solidFill>
                          <a:effectLst/>
                          <a:latin typeface="+mn-lt"/>
                          <a:ea typeface="+mn-ea"/>
                          <a:cs typeface="+mn-cs"/>
                        </a:rPr>
                        <a:t> s </a:t>
                      </a:r>
                      <a:r>
                        <a:rPr kumimoji="0" lang="en-US" sz="1800" b="0" i="0" u="none" strike="noStrike" cap="none" normalizeH="0" baseline="0" dirty="0" err="1">
                          <a:ln>
                            <a:noFill/>
                          </a:ln>
                          <a:solidFill>
                            <a:srgbClr val="333333"/>
                          </a:solidFill>
                          <a:effectLst/>
                          <a:latin typeface="+mn-lt"/>
                          <a:ea typeface="+mn-ea"/>
                          <a:cs typeface="+mn-cs"/>
                        </a:rPr>
                        <a:t>králikom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pri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návšteve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Disneyho</a:t>
                      </a:r>
                      <a:r>
                        <a:rPr kumimoji="0" lang="en-US" sz="1800" b="0" i="0" u="none" strike="noStrike" cap="none" normalizeH="0" baseline="0" dirty="0">
                          <a:ln>
                            <a:noFill/>
                          </a:ln>
                          <a:solidFill>
                            <a:srgbClr val="333333"/>
                          </a:solidFill>
                          <a:effectLst/>
                          <a:latin typeface="+mn-lt"/>
                          <a:ea typeface="+mn-ea"/>
                          <a:cs typeface="+mn-cs"/>
                        </a:rPr>
                        <a:t> Sveta, </a:t>
                      </a:r>
                      <a:r>
                        <a:rPr kumimoji="0" lang="en-US" sz="1800" b="0" i="0" u="none" strike="noStrike" cap="none" normalizeH="0" baseline="0" dirty="0" err="1">
                          <a:ln>
                            <a:noFill/>
                          </a:ln>
                          <a:solidFill>
                            <a:srgbClr val="333333"/>
                          </a:solidFill>
                          <a:effectLst/>
                          <a:latin typeface="+mn-lt"/>
                          <a:ea typeface="+mn-ea"/>
                          <a:cs typeface="+mn-cs"/>
                        </a:rPr>
                        <a:t>hoci</a:t>
                      </a:r>
                      <a:r>
                        <a:rPr kumimoji="0" lang="en-US" sz="1800" b="0" i="0" u="none" strike="noStrike" cap="none" normalizeH="0" baseline="0" dirty="0">
                          <a:ln>
                            <a:noFill/>
                          </a:ln>
                          <a:solidFill>
                            <a:srgbClr val="333333"/>
                          </a:solidFill>
                          <a:effectLst/>
                          <a:latin typeface="+mn-lt"/>
                          <a:ea typeface="+mn-ea"/>
                          <a:cs typeface="+mn-cs"/>
                        </a:rPr>
                        <a:t> Bugs Bunny je </a:t>
                      </a:r>
                      <a:r>
                        <a:rPr kumimoji="0" lang="en-US" sz="1800" b="0" i="0" u="none" strike="noStrike" cap="none" normalizeH="0" baseline="0" dirty="0" err="1">
                          <a:ln>
                            <a:noFill/>
                          </a:ln>
                          <a:solidFill>
                            <a:srgbClr val="333333"/>
                          </a:solidFill>
                          <a:effectLst/>
                          <a:latin typeface="+mn-lt"/>
                          <a:ea typeface="+mn-ea"/>
                          <a:cs typeface="+mn-cs"/>
                        </a:rPr>
                        <a:t>kreslenou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postavou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spoločnosti</a:t>
                      </a:r>
                      <a:r>
                        <a:rPr kumimoji="0" lang="en-US" sz="1800" b="0" i="0" u="none" strike="noStrike" cap="none" normalizeH="0" baseline="0" dirty="0">
                          <a:ln>
                            <a:noFill/>
                          </a:ln>
                          <a:solidFill>
                            <a:srgbClr val="333333"/>
                          </a:solidFill>
                          <a:effectLst/>
                          <a:latin typeface="+mn-lt"/>
                          <a:ea typeface="+mn-ea"/>
                          <a:cs typeface="+mn-cs"/>
                        </a:rPr>
                        <a:t> Warner Brothers a </a:t>
                      </a:r>
                      <a:r>
                        <a:rPr kumimoji="0" lang="en-US" sz="1800" b="0" i="0" u="none" strike="noStrike" cap="none" normalizeH="0" baseline="0" dirty="0" err="1">
                          <a:ln>
                            <a:noFill/>
                          </a:ln>
                          <a:solidFill>
                            <a:srgbClr val="333333"/>
                          </a:solidFill>
                          <a:effectLst/>
                          <a:latin typeface="+mn-lt"/>
                          <a:ea typeface="+mn-ea"/>
                          <a:cs typeface="+mn-cs"/>
                        </a:rPr>
                        <a:t>nie</a:t>
                      </a:r>
                      <a:r>
                        <a:rPr kumimoji="0" lang="en-US" sz="1800" b="0" i="0" u="none" strike="noStrike" cap="none" normalizeH="0" baseline="0" dirty="0">
                          <a:ln>
                            <a:noFill/>
                          </a:ln>
                          <a:solidFill>
                            <a:srgbClr val="333333"/>
                          </a:solidFill>
                          <a:effectLst/>
                          <a:latin typeface="+mn-lt"/>
                          <a:ea typeface="+mn-ea"/>
                          <a:cs typeface="+mn-cs"/>
                        </a:rPr>
                        <a:t> Disney.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4300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mn-lt"/>
                          <a:ea typeface="+mn-ea"/>
                          <a:cs typeface="+mn-cs"/>
                        </a:rPr>
                        <a:t>Niektorí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očití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svedkovia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bombardovania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Drážďan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Nemecko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pamätali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že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bombardovaní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nízko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letiace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lietadlá</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prenasledovali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utekajúcich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ľudí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Historici</a:t>
                      </a:r>
                      <a:r>
                        <a:rPr kumimoji="0" lang="en-US" sz="1800" b="0" i="0" u="none" strike="noStrike" cap="none" normalizeH="0" baseline="0" dirty="0">
                          <a:ln>
                            <a:noFill/>
                          </a:ln>
                          <a:solidFill>
                            <a:srgbClr val="333333"/>
                          </a:solidFill>
                          <a:effectLst/>
                          <a:latin typeface="+mn-lt"/>
                          <a:ea typeface="+mn-ea"/>
                          <a:cs typeface="+mn-cs"/>
                        </a:rPr>
                        <a:t> to </a:t>
                      </a:r>
                      <a:r>
                        <a:rPr kumimoji="0" lang="en-US" sz="1800" b="0" i="0" u="none" strike="noStrike" cap="none" normalizeH="0" baseline="0" dirty="0" err="1">
                          <a:ln>
                            <a:noFill/>
                          </a:ln>
                          <a:solidFill>
                            <a:srgbClr val="333333"/>
                          </a:solidFill>
                          <a:effectLst/>
                          <a:latin typeface="+mn-lt"/>
                          <a:ea typeface="+mn-ea"/>
                          <a:cs typeface="+mn-cs"/>
                        </a:rPr>
                        <a:t>spochybňujú</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napr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mračná</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prachu</a:t>
                      </a:r>
                      <a:r>
                        <a:rPr kumimoji="0" lang="en-US" sz="1800" b="0" i="0" u="none" strike="noStrike" cap="none" normalizeH="0" baseline="0" dirty="0">
                          <a:ln>
                            <a:noFill/>
                          </a:ln>
                          <a:solidFill>
                            <a:srgbClr val="333333"/>
                          </a:solidFill>
                          <a:effectLst/>
                          <a:latin typeface="+mn-lt"/>
                          <a:ea typeface="+mn-ea"/>
                          <a:cs typeface="+mn-cs"/>
                        </a:rPr>
                        <a:t> a </a:t>
                      </a:r>
                      <a:r>
                        <a:rPr kumimoji="0" lang="en-US" sz="1800" b="0" i="0" u="none" strike="noStrike" cap="none" normalizeH="0" baseline="0" dirty="0" err="1">
                          <a:ln>
                            <a:noFill/>
                          </a:ln>
                          <a:solidFill>
                            <a:srgbClr val="333333"/>
                          </a:solidFill>
                          <a:effectLst/>
                          <a:latin typeface="+mn-lt"/>
                          <a:ea typeface="+mn-ea"/>
                          <a:cs typeface="+mn-cs"/>
                        </a:rPr>
                        <a:t>šíriace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požiare</a:t>
                      </a:r>
                      <a:r>
                        <a:rPr kumimoji="0" lang="en-US" sz="1800" b="0" i="0" u="none" strike="noStrike" cap="none" normalizeH="0" baseline="0" dirty="0">
                          <a:ln>
                            <a:noFill/>
                          </a:ln>
                          <a:solidFill>
                            <a:srgbClr val="333333"/>
                          </a:solidFill>
                          <a:effectLst/>
                          <a:latin typeface="+mn-lt"/>
                          <a:ea typeface="+mn-ea"/>
                          <a:cs typeface="+mn-cs"/>
                        </a:rPr>
                        <a:t> to </a:t>
                      </a:r>
                      <a:r>
                        <a:rPr kumimoji="0" lang="en-US" sz="1800" b="0" i="0" u="none" strike="noStrike" cap="none" normalizeH="0" baseline="0" dirty="0" err="1">
                          <a:ln>
                            <a:noFill/>
                          </a:ln>
                          <a:solidFill>
                            <a:srgbClr val="333333"/>
                          </a:solidFill>
                          <a:effectLst/>
                          <a:latin typeface="+mn-lt"/>
                          <a:ea typeface="+mn-ea"/>
                          <a:cs typeface="+mn-cs"/>
                        </a:rPr>
                        <a:t>neumožňovali</a:t>
                      </a:r>
                      <a:r>
                        <a:rPr kumimoji="0" lang="en-US" sz="1800" b="0" i="0" u="none" strike="noStrike" cap="none" normalizeH="0" baseline="0" dirty="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2122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63102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Falošné spomienky</a:t>
            </a:r>
          </a:p>
        </p:txBody>
      </p:sp>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36</a:t>
            </a:fld>
            <a:endParaRPr lang="de-DE" dirty="0">
              <a:latin typeface="+mn-lt"/>
            </a:endParaRPr>
          </a:p>
        </p:txBody>
      </p:sp>
      <p:graphicFrame>
        <p:nvGraphicFramePr>
          <p:cNvPr id="14" name="Table 13"/>
          <p:cNvGraphicFramePr>
            <a:graphicFrameLocks noGrp="1"/>
          </p:cNvGraphicFramePr>
          <p:nvPr>
            <p:extLst>
              <p:ext uri="{D42A27DB-BD31-4B8C-83A1-F6EECF244321}">
                <p14:modId xmlns:p14="http://schemas.microsoft.com/office/powerpoint/2010/main" val="1986146337"/>
              </p:ext>
            </p:extLst>
          </p:nvPr>
        </p:nvGraphicFramePr>
        <p:xfrm>
          <a:off x="408954" y="2044784"/>
          <a:ext cx="11376000" cy="342900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4300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mn-lt"/>
                          <a:ea typeface="+mn-ea"/>
                          <a:cs typeface="+mn-cs"/>
                        </a:rPr>
                        <a:t>V </a:t>
                      </a:r>
                      <a:r>
                        <a:rPr kumimoji="0" lang="en-US" sz="1800" b="0" i="0" u="none" strike="noStrike" cap="none" normalizeH="0" baseline="0" dirty="0" err="1">
                          <a:ln>
                            <a:noFill/>
                          </a:ln>
                          <a:solidFill>
                            <a:srgbClr val="333333"/>
                          </a:solidFill>
                          <a:effectLst/>
                          <a:latin typeface="+mn-lt"/>
                          <a:ea typeface="+mn-ea"/>
                          <a:cs typeface="+mn-cs"/>
                        </a:rPr>
                        <a:t>jednom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experimente</a:t>
                      </a:r>
                      <a:r>
                        <a:rPr kumimoji="0" lang="en-US" sz="1800" b="0" i="0" u="none" strike="noStrike" cap="none" normalizeH="0" baseline="0" dirty="0">
                          <a:ln>
                            <a:noFill/>
                          </a:ln>
                          <a:solidFill>
                            <a:srgbClr val="333333"/>
                          </a:solidFill>
                          <a:effectLst/>
                          <a:latin typeface="+mn-lt"/>
                          <a:ea typeface="+mn-ea"/>
                          <a:cs typeface="+mn-cs"/>
                        </a:rPr>
                        <a:t> bola </a:t>
                      </a:r>
                      <a:r>
                        <a:rPr kumimoji="0" lang="en-US" sz="1800" b="0" i="0" u="none" strike="noStrike" cap="none" normalizeH="0" baseline="0" dirty="0" err="1">
                          <a:ln>
                            <a:noFill/>
                          </a:ln>
                          <a:solidFill>
                            <a:srgbClr val="333333"/>
                          </a:solidFill>
                          <a:effectLst/>
                          <a:latin typeface="+mn-lt"/>
                          <a:ea typeface="+mn-ea"/>
                          <a:cs typeface="+mn-cs"/>
                        </a:rPr>
                        <a:t>prezentovaná</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účastníkom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reklama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Disneyho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Svet</a:t>
                      </a:r>
                      <a:r>
                        <a:rPr kumimoji="0" lang="en-US" sz="1800" b="0" i="0" u="none" strike="noStrike" cap="none" normalizeH="0" baseline="0" dirty="0">
                          <a:ln>
                            <a:noFill/>
                          </a:ln>
                          <a:solidFill>
                            <a:srgbClr val="333333"/>
                          </a:solidFill>
                          <a:effectLst/>
                          <a:latin typeface="+mn-lt"/>
                          <a:ea typeface="+mn-ea"/>
                          <a:cs typeface="+mn-cs"/>
                        </a:rPr>
                        <a:t> s Bugs </a:t>
                      </a:r>
                      <a:r>
                        <a:rPr kumimoji="0" lang="en-US" sz="1800" b="0" i="0" u="none" strike="noStrike" cap="none" normalizeH="0" baseline="0" dirty="0" err="1">
                          <a:ln>
                            <a:noFill/>
                          </a:ln>
                          <a:solidFill>
                            <a:srgbClr val="333333"/>
                          </a:solidFill>
                          <a:effectLst/>
                          <a:latin typeface="+mn-lt"/>
                          <a:ea typeface="+mn-ea"/>
                          <a:cs typeface="+mn-cs"/>
                        </a:rPr>
                        <a:t>Bunnym</a:t>
                      </a:r>
                      <a:r>
                        <a:rPr kumimoji="0" lang="en-US" sz="1800" b="0" i="0" u="none" strike="noStrike" cap="none" normalizeH="0" baseline="0" dirty="0">
                          <a:ln>
                            <a:noFill/>
                          </a:ln>
                          <a:solidFill>
                            <a:srgbClr val="333333"/>
                          </a:solidFill>
                          <a:effectLst/>
                          <a:latin typeface="+mn-lt"/>
                          <a:ea typeface="+mn-ea"/>
                          <a:cs typeface="+mn-cs"/>
                        </a:rPr>
                        <a:t>. 30% </a:t>
                      </a:r>
                      <a:r>
                        <a:rPr kumimoji="0" lang="en-US" sz="1800" b="0" i="0" u="none" strike="noStrike" cap="none" normalizeH="0" baseline="0" dirty="0" err="1">
                          <a:ln>
                            <a:noFill/>
                          </a:ln>
                          <a:solidFill>
                            <a:srgbClr val="333333"/>
                          </a:solidFill>
                          <a:effectLst/>
                          <a:latin typeface="+mn-lt"/>
                          <a:ea typeface="+mn-ea"/>
                          <a:cs typeface="+mn-cs"/>
                        </a:rPr>
                        <a:t>účastníkov</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potom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spomenulo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že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sa</a:t>
                      </a:r>
                      <a:r>
                        <a:rPr kumimoji="0" lang="en-US" sz="1800" b="0" i="0" u="none" strike="noStrike" cap="none" normalizeH="0" baseline="0" dirty="0">
                          <a:ln>
                            <a:noFill/>
                          </a:ln>
                          <a:solidFill>
                            <a:srgbClr val="333333"/>
                          </a:solidFill>
                          <a:effectLst/>
                          <a:latin typeface="+mn-lt"/>
                          <a:ea typeface="+mn-ea"/>
                          <a:cs typeface="+mn-cs"/>
                        </a:rPr>
                        <a:t> v </a:t>
                      </a:r>
                      <a:r>
                        <a:rPr kumimoji="0" lang="en-US" sz="1800" b="0" i="0" u="none" strike="noStrike" cap="none" normalizeH="0" baseline="0" dirty="0" err="1">
                          <a:ln>
                            <a:noFill/>
                          </a:ln>
                          <a:solidFill>
                            <a:srgbClr val="333333"/>
                          </a:solidFill>
                          <a:effectLst/>
                          <a:latin typeface="+mn-lt"/>
                          <a:ea typeface="+mn-ea"/>
                          <a:cs typeface="+mn-cs"/>
                        </a:rPr>
                        <a:t>detstve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stretli</a:t>
                      </a:r>
                      <a:r>
                        <a:rPr kumimoji="0" lang="en-US" sz="1800" b="0" i="0" u="none" strike="noStrike" cap="none" normalizeH="0" baseline="0" dirty="0">
                          <a:ln>
                            <a:noFill/>
                          </a:ln>
                          <a:solidFill>
                            <a:srgbClr val="333333"/>
                          </a:solidFill>
                          <a:effectLst/>
                          <a:latin typeface="+mn-lt"/>
                          <a:ea typeface="+mn-ea"/>
                          <a:cs typeface="+mn-cs"/>
                        </a:rPr>
                        <a:t> s </a:t>
                      </a:r>
                      <a:r>
                        <a:rPr kumimoji="0" lang="en-US" sz="1800" b="0" i="0" u="none" strike="noStrike" cap="none" normalizeH="0" baseline="0" dirty="0" err="1">
                          <a:ln>
                            <a:noFill/>
                          </a:ln>
                          <a:solidFill>
                            <a:srgbClr val="333333"/>
                          </a:solidFill>
                          <a:effectLst/>
                          <a:latin typeface="+mn-lt"/>
                          <a:ea typeface="+mn-ea"/>
                          <a:cs typeface="+mn-cs"/>
                        </a:rPr>
                        <a:t>králikom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pri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návšteve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Disneyho</a:t>
                      </a:r>
                      <a:r>
                        <a:rPr kumimoji="0" lang="en-US" sz="1800" b="0" i="0" u="none" strike="noStrike" cap="none" normalizeH="0" baseline="0" dirty="0">
                          <a:ln>
                            <a:noFill/>
                          </a:ln>
                          <a:solidFill>
                            <a:srgbClr val="333333"/>
                          </a:solidFill>
                          <a:effectLst/>
                          <a:latin typeface="+mn-lt"/>
                          <a:ea typeface="+mn-ea"/>
                          <a:cs typeface="+mn-cs"/>
                        </a:rPr>
                        <a:t> Sveta, </a:t>
                      </a:r>
                      <a:r>
                        <a:rPr kumimoji="0" lang="en-US" sz="1800" b="0" i="0" u="none" strike="noStrike" cap="none" normalizeH="0" baseline="0" dirty="0" err="1">
                          <a:ln>
                            <a:noFill/>
                          </a:ln>
                          <a:solidFill>
                            <a:srgbClr val="333333"/>
                          </a:solidFill>
                          <a:effectLst/>
                          <a:latin typeface="+mn-lt"/>
                          <a:ea typeface="+mn-ea"/>
                          <a:cs typeface="+mn-cs"/>
                        </a:rPr>
                        <a:t>hoci</a:t>
                      </a:r>
                      <a:r>
                        <a:rPr kumimoji="0" lang="en-US" sz="1800" b="0" i="0" u="none" strike="noStrike" cap="none" normalizeH="0" baseline="0" dirty="0">
                          <a:ln>
                            <a:noFill/>
                          </a:ln>
                          <a:solidFill>
                            <a:srgbClr val="333333"/>
                          </a:solidFill>
                          <a:effectLst/>
                          <a:latin typeface="+mn-lt"/>
                          <a:ea typeface="+mn-ea"/>
                          <a:cs typeface="+mn-cs"/>
                        </a:rPr>
                        <a:t> Bugs Bunny je </a:t>
                      </a:r>
                      <a:r>
                        <a:rPr kumimoji="0" lang="en-US" sz="1800" b="0" i="0" u="none" strike="noStrike" cap="none" normalizeH="0" baseline="0" dirty="0" err="1">
                          <a:ln>
                            <a:noFill/>
                          </a:ln>
                          <a:solidFill>
                            <a:srgbClr val="333333"/>
                          </a:solidFill>
                          <a:effectLst/>
                          <a:latin typeface="+mn-lt"/>
                          <a:ea typeface="+mn-ea"/>
                          <a:cs typeface="+mn-cs"/>
                        </a:rPr>
                        <a:t>kreslenou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postavou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spoločnosti</a:t>
                      </a:r>
                      <a:r>
                        <a:rPr kumimoji="0" lang="en-US" sz="1800" b="0" i="0" u="none" strike="noStrike" cap="none" normalizeH="0" baseline="0" dirty="0">
                          <a:ln>
                            <a:noFill/>
                          </a:ln>
                          <a:solidFill>
                            <a:srgbClr val="333333"/>
                          </a:solidFill>
                          <a:effectLst/>
                          <a:latin typeface="+mn-lt"/>
                          <a:ea typeface="+mn-ea"/>
                          <a:cs typeface="+mn-cs"/>
                        </a:rPr>
                        <a:t> Warner Brothers a </a:t>
                      </a:r>
                      <a:r>
                        <a:rPr kumimoji="0" lang="en-US" sz="1800" b="0" i="0" u="none" strike="noStrike" cap="none" normalizeH="0" baseline="0" dirty="0" err="1">
                          <a:ln>
                            <a:noFill/>
                          </a:ln>
                          <a:solidFill>
                            <a:srgbClr val="333333"/>
                          </a:solidFill>
                          <a:effectLst/>
                          <a:latin typeface="+mn-lt"/>
                          <a:ea typeface="+mn-ea"/>
                          <a:cs typeface="+mn-cs"/>
                        </a:rPr>
                        <a:t>nie</a:t>
                      </a:r>
                      <a:r>
                        <a:rPr kumimoji="0" lang="en-US" sz="1800" b="0" i="0" u="none" strike="noStrike" cap="none" normalizeH="0" baseline="0" dirty="0">
                          <a:ln>
                            <a:noFill/>
                          </a:ln>
                          <a:solidFill>
                            <a:srgbClr val="333333"/>
                          </a:solidFill>
                          <a:effectLst/>
                          <a:latin typeface="+mn-lt"/>
                          <a:ea typeface="+mn-ea"/>
                          <a:cs typeface="+mn-cs"/>
                        </a:rPr>
                        <a:t> Disney.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4300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mn-lt"/>
                          <a:ea typeface="+mn-ea"/>
                          <a:cs typeface="+mn-cs"/>
                        </a:rPr>
                        <a:t>Niektorí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očití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svedkovia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bombardovania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Drážďan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Nemecko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pamätali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že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bombardovaní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nízko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letiace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lietadlá</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prenasledovali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utekajúcich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ľudí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Historici</a:t>
                      </a:r>
                      <a:r>
                        <a:rPr kumimoji="0" lang="en-US" sz="1800" b="0" i="0" u="none" strike="noStrike" cap="none" normalizeH="0" baseline="0" dirty="0">
                          <a:ln>
                            <a:noFill/>
                          </a:ln>
                          <a:solidFill>
                            <a:srgbClr val="333333"/>
                          </a:solidFill>
                          <a:effectLst/>
                          <a:latin typeface="+mn-lt"/>
                          <a:ea typeface="+mn-ea"/>
                          <a:cs typeface="+mn-cs"/>
                        </a:rPr>
                        <a:t> to </a:t>
                      </a:r>
                      <a:r>
                        <a:rPr kumimoji="0" lang="en-US" sz="1800" b="0" i="0" u="none" strike="noStrike" cap="none" normalizeH="0" baseline="0" dirty="0" err="1">
                          <a:ln>
                            <a:noFill/>
                          </a:ln>
                          <a:solidFill>
                            <a:srgbClr val="333333"/>
                          </a:solidFill>
                          <a:effectLst/>
                          <a:latin typeface="+mn-lt"/>
                          <a:ea typeface="+mn-ea"/>
                          <a:cs typeface="+mn-cs"/>
                        </a:rPr>
                        <a:t>spochybňujú</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napr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mračná</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prachu</a:t>
                      </a:r>
                      <a:r>
                        <a:rPr kumimoji="0" lang="en-US" sz="1800" b="0" i="0" u="none" strike="noStrike" cap="none" normalizeH="0" baseline="0" dirty="0">
                          <a:ln>
                            <a:noFill/>
                          </a:ln>
                          <a:solidFill>
                            <a:srgbClr val="333333"/>
                          </a:solidFill>
                          <a:effectLst/>
                          <a:latin typeface="+mn-lt"/>
                          <a:ea typeface="+mn-ea"/>
                          <a:cs typeface="+mn-cs"/>
                        </a:rPr>
                        <a:t> a </a:t>
                      </a:r>
                      <a:r>
                        <a:rPr kumimoji="0" lang="en-US" sz="1800" b="0" i="0" u="none" strike="noStrike" cap="none" normalizeH="0" baseline="0" dirty="0" err="1">
                          <a:ln>
                            <a:noFill/>
                          </a:ln>
                          <a:solidFill>
                            <a:srgbClr val="333333"/>
                          </a:solidFill>
                          <a:effectLst/>
                          <a:latin typeface="+mn-lt"/>
                          <a:ea typeface="+mn-ea"/>
                          <a:cs typeface="+mn-cs"/>
                        </a:rPr>
                        <a:t>šíriace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požiare</a:t>
                      </a:r>
                      <a:r>
                        <a:rPr kumimoji="0" lang="en-US" sz="1800" b="0" i="0" u="none" strike="noStrike" cap="none" normalizeH="0" baseline="0" dirty="0">
                          <a:ln>
                            <a:noFill/>
                          </a:ln>
                          <a:solidFill>
                            <a:srgbClr val="333333"/>
                          </a:solidFill>
                          <a:effectLst/>
                          <a:latin typeface="+mn-lt"/>
                          <a:ea typeface="+mn-ea"/>
                          <a:cs typeface="+mn-cs"/>
                        </a:rPr>
                        <a:t> to </a:t>
                      </a:r>
                      <a:r>
                        <a:rPr kumimoji="0" lang="en-US" sz="1800" b="0" i="0" u="none" strike="noStrike" cap="none" normalizeH="0" baseline="0" dirty="0" err="1">
                          <a:ln>
                            <a:noFill/>
                          </a:ln>
                          <a:solidFill>
                            <a:srgbClr val="333333"/>
                          </a:solidFill>
                          <a:effectLst/>
                          <a:latin typeface="+mn-lt"/>
                          <a:ea typeface="+mn-ea"/>
                          <a:cs typeface="+mn-cs"/>
                        </a:rPr>
                        <a:t>neumožňovali</a:t>
                      </a:r>
                      <a:r>
                        <a:rPr kumimoji="0" lang="en-US" sz="1800" b="0" i="0" u="none" strike="noStrike" cap="none" normalizeH="0" baseline="0" dirty="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4300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mn-lt"/>
                          <a:ea typeface="+mn-ea"/>
                          <a:cs typeface="+mn-cs"/>
                        </a:rPr>
                        <a:t>Známy</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psychológ</a:t>
                      </a:r>
                      <a:r>
                        <a:rPr kumimoji="0" lang="en-US" sz="1800" b="0" i="0" u="none" strike="noStrike" cap="none" normalizeH="0" baseline="0" dirty="0">
                          <a:ln>
                            <a:noFill/>
                          </a:ln>
                          <a:solidFill>
                            <a:srgbClr val="333333"/>
                          </a:solidFill>
                          <a:effectLst/>
                          <a:latin typeface="+mn-lt"/>
                          <a:ea typeface="+mn-ea"/>
                          <a:cs typeface="+mn-cs"/>
                        </a:rPr>
                        <a:t> Jean Piaget </a:t>
                      </a:r>
                      <a:r>
                        <a:rPr kumimoji="0" lang="en-US" sz="1800" b="0" i="0" u="none" strike="noStrike" cap="none" normalizeH="0" baseline="0" dirty="0" err="1">
                          <a:ln>
                            <a:noFill/>
                          </a:ln>
                          <a:solidFill>
                            <a:srgbClr val="333333"/>
                          </a:solidFill>
                          <a:effectLst/>
                          <a:latin typeface="+mn-lt"/>
                          <a:ea typeface="+mn-ea"/>
                          <a:cs typeface="+mn-cs"/>
                        </a:rPr>
                        <a:t>si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pamätal</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že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bol</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ako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dvojročné</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dieťa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unesený</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avšak</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ukázalo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že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tento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príbeh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vymyslela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jeho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opatrovateľka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keď</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bol</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ešte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dieťaťom</a:t>
                      </a:r>
                      <a:r>
                        <a:rPr kumimoji="0" lang="en-US" sz="1800" b="0" i="0" u="none" strike="noStrike" cap="none" normalizeH="0" baseline="0" dirty="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2122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466083"/>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77783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Falošné spomienky</a:t>
            </a:r>
          </a:p>
        </p:txBody>
      </p:sp>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37</a:t>
            </a:fld>
            <a:endParaRPr lang="de-DE" dirty="0">
              <a:latin typeface="+mn-lt"/>
            </a:endParaRPr>
          </a:p>
        </p:txBody>
      </p:sp>
      <p:graphicFrame>
        <p:nvGraphicFramePr>
          <p:cNvPr id="14" name="Table 13"/>
          <p:cNvGraphicFramePr>
            <a:graphicFrameLocks noGrp="1"/>
          </p:cNvGraphicFramePr>
          <p:nvPr>
            <p:extLst>
              <p:ext uri="{D42A27DB-BD31-4B8C-83A1-F6EECF244321}">
                <p14:modId xmlns:p14="http://schemas.microsoft.com/office/powerpoint/2010/main" val="3031616499"/>
              </p:ext>
            </p:extLst>
          </p:nvPr>
        </p:nvGraphicFramePr>
        <p:xfrm>
          <a:off x="408954" y="2044784"/>
          <a:ext cx="11376000" cy="457200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4300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mn-lt"/>
                          <a:ea typeface="+mn-ea"/>
                          <a:cs typeface="+mn-cs"/>
                        </a:rPr>
                        <a:t>V </a:t>
                      </a:r>
                      <a:r>
                        <a:rPr kumimoji="0" lang="en-US" sz="1800" b="0" i="0" u="none" strike="noStrike" cap="none" normalizeH="0" baseline="0" dirty="0" err="1">
                          <a:ln>
                            <a:noFill/>
                          </a:ln>
                          <a:solidFill>
                            <a:srgbClr val="333333"/>
                          </a:solidFill>
                          <a:effectLst/>
                          <a:latin typeface="+mn-lt"/>
                          <a:ea typeface="+mn-ea"/>
                          <a:cs typeface="+mn-cs"/>
                        </a:rPr>
                        <a:t>jednom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experimente</a:t>
                      </a:r>
                      <a:r>
                        <a:rPr kumimoji="0" lang="en-US" sz="1800" b="0" i="0" u="none" strike="noStrike" cap="none" normalizeH="0" baseline="0" dirty="0">
                          <a:ln>
                            <a:noFill/>
                          </a:ln>
                          <a:solidFill>
                            <a:srgbClr val="333333"/>
                          </a:solidFill>
                          <a:effectLst/>
                          <a:latin typeface="+mn-lt"/>
                          <a:ea typeface="+mn-ea"/>
                          <a:cs typeface="+mn-cs"/>
                        </a:rPr>
                        <a:t> bola </a:t>
                      </a:r>
                      <a:r>
                        <a:rPr kumimoji="0" lang="en-US" sz="1800" b="0" i="0" u="none" strike="noStrike" cap="none" normalizeH="0" baseline="0" dirty="0" err="1">
                          <a:ln>
                            <a:noFill/>
                          </a:ln>
                          <a:solidFill>
                            <a:srgbClr val="333333"/>
                          </a:solidFill>
                          <a:effectLst/>
                          <a:latin typeface="+mn-lt"/>
                          <a:ea typeface="+mn-ea"/>
                          <a:cs typeface="+mn-cs"/>
                        </a:rPr>
                        <a:t>prezentovaná</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účastníkom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reklama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Disneyho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Svet</a:t>
                      </a:r>
                      <a:r>
                        <a:rPr kumimoji="0" lang="en-US" sz="1800" b="0" i="0" u="none" strike="noStrike" cap="none" normalizeH="0" baseline="0" dirty="0">
                          <a:ln>
                            <a:noFill/>
                          </a:ln>
                          <a:solidFill>
                            <a:srgbClr val="333333"/>
                          </a:solidFill>
                          <a:effectLst/>
                          <a:latin typeface="+mn-lt"/>
                          <a:ea typeface="+mn-ea"/>
                          <a:cs typeface="+mn-cs"/>
                        </a:rPr>
                        <a:t> s Bugs </a:t>
                      </a:r>
                      <a:r>
                        <a:rPr kumimoji="0" lang="en-US" sz="1800" b="0" i="0" u="none" strike="noStrike" cap="none" normalizeH="0" baseline="0" dirty="0" err="1">
                          <a:ln>
                            <a:noFill/>
                          </a:ln>
                          <a:solidFill>
                            <a:srgbClr val="333333"/>
                          </a:solidFill>
                          <a:effectLst/>
                          <a:latin typeface="+mn-lt"/>
                          <a:ea typeface="+mn-ea"/>
                          <a:cs typeface="+mn-cs"/>
                        </a:rPr>
                        <a:t>Bunnym</a:t>
                      </a:r>
                      <a:r>
                        <a:rPr kumimoji="0" lang="en-US" sz="1800" b="0" i="0" u="none" strike="noStrike" cap="none" normalizeH="0" baseline="0" dirty="0">
                          <a:ln>
                            <a:noFill/>
                          </a:ln>
                          <a:solidFill>
                            <a:srgbClr val="333333"/>
                          </a:solidFill>
                          <a:effectLst/>
                          <a:latin typeface="+mn-lt"/>
                          <a:ea typeface="+mn-ea"/>
                          <a:cs typeface="+mn-cs"/>
                        </a:rPr>
                        <a:t>. 30% </a:t>
                      </a:r>
                      <a:r>
                        <a:rPr kumimoji="0" lang="en-US" sz="1800" b="0" i="0" u="none" strike="noStrike" cap="none" normalizeH="0" baseline="0" dirty="0" err="1">
                          <a:ln>
                            <a:noFill/>
                          </a:ln>
                          <a:solidFill>
                            <a:srgbClr val="333333"/>
                          </a:solidFill>
                          <a:effectLst/>
                          <a:latin typeface="+mn-lt"/>
                          <a:ea typeface="+mn-ea"/>
                          <a:cs typeface="+mn-cs"/>
                        </a:rPr>
                        <a:t>účastníkov</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potom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spomenulo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že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sa</a:t>
                      </a:r>
                      <a:r>
                        <a:rPr kumimoji="0" lang="en-US" sz="1800" b="0" i="0" u="none" strike="noStrike" cap="none" normalizeH="0" baseline="0" dirty="0">
                          <a:ln>
                            <a:noFill/>
                          </a:ln>
                          <a:solidFill>
                            <a:srgbClr val="333333"/>
                          </a:solidFill>
                          <a:effectLst/>
                          <a:latin typeface="+mn-lt"/>
                          <a:ea typeface="+mn-ea"/>
                          <a:cs typeface="+mn-cs"/>
                        </a:rPr>
                        <a:t> v </a:t>
                      </a:r>
                      <a:r>
                        <a:rPr kumimoji="0" lang="en-US" sz="1800" b="0" i="0" u="none" strike="noStrike" cap="none" normalizeH="0" baseline="0" dirty="0" err="1">
                          <a:ln>
                            <a:noFill/>
                          </a:ln>
                          <a:solidFill>
                            <a:srgbClr val="333333"/>
                          </a:solidFill>
                          <a:effectLst/>
                          <a:latin typeface="+mn-lt"/>
                          <a:ea typeface="+mn-ea"/>
                          <a:cs typeface="+mn-cs"/>
                        </a:rPr>
                        <a:t>detstve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stretli</a:t>
                      </a:r>
                      <a:r>
                        <a:rPr kumimoji="0" lang="en-US" sz="1800" b="0" i="0" u="none" strike="noStrike" cap="none" normalizeH="0" baseline="0" dirty="0">
                          <a:ln>
                            <a:noFill/>
                          </a:ln>
                          <a:solidFill>
                            <a:srgbClr val="333333"/>
                          </a:solidFill>
                          <a:effectLst/>
                          <a:latin typeface="+mn-lt"/>
                          <a:ea typeface="+mn-ea"/>
                          <a:cs typeface="+mn-cs"/>
                        </a:rPr>
                        <a:t> s </a:t>
                      </a:r>
                      <a:r>
                        <a:rPr kumimoji="0" lang="en-US" sz="1800" b="0" i="0" u="none" strike="noStrike" cap="none" normalizeH="0" baseline="0" dirty="0" err="1">
                          <a:ln>
                            <a:noFill/>
                          </a:ln>
                          <a:solidFill>
                            <a:srgbClr val="333333"/>
                          </a:solidFill>
                          <a:effectLst/>
                          <a:latin typeface="+mn-lt"/>
                          <a:ea typeface="+mn-ea"/>
                          <a:cs typeface="+mn-cs"/>
                        </a:rPr>
                        <a:t>králikom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pri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návšteve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Disneyho</a:t>
                      </a:r>
                      <a:r>
                        <a:rPr kumimoji="0" lang="en-US" sz="1800" b="0" i="0" u="none" strike="noStrike" cap="none" normalizeH="0" baseline="0" dirty="0">
                          <a:ln>
                            <a:noFill/>
                          </a:ln>
                          <a:solidFill>
                            <a:srgbClr val="333333"/>
                          </a:solidFill>
                          <a:effectLst/>
                          <a:latin typeface="+mn-lt"/>
                          <a:ea typeface="+mn-ea"/>
                          <a:cs typeface="+mn-cs"/>
                        </a:rPr>
                        <a:t> Sveta, </a:t>
                      </a:r>
                      <a:r>
                        <a:rPr kumimoji="0" lang="en-US" sz="1800" b="0" i="0" u="none" strike="noStrike" cap="none" normalizeH="0" baseline="0" dirty="0" err="1">
                          <a:ln>
                            <a:noFill/>
                          </a:ln>
                          <a:solidFill>
                            <a:srgbClr val="333333"/>
                          </a:solidFill>
                          <a:effectLst/>
                          <a:latin typeface="+mn-lt"/>
                          <a:ea typeface="+mn-ea"/>
                          <a:cs typeface="+mn-cs"/>
                        </a:rPr>
                        <a:t>hoci</a:t>
                      </a:r>
                      <a:r>
                        <a:rPr kumimoji="0" lang="en-US" sz="1800" b="0" i="0" u="none" strike="noStrike" cap="none" normalizeH="0" baseline="0" dirty="0">
                          <a:ln>
                            <a:noFill/>
                          </a:ln>
                          <a:solidFill>
                            <a:srgbClr val="333333"/>
                          </a:solidFill>
                          <a:effectLst/>
                          <a:latin typeface="+mn-lt"/>
                          <a:ea typeface="+mn-ea"/>
                          <a:cs typeface="+mn-cs"/>
                        </a:rPr>
                        <a:t> Bugs Bunny je </a:t>
                      </a:r>
                      <a:r>
                        <a:rPr kumimoji="0" lang="en-US" sz="1800" b="0" i="0" u="none" strike="noStrike" cap="none" normalizeH="0" baseline="0" dirty="0" err="1">
                          <a:ln>
                            <a:noFill/>
                          </a:ln>
                          <a:solidFill>
                            <a:srgbClr val="333333"/>
                          </a:solidFill>
                          <a:effectLst/>
                          <a:latin typeface="+mn-lt"/>
                          <a:ea typeface="+mn-ea"/>
                          <a:cs typeface="+mn-cs"/>
                        </a:rPr>
                        <a:t>kreslenou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postavou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spoločnosti</a:t>
                      </a:r>
                      <a:r>
                        <a:rPr kumimoji="0" lang="en-US" sz="1800" b="0" i="0" u="none" strike="noStrike" cap="none" normalizeH="0" baseline="0" dirty="0">
                          <a:ln>
                            <a:noFill/>
                          </a:ln>
                          <a:solidFill>
                            <a:srgbClr val="333333"/>
                          </a:solidFill>
                          <a:effectLst/>
                          <a:latin typeface="+mn-lt"/>
                          <a:ea typeface="+mn-ea"/>
                          <a:cs typeface="+mn-cs"/>
                        </a:rPr>
                        <a:t> Warner Brothers a </a:t>
                      </a:r>
                      <a:r>
                        <a:rPr kumimoji="0" lang="en-US" sz="1800" b="0" i="0" u="none" strike="noStrike" cap="none" normalizeH="0" baseline="0" dirty="0" err="1">
                          <a:ln>
                            <a:noFill/>
                          </a:ln>
                          <a:solidFill>
                            <a:srgbClr val="333333"/>
                          </a:solidFill>
                          <a:effectLst/>
                          <a:latin typeface="+mn-lt"/>
                          <a:ea typeface="+mn-ea"/>
                          <a:cs typeface="+mn-cs"/>
                        </a:rPr>
                        <a:t>nie</a:t>
                      </a:r>
                      <a:r>
                        <a:rPr kumimoji="0" lang="en-US" sz="1800" b="0" i="0" u="none" strike="noStrike" cap="none" normalizeH="0" baseline="0" dirty="0">
                          <a:ln>
                            <a:noFill/>
                          </a:ln>
                          <a:solidFill>
                            <a:srgbClr val="333333"/>
                          </a:solidFill>
                          <a:effectLst/>
                          <a:latin typeface="+mn-lt"/>
                          <a:ea typeface="+mn-ea"/>
                          <a:cs typeface="+mn-cs"/>
                        </a:rPr>
                        <a:t> Disney.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4300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mn-lt"/>
                          <a:ea typeface="+mn-ea"/>
                          <a:cs typeface="+mn-cs"/>
                        </a:rPr>
                        <a:t>Niektorí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očití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svedkovia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bombardovania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Drážďan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Nemecko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pamätali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že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bombardovaní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nízko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letiace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lietadlá</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prenasledovali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utekajúcich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ľudí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Historici</a:t>
                      </a:r>
                      <a:r>
                        <a:rPr kumimoji="0" lang="en-US" sz="1800" b="0" i="0" u="none" strike="noStrike" cap="none" normalizeH="0" baseline="0" dirty="0">
                          <a:ln>
                            <a:noFill/>
                          </a:ln>
                          <a:solidFill>
                            <a:srgbClr val="333333"/>
                          </a:solidFill>
                          <a:effectLst/>
                          <a:latin typeface="+mn-lt"/>
                          <a:ea typeface="+mn-ea"/>
                          <a:cs typeface="+mn-cs"/>
                        </a:rPr>
                        <a:t> to </a:t>
                      </a:r>
                      <a:r>
                        <a:rPr kumimoji="0" lang="en-US" sz="1800" b="0" i="0" u="none" strike="noStrike" cap="none" normalizeH="0" baseline="0" dirty="0" err="1">
                          <a:ln>
                            <a:noFill/>
                          </a:ln>
                          <a:solidFill>
                            <a:srgbClr val="333333"/>
                          </a:solidFill>
                          <a:effectLst/>
                          <a:latin typeface="+mn-lt"/>
                          <a:ea typeface="+mn-ea"/>
                          <a:cs typeface="+mn-cs"/>
                        </a:rPr>
                        <a:t>spochybňujú</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napr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mračná</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prachu</a:t>
                      </a:r>
                      <a:r>
                        <a:rPr kumimoji="0" lang="en-US" sz="1800" b="0" i="0" u="none" strike="noStrike" cap="none" normalizeH="0" baseline="0" dirty="0">
                          <a:ln>
                            <a:noFill/>
                          </a:ln>
                          <a:solidFill>
                            <a:srgbClr val="333333"/>
                          </a:solidFill>
                          <a:effectLst/>
                          <a:latin typeface="+mn-lt"/>
                          <a:ea typeface="+mn-ea"/>
                          <a:cs typeface="+mn-cs"/>
                        </a:rPr>
                        <a:t> a </a:t>
                      </a:r>
                      <a:r>
                        <a:rPr kumimoji="0" lang="en-US" sz="1800" b="0" i="0" u="none" strike="noStrike" cap="none" normalizeH="0" baseline="0" dirty="0" err="1">
                          <a:ln>
                            <a:noFill/>
                          </a:ln>
                          <a:solidFill>
                            <a:srgbClr val="333333"/>
                          </a:solidFill>
                          <a:effectLst/>
                          <a:latin typeface="+mn-lt"/>
                          <a:ea typeface="+mn-ea"/>
                          <a:cs typeface="+mn-cs"/>
                        </a:rPr>
                        <a:t>šíriace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požiare</a:t>
                      </a:r>
                      <a:r>
                        <a:rPr kumimoji="0" lang="en-US" sz="1800" b="0" i="0" u="none" strike="noStrike" cap="none" normalizeH="0" baseline="0" dirty="0">
                          <a:ln>
                            <a:noFill/>
                          </a:ln>
                          <a:solidFill>
                            <a:srgbClr val="333333"/>
                          </a:solidFill>
                          <a:effectLst/>
                          <a:latin typeface="+mn-lt"/>
                          <a:ea typeface="+mn-ea"/>
                          <a:cs typeface="+mn-cs"/>
                        </a:rPr>
                        <a:t> to </a:t>
                      </a:r>
                      <a:r>
                        <a:rPr kumimoji="0" lang="en-US" sz="1800" b="0" i="0" u="none" strike="noStrike" cap="none" normalizeH="0" baseline="0" dirty="0" err="1">
                          <a:ln>
                            <a:noFill/>
                          </a:ln>
                          <a:solidFill>
                            <a:srgbClr val="333333"/>
                          </a:solidFill>
                          <a:effectLst/>
                          <a:latin typeface="+mn-lt"/>
                          <a:ea typeface="+mn-ea"/>
                          <a:cs typeface="+mn-cs"/>
                        </a:rPr>
                        <a:t>neumožňovali</a:t>
                      </a:r>
                      <a:r>
                        <a:rPr kumimoji="0" lang="en-US" sz="1800" b="0" i="0" u="none" strike="noStrike" cap="none" normalizeH="0" baseline="0" dirty="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4300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mn-lt"/>
                          <a:ea typeface="+mn-ea"/>
                          <a:cs typeface="+mn-cs"/>
                        </a:rPr>
                        <a:t>Známy</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psychológ</a:t>
                      </a:r>
                      <a:r>
                        <a:rPr kumimoji="0" lang="en-US" sz="1800" b="0" i="0" u="none" strike="noStrike" cap="none" normalizeH="0" baseline="0" dirty="0">
                          <a:ln>
                            <a:noFill/>
                          </a:ln>
                          <a:solidFill>
                            <a:srgbClr val="333333"/>
                          </a:solidFill>
                          <a:effectLst/>
                          <a:latin typeface="+mn-lt"/>
                          <a:ea typeface="+mn-ea"/>
                          <a:cs typeface="+mn-cs"/>
                        </a:rPr>
                        <a:t> Jean Piaget </a:t>
                      </a:r>
                      <a:r>
                        <a:rPr kumimoji="0" lang="en-US" sz="1800" b="0" i="0" u="none" strike="noStrike" cap="none" normalizeH="0" baseline="0" dirty="0" err="1">
                          <a:ln>
                            <a:noFill/>
                          </a:ln>
                          <a:solidFill>
                            <a:srgbClr val="333333"/>
                          </a:solidFill>
                          <a:effectLst/>
                          <a:latin typeface="+mn-lt"/>
                          <a:ea typeface="+mn-ea"/>
                          <a:cs typeface="+mn-cs"/>
                        </a:rPr>
                        <a:t>si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pamätal</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že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bol</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ako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dvojročné</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dieťa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unesený</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avšak</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ukázalo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že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tento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príbeh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vymyslela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jeho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opatrovateľka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keď</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bol</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ešte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dieťaťom</a:t>
                      </a:r>
                      <a:r>
                        <a:rPr kumimoji="0" lang="en-US" sz="1800" b="0" i="0" u="none" strike="noStrike" cap="none" normalizeH="0" baseline="0" dirty="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4300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mn-lt"/>
                          <a:ea typeface="+mn-ea"/>
                          <a:cs typeface="+mn-cs"/>
                        </a:rPr>
                        <a:t>Mnoho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ľudí</a:t>
                      </a:r>
                      <a:r>
                        <a:rPr kumimoji="0" lang="en-US" sz="1800" b="0" i="0" u="none" strike="noStrike" cap="none" normalizeH="0" baseline="0" dirty="0">
                          <a:ln>
                            <a:noFill/>
                          </a:ln>
                          <a:solidFill>
                            <a:srgbClr val="333333"/>
                          </a:solidFill>
                          <a:effectLst/>
                          <a:latin typeface="+mn-lt"/>
                          <a:ea typeface="+mn-ea"/>
                          <a:cs typeface="+mn-cs"/>
                        </a:rPr>
                        <a:t> je </a:t>
                      </a:r>
                      <a:r>
                        <a:rPr kumimoji="0" lang="en-US" sz="1800" b="0" i="0" u="none" strike="noStrike" cap="none" normalizeH="0" baseline="0" dirty="0" err="1">
                          <a:ln>
                            <a:noFill/>
                          </a:ln>
                          <a:solidFill>
                            <a:srgbClr val="333333"/>
                          </a:solidFill>
                          <a:effectLst/>
                          <a:latin typeface="+mn-lt"/>
                          <a:ea typeface="+mn-ea"/>
                          <a:cs typeface="+mn-cs"/>
                        </a:rPr>
                        <a:t>presvedčených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že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za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čias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socializmu</a:t>
                      </a:r>
                      <a:r>
                        <a:rPr kumimoji="0" lang="en-US" sz="1800" b="0" i="0" u="none" strike="noStrike" cap="none" normalizeH="0" baseline="0" dirty="0">
                          <a:ln>
                            <a:noFill/>
                          </a:ln>
                          <a:solidFill>
                            <a:srgbClr val="333333"/>
                          </a:solidFill>
                          <a:effectLst/>
                          <a:latin typeface="+mn-lt"/>
                          <a:ea typeface="+mn-ea"/>
                          <a:cs typeface="+mn-cs"/>
                        </a:rPr>
                        <a:t> bolo </a:t>
                      </a:r>
                      <a:r>
                        <a:rPr kumimoji="0" lang="en-US" sz="1800" b="0" i="0" u="none" strike="noStrike" cap="none" normalizeH="0" baseline="0" dirty="0" err="1">
                          <a:ln>
                            <a:noFill/>
                          </a:ln>
                          <a:solidFill>
                            <a:srgbClr val="333333"/>
                          </a:solidFill>
                          <a:effectLst/>
                          <a:latin typeface="+mn-lt"/>
                          <a:ea typeface="+mn-ea"/>
                          <a:cs typeface="+mn-cs"/>
                        </a:rPr>
                        <a:t>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Slovensku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lepšie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Ľahko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zabúdajú</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prenasledovanie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iných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názorov</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politických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väzňov</a:t>
                      </a:r>
                      <a:r>
                        <a:rPr kumimoji="0" lang="en-US" sz="1800" b="0" i="0" u="none" strike="noStrike" cap="none" normalizeH="0" baseline="0" dirty="0">
                          <a:ln>
                            <a:noFill/>
                          </a:ln>
                          <a:solidFill>
                            <a:srgbClr val="333333"/>
                          </a:solidFill>
                          <a:effectLst/>
                          <a:latin typeface="+mn-lt"/>
                          <a:ea typeface="+mn-ea"/>
                          <a:cs typeface="+mn-cs"/>
                        </a:rPr>
                        <a:t> a </a:t>
                      </a:r>
                      <a:r>
                        <a:rPr kumimoji="0" lang="en-US" sz="1800" b="0" i="0" u="none" strike="noStrike" cap="none" normalizeH="0" baseline="0" dirty="0" err="1">
                          <a:ln>
                            <a:noFill/>
                          </a:ln>
                          <a:solidFill>
                            <a:srgbClr val="333333"/>
                          </a:solidFill>
                          <a:effectLst/>
                          <a:latin typeface="+mn-lt"/>
                          <a:ea typeface="+mn-ea"/>
                          <a:cs typeface="+mn-cs"/>
                        </a:rPr>
                        <a:t>neslobodu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podpultový</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tovar</a:t>
                      </a:r>
                      <a:r>
                        <a:rPr kumimoji="0" lang="en-US" sz="1800" b="0" i="0" u="none" strike="noStrike" cap="none" normalizeH="0" baseline="0" dirty="0">
                          <a:ln>
                            <a:noFill/>
                          </a:ln>
                          <a:solidFill>
                            <a:srgbClr val="333333"/>
                          </a:solidFill>
                          <a:effectLst/>
                          <a:latin typeface="+mn-lt"/>
                          <a:ea typeface="+mn-ea"/>
                          <a:cs typeface="+mn-cs"/>
                        </a:rPr>
                        <a:t> a </a:t>
                      </a:r>
                      <a:r>
                        <a:rPr kumimoji="0" lang="en-US" sz="1800" b="0" i="0" u="none" strike="noStrike" cap="none" normalizeH="0" baseline="0" dirty="0" err="1">
                          <a:ln>
                            <a:noFill/>
                          </a:ln>
                          <a:solidFill>
                            <a:srgbClr val="333333"/>
                          </a:solidFill>
                          <a:effectLst/>
                          <a:latin typeface="+mn-lt"/>
                          <a:ea typeface="+mn-ea"/>
                          <a:cs typeface="+mn-cs"/>
                        </a:rPr>
                        <a:t>tuzexové</a:t>
                      </a:r>
                      <a:r>
                        <a:rPr kumimoji="0" lang="en-US" sz="1800" b="0" i="0" u="none" strike="noStrike" cap="none" normalizeH="0" baseline="0" dirty="0">
                          <a:ln>
                            <a:noFill/>
                          </a:ln>
                          <a:solidFill>
                            <a:srgbClr val="333333"/>
                          </a:solidFill>
                          <a:effectLst/>
                          <a:latin typeface="+mn-lt"/>
                          <a:ea typeface="+mn-ea"/>
                          <a:cs typeface="+mn-cs"/>
                        </a:rPr>
                        <a:t> bony, </a:t>
                      </a:r>
                      <a:r>
                        <a:rPr kumimoji="0" lang="en-US" sz="1800" b="0" i="0" u="none" strike="noStrike" cap="none" normalizeH="0" baseline="0" dirty="0" err="1">
                          <a:ln>
                            <a:noFill/>
                          </a:ln>
                          <a:solidFill>
                            <a:srgbClr val="333333"/>
                          </a:solidFill>
                          <a:effectLst/>
                          <a:latin typeface="+mn-lt"/>
                          <a:ea typeface="+mn-ea"/>
                          <a:cs typeface="+mn-cs"/>
                        </a:rPr>
                        <a:t>pracovné</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soboty</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opadané</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omietky</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budov</a:t>
                      </a:r>
                      <a:r>
                        <a:rPr kumimoji="0" lang="en-US" sz="1800" b="0" i="0" u="none" strike="noStrike" cap="none" normalizeH="0" baseline="0" dirty="0">
                          <a:ln>
                            <a:noFill/>
                          </a:ln>
                          <a:solidFill>
                            <a:srgbClr val="333333"/>
                          </a:solidFill>
                          <a:effectLst/>
                          <a:latin typeface="+mn-lt"/>
                          <a:ea typeface="+mn-ea"/>
                          <a:cs typeface="+mn-cs"/>
                        </a:rPr>
                        <a:t> a </a:t>
                      </a:r>
                      <a:r>
                        <a:rPr kumimoji="0" lang="en-US" sz="1800" b="0" i="0" u="none" strike="noStrike" cap="none" normalizeH="0" baseline="0" dirty="0" err="1">
                          <a:ln>
                            <a:noFill/>
                          </a:ln>
                          <a:solidFill>
                            <a:srgbClr val="333333"/>
                          </a:solidFill>
                          <a:effectLst/>
                          <a:latin typeface="+mn-lt"/>
                          <a:ea typeface="+mn-ea"/>
                          <a:cs typeface="+mn-cs"/>
                        </a:rPr>
                        <a:t>zastarané</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technológie</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2122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466083"/>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61188" y="5610944"/>
            <a:ext cx="1100119"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95134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Prečo toto robíme?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sk-SK" sz="2400">
                <a:solidFill>
                  <a:srgbClr val="333333"/>
                </a:solidFill>
              </a:rPr>
              <a:t>Štúdie ukazujú, že mnohí</a:t>
            </a:r>
            <a:r>
              <a:rPr lang="en-US" sz="2400" dirty="0">
                <a:solidFill>
                  <a:srgbClr val="333333"/>
                </a:solidFill>
              </a:rPr>
              <a:t> (</a:t>
            </a:r>
            <a:r>
              <a:rPr lang="sk-SK" sz="2400" dirty="0">
                <a:solidFill>
                  <a:srgbClr val="333333"/>
                </a:solidFill>
              </a:rPr>
              <a:t>ale nie všetci</a:t>
            </a:r>
            <a:r>
              <a:rPr lang="en-US" sz="2400" dirty="0">
                <a:solidFill>
                  <a:srgbClr val="333333"/>
                </a:solidFill>
              </a:rPr>
              <a:t>!) </a:t>
            </a:r>
            <a:r>
              <a:rPr lang="sk-SK" sz="2400" dirty="0">
                <a:solidFill>
                  <a:srgbClr val="333333"/>
                </a:solidFill>
              </a:rPr>
              <a:t>ľudia so </a:t>
            </a:r>
            <a:r>
              <a:rPr lang="en-US" sz="2400" dirty="0">
                <a:solidFill>
                  <a:srgbClr val="333333"/>
                </a:solidFill>
              </a:rPr>
              <a:t>psych</a:t>
            </a:r>
            <a:r>
              <a:rPr lang="sk-SK" sz="2400" dirty="0">
                <a:solidFill>
                  <a:srgbClr val="333333"/>
                </a:solidFill>
              </a:rPr>
              <a:t>ózou veria falošným spomienkam viac ako ľudia bez </a:t>
            </a:r>
            <a:r>
              <a:rPr lang="sk-SK" sz="2400">
                <a:solidFill>
                  <a:srgbClr val="333333"/>
                </a:solidFill>
              </a:rPr>
              <a:t>psychózy.</a:t>
            </a:r>
            <a:endParaRPr lang="en-US" sz="2400" dirty="0"/>
          </a:p>
        </p:txBody>
      </p:sp>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38</a:t>
            </a:fld>
            <a:endParaRPr lang="de-DE" dirty="0">
              <a:latin typeface="+mn-l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Prečo toto robíme?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sk-SK" sz="2400">
                <a:solidFill>
                  <a:srgbClr val="333333"/>
                </a:solidFill>
              </a:rPr>
              <a:t>Štúdie ukazujú, že mnohí</a:t>
            </a:r>
            <a:r>
              <a:rPr lang="en-US" sz="2400" dirty="0">
                <a:solidFill>
                  <a:srgbClr val="333333"/>
                </a:solidFill>
              </a:rPr>
              <a:t> (</a:t>
            </a:r>
            <a:r>
              <a:rPr lang="sk-SK" sz="2400" dirty="0">
                <a:solidFill>
                  <a:srgbClr val="333333"/>
                </a:solidFill>
              </a:rPr>
              <a:t>ale nie všetci</a:t>
            </a:r>
            <a:r>
              <a:rPr lang="en-US" sz="2400" dirty="0">
                <a:solidFill>
                  <a:srgbClr val="333333"/>
                </a:solidFill>
              </a:rPr>
              <a:t>!) </a:t>
            </a:r>
            <a:r>
              <a:rPr lang="sk-SK" sz="2400" dirty="0">
                <a:solidFill>
                  <a:srgbClr val="333333"/>
                </a:solidFill>
              </a:rPr>
              <a:t>ľudia so </a:t>
            </a:r>
            <a:r>
              <a:rPr lang="en-US" sz="2400" dirty="0">
                <a:solidFill>
                  <a:srgbClr val="333333"/>
                </a:solidFill>
              </a:rPr>
              <a:t>psych</a:t>
            </a:r>
            <a:r>
              <a:rPr lang="sk-SK" sz="2400" dirty="0">
                <a:solidFill>
                  <a:srgbClr val="333333"/>
                </a:solidFill>
              </a:rPr>
              <a:t>ózou veria falošným spomienkam viac ako ľudia bez psychózy.</a:t>
            </a:r>
            <a:endParaRPr lang="en-US" sz="2400" dirty="0">
              <a:solidFill>
                <a:srgbClr val="333333"/>
              </a:solidFill>
            </a:endParaRPr>
          </a:p>
          <a:p>
            <a:pPr marL="342900" lvl="0" indent="-342900" defTabSz="914400" fontAlgn="base">
              <a:buClr>
                <a:srgbClr val="333333"/>
              </a:buClr>
              <a:buFont typeface="WingDings"/>
              <a:buChar char=""/>
              <a:tabLst>
                <a:tab pos="361950" algn="l"/>
              </a:tabLst>
              <a:defRPr/>
            </a:pPr>
            <a:r>
              <a:rPr lang="sk-SK" sz="2400" dirty="0">
                <a:solidFill>
                  <a:srgbClr val="333333"/>
                </a:solidFill>
              </a:rPr>
              <a:t>Dôvera v skutočné spomienky </a:t>
            </a:r>
            <a:r>
              <a:rPr lang="en-US" sz="2400" dirty="0">
                <a:solidFill>
                  <a:srgbClr val="333333"/>
                </a:solidFill>
              </a:rPr>
              <a:t>(</a:t>
            </a:r>
            <a:r>
              <a:rPr lang="sk-SK" sz="2400" dirty="0">
                <a:solidFill>
                  <a:srgbClr val="333333"/>
                </a:solidFill>
              </a:rPr>
              <a:t>napr</a:t>
            </a:r>
            <a:r>
              <a:rPr lang="en-US" sz="2400" dirty="0">
                <a:solidFill>
                  <a:srgbClr val="333333"/>
                </a:solidFill>
              </a:rPr>
              <a:t>. </a:t>
            </a:r>
            <a:r>
              <a:rPr lang="sk-SK" sz="2400" dirty="0">
                <a:solidFill>
                  <a:srgbClr val="333333"/>
                </a:solidFill>
              </a:rPr>
              <a:t>veci, ktoré sa skutočne stali</a:t>
            </a:r>
            <a:r>
              <a:rPr lang="en-US" sz="2400" dirty="0">
                <a:solidFill>
                  <a:srgbClr val="333333"/>
                </a:solidFill>
              </a:rPr>
              <a:t>)</a:t>
            </a:r>
            <a:r>
              <a:rPr lang="sk-SK" sz="2400" dirty="0">
                <a:solidFill>
                  <a:srgbClr val="333333"/>
                </a:solidFill>
              </a:rPr>
              <a:t> je naopak u ľudí s psychózou </a:t>
            </a:r>
            <a:r>
              <a:rPr lang="sk-SK" sz="2400">
                <a:solidFill>
                  <a:srgbClr val="333333"/>
                </a:solidFill>
              </a:rPr>
              <a:t>znížená.</a:t>
            </a:r>
            <a:endParaRPr lang="en-US" sz="2400" dirty="0"/>
          </a:p>
        </p:txBody>
      </p:sp>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39</a:t>
            </a:fld>
            <a:endParaRPr lang="de-DE" dirty="0">
              <a:latin typeface="+mn-lt"/>
            </a:endParaRPr>
          </a:p>
        </p:txBody>
      </p:sp>
    </p:spTree>
    <p:extLst>
      <p:ext uri="{BB962C8B-B14F-4D97-AF65-F5344CB8AC3E}">
        <p14:creationId xmlns:p14="http://schemas.microsoft.com/office/powerpoint/2010/main" val="35434064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Prečo toto robíme?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sk-SK" sz="2400">
                <a:solidFill>
                  <a:srgbClr val="333333"/>
                </a:solidFill>
              </a:rPr>
              <a:t>Štúdie ukazujú, že mnohí</a:t>
            </a:r>
            <a:r>
              <a:rPr lang="en-US" sz="2400" dirty="0">
                <a:solidFill>
                  <a:srgbClr val="333333"/>
                </a:solidFill>
              </a:rPr>
              <a:t> (</a:t>
            </a:r>
            <a:r>
              <a:rPr lang="sk-SK" sz="2400" dirty="0">
                <a:solidFill>
                  <a:srgbClr val="333333"/>
                </a:solidFill>
              </a:rPr>
              <a:t>ale nie všetci</a:t>
            </a:r>
            <a:r>
              <a:rPr lang="en-US" sz="2400" dirty="0">
                <a:solidFill>
                  <a:srgbClr val="333333"/>
                </a:solidFill>
              </a:rPr>
              <a:t>!) </a:t>
            </a:r>
            <a:r>
              <a:rPr lang="sk-SK" sz="2400" dirty="0">
                <a:solidFill>
                  <a:srgbClr val="333333"/>
                </a:solidFill>
              </a:rPr>
              <a:t>ľudia so </a:t>
            </a:r>
            <a:r>
              <a:rPr lang="en-US" sz="2400" dirty="0">
                <a:solidFill>
                  <a:srgbClr val="333333"/>
                </a:solidFill>
              </a:rPr>
              <a:t>psych</a:t>
            </a:r>
            <a:r>
              <a:rPr lang="sk-SK" sz="2400" dirty="0">
                <a:solidFill>
                  <a:srgbClr val="333333"/>
                </a:solidFill>
              </a:rPr>
              <a:t>ózou veria falošným spomienkam viac ako ľudia bez psychózy.</a:t>
            </a:r>
            <a:endParaRPr lang="en-US" sz="2400" dirty="0">
              <a:solidFill>
                <a:srgbClr val="333333"/>
              </a:solidFill>
            </a:endParaRPr>
          </a:p>
          <a:p>
            <a:pPr marL="342900" lvl="0" indent="-342900" defTabSz="914400" fontAlgn="base">
              <a:buClr>
                <a:srgbClr val="333333"/>
              </a:buClr>
              <a:buFont typeface="WingDings"/>
              <a:buChar char=""/>
              <a:tabLst>
                <a:tab pos="361950" algn="l"/>
              </a:tabLst>
              <a:defRPr/>
            </a:pPr>
            <a:r>
              <a:rPr lang="sk-SK" sz="2400" dirty="0">
                <a:solidFill>
                  <a:srgbClr val="333333"/>
                </a:solidFill>
              </a:rPr>
              <a:t>Dôvera v skutočné spomienky </a:t>
            </a:r>
            <a:r>
              <a:rPr lang="en-US" sz="2400" dirty="0">
                <a:solidFill>
                  <a:srgbClr val="333333"/>
                </a:solidFill>
              </a:rPr>
              <a:t>(</a:t>
            </a:r>
            <a:r>
              <a:rPr lang="sk-SK" sz="2400" dirty="0">
                <a:solidFill>
                  <a:srgbClr val="333333"/>
                </a:solidFill>
              </a:rPr>
              <a:t>napr</a:t>
            </a:r>
            <a:r>
              <a:rPr lang="en-US" sz="2400" dirty="0">
                <a:solidFill>
                  <a:srgbClr val="333333"/>
                </a:solidFill>
              </a:rPr>
              <a:t>. </a:t>
            </a:r>
            <a:r>
              <a:rPr lang="sk-SK" sz="2400" dirty="0">
                <a:solidFill>
                  <a:srgbClr val="333333"/>
                </a:solidFill>
              </a:rPr>
              <a:t>veci, ktoré sa skutočne stali</a:t>
            </a:r>
            <a:r>
              <a:rPr lang="en-US" sz="2400" dirty="0">
                <a:solidFill>
                  <a:srgbClr val="333333"/>
                </a:solidFill>
              </a:rPr>
              <a:t>)</a:t>
            </a:r>
            <a:r>
              <a:rPr lang="sk-SK" sz="2400" dirty="0">
                <a:solidFill>
                  <a:srgbClr val="333333"/>
                </a:solidFill>
              </a:rPr>
              <a:t> je naopak u ľudí s psychózou znížená.</a:t>
            </a:r>
            <a:endParaRPr lang="en-US" sz="2400" dirty="0">
              <a:solidFill>
                <a:srgbClr val="333333"/>
              </a:solidFill>
            </a:endParaRPr>
          </a:p>
          <a:p>
            <a:pPr marL="342900" lvl="0" indent="-342900" defTabSz="914400" fontAlgn="base">
              <a:buClr>
                <a:srgbClr val="333333"/>
              </a:buClr>
              <a:buFont typeface="WingDings"/>
              <a:buChar char=""/>
              <a:tabLst>
                <a:tab pos="361950" algn="l"/>
              </a:tabLst>
              <a:defRPr/>
            </a:pPr>
            <a:r>
              <a:rPr lang="sk-SK" sz="2400" dirty="0">
                <a:solidFill>
                  <a:srgbClr val="333333"/>
                </a:solidFill>
              </a:rPr>
              <a:t>Môže to viesť k problémom pri rozlišovaní pravdivým spomienok od falošných a narušovať zdravý</a:t>
            </a:r>
            <a:r>
              <a:rPr lang="en-US" sz="2400" dirty="0">
                <a:solidFill>
                  <a:srgbClr val="333333"/>
                </a:solidFill>
              </a:rPr>
              <a:t>, </a:t>
            </a:r>
            <a:r>
              <a:rPr lang="sk-SK" sz="2400" dirty="0">
                <a:solidFill>
                  <a:srgbClr val="333333"/>
                </a:solidFill>
              </a:rPr>
              <a:t>realistický pohľad na svet</a:t>
            </a:r>
            <a:r>
              <a:rPr lang="en-US"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40</a:t>
            </a:fld>
            <a:endParaRPr lang="de-DE" dirty="0">
              <a:latin typeface="+mn-lt"/>
            </a:endParaRPr>
          </a:p>
        </p:txBody>
      </p:sp>
    </p:spTree>
    <p:extLst>
      <p:ext uri="{BB962C8B-B14F-4D97-AF65-F5344CB8AC3E}">
        <p14:creationId xmlns:p14="http://schemas.microsoft.com/office/powerpoint/2010/main" val="20883213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pl-PL" sz="3600" dirty="0">
                <a:latin typeface="+mn-lt"/>
                <a:ea typeface="+mn-ea"/>
                <a:cs typeface="+mn-cs"/>
              </a:rPr>
              <a:t>Ako chyby pamäte podporujú chybné chápanie počas psychózy – príklady</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41</a:t>
            </a:fld>
            <a:endParaRPr lang="de-DE" dirty="0">
              <a:latin typeface="+mn-lt"/>
            </a:endParaRPr>
          </a:p>
        </p:txBody>
      </p:sp>
      <p:sp>
        <p:nvSpPr>
          <p:cNvPr id="87062" name="Rechteck 1"/>
          <p:cNvSpPr>
            <a:spLocks noChangeArrowheads="1"/>
          </p:cNvSpPr>
          <p:nvPr/>
        </p:nvSpPr>
        <p:spPr bwMode="auto">
          <a:xfrm>
            <a:off x="408955" y="5863233"/>
            <a:ext cx="11376000"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sk-SK" altLang="de-DE" sz="2400" dirty="0">
                <a:solidFill>
                  <a:srgbClr val="004992"/>
                </a:solidFill>
                <a:latin typeface="+mn-lt"/>
              </a:rPr>
              <a:t>Môže niekto prispieť nejakou krátkou osobnou skúsenosťou</a:t>
            </a:r>
            <a:r>
              <a:rPr lang="en-US" altLang="de-DE" sz="2400" dirty="0">
                <a:solidFill>
                  <a:srgbClr val="004992"/>
                </a:solidFill>
                <a:latin typeface="+mn-lt"/>
              </a:rPr>
              <a:t>? </a:t>
            </a:r>
            <a:endParaRPr lang="de-DE" altLang="de-DE" sz="2400" dirty="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3931356221"/>
              </p:ext>
            </p:extLst>
          </p:nvPr>
        </p:nvGraphicFramePr>
        <p:xfrm>
          <a:off x="408954" y="2203704"/>
          <a:ext cx="11376000" cy="3383280"/>
        </p:xfrm>
        <a:graphic>
          <a:graphicData uri="http://schemas.openxmlformats.org/drawingml/2006/table">
            <a:tbl>
              <a:tblPr firstRow="1" bandRow="1">
                <a:tableStyleId>{21E4AEA4-8DFA-4A89-87EB-49C32662AFE0}</a:tableStyleId>
              </a:tblPr>
              <a:tblGrid>
                <a:gridCol w="2736305">
                  <a:extLst>
                    <a:ext uri="{9D8B030D-6E8A-4147-A177-3AD203B41FA5}">
                      <a16:colId xmlns:a16="http://schemas.microsoft.com/office/drawing/2014/main" val="20000"/>
                    </a:ext>
                  </a:extLst>
                </a:gridCol>
                <a:gridCol w="3240360">
                  <a:extLst>
                    <a:ext uri="{9D8B030D-6E8A-4147-A177-3AD203B41FA5}">
                      <a16:colId xmlns:a16="http://schemas.microsoft.com/office/drawing/2014/main" val="20001"/>
                    </a:ext>
                  </a:extLst>
                </a:gridCol>
                <a:gridCol w="5399335">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Udalosť</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Falošná spomienka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Skutočná situácia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400" b="0" i="0" u="none" strike="noStrike" cap="none" normalizeH="0" baseline="0" dirty="0" err="1">
                          <a:ln>
                            <a:noFill/>
                          </a:ln>
                          <a:solidFill>
                            <a:srgbClr val="333333"/>
                          </a:solidFill>
                          <a:effectLst/>
                          <a:latin typeface="+mn-lt"/>
                          <a:ea typeface="+mn-ea"/>
                          <a:cs typeface="+mn-cs"/>
                        </a:rPr>
                        <a:t>Hádka</a:t>
                      </a:r>
                      <a:r>
                        <a:rPr kumimoji="0" lang="fr-FR" sz="2400" b="0" i="0" u="none" strike="noStrike" cap="none" normalizeH="0" baseline="0" dirty="0">
                          <a:ln>
                            <a:noFill/>
                          </a:ln>
                          <a:solidFill>
                            <a:srgbClr val="333333"/>
                          </a:solidFill>
                          <a:effectLst/>
                          <a:latin typeface="+mn-lt"/>
                          <a:ea typeface="+mn-ea"/>
                          <a:cs typeface="+mn-cs"/>
                        </a:rPr>
                        <a:t> s </a:t>
                      </a:r>
                      <a:r>
                        <a:rPr kumimoji="0" lang="fr-FR" sz="2400" b="0" i="0" u="none" strike="noStrike" cap="none" normalizeH="0" baseline="0" dirty="0" err="1">
                          <a:ln>
                            <a:noFill/>
                          </a:ln>
                          <a:solidFill>
                            <a:srgbClr val="333333"/>
                          </a:solidFill>
                          <a:effectLst/>
                          <a:latin typeface="+mn-lt"/>
                          <a:ea typeface="+mn-ea"/>
                          <a:cs typeface="+mn-cs"/>
                        </a:rPr>
                        <a:t>matkou</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en-US" sz="2400" b="0" i="0" u="none" strike="noStrike" cap="none" normalizeH="0" baseline="0" dirty="0" err="1">
                          <a:ln>
                            <a:noFill/>
                          </a:ln>
                          <a:solidFill>
                            <a:srgbClr val="333333"/>
                          </a:solidFill>
                          <a:effectLst/>
                          <a:latin typeface="+mn-lt"/>
                          <a:ea typeface="+mn-ea"/>
                          <a:cs typeface="+mn-cs"/>
                        </a:rPr>
                        <a:t>Pamätá</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si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že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matka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err="1">
                          <a:ln>
                            <a:noFill/>
                          </a:ln>
                          <a:solidFill>
                            <a:srgbClr val="333333"/>
                          </a:solidFill>
                          <a:effectLst/>
                          <a:latin typeface="+mn-lt"/>
                          <a:ea typeface="+mn-ea"/>
                          <a:cs typeface="+mn-cs"/>
                        </a:rPr>
                        <a:t>povedala</a:t>
                      </a:r>
                      <a:r>
                        <a:rPr kumimoji="0" lang="en-US" sz="2400" b="0" i="0" u="none" strike="noStrike" cap="none" normalizeH="0" baseline="0">
                          <a:ln>
                            <a:noFill/>
                          </a:ln>
                          <a:solidFill>
                            <a:srgbClr val="333333"/>
                          </a:solidFill>
                          <a:effectLst/>
                          <a:latin typeface="+mn-lt"/>
                          <a:ea typeface="+mn-ea"/>
                          <a:cs typeface="+mn-cs"/>
                        </a:rPr>
                        <a:t> “už </a:t>
                      </a:r>
                      <a:r>
                        <a:rPr kumimoji="0" lang="en-US" sz="2400" b="0" i="0" u="none" strike="noStrike" cap="none" normalizeH="0" baseline="0" dirty="0" err="1">
                          <a:ln>
                            <a:noFill/>
                          </a:ln>
                          <a:solidFill>
                            <a:srgbClr val="333333"/>
                          </a:solidFill>
                          <a:effectLst/>
                          <a:latin typeface="+mn-lt"/>
                          <a:ea typeface="+mn-ea"/>
                          <a:cs typeface="+mn-cs"/>
                        </a:rPr>
                        <a:t>nie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si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moja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err="1">
                          <a:ln>
                            <a:noFill/>
                          </a:ln>
                          <a:solidFill>
                            <a:srgbClr val="333333"/>
                          </a:solidFill>
                          <a:effectLst/>
                          <a:latin typeface="+mn-lt"/>
                          <a:ea typeface="+mn-ea"/>
                          <a:cs typeface="+mn-cs"/>
                        </a:rPr>
                        <a:t>dcéra</a:t>
                      </a:r>
                      <a:r>
                        <a:rPr kumimoji="0" lang="en-US" sz="2400" b="0" i="0" u="none" strike="noStrike" cap="none" normalizeH="0" baseline="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dirty="0" err="1">
                          <a:ln>
                            <a:noFill/>
                          </a:ln>
                          <a:solidFill>
                            <a:srgbClr val="333333"/>
                          </a:solidFill>
                          <a:effectLst/>
                          <a:latin typeface="+mn-lt"/>
                          <a:ea typeface="+mn-ea"/>
                          <a:cs typeface="+mn-cs"/>
                        </a:rPr>
                        <a:t>Matka</a:t>
                      </a:r>
                      <a:r>
                        <a:rPr kumimoji="0" lang="en-US" sz="2400" b="0" i="0" u="none" strike="noStrike" cap="none" normalizeH="0" baseline="0" dirty="0">
                          <a:ln>
                            <a:noFill/>
                          </a:ln>
                          <a:solidFill>
                            <a:srgbClr val="333333"/>
                          </a:solidFill>
                          <a:effectLst/>
                          <a:latin typeface="+mn-lt"/>
                          <a:ea typeface="+mn-ea"/>
                          <a:cs typeface="+mn-cs"/>
                        </a:rPr>
                        <a:t> v </a:t>
                      </a:r>
                      <a:r>
                        <a:rPr kumimoji="0" lang="en-US" sz="2400" b="0" i="0" u="none" strike="noStrike" cap="none" normalizeH="0" baseline="0" dirty="0" err="1">
                          <a:ln>
                            <a:noFill/>
                          </a:ln>
                          <a:solidFill>
                            <a:srgbClr val="333333"/>
                          </a:solidFill>
                          <a:effectLst/>
                          <a:latin typeface="+mn-lt"/>
                          <a:ea typeface="+mn-ea"/>
                          <a:cs typeface="+mn-cs"/>
                        </a:rPr>
                        <a:t>skutočnosti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povedala</a:t>
                      </a:r>
                      <a:r>
                        <a:rPr kumimoji="0" lang="en-US" sz="2400" b="0" i="0" u="none" strike="noStrike" cap="none" normalizeH="0" baseline="0">
                          <a:ln>
                            <a:noFill/>
                          </a:ln>
                          <a:solidFill>
                            <a:srgbClr val="333333"/>
                          </a:solidFill>
                          <a:effectLst/>
                          <a:latin typeface="+mn-lt"/>
                          <a:ea typeface="+mn-ea"/>
                          <a:cs typeface="+mn-cs"/>
                        </a:rPr>
                        <a:t>: “Nevedela </a:t>
                      </a:r>
                      <a:r>
                        <a:rPr kumimoji="0" lang="en-US" sz="2400" b="0" i="0" u="none" strike="noStrike" cap="none" normalizeH="0" baseline="0" dirty="0" err="1">
                          <a:ln>
                            <a:noFill/>
                          </a:ln>
                          <a:solidFill>
                            <a:srgbClr val="333333"/>
                          </a:solidFill>
                          <a:effectLst/>
                          <a:latin typeface="+mn-lt"/>
                          <a:ea typeface="+mn-ea"/>
                          <a:cs typeface="+mn-cs"/>
                        </a:rPr>
                        <a:t>som</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že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si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err="1">
                          <a:ln>
                            <a:noFill/>
                          </a:ln>
                          <a:solidFill>
                            <a:srgbClr val="333333"/>
                          </a:solidFill>
                          <a:effectLst/>
                          <a:latin typeface="+mn-lt"/>
                          <a:ea typeface="+mn-ea"/>
                          <a:cs typeface="+mn-cs"/>
                        </a:rPr>
                        <a:t>takáto</a:t>
                      </a:r>
                      <a:r>
                        <a:rPr kumimoji="0" lang="en-US" sz="2400" b="0" i="0" u="none" strike="noStrike" cap="none" normalizeH="0" baseline="0">
                          <a:ln>
                            <a:noFill/>
                          </a:ln>
                          <a:solidFill>
                            <a:srgbClr val="333333"/>
                          </a:solidFill>
                          <a:effectLst/>
                          <a:latin typeface="+mn-lt"/>
                          <a:ea typeface="+mn-ea"/>
                          <a:cs typeface="+mn-cs"/>
                        </a:rPr>
                        <a:t>.” </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postupom</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času</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si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nemusíme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pamätať</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presné</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slová</a:t>
                      </a:r>
                      <a:r>
                        <a:rPr kumimoji="0" lang="en-US" sz="2400" b="0" i="0" u="none" strike="noStrike" cap="none" normalizeH="0" baseline="0" dirty="0">
                          <a:ln>
                            <a:noFill/>
                          </a:ln>
                          <a:solidFill>
                            <a:srgbClr val="333333"/>
                          </a:solidFill>
                          <a:effectLst/>
                          <a:latin typeface="+mn-lt"/>
                          <a:ea typeface="+mn-ea"/>
                          <a:cs typeface="+mn-cs"/>
                        </a:rPr>
                        <a:t>. </a:t>
                      </a:r>
                      <a:endParaRPr kumimoji="0" lang="pt-BR"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400" b="0" i="0" u="none" strike="noStrike" cap="none" normalizeH="0" baseline="0" dirty="0" err="1">
                          <a:ln>
                            <a:noFill/>
                          </a:ln>
                          <a:solidFill>
                            <a:srgbClr val="333333"/>
                          </a:solidFill>
                          <a:effectLst/>
                          <a:latin typeface="+mn-lt"/>
                          <a:ea typeface="+mn-ea"/>
                          <a:cs typeface="+mn-cs"/>
                        </a:rPr>
                        <a:t>Sedenie</a:t>
                      </a:r>
                      <a:r>
                        <a:rPr kumimoji="0" lang="fr-FR" sz="2400" b="0" i="0" u="none" strike="noStrike" cap="none" normalizeH="0" baseline="0" dirty="0">
                          <a:ln>
                            <a:noFill/>
                          </a:ln>
                          <a:solidFill>
                            <a:srgbClr val="333333"/>
                          </a:solidFill>
                          <a:effectLst/>
                          <a:latin typeface="+mn-lt"/>
                          <a:ea typeface="+mn-ea"/>
                          <a:cs typeface="+mn-cs"/>
                        </a:rPr>
                        <a:t> </a:t>
                      </a:r>
                      <a:r>
                        <a:rPr kumimoji="0" lang="fr-FR" sz="2400" b="0" i="0" u="none" strike="noStrike" cap="none" normalizeH="0" baseline="0" dirty="0" err="1">
                          <a:ln>
                            <a:noFill/>
                          </a:ln>
                          <a:solidFill>
                            <a:srgbClr val="333333"/>
                          </a:solidFill>
                          <a:effectLst/>
                          <a:latin typeface="+mn-lt"/>
                          <a:ea typeface="+mn-ea"/>
                          <a:cs typeface="+mn-cs"/>
                        </a:rPr>
                        <a:t>skupinovej</a:t>
                      </a:r>
                      <a:r>
                        <a:rPr kumimoji="0" lang="fr-FR" sz="2400" b="0" i="0" u="none" strike="noStrike" cap="none" normalizeH="0" baseline="0" dirty="0">
                          <a:ln>
                            <a:noFill/>
                          </a:ln>
                          <a:solidFill>
                            <a:srgbClr val="333333"/>
                          </a:solidFill>
                          <a:effectLst/>
                          <a:latin typeface="+mn-lt"/>
                          <a:ea typeface="+mn-ea"/>
                          <a:cs typeface="+mn-cs"/>
                        </a:rPr>
                        <a:t> </a:t>
                      </a:r>
                      <a:r>
                        <a:rPr kumimoji="0" lang="fr-FR" sz="2400" b="0" i="0" u="none" strike="noStrike" cap="none" normalizeH="0" baseline="0" dirty="0" err="1">
                          <a:ln>
                            <a:noFill/>
                          </a:ln>
                          <a:solidFill>
                            <a:srgbClr val="333333"/>
                          </a:solidFill>
                          <a:effectLst/>
                          <a:latin typeface="+mn-lt"/>
                          <a:ea typeface="+mn-ea"/>
                          <a:cs typeface="+mn-cs"/>
                        </a:rPr>
                        <a:t>terapie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400" b="0" i="0" u="none" strike="noStrike" cap="none" normalizeH="0" baseline="0" dirty="0">
                          <a:ln>
                            <a:noFill/>
                          </a:ln>
                          <a:solidFill>
                            <a:srgbClr val="333333"/>
                          </a:solidFill>
                          <a:effectLst/>
                          <a:latin typeface="+mn-lt"/>
                          <a:ea typeface="+mn-ea"/>
                          <a:cs typeface="+mn-cs"/>
                        </a:rPr>
                        <a:t>Nikto sa nezaujíma o moje problémy.</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dirty="0" err="1">
                          <a:ln>
                            <a:noFill/>
                          </a:ln>
                          <a:solidFill>
                            <a:srgbClr val="333333"/>
                          </a:solidFill>
                          <a:effectLst/>
                          <a:latin typeface="+mn-lt"/>
                          <a:ea typeface="+mn-ea"/>
                          <a:cs typeface="+mn-cs"/>
                        </a:rPr>
                        <a:t>Ostatní</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účastníci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sa</a:t>
                      </a:r>
                      <a:r>
                        <a:rPr kumimoji="0" lang="en-US" sz="2400" b="0" i="0" u="none" strike="noStrike" cap="none" normalizeH="0" baseline="0" dirty="0">
                          <a:ln>
                            <a:noFill/>
                          </a:ln>
                          <a:solidFill>
                            <a:srgbClr val="333333"/>
                          </a:solidFill>
                          <a:effectLst/>
                          <a:latin typeface="+mn-lt"/>
                          <a:ea typeface="+mn-ea"/>
                          <a:cs typeface="+mn-cs"/>
                        </a:rPr>
                        <a:t> ma </a:t>
                      </a:r>
                      <a:r>
                        <a:rPr kumimoji="0" lang="en-US" sz="2400" b="0" i="0" u="none" strike="noStrike" cap="none" normalizeH="0" baseline="0" dirty="0" err="1">
                          <a:ln>
                            <a:noFill/>
                          </a:ln>
                          <a:solidFill>
                            <a:srgbClr val="333333"/>
                          </a:solidFill>
                          <a:effectLst/>
                          <a:latin typeface="+mn-lt"/>
                          <a:ea typeface="+mn-ea"/>
                          <a:cs typeface="+mn-cs"/>
                        </a:rPr>
                        <a:t>snažili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utešovať</a:t>
                      </a:r>
                      <a:r>
                        <a:rPr kumimoji="0" lang="en-US" sz="2400" b="0" i="0" u="none" strike="noStrike" cap="none" normalizeH="0" baseline="0" dirty="0">
                          <a:ln>
                            <a:noFill/>
                          </a:ln>
                          <a:solidFill>
                            <a:srgbClr val="333333"/>
                          </a:solidFill>
                          <a:effectLst/>
                          <a:latin typeface="+mn-lt"/>
                          <a:ea typeface="+mn-ea"/>
                          <a:cs typeface="+mn-cs"/>
                        </a:rPr>
                        <a:t>, ale </a:t>
                      </a:r>
                      <a:r>
                        <a:rPr kumimoji="0" lang="en-US" sz="2400" b="0" i="0" u="none" strike="noStrike" cap="none" normalizeH="0" baseline="0" dirty="0" err="1">
                          <a:ln>
                            <a:noFill/>
                          </a:ln>
                          <a:solidFill>
                            <a:srgbClr val="333333"/>
                          </a:solidFill>
                          <a:effectLst/>
                          <a:latin typeface="+mn-lt"/>
                          <a:ea typeface="+mn-ea"/>
                          <a:cs typeface="+mn-cs"/>
                        </a:rPr>
                        <a:t>neskôr</a:t>
                      </a:r>
                      <a:r>
                        <a:rPr kumimoji="0" lang="en-US" sz="2400" b="0" i="0" u="none" strike="noStrike" cap="none" normalizeH="0" baseline="0" dirty="0">
                          <a:ln>
                            <a:noFill/>
                          </a:ln>
                          <a:solidFill>
                            <a:srgbClr val="333333"/>
                          </a:solidFill>
                          <a:effectLst/>
                          <a:latin typeface="+mn-lt"/>
                          <a:ea typeface="+mn-ea"/>
                          <a:cs typeface="+mn-cs"/>
                        </a:rPr>
                        <a:t> to bolo </a:t>
                      </a:r>
                      <a:r>
                        <a:rPr kumimoji="0" lang="en-US" sz="2400" b="0" i="0" u="none" strike="noStrike" cap="none" normalizeH="0" baseline="0" dirty="0" err="1">
                          <a:ln>
                            <a:noFill/>
                          </a:ln>
                          <a:solidFill>
                            <a:srgbClr val="333333"/>
                          </a:solidFill>
                          <a:effectLst/>
                          <a:latin typeface="+mn-lt"/>
                          <a:ea typeface="+mn-ea"/>
                          <a:cs typeface="+mn-cs"/>
                        </a:rPr>
                        <a:t>zabudnuté</a:t>
                      </a:r>
                      <a:r>
                        <a:rPr kumimoji="0" lang="en-US" sz="2400" b="0" i="0" u="none" strike="noStrike" cap="none" normalizeH="0" baseline="0" dirty="0">
                          <a:ln>
                            <a:noFill/>
                          </a:ln>
                          <a:solidFill>
                            <a:srgbClr val="333333"/>
                          </a:solidFill>
                          <a:effectLst/>
                          <a:latin typeface="+mn-lt"/>
                          <a:ea typeface="+mn-ea"/>
                          <a:cs typeface="+mn-cs"/>
                        </a:rPr>
                        <a:t>.</a:t>
                      </a:r>
                      <a:endParaRPr kumimoji="0" lang="pt-BR"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1139" name="Rectangle 7"/>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Cvičenie</a:t>
            </a:r>
            <a:endParaRPr lang="de-DE" altLang="de-DE" sz="3600">
              <a:latin typeface="+mn-lt"/>
              <a:ea typeface="+mn-ea"/>
              <a:cs typeface="+mn-cs"/>
            </a:endParaRPr>
          </a:p>
        </p:txBody>
      </p:sp>
      <p:sp>
        <p:nvSpPr>
          <p:cNvPr id="91138"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sk-SK" altLang="de-DE" sz="2400" dirty="0">
                <a:solidFill>
                  <a:srgbClr val="333333"/>
                </a:solidFill>
              </a:rPr>
              <a:t>Opäť vám ukážeme nejaké </a:t>
            </a:r>
            <a:r>
              <a:rPr lang="sk-SK" altLang="de-DE" sz="2400">
                <a:solidFill>
                  <a:srgbClr val="333333"/>
                </a:solidFill>
              </a:rPr>
              <a:t>zložitejšie scény</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42</a:t>
            </a:fld>
            <a:endParaRPr lang="de-DE" dirty="0">
              <a:latin typeface="+mn-l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1139" name="Rectangle 7"/>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Cvičenie</a:t>
            </a:r>
            <a:endParaRPr lang="de-DE" altLang="de-DE" sz="3600">
              <a:latin typeface="+mn-lt"/>
              <a:ea typeface="+mn-ea"/>
              <a:cs typeface="+mn-cs"/>
            </a:endParaRPr>
          </a:p>
        </p:txBody>
      </p:sp>
      <p:sp>
        <p:nvSpPr>
          <p:cNvPr id="91138"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sk-SK" altLang="de-DE" sz="2400" dirty="0">
                <a:solidFill>
                  <a:srgbClr val="333333"/>
                </a:solidFill>
              </a:rPr>
              <a:t>Opäť vám ukážeme nejaké zložitejšie scény</a:t>
            </a:r>
            <a:endParaRPr lang="de-DE" altLang="de-DE" sz="2400" dirty="0">
              <a:solidFill>
                <a:srgbClr val="333333"/>
              </a:solidFill>
            </a:endParaRPr>
          </a:p>
          <a:p>
            <a:pPr marL="342900" indent="-342900" eaLnBrk="1" hangingPunct="1">
              <a:buClr>
                <a:srgbClr val="333333"/>
              </a:buClr>
              <a:buFont typeface="WingDings"/>
              <a:buChar char=""/>
            </a:pPr>
            <a:r>
              <a:rPr lang="sk-SK" altLang="de-DE" sz="2400" dirty="0">
                <a:solidFill>
                  <a:srgbClr val="333333"/>
                </a:solidFill>
              </a:rPr>
              <a:t>Pokúste sa zistiť, čo v nich bolo vynechané</a:t>
            </a:r>
            <a:r>
              <a:rPr lang="de-DE" altLang="de-DE" sz="2400" dirty="0">
                <a:solidFill>
                  <a:srgbClr val="333333"/>
                </a:solidFill>
              </a:rPr>
              <a:t> (</a:t>
            </a:r>
            <a:r>
              <a:rPr lang="sk-SK" altLang="de-DE" sz="2400" dirty="0">
                <a:solidFill>
                  <a:srgbClr val="333333"/>
                </a:solidFill>
              </a:rPr>
              <a:t>chýbajúce detaily vám neskôr ukážeme modrým písmom</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43</a:t>
            </a:fld>
            <a:endParaRPr lang="de-DE" dirty="0">
              <a:latin typeface="+mn-lt"/>
            </a:endParaRPr>
          </a:p>
        </p:txBody>
      </p:sp>
    </p:spTree>
    <p:extLst>
      <p:ext uri="{BB962C8B-B14F-4D97-AF65-F5344CB8AC3E}">
        <p14:creationId xmlns:p14="http://schemas.microsoft.com/office/powerpoint/2010/main" val="399787320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44</a:t>
            </a:fld>
            <a:endParaRPr lang="de-DE" dirty="0">
              <a:latin typeface="+mn-lt"/>
            </a:endParaRPr>
          </a:p>
        </p:txBody>
      </p:sp>
      <p:pic>
        <p:nvPicPr>
          <p:cNvPr id="6" name="Grafik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27130" y="1078992"/>
            <a:ext cx="75409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k-SK" altLang="de-DE" sz="3600">
                <a:solidFill>
                  <a:srgbClr val="004992"/>
                </a:solidFill>
                <a:latin typeface="+mn-lt"/>
                <a:ea typeface="+mn-ea"/>
                <a:cs typeface="+mn-cs"/>
              </a:rPr>
              <a:t>Stánok</a:t>
            </a:r>
            <a:br>
              <a:rPr lang="sk-SK" altLang="de-DE" sz="3600">
                <a:solidFill>
                  <a:srgbClr val="004992"/>
                </a:solidFill>
                <a:latin typeface="+mn-lt"/>
                <a:ea typeface="+mn-ea"/>
                <a:cs typeface="+mn-cs"/>
              </a:rPr>
            </a:br>
            <a:r>
              <a:rPr lang="sk-SK" altLang="de-DE">
                <a:solidFill>
                  <a:srgbClr val="004992"/>
                </a:solidFill>
                <a:latin typeface="+mn-lt"/>
                <a:ea typeface="+mn-ea"/>
                <a:cs typeface="+mn-cs"/>
              </a:rPr>
              <a:t>Čo z uvedeného ste nevideli? Do akej miery ste si tým istí?</a:t>
            </a:r>
            <a:endParaRPr lang="de-DE" altLang="de-DE">
              <a:solidFill>
                <a:srgbClr val="004992"/>
              </a:solidFill>
              <a:latin typeface="+mn-lt"/>
              <a:ea typeface="+mn-ea"/>
              <a:cs typeface="+mn-cs"/>
            </a:endParaRPr>
          </a:p>
        </p:txBody>
      </p:sp>
      <p:sp>
        <p:nvSpPr>
          <p:cNvPr id="95235"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sk-SK" altLang="de-DE" sz="2400">
                <a:solidFill>
                  <a:srgbClr val="333333"/>
                </a:solidFill>
              </a:rPr>
              <a:t>nápis “</a:t>
            </a:r>
            <a:r>
              <a:rPr lang="de-DE" altLang="de-DE" sz="2400">
                <a:solidFill>
                  <a:srgbClr val="333333"/>
                </a:solidFill>
              </a:rPr>
              <a:t>kiosk</a:t>
            </a:r>
            <a:r>
              <a:rPr lang="sk-SK" altLang="de-DE" sz="2400">
                <a:solidFill>
                  <a:srgbClr val="333333"/>
                </a:solidFill>
              </a:rPr>
              <a:t>”</a:t>
            </a:r>
            <a:endParaRPr lang="de-DE"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a:solidFill>
                  <a:srgbClr val="333333"/>
                </a:solidFill>
              </a:rPr>
              <a:t>párka</a:t>
            </a:r>
            <a:endParaRPr lang="de-DE"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a:solidFill>
                  <a:srgbClr val="333333"/>
                </a:solidFill>
              </a:rPr>
              <a:t>kôš na odpadky</a:t>
            </a:r>
            <a:endParaRPr lang="de-DE"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a:solidFill>
                  <a:srgbClr val="333333"/>
                </a:solidFill>
              </a:rPr>
              <a:t>lavička</a:t>
            </a:r>
            <a:endParaRPr lang="de-DE"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a:solidFill>
                  <a:srgbClr val="333333"/>
                </a:solidFill>
              </a:rPr>
              <a:t>vlajky</a:t>
            </a:r>
            <a:endParaRPr lang="de-DE"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a:solidFill>
                  <a:srgbClr val="333333"/>
                </a:solidFill>
              </a:rPr>
              <a:t>cenovky</a:t>
            </a:r>
            <a:endParaRPr lang="de-DE"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a:solidFill>
                  <a:srgbClr val="333333"/>
                </a:solidFill>
              </a:rPr>
              <a:t>fľaše</a:t>
            </a:r>
            <a:endParaRPr lang="de-DE"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a:solidFill>
                  <a:srgbClr val="333333"/>
                </a:solidFill>
              </a:rPr>
              <a:t>predavač</a:t>
            </a:r>
            <a:endParaRPr lang="de-DE" altLang="de-DE" sz="2400">
              <a:solidFill>
                <a:srgbClr val="333333"/>
              </a:solidFill>
            </a:endParaRPr>
          </a:p>
        </p:txBody>
      </p:sp>
      <p:sp>
        <p:nvSpPr>
          <p:cNvPr id="2" name="Footer Placeholder 1"/>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45</a:t>
            </a:fld>
            <a:endParaRPr lang="de-DE" dirty="0">
              <a:latin typeface="+mn-l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Stánok</a:t>
            </a:r>
            <a:endParaRPr lang="de-DE" altLang="de-DE" sz="3600">
              <a:latin typeface="+mn-lt"/>
              <a:ea typeface="+mn-ea"/>
              <a:cs typeface="+mn-cs"/>
            </a:endParaRPr>
          </a:p>
        </p:txBody>
      </p:sp>
      <p:sp>
        <p:nvSpPr>
          <p:cNvPr id="97283"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sk-SK" altLang="de-DE" sz="2400">
                <a:solidFill>
                  <a:srgbClr val="333333"/>
                </a:solidFill>
              </a:rPr>
              <a:t>nápis “</a:t>
            </a:r>
            <a:r>
              <a:rPr lang="de-DE" altLang="de-DE" sz="2400">
                <a:solidFill>
                  <a:srgbClr val="333333"/>
                </a:solidFill>
              </a:rPr>
              <a:t>kiosk</a:t>
            </a:r>
            <a:r>
              <a:rPr lang="sk-SK" altLang="de-DE" sz="2400">
                <a:solidFill>
                  <a:srgbClr val="333333"/>
                </a:solidFill>
              </a:rPr>
              <a:t>”</a:t>
            </a:r>
            <a:endParaRPr lang="de-DE"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a:solidFill>
                  <a:srgbClr val="333333"/>
                </a:solidFill>
              </a:rPr>
              <a:t>párka</a:t>
            </a:r>
            <a:endParaRPr lang="de-DE" altLang="de-DE" sz="2400">
              <a:solidFill>
                <a:srgbClr val="333333"/>
              </a:solidFill>
            </a:endParaRPr>
          </a:p>
          <a:p>
            <a:pPr marL="342900" indent="-342900" eaLnBrk="1" hangingPunct="1">
              <a:lnSpc>
                <a:spcPct val="100000"/>
              </a:lnSpc>
              <a:spcBef>
                <a:spcPts val="1200"/>
              </a:spcBef>
              <a:buClr>
                <a:srgbClr val="004992"/>
              </a:buClr>
              <a:buFont typeface="WingDings"/>
              <a:buChar char=""/>
            </a:pPr>
            <a:r>
              <a:rPr lang="sk-SK" altLang="de-DE" sz="2400">
                <a:solidFill>
                  <a:srgbClr val="004992"/>
                </a:solidFill>
              </a:rPr>
              <a:t>kôš na odpadky</a:t>
            </a:r>
            <a:endParaRPr lang="de-DE" altLang="de-DE" sz="2400">
              <a:solidFill>
                <a:srgbClr val="004992"/>
              </a:solidFill>
            </a:endParaRPr>
          </a:p>
          <a:p>
            <a:pPr marL="342900" indent="-342900" eaLnBrk="1" hangingPunct="1">
              <a:lnSpc>
                <a:spcPct val="100000"/>
              </a:lnSpc>
              <a:spcBef>
                <a:spcPts val="1200"/>
              </a:spcBef>
              <a:buClr>
                <a:srgbClr val="333333"/>
              </a:buClr>
              <a:buFont typeface="WingDings"/>
              <a:buChar char=""/>
            </a:pPr>
            <a:r>
              <a:rPr lang="sk-SK" altLang="de-DE" sz="2400">
                <a:solidFill>
                  <a:srgbClr val="333333"/>
                </a:solidFill>
              </a:rPr>
              <a:t>lavička</a:t>
            </a:r>
            <a:endParaRPr lang="de-DE"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a:solidFill>
                  <a:srgbClr val="333333"/>
                </a:solidFill>
              </a:rPr>
              <a:t>vlajky</a:t>
            </a:r>
            <a:endParaRPr lang="de-DE" altLang="de-DE" sz="2400">
              <a:solidFill>
                <a:srgbClr val="333333"/>
              </a:solidFill>
            </a:endParaRPr>
          </a:p>
          <a:p>
            <a:pPr marL="342900" indent="-342900" eaLnBrk="1" hangingPunct="1">
              <a:lnSpc>
                <a:spcPct val="100000"/>
              </a:lnSpc>
              <a:spcBef>
                <a:spcPts val="1200"/>
              </a:spcBef>
              <a:buClr>
                <a:srgbClr val="004992"/>
              </a:buClr>
              <a:buFont typeface="WingDings"/>
              <a:buChar char=""/>
            </a:pPr>
            <a:r>
              <a:rPr lang="sk-SK" altLang="de-DE" sz="2400">
                <a:solidFill>
                  <a:srgbClr val="004992"/>
                </a:solidFill>
              </a:rPr>
              <a:t>cenovky</a:t>
            </a:r>
            <a:endParaRPr lang="de-DE" altLang="de-DE" sz="2400">
              <a:solidFill>
                <a:srgbClr val="004992"/>
              </a:solidFill>
            </a:endParaRPr>
          </a:p>
          <a:p>
            <a:pPr marL="342900" indent="-342900" eaLnBrk="1" hangingPunct="1">
              <a:lnSpc>
                <a:spcPct val="100000"/>
              </a:lnSpc>
              <a:spcBef>
                <a:spcPts val="1200"/>
              </a:spcBef>
              <a:buClr>
                <a:srgbClr val="333333"/>
              </a:buClr>
              <a:buFont typeface="WingDings"/>
              <a:buChar char=""/>
            </a:pPr>
            <a:r>
              <a:rPr lang="sk-SK" altLang="de-DE" sz="2400">
                <a:solidFill>
                  <a:srgbClr val="333333"/>
                </a:solidFill>
              </a:rPr>
              <a:t>fľaše</a:t>
            </a:r>
            <a:endParaRPr lang="de-DE"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a:solidFill>
                  <a:srgbClr val="333333"/>
                </a:solidFill>
              </a:rPr>
              <a:t>predavač</a:t>
            </a:r>
            <a:endParaRPr lang="de-DE" altLang="de-DE" sz="2400">
              <a:solidFill>
                <a:srgbClr val="333333"/>
              </a:solidFill>
            </a:endParaRPr>
          </a:p>
        </p:txBody>
      </p:sp>
      <p:sp>
        <p:nvSpPr>
          <p:cNvPr id="2" name="Footer Placeholder 1"/>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46</a:t>
            </a:fld>
            <a:endParaRPr lang="de-DE" dirty="0">
              <a:latin typeface="+mn-l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2683" y="2203704"/>
            <a:ext cx="5669280" cy="404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nie sú na obrázku</a:t>
            </a:r>
            <a:endParaRPr lang="de-DE" altLang="de-DE" sz="1800" b="1" dirty="0">
              <a:latin typeface="+mn-lt"/>
              <a:cs typeface="+mn-cs"/>
            </a:endParaRPr>
          </a:p>
        </p:txBody>
      </p:sp>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47</a:t>
            </a:fld>
            <a:endParaRPr lang="de-DE" dirty="0">
              <a:latin typeface="+mn-lt"/>
            </a:endParaRPr>
          </a:p>
        </p:txBody>
      </p:sp>
      <p:pic>
        <p:nvPicPr>
          <p:cNvPr id="6" name="Grafik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98395" y="1078991"/>
            <a:ext cx="73647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9"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k-SK" altLang="de-DE" sz="3600">
                <a:solidFill>
                  <a:srgbClr val="004992"/>
                </a:solidFill>
                <a:latin typeface="+mn-lt"/>
                <a:ea typeface="+mn-ea"/>
                <a:cs typeface="+mn-cs"/>
              </a:rPr>
              <a:t>Záhrada</a:t>
            </a:r>
            <a:br>
              <a:rPr lang="sk-SK" altLang="de-DE" sz="3600">
                <a:solidFill>
                  <a:srgbClr val="004992"/>
                </a:solidFill>
                <a:latin typeface="+mn-lt"/>
                <a:ea typeface="+mn-ea"/>
                <a:cs typeface="+mn-cs"/>
              </a:rPr>
            </a:br>
            <a:r>
              <a:rPr lang="sk-SK" altLang="de-DE">
                <a:solidFill>
                  <a:srgbClr val="004992"/>
                </a:solidFill>
                <a:latin typeface="+mn-lt"/>
                <a:ea typeface="+mn-ea"/>
                <a:cs typeface="+mn-cs"/>
              </a:rPr>
              <a:t>Čo z uvedeného ste nevideli? Do akej miery ste si tým istí?</a:t>
            </a:r>
            <a:endParaRPr lang="de-DE" altLang="de-DE">
              <a:solidFill>
                <a:srgbClr val="004992"/>
              </a:solidFill>
              <a:latin typeface="+mn-lt"/>
              <a:ea typeface="+mn-ea"/>
              <a:cs typeface="+mn-cs"/>
            </a:endParaRPr>
          </a:p>
        </p:txBody>
      </p:sp>
      <p:sp>
        <p:nvSpPr>
          <p:cNvPr id="101378"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krhla na polievanie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slnečnice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záhon kvetov</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strom</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lopata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hrable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hadica</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48</a:t>
            </a:fld>
            <a:endParaRPr lang="de-DE" dirty="0">
              <a:latin typeface="+mn-l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Záhrada</a:t>
            </a:r>
            <a:endParaRPr lang="de-DE" altLang="de-DE" sz="3600">
              <a:latin typeface="+mn-lt"/>
              <a:ea typeface="+mn-ea"/>
              <a:cs typeface="+mn-cs"/>
            </a:endParaRPr>
          </a:p>
        </p:txBody>
      </p:sp>
      <p:sp>
        <p:nvSpPr>
          <p:cNvPr id="103427"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krhla na polievanie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slnečnice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záhon kvetov</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sk-SK" altLang="de-DE" sz="2400" dirty="0">
                <a:solidFill>
                  <a:srgbClr val="004992"/>
                </a:solidFill>
              </a:rPr>
              <a:t>strom</a:t>
            </a:r>
            <a:endParaRPr lang="de-DE" altLang="de-DE" sz="2400" dirty="0">
              <a:solidFill>
                <a:srgbClr val="004992"/>
              </a:solidFill>
            </a:endParaRPr>
          </a:p>
          <a:p>
            <a:pPr marL="342900" indent="-342900" eaLnBrk="1" hangingPunct="1">
              <a:lnSpc>
                <a:spcPct val="100000"/>
              </a:lnSpc>
              <a:spcBef>
                <a:spcPts val="1200"/>
              </a:spcBef>
              <a:buClr>
                <a:srgbClr val="004992"/>
              </a:buClr>
              <a:buFont typeface="WingDings"/>
              <a:buChar char=""/>
            </a:pPr>
            <a:r>
              <a:rPr lang="sk-SK" altLang="de-DE" sz="2400" dirty="0">
                <a:solidFill>
                  <a:srgbClr val="004992"/>
                </a:solidFill>
              </a:rPr>
              <a:t>lopata</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hrable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hadica</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49</a:t>
            </a:fld>
            <a:endParaRPr lang="de-DE" dirty="0">
              <a:latin typeface="+mn-lt"/>
            </a:endParaRPr>
          </a:p>
        </p:txBody>
      </p:sp>
      <p:pic>
        <p:nvPicPr>
          <p:cNvPr id="10"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4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nie sú na obrázku</a:t>
            </a:r>
            <a:endParaRPr lang="de-DE" altLang="de-DE" sz="1800" b="1" dirty="0">
              <a:latin typeface="+mn-lt"/>
              <a:cs typeface="+mn-cs"/>
            </a:endParaRPr>
          </a:p>
        </p:txBody>
      </p:sp>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voliteľné</a:t>
            </a:r>
            <a:r>
              <a:rPr lang="en-US" altLang="ko-KR" sz="3600" spc="-5" dirty="0">
                <a:latin typeface="+mn-lt"/>
                <a:ea typeface="+mn-ea"/>
                <a:cs typeface="+mn-cs"/>
              </a:rPr>
              <a:t>: </a:t>
            </a:r>
            <a:r>
              <a:rPr lang="en-US" altLang="ko-KR" sz="3600" spc="-5" dirty="0" err="1">
                <a:latin typeface="+mn-lt"/>
                <a:ea typeface="+mn-ea"/>
                <a:cs typeface="+mn-cs"/>
              </a:rPr>
              <a:t>Videoklip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rPr>
              <a:t>voliteľné</a:t>
            </a:r>
            <a:r>
              <a:rPr lang="en-US" altLang="ko-KR" sz="2400" dirty="0">
                <a:solidFill>
                  <a:srgbClr val="004992"/>
                </a:solidFill>
              </a:rPr>
              <a:t>: </a:t>
            </a:r>
            <a:r>
              <a:rPr lang="en-US" altLang="ko-KR" sz="2400" dirty="0" err="1">
                <a:solidFill>
                  <a:srgbClr val="004992"/>
                </a:solidFill>
              </a:rPr>
              <a:t>videoprezentácie</a:t>
            </a:r>
            <a:r>
              <a:rPr lang="en-US" altLang="ko-KR" sz="2400" dirty="0">
                <a:solidFill>
                  <a:srgbClr val="004992"/>
                </a:solidFill>
              </a:rPr>
              <a:t>, </a:t>
            </a:r>
            <a:r>
              <a:rPr lang="en-US" altLang="ko-KR" sz="2400" dirty="0" err="1">
                <a:solidFill>
                  <a:srgbClr val="004992"/>
                </a:solidFill>
              </a:rPr>
              <a:t>ktorých</a:t>
            </a:r>
            <a:r>
              <a:rPr lang="en-US" altLang="ko-KR" sz="2400" dirty="0">
                <a:solidFill>
                  <a:srgbClr val="004992"/>
                </a:solidFill>
              </a:rPr>
              <a:t> </a:t>
            </a:r>
            <a:r>
              <a:rPr lang="en-US" altLang="ko-KR" sz="2400" dirty="0" err="1">
                <a:solidFill>
                  <a:srgbClr val="004992"/>
                </a:solidFill>
              </a:rPr>
              <a:t>adresy</a:t>
            </a:r>
            <a:r>
              <a:rPr lang="en-US" altLang="ko-KR" sz="2400" dirty="0">
                <a:solidFill>
                  <a:srgbClr val="004992"/>
                </a:solidFill>
              </a:rPr>
              <a:t> s </a:t>
            </a:r>
            <a:r>
              <a:rPr lang="en-US" altLang="ko-KR" sz="2400" dirty="0" err="1">
                <a:solidFill>
                  <a:srgbClr val="004992"/>
                </a:solidFill>
              </a:rPr>
              <a:t>dnešnými</a:t>
            </a:r>
            <a:r>
              <a:rPr lang="en-US" altLang="ko-KR" sz="2400" dirty="0">
                <a:solidFill>
                  <a:srgbClr val="004992"/>
                </a:solidFill>
              </a:rPr>
              <a:t> </a:t>
            </a:r>
            <a:r>
              <a:rPr lang="en-US" altLang="ko-KR" sz="2400" dirty="0" err="1">
                <a:solidFill>
                  <a:srgbClr val="004992"/>
                </a:solidFill>
              </a:rPr>
              <a:t>témami</a:t>
            </a:r>
            <a:r>
              <a:rPr lang="en-US" altLang="ko-KR" sz="2400" dirty="0">
                <a:solidFill>
                  <a:srgbClr val="004992"/>
                </a:solidFill>
              </a:rPr>
              <a:t> </a:t>
            </a:r>
            <a:r>
              <a:rPr lang="en-US" altLang="ko-KR" sz="2400" dirty="0" err="1">
                <a:solidFill>
                  <a:srgbClr val="004992"/>
                </a:solidFill>
              </a:rPr>
              <a:t>sú</a:t>
            </a:r>
            <a:r>
              <a:rPr lang="en-US" altLang="ko-KR" sz="2400" dirty="0">
                <a:solidFill>
                  <a:srgbClr val="004992"/>
                </a:solidFill>
              </a:rPr>
              <a:t> </a:t>
            </a:r>
            <a:r>
              <a:rPr lang="en-US" altLang="ko-KR" sz="2400" dirty="0" err="1">
                <a:solidFill>
                  <a:srgbClr val="004992"/>
                </a:solidFill>
              </a:rPr>
              <a:t>dostupné</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nasledujúcej</a:t>
            </a:r>
            <a:r>
              <a:rPr lang="en-US" altLang="ko-KR" sz="2400" dirty="0">
                <a:solidFill>
                  <a:srgbClr val="004992"/>
                </a:solidFill>
              </a:rPr>
              <a:t> web </a:t>
            </a:r>
            <a:r>
              <a:rPr lang="en-US" altLang="ko-KR" sz="2400" dirty="0" err="1">
                <a:solidFill>
                  <a:srgbClr val="004992"/>
                </a:solidFill>
              </a:rPr>
              <a:t>stránke</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a:solidFill>
                  <a:srgbClr val="333333"/>
                </a:solidFill>
              </a:rPr>
              <a:t>Po </a:t>
            </a:r>
            <a:r>
              <a:rPr lang="en-US" altLang="ko-KR" sz="2400" dirty="0" err="1">
                <a:solidFill>
                  <a:srgbClr val="333333"/>
                </a:solidFill>
              </a:rPr>
              <a:t>pozretí</a:t>
            </a:r>
            <a:r>
              <a:rPr lang="en-US" altLang="ko-KR" sz="2400" dirty="0">
                <a:solidFill>
                  <a:srgbClr val="333333"/>
                </a:solidFill>
              </a:rPr>
              <a:t> </a:t>
            </a:r>
            <a:r>
              <a:rPr lang="en-US" altLang="ko-KR" sz="2400" dirty="0" err="1">
                <a:solidFill>
                  <a:srgbClr val="333333"/>
                </a:solidFill>
              </a:rPr>
              <a:t>videa</a:t>
            </a:r>
            <a:r>
              <a:rPr lang="en-US" altLang="ko-KR" sz="2400" dirty="0">
                <a:solidFill>
                  <a:srgbClr val="333333"/>
                </a:solidFill>
              </a:rPr>
              <a:t> </a:t>
            </a:r>
            <a:r>
              <a:rPr lang="en-US" altLang="ko-KR" sz="2400" dirty="0" err="1">
                <a:solidFill>
                  <a:srgbClr val="333333"/>
                </a:solidFill>
              </a:rPr>
              <a:t>môžete</a:t>
            </a:r>
            <a:r>
              <a:rPr lang="en-US" altLang="ko-KR" sz="2400" dirty="0">
                <a:solidFill>
                  <a:srgbClr val="333333"/>
                </a:solidFill>
              </a:rPr>
              <a:t> </a:t>
            </a:r>
            <a:r>
              <a:rPr lang="en-US" altLang="ko-KR" sz="2400" dirty="0" err="1">
                <a:solidFill>
                  <a:srgbClr val="333333"/>
                </a:solidFill>
              </a:rPr>
              <a:t>diskutovať</a:t>
            </a:r>
            <a:r>
              <a:rPr lang="en-US" altLang="ko-KR" sz="2400" dirty="0">
                <a:solidFill>
                  <a:srgbClr val="333333"/>
                </a:solidFill>
              </a:rPr>
              <a:t>, </a:t>
            </a:r>
            <a:r>
              <a:rPr lang="en-US" altLang="ko-KR" sz="2400" dirty="0" err="1">
                <a:solidFill>
                  <a:srgbClr val="333333"/>
                </a:solidFill>
              </a:rPr>
              <a:t>ako</a:t>
            </a:r>
            <a:r>
              <a:rPr lang="en-US" altLang="ko-KR" sz="2400" dirty="0">
                <a:solidFill>
                  <a:srgbClr val="333333"/>
                </a:solidFill>
              </a:rPr>
              <a:t> to </a:t>
            </a:r>
            <a:r>
              <a:rPr lang="en-US" altLang="ko-KR" sz="2400" dirty="0" err="1">
                <a:solidFill>
                  <a:srgbClr val="333333"/>
                </a:solidFill>
              </a:rPr>
              <a:t>súvisí</a:t>
            </a:r>
            <a:r>
              <a:rPr lang="en-US" altLang="ko-KR" sz="2400" dirty="0">
                <a:solidFill>
                  <a:srgbClr val="333333"/>
                </a:solidFill>
              </a:rPr>
              <a:t> s </a:t>
            </a:r>
            <a:r>
              <a:rPr lang="en-US" altLang="ko-KR" sz="2400" dirty="0" err="1">
                <a:solidFill>
                  <a:srgbClr val="333333"/>
                </a:solidFill>
              </a:rPr>
              <a:t>dnešnou</a:t>
            </a:r>
            <a:r>
              <a:rPr lang="en-US" altLang="ko-KR" sz="2400" dirty="0">
                <a:solidFill>
                  <a:srgbClr val="333333"/>
                </a:solidFill>
              </a:rPr>
              <a:t> </a:t>
            </a:r>
            <a:r>
              <a:rPr lang="en-US" altLang="ko-KR" sz="2400" dirty="0" err="1">
                <a:solidFill>
                  <a:srgbClr val="333333"/>
                </a:solidFill>
              </a:rPr>
              <a:t>témou</a:t>
            </a:r>
            <a:r>
              <a:rPr lang="en-US" altLang="ko-KR" sz="2400" dirty="0">
                <a:solidFill>
                  <a:srgbClr val="333333"/>
                </a:solidFill>
              </a:rPr>
              <a:t>.</a:t>
            </a:r>
            <a:endParaRPr lang="de-DE" sz="2400" dirty="0">
              <a:solidFill>
                <a:srgbClr val="333333"/>
              </a:solidFill>
            </a:endParaRPr>
          </a:p>
        </p:txBody>
      </p:sp>
      <p:sp>
        <p:nvSpPr>
          <p:cNvPr id="4" name="Footer Placeholder 3"/>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rPr>
              <a:pPr/>
              <a:t>50</a:t>
            </a:fld>
            <a:endParaRPr lang="de-DE" dirty="0">
              <a:latin typeface="+mn-lt"/>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rPr>
              <a:t>[</a:t>
            </a:r>
            <a:r>
              <a:rPr lang="en-US" altLang="ko-KR" sz="1800" i="1" spc="-5" dirty="0">
                <a:solidFill>
                  <a:srgbClr val="333333"/>
                </a:solidFill>
              </a:rPr>
              <a:t>pre </a:t>
            </a:r>
            <a:r>
              <a:rPr lang="en-US" altLang="ko-KR" sz="1800" i="1" spc="-5" dirty="0" err="1">
                <a:solidFill>
                  <a:srgbClr val="333333"/>
                </a:solidFill>
              </a:rPr>
              <a:t>trénerov</a:t>
            </a:r>
            <a:r>
              <a:rPr lang="en-US" altLang="ko-KR" sz="1800" i="1" spc="-5" dirty="0">
                <a:solidFill>
                  <a:srgbClr val="333333"/>
                </a:solidFill>
              </a:rPr>
              <a:t>:</a:t>
            </a:r>
          </a:p>
          <a:p>
            <a:pPr marL="635" defTabSz="914400" eaLnBrk="0" fontAlgn="base" hangingPunct="0">
              <a:spcBef>
                <a:spcPts val="894"/>
              </a:spcBef>
              <a:spcAft>
                <a:spcPct val="0"/>
              </a:spcAft>
            </a:pPr>
            <a:r>
              <a:rPr lang="en-US" altLang="ko-KR" sz="1800" dirty="0" err="1">
                <a:solidFill>
                  <a:srgbClr val="333333"/>
                </a:solidFill>
              </a:rPr>
              <a:t>Niektoré</a:t>
            </a:r>
            <a:r>
              <a:rPr lang="en-US" altLang="ko-KR" sz="1800" dirty="0">
                <a:solidFill>
                  <a:srgbClr val="333333"/>
                </a:solidFill>
              </a:rPr>
              <a:t> </a:t>
            </a:r>
            <a:r>
              <a:rPr lang="en-US" altLang="ko-KR" sz="1800" dirty="0" err="1">
                <a:solidFill>
                  <a:srgbClr val="333333"/>
                </a:solidFill>
              </a:rPr>
              <a:t>klipy</a:t>
            </a:r>
            <a:r>
              <a:rPr lang="en-US" altLang="ko-KR" sz="1800" dirty="0">
                <a:solidFill>
                  <a:srgbClr val="333333"/>
                </a:solidFill>
              </a:rPr>
              <a:t> </a:t>
            </a:r>
            <a:r>
              <a:rPr lang="en-US" altLang="ko-KR" sz="1800" dirty="0" err="1">
                <a:solidFill>
                  <a:srgbClr val="333333"/>
                </a:solidFill>
              </a:rPr>
              <a:t>obsahujú</a:t>
            </a:r>
            <a:r>
              <a:rPr lang="en-US" altLang="ko-KR" sz="1800" dirty="0">
                <a:solidFill>
                  <a:srgbClr val="333333"/>
                </a:solidFill>
              </a:rPr>
              <a:t> </a:t>
            </a:r>
            <a:r>
              <a:rPr lang="en-US" altLang="ko-KR" sz="1800" dirty="0" err="1">
                <a:solidFill>
                  <a:srgbClr val="333333"/>
                </a:solidFill>
              </a:rPr>
              <a:t>jazyk</a:t>
            </a:r>
            <a:r>
              <a:rPr lang="en-US" altLang="ko-KR" sz="1800" dirty="0">
                <a:solidFill>
                  <a:srgbClr val="333333"/>
                </a:solidFill>
              </a:rPr>
              <a:t>, </a:t>
            </a:r>
            <a:r>
              <a:rPr lang="en-US" altLang="ko-KR" sz="1800" dirty="0" err="1">
                <a:solidFill>
                  <a:srgbClr val="333333"/>
                </a:solidFill>
              </a:rPr>
              <a:t>ktorý</a:t>
            </a:r>
            <a:r>
              <a:rPr lang="en-US" altLang="ko-KR" sz="1800" dirty="0">
                <a:solidFill>
                  <a:srgbClr val="333333"/>
                </a:solidFill>
              </a:rPr>
              <a:t> </a:t>
            </a:r>
            <a:r>
              <a:rPr lang="en-US" altLang="ko-KR" sz="1800" dirty="0" err="1">
                <a:solidFill>
                  <a:srgbClr val="333333"/>
                </a:solidFill>
              </a:rPr>
              <a:t>nie</a:t>
            </a:r>
            <a:r>
              <a:rPr lang="en-US" altLang="ko-KR" sz="1800" dirty="0">
                <a:solidFill>
                  <a:srgbClr val="333333"/>
                </a:solidFill>
              </a:rPr>
              <a:t> je </a:t>
            </a:r>
            <a:r>
              <a:rPr lang="en-US" altLang="ko-KR" sz="1800" dirty="0" err="1">
                <a:solidFill>
                  <a:srgbClr val="333333"/>
                </a:solidFill>
              </a:rPr>
              <a:t>vhodný</a:t>
            </a:r>
            <a:r>
              <a:rPr lang="en-US" altLang="ko-KR" sz="1800" dirty="0">
                <a:solidFill>
                  <a:srgbClr val="333333"/>
                </a:solidFill>
              </a:rPr>
              <a:t> pre </a:t>
            </a:r>
            <a:r>
              <a:rPr lang="en-US" altLang="ko-KR" sz="1800" dirty="0" err="1">
                <a:solidFill>
                  <a:srgbClr val="333333"/>
                </a:solidFill>
              </a:rPr>
              <a:t>všetkých</a:t>
            </a:r>
            <a:r>
              <a:rPr lang="en-US" altLang="ko-KR" sz="1800" dirty="0">
                <a:solidFill>
                  <a:srgbClr val="333333"/>
                </a:solidFill>
              </a:rPr>
              <a:t> </a:t>
            </a:r>
            <a:r>
              <a:rPr lang="en-US" altLang="ko-KR" sz="1800" dirty="0" err="1">
                <a:solidFill>
                  <a:srgbClr val="333333"/>
                </a:solidFill>
              </a:rPr>
              <a:t>poslucháčov</a:t>
            </a:r>
            <a:r>
              <a:rPr lang="en-US" altLang="ko-KR" sz="1800" dirty="0">
                <a:solidFill>
                  <a:srgbClr val="333333"/>
                </a:solidFill>
              </a:rPr>
              <a:t> a pre </a:t>
            </a:r>
            <a:r>
              <a:rPr lang="en-US" altLang="ko-KR" sz="1800" dirty="0" err="1">
                <a:solidFill>
                  <a:srgbClr val="333333"/>
                </a:solidFill>
              </a:rPr>
              <a:t>všetky</a:t>
            </a:r>
            <a:r>
              <a:rPr lang="en-US" altLang="ko-KR" sz="1800" dirty="0">
                <a:solidFill>
                  <a:srgbClr val="333333"/>
                </a:solidFill>
              </a:rPr>
              <a:t> </a:t>
            </a:r>
            <a:r>
              <a:rPr lang="en-US" altLang="ko-KR" sz="1800" dirty="0" err="1">
                <a:solidFill>
                  <a:srgbClr val="333333"/>
                </a:solidFill>
              </a:rPr>
              <a:t>kultúry</a:t>
            </a:r>
            <a:r>
              <a:rPr lang="en-US" altLang="ko-KR" sz="1800" dirty="0">
                <a:solidFill>
                  <a:srgbClr val="333333"/>
                </a:solidFill>
              </a:rPr>
              <a:t>. </a:t>
            </a:r>
            <a:r>
              <a:rPr lang="en-US" altLang="ko-KR" sz="1800" dirty="0" err="1">
                <a:solidFill>
                  <a:srgbClr val="333333"/>
                </a:solidFill>
              </a:rPr>
              <a:t>Starostlivo</a:t>
            </a:r>
            <a:r>
              <a:rPr lang="en-US" altLang="ko-KR" sz="1800" dirty="0">
                <a:solidFill>
                  <a:srgbClr val="333333"/>
                </a:solidFill>
              </a:rPr>
              <a:t> </a:t>
            </a:r>
            <a:r>
              <a:rPr lang="en-US" altLang="ko-KR" sz="1800" dirty="0" err="1">
                <a:solidFill>
                  <a:srgbClr val="333333"/>
                </a:solidFill>
              </a:rPr>
              <a:t>si</a:t>
            </a:r>
            <a:r>
              <a:rPr lang="en-US" altLang="ko-KR" sz="1800" dirty="0">
                <a:solidFill>
                  <a:srgbClr val="333333"/>
                </a:solidFill>
              </a:rPr>
              <a:t> </a:t>
            </a:r>
            <a:r>
              <a:rPr lang="en-US" altLang="ko-KR" sz="1800" dirty="0" err="1">
                <a:solidFill>
                  <a:srgbClr val="333333"/>
                </a:solidFill>
              </a:rPr>
              <a:t>pozrite</a:t>
            </a:r>
            <a:r>
              <a:rPr lang="en-US" altLang="ko-KR" sz="1800" dirty="0">
                <a:solidFill>
                  <a:srgbClr val="333333"/>
                </a:solidFill>
              </a:rPr>
              <a:t> </a:t>
            </a:r>
            <a:r>
              <a:rPr lang="en-US" altLang="ko-KR" sz="1800" dirty="0" err="1">
                <a:solidFill>
                  <a:srgbClr val="333333"/>
                </a:solidFill>
              </a:rPr>
              <a:t>videá</a:t>
            </a:r>
            <a:r>
              <a:rPr lang="en-US" altLang="ko-KR" sz="1800" dirty="0">
                <a:solidFill>
                  <a:srgbClr val="333333"/>
                </a:solidFill>
              </a:rPr>
              <a:t> </a:t>
            </a:r>
            <a:r>
              <a:rPr lang="en-US" altLang="ko-KR" sz="1800" dirty="0" err="1">
                <a:solidFill>
                  <a:srgbClr val="333333"/>
                </a:solidFill>
              </a:rPr>
              <a:t>pred</a:t>
            </a:r>
            <a:r>
              <a:rPr lang="en-US" altLang="ko-KR" sz="1800" dirty="0">
                <a:solidFill>
                  <a:srgbClr val="333333"/>
                </a:solidFill>
              </a:rPr>
              <a:t> </a:t>
            </a:r>
            <a:r>
              <a:rPr lang="en-US" altLang="ko-KR" sz="1800" dirty="0" err="1">
                <a:solidFill>
                  <a:srgbClr val="333333"/>
                </a:solidFill>
              </a:rPr>
              <a:t>ich</a:t>
            </a:r>
            <a:r>
              <a:rPr lang="en-US" altLang="ko-KR" sz="1800" dirty="0">
                <a:solidFill>
                  <a:srgbClr val="333333"/>
                </a:solidFill>
              </a:rPr>
              <a:t> </a:t>
            </a:r>
            <a:r>
              <a:rPr lang="en-US" altLang="ko-KR" sz="1800" dirty="0" err="1">
                <a:solidFill>
                  <a:srgbClr val="333333"/>
                </a:solidFill>
              </a:rPr>
              <a:t>premietaním</a:t>
            </a:r>
            <a:r>
              <a:rPr lang="en-US" altLang="ko-KR" sz="1800" dirty="0">
                <a:solidFill>
                  <a:srgbClr val="333333"/>
                </a:solidFill>
              </a:rPr>
              <a:t> </a:t>
            </a:r>
            <a:r>
              <a:rPr lang="en-US" altLang="ko-KR" sz="1800" dirty="0" err="1">
                <a:solidFill>
                  <a:srgbClr val="333333"/>
                </a:solidFill>
              </a:rPr>
              <a:t>prosím</a:t>
            </a:r>
            <a:r>
              <a:rPr lang="en-US" altLang="ko-KR" sz="1800" dirty="0">
                <a:solidFill>
                  <a:srgbClr val="333333"/>
                </a:solidFill>
              </a:rPr>
              <a:t>.</a:t>
            </a:r>
            <a:r>
              <a:rPr lang="de-DE" sz="1800" dirty="0">
                <a:solidFill>
                  <a:srgbClr val="333333"/>
                </a:solidFill>
              </a:rPr>
              <a:t>]</a:t>
            </a:r>
          </a:p>
        </p:txBody>
      </p:sp>
      <p:grpSp>
        <p:nvGrpSpPr>
          <p:cNvPr id="16" name="Gruppieren 13"/>
          <p:cNvGrpSpPr/>
          <p:nvPr/>
        </p:nvGrpSpPr>
        <p:grpSpPr>
          <a:xfrm>
            <a:off x="9875318" y="4383231"/>
            <a:ext cx="1838137" cy="1828164"/>
            <a:chOff x="7152612" y="4870093"/>
            <a:chExt cx="1838137" cy="1828164"/>
          </a:xfrm>
        </p:grpSpPr>
        <p:sp>
          <p:nvSpPr>
            <p:cNvPr id="21"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cs typeface="+mn-cs"/>
              </a:endParaRPr>
            </a:p>
          </p:txBody>
        </p:sp>
        <p:sp>
          <p:nvSpPr>
            <p:cNvPr id="2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cs typeface="+mn-cs"/>
              </a:endParaRPr>
            </a:p>
          </p:txBody>
        </p:sp>
        <p:sp>
          <p:nvSpPr>
            <p:cNvPr id="2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cs typeface="+mn-cs"/>
              </a:endParaRPr>
            </a:p>
          </p:txBody>
        </p:sp>
        <p:sp>
          <p:nvSpPr>
            <p:cNvPr id="2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cs typeface="+mn-cs"/>
              </a:endParaRPr>
            </a:p>
          </p:txBody>
        </p:sp>
        <p:sp>
          <p:nvSpPr>
            <p:cNvPr id="3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cs typeface="+mn-cs"/>
              </a:endParaRPr>
            </a:p>
          </p:txBody>
        </p:sp>
        <p:sp>
          <p:nvSpPr>
            <p:cNvPr id="31"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cs typeface="+mn-cs"/>
              </a:endParaRPr>
            </a:p>
          </p:txBody>
        </p:sp>
        <p:sp>
          <p:nvSpPr>
            <p:cNvPr id="32"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cs typeface="+mn-cs"/>
              </a:endParaRPr>
            </a:p>
          </p:txBody>
        </p:sp>
        <p:sp>
          <p:nvSpPr>
            <p:cNvPr id="33"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cs typeface="+mn-cs"/>
              </a:endParaRPr>
            </a:p>
          </p:txBody>
        </p:sp>
        <p:sp>
          <p:nvSpPr>
            <p:cNvPr id="34"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cs typeface="+mn-cs"/>
              </a:endParaRPr>
            </a:p>
          </p:txBody>
        </p:sp>
      </p:grpSp>
    </p:spTree>
    <p:extLst>
      <p:ext uri="{BB962C8B-B14F-4D97-AF65-F5344CB8AC3E}">
        <p14:creationId xmlns:p14="http://schemas.microsoft.com/office/powerpoint/2010/main" val="276224504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51</a:t>
            </a:fld>
            <a:endParaRPr lang="de-DE" dirty="0">
              <a:latin typeface="+mn-lt"/>
            </a:endParaRPr>
          </a:p>
        </p:txBody>
      </p:sp>
      <p:pic>
        <p:nvPicPr>
          <p:cNvPr id="7" name="Picture 1027" descr="Schul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2093" y="1078992"/>
            <a:ext cx="8297333"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Návrhy</a:t>
            </a:r>
            <a:endParaRPr lang="de-DE" altLang="de-DE" sz="3600">
              <a:latin typeface="+mn-lt"/>
              <a:ea typeface="+mn-ea"/>
              <a:cs typeface="+mn-cs"/>
            </a:endParaRPr>
          </a:p>
        </p:txBody>
      </p:sp>
      <p:sp>
        <p:nvSpPr>
          <p:cNvPr id="108547" name="Rectangle 3"/>
          <p:cNvSpPr>
            <a:spLocks noGrp="1" noChangeArrowheads="1"/>
          </p:cNvSpPr>
          <p:nvPr>
            <p:ph idx="1"/>
          </p:nvPr>
        </p:nvSpPr>
        <p:spPr>
          <a:noFill/>
        </p:spPr>
        <p:txBody>
          <a:bodyPr>
            <a:noAutofit/>
          </a:bodyPr>
          <a:lstStyle/>
          <a:p>
            <a:pPr eaLnBrk="1" hangingPunct="1"/>
            <a:r>
              <a:rPr lang="sk-SK" altLang="de-DE" sz="2400" dirty="0">
                <a:solidFill>
                  <a:srgbClr val="333333"/>
                </a:solidFill>
              </a:rPr>
              <a:t>Čo vidíte v typickej školskej triede</a:t>
            </a:r>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52</a:t>
            </a:fld>
            <a:endParaRPr lang="de-DE" dirty="0">
              <a:latin typeface="+mn-l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k-SK" altLang="de-DE" sz="3600">
                <a:solidFill>
                  <a:srgbClr val="004992"/>
                </a:solidFill>
                <a:latin typeface="+mn-lt"/>
                <a:ea typeface="+mn-ea"/>
                <a:cs typeface="+mn-cs"/>
              </a:rPr>
              <a:t>Trieda</a:t>
            </a:r>
            <a:br>
              <a:rPr lang="sk-SK" altLang="de-DE" sz="3600">
                <a:solidFill>
                  <a:srgbClr val="004992"/>
                </a:solidFill>
                <a:latin typeface="+mn-lt"/>
                <a:ea typeface="+mn-ea"/>
                <a:cs typeface="+mn-cs"/>
              </a:rPr>
            </a:br>
            <a:r>
              <a:rPr lang="sk-SK" altLang="de-DE">
                <a:solidFill>
                  <a:srgbClr val="004992"/>
                </a:solidFill>
                <a:latin typeface="+mn-lt"/>
                <a:ea typeface="+mn-ea"/>
                <a:cs typeface="+mn-cs"/>
              </a:rPr>
              <a:t>Čo z uvedeného ste nevideli? Do akej miery ste si tým istí?</a:t>
            </a:r>
            <a:endParaRPr lang="de-DE" altLang="de-DE">
              <a:solidFill>
                <a:srgbClr val="004992"/>
              </a:solidFill>
              <a:latin typeface="+mn-lt"/>
              <a:ea typeface="+mn-ea"/>
              <a:cs typeface="+mn-cs"/>
            </a:endParaRPr>
          </a:p>
        </p:txBody>
      </p:sp>
      <p:sp>
        <p:nvSpPr>
          <p:cNvPr id="110595"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školská taška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učiteľka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mapa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knihy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lavice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stolička učiteľky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tabuľa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taška učiteľky</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53</a:t>
            </a:fld>
            <a:endParaRPr lang="de-DE" dirty="0">
              <a:latin typeface="+mn-l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Trieda</a:t>
            </a:r>
            <a:endParaRPr lang="de-DE" altLang="de-DE" sz="3600">
              <a:latin typeface="+mn-lt"/>
              <a:ea typeface="+mn-ea"/>
              <a:cs typeface="+mn-cs"/>
            </a:endParaRPr>
          </a:p>
        </p:txBody>
      </p:sp>
      <p:sp>
        <p:nvSpPr>
          <p:cNvPr id="112643"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004992"/>
              </a:buClr>
              <a:buFont typeface="WingDings"/>
              <a:buChar char=""/>
            </a:pPr>
            <a:r>
              <a:rPr lang="sk-SK" altLang="de-DE" sz="2400" dirty="0">
                <a:solidFill>
                  <a:srgbClr val="004992"/>
                </a:solidFill>
              </a:rPr>
              <a:t>školská taška</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učiteľka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mapa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knihy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lavice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stolička učiteľky</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sk-SK" altLang="de-DE" sz="2400" dirty="0">
                <a:solidFill>
                  <a:srgbClr val="004992"/>
                </a:solidFill>
              </a:rPr>
              <a:t>tabuľa</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taška učiteľky</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54</a:t>
            </a:fld>
            <a:endParaRPr lang="de-DE" dirty="0">
              <a:latin typeface="+mn-lt"/>
            </a:endParaRPr>
          </a:p>
        </p:txBody>
      </p:sp>
      <p:pic>
        <p:nvPicPr>
          <p:cNvPr id="11" name="Picture 1033" descr="Klassenzimmer_große Europakar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5"/>
            <a:ext cx="5669280" cy="367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nie sú na obrázku</a:t>
            </a:r>
            <a:endParaRPr lang="de-DE" altLang="de-DE" sz="1800" b="1" dirty="0">
              <a:latin typeface="+mn-lt"/>
              <a:cs typeface="+mn-cs"/>
            </a:endParaRPr>
          </a:p>
        </p:txBody>
      </p:sp>
      <p:sp>
        <p:nvSpPr>
          <p:cNvPr id="13"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55</a:t>
            </a:fld>
            <a:endParaRPr lang="de-DE" dirty="0">
              <a:latin typeface="+mn-lt"/>
            </a:endParaRPr>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52692" y="1078991"/>
            <a:ext cx="36561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k-SK" altLang="de-DE" sz="3600">
                <a:solidFill>
                  <a:srgbClr val="004992"/>
                </a:solidFill>
                <a:latin typeface="+mn-lt"/>
                <a:ea typeface="+mn-ea"/>
                <a:cs typeface="+mn-cs"/>
              </a:rPr>
              <a:t>Rybár</a:t>
            </a:r>
            <a:br>
              <a:rPr lang="sk-SK" altLang="de-DE" sz="3600">
                <a:solidFill>
                  <a:srgbClr val="004992"/>
                </a:solidFill>
                <a:latin typeface="+mn-lt"/>
                <a:ea typeface="+mn-ea"/>
                <a:cs typeface="+mn-cs"/>
              </a:rPr>
            </a:br>
            <a:r>
              <a:rPr lang="sk-SK" altLang="de-DE">
                <a:solidFill>
                  <a:srgbClr val="004992"/>
                </a:solidFill>
                <a:latin typeface="+mn-lt"/>
                <a:ea typeface="+mn-ea"/>
                <a:cs typeface="+mn-cs"/>
              </a:rPr>
              <a:t>Čo z uvedeného ste nevideli? Do akej miery ste si tým istí?</a:t>
            </a:r>
            <a:endParaRPr lang="de-DE" altLang="de-DE">
              <a:solidFill>
                <a:srgbClr val="004992"/>
              </a:solidFill>
              <a:latin typeface="+mn-lt"/>
              <a:ea typeface="+mn-ea"/>
              <a:cs typeface="+mn-cs"/>
            </a:endParaRPr>
          </a:p>
        </p:txBody>
      </p:sp>
      <p:sp>
        <p:nvSpPr>
          <p:cNvPr id="116739"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fajka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vedro</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gombík na čiapke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nápis </a:t>
            </a:r>
            <a:r>
              <a:rPr lang="en-CA" altLang="de-DE" sz="2400" dirty="0">
                <a:solidFill>
                  <a:srgbClr val="333333"/>
                </a:solidFill>
              </a:rPr>
              <a:t>“</a:t>
            </a:r>
            <a:r>
              <a:rPr lang="sk-SK" altLang="de-DE" sz="2400" dirty="0">
                <a:solidFill>
                  <a:srgbClr val="333333"/>
                </a:solidFill>
              </a:rPr>
              <a:t>S</a:t>
            </a:r>
            <a:r>
              <a:rPr lang="en-CA" altLang="de-DE" sz="2400" dirty="0">
                <a:solidFill>
                  <a:srgbClr val="333333"/>
                </a:solidFill>
              </a:rPr>
              <a:t>port”</a:t>
            </a:r>
            <a:r>
              <a:rPr lang="de-DE" altLang="de-DE" sz="2400" dirty="0">
                <a:solidFill>
                  <a:srgbClr val="333333"/>
                </a:solidFill>
              </a:rPr>
              <a:t> </a:t>
            </a:r>
            <a:r>
              <a:rPr lang="sk-SK" altLang="de-DE" sz="2400" dirty="0">
                <a:solidFill>
                  <a:srgbClr val="333333"/>
                </a:solidFill>
              </a:rPr>
              <a:t>na loďke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udica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červený sveter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voda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ryba</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56</a:t>
            </a:fld>
            <a:endParaRPr lang="de-DE" dirty="0">
              <a:latin typeface="+mn-l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Rybár</a:t>
            </a:r>
            <a:endParaRPr lang="de-DE" altLang="de-DE" sz="3600">
              <a:latin typeface="+mn-lt"/>
              <a:ea typeface="+mn-ea"/>
              <a:cs typeface="+mn-cs"/>
            </a:endParaRPr>
          </a:p>
        </p:txBody>
      </p:sp>
      <p:sp>
        <p:nvSpPr>
          <p:cNvPr id="118787"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fajka</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sk-SK" altLang="de-DE" sz="2400" dirty="0">
                <a:solidFill>
                  <a:srgbClr val="004992"/>
                </a:solidFill>
              </a:rPr>
              <a:t>vedro</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gombík na čiapke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a:solidFill>
                  <a:srgbClr val="333333"/>
                </a:solidFill>
              </a:rPr>
              <a:t>nápis </a:t>
            </a:r>
            <a:r>
              <a:rPr lang="en-CA" altLang="de-DE" sz="2400">
                <a:solidFill>
                  <a:srgbClr val="333333"/>
                </a:solidFill>
              </a:rPr>
              <a:t>“</a:t>
            </a:r>
            <a:r>
              <a:rPr lang="sk-SK" altLang="de-DE" sz="2400">
                <a:solidFill>
                  <a:srgbClr val="333333"/>
                </a:solidFill>
              </a:rPr>
              <a:t>S</a:t>
            </a:r>
            <a:r>
              <a:rPr lang="en-CA" altLang="de-DE" sz="2400">
                <a:solidFill>
                  <a:srgbClr val="333333"/>
                </a:solidFill>
              </a:rPr>
              <a:t>port”</a:t>
            </a:r>
            <a:r>
              <a:rPr lang="de-DE" altLang="de-DE" sz="2400">
                <a:solidFill>
                  <a:srgbClr val="333333"/>
                </a:solidFill>
              </a:rPr>
              <a:t> </a:t>
            </a:r>
            <a:r>
              <a:rPr lang="sk-SK" altLang="de-DE" sz="2400" dirty="0">
                <a:solidFill>
                  <a:srgbClr val="333333"/>
                </a:solidFill>
              </a:rPr>
              <a:t>na loďke</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sk-SK" altLang="de-DE" sz="2400" dirty="0">
                <a:solidFill>
                  <a:srgbClr val="004992"/>
                </a:solidFill>
              </a:rPr>
              <a:t>udica</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červený sveter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voda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ryba</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57</a:t>
            </a:fld>
            <a:endParaRPr lang="de-DE" dirty="0">
              <a:latin typeface="+mn-lt"/>
            </a:endParaRPr>
          </a:p>
        </p:txBody>
      </p:sp>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3594" y="2203703"/>
            <a:ext cx="289433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nie sú na obrázku</a:t>
            </a:r>
            <a:endParaRPr lang="de-DE" altLang="de-DE" sz="1800" b="1" dirty="0">
              <a:latin typeface="+mn-lt"/>
              <a:cs typeface="+mn-cs"/>
            </a:endParaRPr>
          </a:p>
        </p:txBody>
      </p:sp>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58</a:t>
            </a:fld>
            <a:endParaRPr lang="de-DE" dirty="0">
              <a:latin typeface="+mn-lt"/>
            </a:endParaRPr>
          </a:p>
        </p:txBody>
      </p:sp>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27324" y="1078992"/>
            <a:ext cx="790687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3" name="Rectangle 2"/>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Návrhy</a:t>
            </a:r>
            <a:endParaRPr lang="de-DE" altLang="de-DE" sz="3600">
              <a:latin typeface="+mn-lt"/>
              <a:ea typeface="+mn-ea"/>
              <a:cs typeface="+mn-cs"/>
            </a:endParaRPr>
          </a:p>
        </p:txBody>
      </p:sp>
      <p:sp>
        <p:nvSpPr>
          <p:cNvPr id="122882" name="Rectangle 3"/>
          <p:cNvSpPr>
            <a:spLocks noGrp="1" noChangeArrowheads="1"/>
          </p:cNvSpPr>
          <p:nvPr>
            <p:ph idx="1"/>
          </p:nvPr>
        </p:nvSpPr>
        <p:spPr>
          <a:noFill/>
        </p:spPr>
        <p:txBody>
          <a:bodyPr>
            <a:noAutofit/>
          </a:bodyPr>
          <a:lstStyle/>
          <a:p>
            <a:r>
              <a:rPr lang="sk-SK" altLang="de-DE" sz="2400" dirty="0">
                <a:solidFill>
                  <a:srgbClr val="333333"/>
                </a:solidFill>
              </a:rPr>
              <a:t>Čo vidíte na typickej križovatke</a:t>
            </a:r>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59</a:t>
            </a:fld>
            <a:endParaRPr lang="de-DE" dirty="0">
              <a:latin typeface="+mn-l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k-SK" altLang="de-DE" sz="3600">
                <a:solidFill>
                  <a:srgbClr val="004992"/>
                </a:solidFill>
                <a:latin typeface="+mn-lt"/>
                <a:ea typeface="+mn-ea"/>
                <a:cs typeface="+mn-cs"/>
              </a:rPr>
              <a:t>Križovatka</a:t>
            </a:r>
            <a:br>
              <a:rPr lang="sk-SK" altLang="de-DE" sz="3600">
                <a:solidFill>
                  <a:srgbClr val="004992"/>
                </a:solidFill>
                <a:latin typeface="+mn-lt"/>
                <a:ea typeface="+mn-ea"/>
                <a:cs typeface="+mn-cs"/>
              </a:rPr>
            </a:br>
            <a:r>
              <a:rPr lang="sk-SK" altLang="de-DE">
                <a:solidFill>
                  <a:srgbClr val="004992"/>
                </a:solidFill>
                <a:latin typeface="+mn-lt"/>
                <a:ea typeface="+mn-ea"/>
                <a:cs typeface="+mn-cs"/>
              </a:rPr>
              <a:t>Čo z uvedeného ste nevideli? Do akej miery ste si tým istí?</a:t>
            </a:r>
            <a:endParaRPr lang="de-DE" altLang="de-DE">
              <a:solidFill>
                <a:srgbClr val="004992"/>
              </a:solidFill>
              <a:latin typeface="+mn-lt"/>
              <a:ea typeface="+mn-ea"/>
              <a:cs typeface="+mn-cs"/>
            </a:endParaRPr>
          </a:p>
        </p:txBody>
      </p:sp>
      <p:sp>
        <p:nvSpPr>
          <p:cNvPr id="124931"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autá</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policajt</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dieťa na bicykli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staršia žena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zelené svetlo na semafore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prechod pre chodcov</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dopravná značka “STOP”</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obzor mesta</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60</a:t>
            </a:fld>
            <a:endParaRPr lang="de-DE" dirty="0">
              <a:latin typeface="+mn-l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Križovatka</a:t>
            </a:r>
            <a:endParaRPr lang="de-DE" altLang="de-DE" sz="3600">
              <a:latin typeface="+mn-lt"/>
              <a:ea typeface="+mn-ea"/>
              <a:cs typeface="+mn-cs"/>
            </a:endParaRPr>
          </a:p>
        </p:txBody>
      </p:sp>
      <p:sp>
        <p:nvSpPr>
          <p:cNvPr id="126979"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004992"/>
              </a:buClr>
              <a:buFont typeface="WingDings"/>
              <a:buChar char=""/>
            </a:pPr>
            <a:r>
              <a:rPr lang="sk-SK" altLang="de-DE" sz="2400" dirty="0">
                <a:solidFill>
                  <a:srgbClr val="004992"/>
                </a:solidFill>
              </a:rPr>
              <a:t>autá</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policajt</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dieťa na bicykli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staršia žena</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sk-SK" altLang="de-DE" sz="2400" dirty="0">
                <a:solidFill>
                  <a:srgbClr val="004992"/>
                </a:solidFill>
              </a:rPr>
              <a:t>zelené svetlo na semafore</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prechod pre chodcov</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dopravná značka “STOP”</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obzor mesta</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61</a:t>
            </a:fld>
            <a:endParaRPr lang="de-DE" dirty="0">
              <a:latin typeface="+mn-l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72723" y="2203704"/>
            <a:ext cx="5669280" cy="3855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nie sú na obrázku</a:t>
            </a:r>
            <a:endParaRPr lang="de-DE" altLang="de-DE" sz="1800" b="1" dirty="0">
              <a:latin typeface="+mn-lt"/>
              <a:cs typeface="+mn-cs"/>
            </a:endParaRPr>
          </a:p>
        </p:txBody>
      </p:sp>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62</a:t>
            </a:fld>
            <a:endParaRPr lang="de-DE" dirty="0">
              <a:latin typeface="+mn-lt"/>
            </a:endParaRPr>
          </a:p>
        </p:txBody>
      </p:sp>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38485" y="1078992"/>
            <a:ext cx="82845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5" name="Rectangle 2"/>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Návrhy</a:t>
            </a:r>
            <a:endParaRPr lang="de-DE" altLang="de-DE" sz="3600">
              <a:latin typeface="+mn-lt"/>
              <a:ea typeface="+mn-ea"/>
              <a:cs typeface="+mn-cs"/>
            </a:endParaRPr>
          </a:p>
        </p:txBody>
      </p:sp>
      <p:sp>
        <p:nvSpPr>
          <p:cNvPr id="131074" name="Rectangle 3"/>
          <p:cNvSpPr>
            <a:spLocks noGrp="1" noChangeArrowheads="1"/>
          </p:cNvSpPr>
          <p:nvPr>
            <p:ph idx="1"/>
          </p:nvPr>
        </p:nvSpPr>
        <p:spPr>
          <a:noFill/>
        </p:spPr>
        <p:txBody>
          <a:bodyPr>
            <a:noAutofit/>
          </a:bodyPr>
          <a:lstStyle/>
          <a:p>
            <a:r>
              <a:rPr lang="sk-SK" altLang="de-DE" sz="2400" dirty="0">
                <a:solidFill>
                  <a:srgbClr val="333333"/>
                </a:solidFill>
              </a:rPr>
              <a:t>Čo typicky môžeme nájsť na detskom ihrisku</a:t>
            </a:r>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63</a:t>
            </a:fld>
            <a:endParaRPr lang="de-DE" dirty="0">
              <a:latin typeface="+mn-l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k-SK" altLang="de-DE" sz="3600">
                <a:solidFill>
                  <a:srgbClr val="004992"/>
                </a:solidFill>
                <a:latin typeface="+mn-lt"/>
                <a:ea typeface="+mn-ea"/>
                <a:cs typeface="+mn-cs"/>
              </a:rPr>
              <a:t>Detské ihrisko</a:t>
            </a:r>
            <a:br>
              <a:rPr lang="sk-SK" altLang="de-DE" sz="3600">
                <a:solidFill>
                  <a:srgbClr val="004992"/>
                </a:solidFill>
                <a:latin typeface="+mn-lt"/>
                <a:ea typeface="+mn-ea"/>
                <a:cs typeface="+mn-cs"/>
              </a:rPr>
            </a:br>
            <a:r>
              <a:rPr lang="sk-SK" altLang="de-DE">
                <a:solidFill>
                  <a:srgbClr val="004992"/>
                </a:solidFill>
                <a:latin typeface="+mn-lt"/>
                <a:ea typeface="+mn-ea"/>
                <a:cs typeface="+mn-cs"/>
              </a:rPr>
              <a:t>Čo z uvedeného ste nevideli? Do akej miery ste si tým istí?</a:t>
            </a:r>
            <a:endParaRPr lang="de-DE" altLang="de-DE">
              <a:solidFill>
                <a:srgbClr val="004992"/>
              </a:solidFill>
              <a:latin typeface="+mn-lt"/>
              <a:ea typeface="+mn-ea"/>
              <a:cs typeface="+mn-cs"/>
            </a:endParaRPr>
          </a:p>
        </p:txBody>
      </p:sp>
      <p:sp>
        <p:nvSpPr>
          <p:cNvPr id="133123"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sk-SK" altLang="de-DE" sz="2000" dirty="0">
                <a:solidFill>
                  <a:srgbClr val="333333"/>
                </a:solidFill>
              </a:rPr>
              <a:t>šmýkačka</a:t>
            </a:r>
          </a:p>
          <a:p>
            <a:pPr marL="342900" indent="-342900" eaLnBrk="1" hangingPunct="1">
              <a:lnSpc>
                <a:spcPct val="100000"/>
              </a:lnSpc>
              <a:spcBef>
                <a:spcPts val="1200"/>
              </a:spcBef>
              <a:buClr>
                <a:srgbClr val="333333"/>
              </a:buClr>
              <a:buFont typeface="WingDings"/>
              <a:buChar char=""/>
            </a:pPr>
            <a:r>
              <a:rPr lang="sk-SK" altLang="de-DE" sz="2000" dirty="0">
                <a:solidFill>
                  <a:srgbClr val="333333"/>
                </a:solidFill>
              </a:rPr>
              <a:t>kolotoč</a:t>
            </a:r>
          </a:p>
          <a:p>
            <a:pPr marL="342900" indent="-342900" eaLnBrk="1" hangingPunct="1">
              <a:lnSpc>
                <a:spcPct val="100000"/>
              </a:lnSpc>
              <a:spcBef>
                <a:spcPts val="1200"/>
              </a:spcBef>
              <a:buClr>
                <a:srgbClr val="333333"/>
              </a:buClr>
              <a:buFont typeface="WingDings"/>
              <a:buChar char=""/>
            </a:pPr>
            <a:r>
              <a:rPr lang="sk-SK" altLang="de-DE" sz="2000" dirty="0">
                <a:solidFill>
                  <a:srgbClr val="333333"/>
                </a:solidFill>
              </a:rPr>
              <a:t>šarkan</a:t>
            </a:r>
          </a:p>
          <a:p>
            <a:pPr marL="342900" indent="-342900" eaLnBrk="1" hangingPunct="1">
              <a:lnSpc>
                <a:spcPct val="100000"/>
              </a:lnSpc>
              <a:spcBef>
                <a:spcPts val="1200"/>
              </a:spcBef>
              <a:buClr>
                <a:srgbClr val="333333"/>
              </a:buClr>
              <a:buFont typeface="WingDings"/>
              <a:buChar char=""/>
            </a:pPr>
            <a:r>
              <a:rPr lang="sk-SK" altLang="de-DE" sz="2000" dirty="0">
                <a:solidFill>
                  <a:srgbClr val="333333"/>
                </a:solidFill>
              </a:rPr>
              <a:t>skateboard</a:t>
            </a:r>
          </a:p>
          <a:p>
            <a:pPr marL="342900" indent="-342900" eaLnBrk="1" hangingPunct="1">
              <a:lnSpc>
                <a:spcPct val="100000"/>
              </a:lnSpc>
              <a:spcBef>
                <a:spcPts val="1200"/>
              </a:spcBef>
              <a:buClr>
                <a:srgbClr val="333333"/>
              </a:buClr>
              <a:buFont typeface="WingDings"/>
              <a:buChar char=""/>
            </a:pPr>
            <a:r>
              <a:rPr lang="sk-SK" altLang="de-DE" sz="2000" dirty="0">
                <a:solidFill>
                  <a:srgbClr val="333333"/>
                </a:solidFill>
              </a:rPr>
              <a:t>lopta</a:t>
            </a:r>
          </a:p>
          <a:p>
            <a:pPr marL="342900" indent="-342900" eaLnBrk="1" hangingPunct="1">
              <a:lnSpc>
                <a:spcPct val="100000"/>
              </a:lnSpc>
              <a:spcBef>
                <a:spcPts val="1200"/>
              </a:spcBef>
              <a:buClr>
                <a:srgbClr val="333333"/>
              </a:buClr>
              <a:buFont typeface="WingDings"/>
              <a:buChar char=""/>
            </a:pPr>
            <a:r>
              <a:rPr lang="sk-SK" altLang="de-DE" sz="2000" dirty="0">
                <a:solidFill>
                  <a:srgbClr val="333333"/>
                </a:solidFill>
              </a:rPr>
              <a:t>stromy</a:t>
            </a:r>
          </a:p>
          <a:p>
            <a:pPr marL="342900" indent="-342900" eaLnBrk="1" hangingPunct="1">
              <a:lnSpc>
                <a:spcPct val="100000"/>
              </a:lnSpc>
              <a:spcBef>
                <a:spcPts val="1200"/>
              </a:spcBef>
              <a:buClr>
                <a:srgbClr val="333333"/>
              </a:buClr>
              <a:buFont typeface="WingDings"/>
              <a:buChar char=""/>
            </a:pPr>
            <a:r>
              <a:rPr lang="sk-SK" altLang="de-DE" sz="2000" dirty="0">
                <a:solidFill>
                  <a:srgbClr val="333333"/>
                </a:solidFill>
              </a:rPr>
              <a:t>hojdačka</a:t>
            </a:r>
          </a:p>
          <a:p>
            <a:pPr marL="342900" indent="-342900" eaLnBrk="1" hangingPunct="1">
              <a:lnSpc>
                <a:spcPct val="100000"/>
              </a:lnSpc>
              <a:spcBef>
                <a:spcPts val="1200"/>
              </a:spcBef>
              <a:buClr>
                <a:srgbClr val="333333"/>
              </a:buClr>
              <a:buFont typeface="WingDings"/>
              <a:buChar char=""/>
            </a:pPr>
            <a:r>
              <a:rPr lang="sk-SK" altLang="de-DE" sz="2000" dirty="0">
                <a:solidFill>
                  <a:srgbClr val="333333"/>
                </a:solidFill>
              </a:rPr>
              <a:t>hračky</a:t>
            </a:r>
          </a:p>
          <a:p>
            <a:pPr marL="342900" indent="-342900" eaLnBrk="1" hangingPunct="1">
              <a:lnSpc>
                <a:spcPct val="100000"/>
              </a:lnSpc>
              <a:spcBef>
                <a:spcPts val="1200"/>
              </a:spcBef>
              <a:buClr>
                <a:srgbClr val="333333"/>
              </a:buClr>
              <a:buFont typeface="WingDings"/>
              <a:buChar char=""/>
            </a:pPr>
            <a:r>
              <a:rPr lang="sk-SK" altLang="de-DE" sz="2000" dirty="0">
                <a:solidFill>
                  <a:srgbClr val="333333"/>
                </a:solidFill>
              </a:rPr>
              <a:t>pieskovisko</a:t>
            </a:r>
          </a:p>
        </p:txBody>
      </p:sp>
      <p:sp>
        <p:nvSpPr>
          <p:cNvPr id="2" name="Footer Placeholder 1"/>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64</a:t>
            </a:fld>
            <a:endParaRPr lang="de-DE" dirty="0">
              <a:latin typeface="+mn-l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Detské ihrisko</a:t>
            </a:r>
            <a:endParaRPr lang="de-DE" altLang="de-DE" sz="3600">
              <a:latin typeface="+mn-lt"/>
              <a:ea typeface="+mn-ea"/>
              <a:cs typeface="+mn-cs"/>
            </a:endParaRPr>
          </a:p>
        </p:txBody>
      </p:sp>
      <p:sp>
        <p:nvSpPr>
          <p:cNvPr id="135171"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sk-SK" altLang="de-DE" sz="2000" dirty="0">
                <a:solidFill>
                  <a:srgbClr val="333333"/>
                </a:solidFill>
              </a:rPr>
              <a:t>šmýkačka</a:t>
            </a:r>
          </a:p>
          <a:p>
            <a:pPr marL="342900" indent="-342900" eaLnBrk="1" hangingPunct="1">
              <a:lnSpc>
                <a:spcPct val="100000"/>
              </a:lnSpc>
              <a:spcBef>
                <a:spcPts val="1200"/>
              </a:spcBef>
              <a:buClr>
                <a:srgbClr val="333333"/>
              </a:buClr>
              <a:buFont typeface="WingDings"/>
              <a:buChar char=""/>
            </a:pPr>
            <a:r>
              <a:rPr lang="sk-SK" altLang="de-DE" sz="2000" dirty="0">
                <a:solidFill>
                  <a:srgbClr val="333333"/>
                </a:solidFill>
              </a:rPr>
              <a:t>kolotoč</a:t>
            </a:r>
          </a:p>
          <a:p>
            <a:pPr marL="342900" indent="-342900" eaLnBrk="1" hangingPunct="1">
              <a:lnSpc>
                <a:spcPct val="100000"/>
              </a:lnSpc>
              <a:spcBef>
                <a:spcPts val="1200"/>
              </a:spcBef>
              <a:buClr>
                <a:srgbClr val="333333"/>
              </a:buClr>
              <a:buFont typeface="WingDings"/>
              <a:buChar char=""/>
            </a:pPr>
            <a:r>
              <a:rPr lang="sk-SK" altLang="de-DE" sz="2000" dirty="0">
                <a:solidFill>
                  <a:srgbClr val="333333"/>
                </a:solidFill>
              </a:rPr>
              <a:t>šarkan</a:t>
            </a:r>
          </a:p>
          <a:p>
            <a:pPr marL="342900" indent="-342900" eaLnBrk="1" hangingPunct="1">
              <a:lnSpc>
                <a:spcPct val="100000"/>
              </a:lnSpc>
              <a:spcBef>
                <a:spcPts val="1200"/>
              </a:spcBef>
              <a:buClr>
                <a:srgbClr val="333333"/>
              </a:buClr>
              <a:buFont typeface="WingDings"/>
              <a:buChar char=""/>
            </a:pPr>
            <a:r>
              <a:rPr lang="sk-SK" altLang="de-DE" sz="2000" dirty="0">
                <a:solidFill>
                  <a:srgbClr val="333333"/>
                </a:solidFill>
              </a:rPr>
              <a:t>skateboard</a:t>
            </a:r>
          </a:p>
          <a:p>
            <a:pPr marL="342900" indent="-342900" eaLnBrk="1" hangingPunct="1">
              <a:lnSpc>
                <a:spcPct val="100000"/>
              </a:lnSpc>
              <a:spcBef>
                <a:spcPts val="1200"/>
              </a:spcBef>
              <a:buClr>
                <a:srgbClr val="004992"/>
              </a:buClr>
              <a:buFont typeface="WingDings"/>
              <a:buChar char=""/>
            </a:pPr>
            <a:r>
              <a:rPr lang="sk-SK" altLang="de-DE" sz="2000" dirty="0">
                <a:solidFill>
                  <a:srgbClr val="004992"/>
                </a:solidFill>
              </a:rPr>
              <a:t>lopta</a:t>
            </a:r>
            <a:endParaRPr lang="de-DE" altLang="de-DE" sz="2000" dirty="0">
              <a:solidFill>
                <a:srgbClr val="004992"/>
              </a:solidFill>
            </a:endParaRPr>
          </a:p>
          <a:p>
            <a:pPr marL="342900" indent="-342900" eaLnBrk="1" hangingPunct="1">
              <a:lnSpc>
                <a:spcPct val="100000"/>
              </a:lnSpc>
              <a:spcBef>
                <a:spcPts val="1200"/>
              </a:spcBef>
              <a:buClr>
                <a:srgbClr val="333333"/>
              </a:buClr>
              <a:buFont typeface="WingDings"/>
              <a:buChar char=""/>
            </a:pPr>
            <a:r>
              <a:rPr lang="sk-SK" altLang="de-DE" sz="2000" dirty="0">
                <a:solidFill>
                  <a:srgbClr val="333333"/>
                </a:solidFill>
              </a:rPr>
              <a:t>stromy</a:t>
            </a:r>
            <a:endParaRPr lang="de-DE" altLang="de-DE" sz="2000" dirty="0">
              <a:solidFill>
                <a:srgbClr val="333333"/>
              </a:solidFill>
            </a:endParaRPr>
          </a:p>
          <a:p>
            <a:pPr marL="342900" indent="-342900" eaLnBrk="1" hangingPunct="1">
              <a:lnSpc>
                <a:spcPct val="100000"/>
              </a:lnSpc>
              <a:spcBef>
                <a:spcPts val="1200"/>
              </a:spcBef>
              <a:buClr>
                <a:srgbClr val="004992"/>
              </a:buClr>
              <a:buFont typeface="WingDings"/>
              <a:buChar char=""/>
            </a:pPr>
            <a:r>
              <a:rPr lang="sk-SK" altLang="de-DE" sz="2000" dirty="0">
                <a:solidFill>
                  <a:srgbClr val="004992"/>
                </a:solidFill>
              </a:rPr>
              <a:t>hojdačka</a:t>
            </a:r>
            <a:endParaRPr lang="de-DE" altLang="de-DE" sz="2000" dirty="0">
              <a:solidFill>
                <a:srgbClr val="004992"/>
              </a:solidFill>
            </a:endParaRPr>
          </a:p>
          <a:p>
            <a:pPr marL="342900" indent="-342900" eaLnBrk="1" hangingPunct="1">
              <a:lnSpc>
                <a:spcPct val="100000"/>
              </a:lnSpc>
              <a:spcBef>
                <a:spcPts val="1200"/>
              </a:spcBef>
              <a:buClr>
                <a:srgbClr val="333333"/>
              </a:buClr>
              <a:buFont typeface="WingDings"/>
              <a:buChar char=""/>
            </a:pPr>
            <a:r>
              <a:rPr lang="sk-SK" altLang="de-DE" sz="2000" dirty="0">
                <a:solidFill>
                  <a:srgbClr val="333333"/>
                </a:solidFill>
              </a:rPr>
              <a:t>hračky</a:t>
            </a:r>
          </a:p>
          <a:p>
            <a:pPr marL="342900" indent="-342900" eaLnBrk="1" hangingPunct="1">
              <a:lnSpc>
                <a:spcPct val="100000"/>
              </a:lnSpc>
              <a:spcBef>
                <a:spcPts val="1200"/>
              </a:spcBef>
              <a:buClr>
                <a:srgbClr val="333333"/>
              </a:buClr>
              <a:buFont typeface="WingDings"/>
              <a:buChar char=""/>
            </a:pPr>
            <a:r>
              <a:rPr lang="sk-SK" altLang="de-DE" sz="2000" dirty="0">
                <a:solidFill>
                  <a:srgbClr val="333333"/>
                </a:solidFill>
              </a:rPr>
              <a:t>pieskovisko</a:t>
            </a:r>
          </a:p>
        </p:txBody>
      </p:sp>
      <p:sp>
        <p:nvSpPr>
          <p:cNvPr id="2" name="Footer Placeholder 1"/>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65</a:t>
            </a:fld>
            <a:endParaRPr lang="de-DE" dirty="0">
              <a:latin typeface="+mn-l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67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nie sú na obrázku</a:t>
            </a:r>
            <a:endParaRPr lang="de-DE" altLang="de-DE" sz="1800" b="1" dirty="0">
              <a:latin typeface="+mn-lt"/>
              <a:cs typeface="+mn-cs"/>
            </a:endParaRPr>
          </a:p>
        </p:txBody>
      </p:sp>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66</a:t>
            </a:fld>
            <a:endParaRPr lang="de-DE" dirty="0">
              <a:latin typeface="+mn-lt"/>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8819" y="1078992"/>
            <a:ext cx="344388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k-SK" altLang="de-DE" sz="3600">
                <a:solidFill>
                  <a:srgbClr val="004992"/>
                </a:solidFill>
                <a:latin typeface="+mn-lt"/>
                <a:ea typeface="+mn-ea"/>
                <a:cs typeface="+mn-cs"/>
              </a:rPr>
              <a:t>Svadba</a:t>
            </a:r>
            <a:br>
              <a:rPr lang="sk-SK" altLang="de-DE" sz="3600">
                <a:solidFill>
                  <a:srgbClr val="004992"/>
                </a:solidFill>
                <a:latin typeface="+mn-lt"/>
                <a:ea typeface="+mn-ea"/>
                <a:cs typeface="+mn-cs"/>
              </a:rPr>
            </a:br>
            <a:r>
              <a:rPr lang="sk-SK" altLang="de-DE">
                <a:solidFill>
                  <a:srgbClr val="004992"/>
                </a:solidFill>
                <a:latin typeface="+mn-lt"/>
                <a:ea typeface="+mn-ea"/>
                <a:cs typeface="+mn-cs"/>
              </a:rPr>
              <a:t>Čo z uvedeného ste nevideli? Do akej miery ste si tým istí?</a:t>
            </a:r>
            <a:endParaRPr lang="de-DE" altLang="de-DE">
              <a:solidFill>
                <a:srgbClr val="004992"/>
              </a:solidFill>
              <a:latin typeface="+mn-lt"/>
              <a:ea typeface="+mn-ea"/>
              <a:cs typeface="+mn-cs"/>
            </a:endParaRPr>
          </a:p>
        </p:txBody>
      </p:sp>
      <p:sp>
        <p:nvSpPr>
          <p:cNvPr id="139267"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okná kostola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družba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závoj nevesty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dievča s kvetinami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kostolné lavice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kvetinová výzdoba</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67</a:t>
            </a:fld>
            <a:endParaRPr lang="de-DE" dirty="0">
              <a:latin typeface="+mn-l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Svadba</a:t>
            </a:r>
            <a:endParaRPr lang="de-DE" altLang="de-DE" sz="3600">
              <a:latin typeface="+mn-lt"/>
              <a:ea typeface="+mn-ea"/>
              <a:cs typeface="+mn-cs"/>
            </a:endParaRPr>
          </a:p>
        </p:txBody>
      </p:sp>
      <p:sp>
        <p:nvSpPr>
          <p:cNvPr id="141315"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okná kostola</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sk-SK" altLang="de-DE" sz="2400" dirty="0">
                <a:solidFill>
                  <a:srgbClr val="004992"/>
                </a:solidFill>
              </a:rPr>
              <a:t>družba</a:t>
            </a:r>
            <a:endParaRPr lang="de-DE" altLang="de-DE" sz="2400" dirty="0">
              <a:solidFill>
                <a:srgbClr val="004992"/>
              </a:solidFill>
            </a:endParaRPr>
          </a:p>
          <a:p>
            <a:pPr marL="342900" indent="-342900" eaLnBrk="1" hangingPunct="1">
              <a:lnSpc>
                <a:spcPct val="100000"/>
              </a:lnSpc>
              <a:spcBef>
                <a:spcPts val="1200"/>
              </a:spcBef>
              <a:buClr>
                <a:srgbClr val="004992"/>
              </a:buClr>
              <a:buFont typeface="WingDings"/>
              <a:buChar char=""/>
            </a:pPr>
            <a:r>
              <a:rPr lang="sk-SK" altLang="de-DE" sz="2400" dirty="0">
                <a:solidFill>
                  <a:srgbClr val="004992"/>
                </a:solidFill>
              </a:rPr>
              <a:t>závoj nevesty</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dievča s kvetinami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kostolné lavice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kvetinová výzdoba</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68</a:t>
            </a:fld>
            <a:endParaRPr lang="de-DE" dirty="0">
              <a:latin typeface="+mn-lt"/>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9021" y="2203704"/>
            <a:ext cx="272347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nie sú na obrázku</a:t>
            </a:r>
            <a:endParaRPr lang="de-DE" altLang="de-DE" sz="1800" b="1" dirty="0">
              <a:latin typeface="+mn-lt"/>
              <a:cs typeface="+mn-cs"/>
            </a:endParaRPr>
          </a:p>
        </p:txBody>
      </p:sp>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69</a:t>
            </a:fld>
            <a:endParaRPr lang="de-DE" dirty="0">
              <a:latin typeface="+mn-lt"/>
            </a:endParaRPr>
          </a:p>
        </p:txBody>
      </p:sp>
      <p:pic>
        <p:nvPicPr>
          <p:cNvPr id="6"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8921" y="1078992"/>
            <a:ext cx="740367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k-SK" altLang="de-DE" sz="3600">
                <a:solidFill>
                  <a:srgbClr val="004992"/>
                </a:solidFill>
                <a:latin typeface="+mn-lt"/>
                <a:ea typeface="+mn-ea"/>
                <a:cs typeface="+mn-cs"/>
              </a:rPr>
              <a:t>Futbal</a:t>
            </a:r>
            <a:br>
              <a:rPr lang="sk-SK" altLang="de-DE" sz="3600">
                <a:solidFill>
                  <a:srgbClr val="004992"/>
                </a:solidFill>
                <a:latin typeface="+mn-lt"/>
                <a:ea typeface="+mn-ea"/>
                <a:cs typeface="+mn-cs"/>
              </a:rPr>
            </a:br>
            <a:r>
              <a:rPr lang="sk-SK" altLang="de-DE">
                <a:solidFill>
                  <a:srgbClr val="004992"/>
                </a:solidFill>
                <a:latin typeface="+mn-lt"/>
                <a:ea typeface="+mn-ea"/>
                <a:cs typeface="+mn-cs"/>
              </a:rPr>
              <a:t>Čo z uvedeného ste nevideli? Do akej miery ste si tým istí?</a:t>
            </a:r>
            <a:endParaRPr lang="de-DE" altLang="de-DE">
              <a:solidFill>
                <a:srgbClr val="004992"/>
              </a:solidFill>
              <a:latin typeface="+mn-lt"/>
              <a:ea typeface="+mn-ea"/>
              <a:cs typeface="+mn-cs"/>
            </a:endParaRPr>
          </a:p>
        </p:txBody>
      </p:sp>
      <p:sp>
        <p:nvSpPr>
          <p:cNvPr id="145411"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tabuľa so skóre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bránka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bočné čiary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hráč</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futbalová lopta</a:t>
            </a: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fanúšikovia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reklama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vlajky</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70</a:t>
            </a:fld>
            <a:endParaRPr lang="de-DE" dirty="0">
              <a:latin typeface="+mn-l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Futbal</a:t>
            </a:r>
            <a:endParaRPr lang="de-DE" altLang="de-DE" sz="3600">
              <a:latin typeface="+mn-lt"/>
              <a:ea typeface="+mn-ea"/>
              <a:cs typeface="+mn-cs"/>
            </a:endParaRPr>
          </a:p>
        </p:txBody>
      </p:sp>
      <p:sp>
        <p:nvSpPr>
          <p:cNvPr id="147459"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tabuľa so skóre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bránka</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sk-SK" altLang="de-DE" sz="2400" dirty="0">
                <a:solidFill>
                  <a:srgbClr val="004992"/>
                </a:solidFill>
              </a:rPr>
              <a:t>bočné čiary</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hráč</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futbalová lopta</a:t>
            </a:r>
          </a:p>
          <a:p>
            <a:pPr marL="342900" indent="-342900" eaLnBrk="1" hangingPunct="1">
              <a:lnSpc>
                <a:spcPct val="100000"/>
              </a:lnSpc>
              <a:spcBef>
                <a:spcPts val="1200"/>
              </a:spcBef>
              <a:buClr>
                <a:srgbClr val="004992"/>
              </a:buClr>
              <a:buFont typeface="WingDings"/>
              <a:buChar char=""/>
            </a:pPr>
            <a:r>
              <a:rPr lang="sk-SK" altLang="de-DE" sz="2400" dirty="0">
                <a:solidFill>
                  <a:srgbClr val="004992"/>
                </a:solidFill>
              </a:rPr>
              <a:t>fanúšikovia</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reklama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vlajky</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71</a:t>
            </a:fld>
            <a:endParaRPr lang="de-DE" dirty="0">
              <a:latin typeface="+mn-lt"/>
            </a:endParaRPr>
          </a:p>
        </p:txBody>
      </p:sp>
      <p:pic>
        <p:nvPicPr>
          <p:cNvPr id="10" name="Grafik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16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nie sú na obrázku</a:t>
            </a:r>
            <a:endParaRPr lang="de-DE" altLang="de-DE" sz="1800" b="1" dirty="0">
              <a:latin typeface="+mn-lt"/>
              <a:cs typeface="+mn-cs"/>
            </a:endParaRPr>
          </a:p>
        </p:txBody>
      </p:sp>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72</a:t>
            </a:fld>
            <a:endParaRPr lang="de-DE" dirty="0">
              <a:latin typeface="+mn-lt"/>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4142" y="1078992"/>
            <a:ext cx="351323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k-SK" altLang="de-DE" sz="3600">
                <a:solidFill>
                  <a:srgbClr val="004992"/>
                </a:solidFill>
                <a:latin typeface="+mn-lt"/>
                <a:ea typeface="+mn-ea"/>
                <a:cs typeface="+mn-cs"/>
              </a:rPr>
              <a:t>Na Mesiaci</a:t>
            </a:r>
            <a:br>
              <a:rPr lang="sk-SK" altLang="de-DE" sz="3600">
                <a:solidFill>
                  <a:srgbClr val="004992"/>
                </a:solidFill>
                <a:latin typeface="+mn-lt"/>
                <a:ea typeface="+mn-ea"/>
                <a:cs typeface="+mn-cs"/>
              </a:rPr>
            </a:br>
            <a:r>
              <a:rPr lang="sk-SK" altLang="de-DE">
                <a:solidFill>
                  <a:srgbClr val="004992"/>
                </a:solidFill>
                <a:latin typeface="+mn-lt"/>
                <a:ea typeface="+mn-ea"/>
                <a:cs typeface="+mn-cs"/>
              </a:rPr>
              <a:t>Čo z uvedeného ste nevideli? Do akej miery ste si tým istí?</a:t>
            </a:r>
            <a:endParaRPr lang="de-DE" altLang="de-DE">
              <a:solidFill>
                <a:srgbClr val="004992"/>
              </a:solidFill>
              <a:latin typeface="+mn-lt"/>
              <a:ea typeface="+mn-ea"/>
              <a:cs typeface="+mn-cs"/>
            </a:endParaRPr>
          </a:p>
        </p:txBody>
      </p:sp>
      <p:sp>
        <p:nvSpPr>
          <p:cNvPr id="151555"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nohy rakety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nádrž na kyslík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helma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mesačné krátery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tryska rakety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v pozadí planéta v</a:t>
            </a:r>
            <a:br>
              <a:rPr lang="en-US" altLang="de-DE" sz="2400" dirty="0">
                <a:solidFill>
                  <a:srgbClr val="333333"/>
                </a:solidFill>
              </a:rPr>
            </a:br>
            <a:r>
              <a:rPr lang="sk-SK" altLang="de-DE" sz="2400" dirty="0">
                <a:solidFill>
                  <a:srgbClr val="333333"/>
                </a:solidFill>
              </a:rPr>
              <a:t>tvare polmesiaca</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73</a:t>
            </a:fld>
            <a:endParaRPr lang="de-DE" dirty="0">
              <a:latin typeface="+mn-l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Na Mesiaci</a:t>
            </a:r>
            <a:endParaRPr lang="de-DE" altLang="de-DE" sz="3600">
              <a:latin typeface="+mn-lt"/>
              <a:ea typeface="+mn-ea"/>
              <a:cs typeface="+mn-cs"/>
            </a:endParaRPr>
          </a:p>
        </p:txBody>
      </p:sp>
      <p:sp>
        <p:nvSpPr>
          <p:cNvPr id="153603"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nohy rakety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nádrž na kyslík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helma</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sk-SK" altLang="de-DE" sz="2400" dirty="0">
                <a:solidFill>
                  <a:srgbClr val="004992"/>
                </a:solidFill>
              </a:rPr>
              <a:t>mesačné krátery</a:t>
            </a:r>
            <a:endParaRPr lang="de-DE" altLang="de-DE" sz="2400" dirty="0">
              <a:solidFill>
                <a:srgbClr val="004992"/>
              </a:solidFill>
            </a:endParaRPr>
          </a:p>
          <a:p>
            <a:pPr marL="342900" indent="-342900" eaLnBrk="1" hangingPunct="1">
              <a:lnSpc>
                <a:spcPct val="100000"/>
              </a:lnSpc>
              <a:spcBef>
                <a:spcPts val="1200"/>
              </a:spcBef>
              <a:buClr>
                <a:srgbClr val="004992"/>
              </a:buClr>
              <a:buFont typeface="WingDings"/>
              <a:buChar char=""/>
            </a:pPr>
            <a:r>
              <a:rPr lang="sk-SK" altLang="de-DE" sz="2400" dirty="0">
                <a:solidFill>
                  <a:srgbClr val="004992"/>
                </a:solidFill>
              </a:rPr>
              <a:t>tryska rakety</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v pozadí planéta v</a:t>
            </a:r>
            <a:br>
              <a:rPr lang="en-US" altLang="de-DE" sz="2400" dirty="0">
                <a:solidFill>
                  <a:srgbClr val="333333"/>
                </a:solidFill>
              </a:rPr>
            </a:br>
            <a:r>
              <a:rPr lang="sk-SK" altLang="de-DE" sz="2400" dirty="0">
                <a:solidFill>
                  <a:srgbClr val="333333"/>
                </a:solidFill>
              </a:rPr>
              <a:t>tvare polmesiaca</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74</a:t>
            </a:fld>
            <a:endParaRPr lang="de-DE" dirty="0">
              <a:latin typeface="+mn-lt"/>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1598" y="2203704"/>
            <a:ext cx="277832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nie sú na obrázku</a:t>
            </a:r>
            <a:endParaRPr lang="de-DE" altLang="de-DE" sz="1800" b="1" dirty="0">
              <a:latin typeface="+mn-lt"/>
              <a:cs typeface="+mn-cs"/>
            </a:endParaRPr>
          </a:p>
        </p:txBody>
      </p:sp>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75</a:t>
            </a:fld>
            <a:endParaRPr lang="de-DE" dirty="0">
              <a:latin typeface="+mn-lt"/>
            </a:endParaRPr>
          </a:p>
        </p:txBody>
      </p:sp>
      <p:pic>
        <p:nvPicPr>
          <p:cNvPr id="6" name="Grafik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9731" y="1078992"/>
            <a:ext cx="754205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k-SK" altLang="de-DE" sz="3600">
                <a:solidFill>
                  <a:srgbClr val="004992"/>
                </a:solidFill>
                <a:latin typeface="+mn-lt"/>
                <a:ea typeface="+mn-ea"/>
                <a:cs typeface="+mn-cs"/>
              </a:rPr>
              <a:t>Záchranári</a:t>
            </a:r>
            <a:br>
              <a:rPr lang="sk-SK" altLang="de-DE" sz="3600">
                <a:solidFill>
                  <a:srgbClr val="004992"/>
                </a:solidFill>
                <a:latin typeface="+mn-lt"/>
                <a:ea typeface="+mn-ea"/>
                <a:cs typeface="+mn-cs"/>
              </a:rPr>
            </a:br>
            <a:r>
              <a:rPr lang="sk-SK" altLang="de-DE">
                <a:solidFill>
                  <a:srgbClr val="004992"/>
                </a:solidFill>
                <a:latin typeface="+mn-lt"/>
                <a:ea typeface="+mn-ea"/>
                <a:cs typeface="+mn-cs"/>
              </a:rPr>
              <a:t>Čo z uvedeného ste nevideli? Do akej miery ste si tým istí?</a:t>
            </a:r>
            <a:endParaRPr lang="de-DE" altLang="de-DE">
              <a:solidFill>
                <a:srgbClr val="004992"/>
              </a:solidFill>
              <a:latin typeface="+mn-lt"/>
              <a:ea typeface="+mn-ea"/>
              <a:cs typeface="+mn-cs"/>
            </a:endParaRPr>
          </a:p>
        </p:txBody>
      </p:sp>
      <p:sp>
        <p:nvSpPr>
          <p:cNvPr id="163843"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vrtuľník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nafukovací čln</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potápač</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prevrátená loďka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voda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nosidlá</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záchranné koleso</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pilot</a:t>
            </a:r>
          </a:p>
        </p:txBody>
      </p:sp>
      <p:sp>
        <p:nvSpPr>
          <p:cNvPr id="2" name="Footer Placeholder 1"/>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76</a:t>
            </a:fld>
            <a:endParaRPr lang="de-DE" dirty="0">
              <a:latin typeface="+mn-l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Záchranári</a:t>
            </a:r>
            <a:endParaRPr lang="de-DE" altLang="de-DE" sz="3600">
              <a:latin typeface="+mn-lt"/>
              <a:ea typeface="+mn-ea"/>
              <a:cs typeface="+mn-cs"/>
            </a:endParaRPr>
          </a:p>
        </p:txBody>
      </p:sp>
      <p:sp>
        <p:nvSpPr>
          <p:cNvPr id="165891"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vrtuľník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nafukovací čln</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potápač</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sk-SK" altLang="de-DE" sz="2400" dirty="0">
                <a:solidFill>
                  <a:srgbClr val="004992"/>
                </a:solidFill>
              </a:rPr>
              <a:t>prevrátená loďka</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voda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nosidlá</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sk-SK" altLang="de-DE" sz="2400" dirty="0">
                <a:solidFill>
                  <a:srgbClr val="004992"/>
                </a:solidFill>
              </a:rPr>
              <a:t>záchranné koleso</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pilot</a:t>
            </a:r>
          </a:p>
        </p:txBody>
      </p:sp>
      <p:sp>
        <p:nvSpPr>
          <p:cNvPr id="2" name="Footer Placeholder 1"/>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77</a:t>
            </a:fld>
            <a:endParaRPr lang="de-DE" dirty="0">
              <a:latin typeface="+mn-lt"/>
            </a:endParaRPr>
          </a:p>
        </p:txBody>
      </p:sp>
      <p:pic>
        <p:nvPicPr>
          <p:cNvPr id="10"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nie sú na obrázku</a:t>
            </a:r>
            <a:endParaRPr lang="de-DE" altLang="de-DE" sz="1800" b="1" dirty="0">
              <a:latin typeface="+mn-lt"/>
              <a:cs typeface="+mn-cs"/>
            </a:endParaRPr>
          </a:p>
        </p:txBody>
      </p:sp>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78</a:t>
            </a:fld>
            <a:endParaRPr lang="de-DE" dirty="0">
              <a:latin typeface="+mn-lt"/>
            </a:endParaRPr>
          </a:p>
        </p:txBody>
      </p:sp>
      <p:pic>
        <p:nvPicPr>
          <p:cNvPr id="7" name="Picture 102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5538" y="1078993"/>
            <a:ext cx="7550444" cy="53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7" name="Rectangle 2"/>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Návrhy</a:t>
            </a:r>
            <a:endParaRPr lang="de-DE" altLang="de-DE" sz="3600">
              <a:latin typeface="+mn-lt"/>
              <a:ea typeface="+mn-ea"/>
              <a:cs typeface="+mn-cs"/>
            </a:endParaRPr>
          </a:p>
        </p:txBody>
      </p:sp>
      <p:sp>
        <p:nvSpPr>
          <p:cNvPr id="169986" name="Rectangle 3"/>
          <p:cNvSpPr>
            <a:spLocks noGrp="1" noChangeArrowheads="1"/>
          </p:cNvSpPr>
          <p:nvPr>
            <p:ph idx="1"/>
          </p:nvPr>
        </p:nvSpPr>
        <p:spPr>
          <a:noFill/>
        </p:spPr>
        <p:txBody>
          <a:bodyPr>
            <a:noAutofit/>
          </a:bodyPr>
          <a:lstStyle/>
          <a:p>
            <a:r>
              <a:rPr lang="sk-SK" altLang="de-DE" sz="2400" dirty="0">
                <a:solidFill>
                  <a:srgbClr val="333333"/>
                </a:solidFill>
              </a:rPr>
              <a:t>Čo typicky vidíte na mieste opravy cesty</a:t>
            </a:r>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79</a:t>
            </a:fld>
            <a:endParaRPr lang="de-DE" dirty="0">
              <a:latin typeface="+mn-l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k-SK" altLang="de-DE" sz="3600">
                <a:solidFill>
                  <a:srgbClr val="004992"/>
                </a:solidFill>
                <a:latin typeface="+mn-lt"/>
                <a:ea typeface="+mn-ea"/>
                <a:cs typeface="+mn-cs"/>
              </a:rPr>
              <a:t>Práca na ceste</a:t>
            </a:r>
            <a:br>
              <a:rPr lang="sk-SK" altLang="de-DE" sz="3600">
                <a:solidFill>
                  <a:srgbClr val="004992"/>
                </a:solidFill>
                <a:latin typeface="+mn-lt"/>
                <a:ea typeface="+mn-ea"/>
                <a:cs typeface="+mn-cs"/>
              </a:rPr>
            </a:br>
            <a:r>
              <a:rPr lang="sk-SK" altLang="de-DE">
                <a:solidFill>
                  <a:srgbClr val="004992"/>
                </a:solidFill>
                <a:latin typeface="+mn-lt"/>
                <a:ea typeface="+mn-ea"/>
                <a:cs typeface="+mn-cs"/>
              </a:rPr>
              <a:t>Čo z uvedeného ste nevideli? Do akej miery ste si tým istí?</a:t>
            </a:r>
            <a:endParaRPr lang="de-DE" altLang="de-DE">
              <a:solidFill>
                <a:srgbClr val="004992"/>
              </a:solidFill>
              <a:latin typeface="+mn-lt"/>
              <a:ea typeface="+mn-ea"/>
              <a:cs typeface="+mn-cs"/>
            </a:endParaRPr>
          </a:p>
        </p:txBody>
      </p:sp>
      <p:sp>
        <p:nvSpPr>
          <p:cNvPr id="172035"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rúry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fúrik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zátarasy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bager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zbíjačka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lopata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dopravná značka</a:t>
            </a:r>
            <a:br>
              <a:rPr lang="en-US" altLang="de-DE" sz="2400">
                <a:solidFill>
                  <a:srgbClr val="333333"/>
                </a:solidFill>
              </a:rPr>
            </a:br>
            <a:r>
              <a:rPr lang="sk-SK" altLang="de-DE" sz="2400">
                <a:solidFill>
                  <a:srgbClr val="333333"/>
                </a:solidFill>
              </a:rPr>
              <a:t>“STOP”</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80</a:t>
            </a:fld>
            <a:endParaRPr lang="de-DE" dirty="0">
              <a:latin typeface="+mn-l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Práca na ceste</a:t>
            </a:r>
            <a:endParaRPr lang="de-DE" altLang="de-DE" sz="3600">
              <a:latin typeface="+mn-lt"/>
              <a:ea typeface="+mn-ea"/>
              <a:cs typeface="+mn-cs"/>
            </a:endParaRPr>
          </a:p>
        </p:txBody>
      </p:sp>
      <p:sp>
        <p:nvSpPr>
          <p:cNvPr id="174085" name="Rectangle 9"/>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rúry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fúrik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zátarasy</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sk-SK" altLang="de-DE" sz="2400" dirty="0">
                <a:solidFill>
                  <a:srgbClr val="004992"/>
                </a:solidFill>
              </a:rPr>
              <a:t>bager</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zbíjačka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lopata</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sk-SK" altLang="de-DE" sz="2400" dirty="0">
                <a:solidFill>
                  <a:srgbClr val="004992"/>
                </a:solidFill>
              </a:rPr>
              <a:t>dopravná značka</a:t>
            </a:r>
            <a:br>
              <a:rPr lang="en-US" altLang="de-DE" sz="2400">
                <a:solidFill>
                  <a:srgbClr val="004992"/>
                </a:solidFill>
              </a:rPr>
            </a:br>
            <a:r>
              <a:rPr lang="sk-SK" altLang="de-DE" sz="2400">
                <a:solidFill>
                  <a:srgbClr val="004992"/>
                </a:solidFill>
              </a:rPr>
              <a:t>“STOP”</a:t>
            </a:r>
            <a:endParaRPr lang="de-DE" altLang="de-DE" sz="2400" dirty="0">
              <a:solidFill>
                <a:srgbClr val="004992"/>
              </a:solidFill>
            </a:endParaRPr>
          </a:p>
        </p:txBody>
      </p:sp>
      <p:sp>
        <p:nvSpPr>
          <p:cNvPr id="2" name="Footer Placeholder 1"/>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81</a:t>
            </a:fld>
            <a:endParaRPr lang="de-DE" dirty="0">
              <a:latin typeface="+mn-lt"/>
            </a:endParaRPr>
          </a:p>
        </p:txBody>
      </p:sp>
      <p:pic>
        <p:nvPicPr>
          <p:cNvPr id="11"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3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nie sú na obrázku</a:t>
            </a:r>
            <a:endParaRPr lang="de-DE" altLang="de-DE" sz="1800" b="1" dirty="0">
              <a:latin typeface="+mn-lt"/>
              <a:cs typeface="+mn-cs"/>
            </a:endParaRPr>
          </a:p>
        </p:txBody>
      </p:sp>
      <p:sp>
        <p:nvSpPr>
          <p:cNvPr id="13"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do </a:t>
            </a:r>
            <a:r>
              <a:rPr lang="en-US" sz="3600" dirty="0" err="1">
                <a:solidFill>
                  <a:srgbClr val="004992"/>
                </a:solidFill>
                <a:latin typeface="+mn-lt"/>
                <a:ea typeface="+mn-ea"/>
                <a:cs typeface="+mn-cs"/>
              </a:rPr>
              <a:t>každodenného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sk-SK" altLang="de-DE" sz="2400" b="1" dirty="0">
                <a:solidFill>
                  <a:srgbClr val="333333"/>
                </a:solidFill>
              </a:rPr>
              <a:t>Ciele učenia</a:t>
            </a:r>
            <a:r>
              <a:rPr lang="en-US" altLang="de-DE" sz="2400" b="1" dirty="0">
                <a:solidFill>
                  <a:srgbClr val="333333"/>
                </a:solidFill>
              </a:rPr>
              <a:t>:</a:t>
            </a:r>
          </a:p>
          <a:p>
            <a:pPr marL="342900" lvl="0" indent="-342900" defTabSz="914400" fontAlgn="base">
              <a:buClr>
                <a:srgbClr val="000000"/>
              </a:buClr>
              <a:buFont typeface="WingDings"/>
              <a:buChar char=""/>
            </a:pPr>
            <a:r>
              <a:rPr lang="sk-SK" altLang="de-DE" sz="2400" dirty="0">
                <a:solidFill>
                  <a:srgbClr val="004992"/>
                </a:solidFill>
              </a:rPr>
              <a:t>Naša pamäť nás môže klamať</a:t>
            </a:r>
            <a:r>
              <a:rPr lang="en-US" altLang="de-DE" sz="2400" dirty="0">
                <a:solidFill>
                  <a:srgbClr val="004992"/>
                </a:solidFill>
              </a:rPr>
              <a:t>!</a:t>
            </a:r>
            <a:br>
              <a:rPr lang="en-US" altLang="de-DE" sz="2400" dirty="0">
                <a:solidFill>
                  <a:srgbClr val="004992"/>
                </a:solidFill>
              </a:rPr>
            </a:br>
            <a:r>
              <a:rPr lang="sk-SK" altLang="de-DE" sz="2400" dirty="0">
                <a:solidFill>
                  <a:srgbClr val="333333"/>
                </a:solidFill>
              </a:rPr>
              <a:t>Zvlášť v dôležitých prípadoch</a:t>
            </a:r>
            <a:r>
              <a:rPr lang="en-US" altLang="de-DE" sz="2400" dirty="0">
                <a:solidFill>
                  <a:srgbClr val="333333"/>
                </a:solidFill>
              </a:rPr>
              <a:t> (</a:t>
            </a:r>
            <a:r>
              <a:rPr lang="sk-SK" altLang="de-DE" sz="2400" dirty="0">
                <a:solidFill>
                  <a:srgbClr val="333333"/>
                </a:solidFill>
              </a:rPr>
              <a:t>hádky</a:t>
            </a:r>
            <a:r>
              <a:rPr lang="en-US" altLang="de-DE" sz="2400" dirty="0">
                <a:solidFill>
                  <a:srgbClr val="333333"/>
                </a:solidFill>
              </a:rPr>
              <a:t>, </a:t>
            </a:r>
            <a:r>
              <a:rPr lang="sk-SK" altLang="de-DE" sz="2400" dirty="0">
                <a:solidFill>
                  <a:srgbClr val="333333"/>
                </a:solidFill>
              </a:rPr>
              <a:t>očité svedectvo atď</a:t>
            </a:r>
            <a:r>
              <a:rPr lang="en-US" altLang="de-DE" sz="2400" dirty="0">
                <a:solidFill>
                  <a:srgbClr val="333333"/>
                </a:solidFill>
              </a:rPr>
              <a:t>.), </a:t>
            </a:r>
            <a:r>
              <a:rPr lang="sk-SK" altLang="de-DE" sz="2400" dirty="0">
                <a:solidFill>
                  <a:srgbClr val="333333"/>
                </a:solidFill>
              </a:rPr>
              <a:t>nezabudnite</a:t>
            </a:r>
            <a:r>
              <a:rPr lang="en-US" altLang="de-DE" sz="2400" dirty="0">
                <a:solidFill>
                  <a:srgbClr val="333333"/>
                </a:solidFill>
              </a:rPr>
              <a:t>:</a:t>
            </a:r>
            <a:br>
              <a:rPr lang="en-US" altLang="de-DE" sz="2400" dirty="0">
                <a:solidFill>
                  <a:srgbClr val="333333"/>
                </a:solidFill>
              </a:rPr>
            </a:br>
            <a:r>
              <a:rPr lang="sk-SK" altLang="de-DE" sz="2400" dirty="0">
                <a:solidFill>
                  <a:srgbClr val="333333"/>
                </a:solidFill>
              </a:rPr>
              <a:t>Ak si </a:t>
            </a:r>
            <a:r>
              <a:rPr lang="sk-SK" altLang="de-DE" sz="2400" i="1" dirty="0">
                <a:solidFill>
                  <a:srgbClr val="333333"/>
                </a:solidFill>
              </a:rPr>
              <a:t>nemôžete</a:t>
            </a:r>
            <a:r>
              <a:rPr lang="sk-SK" altLang="de-DE" sz="2400" dirty="0">
                <a:solidFill>
                  <a:srgbClr val="333333"/>
                </a:solidFill>
              </a:rPr>
              <a:t> spomenúť na</a:t>
            </a:r>
            <a:r>
              <a:rPr lang="en-US" altLang="de-DE" sz="2400" dirty="0">
                <a:solidFill>
                  <a:srgbClr val="333333"/>
                </a:solidFill>
              </a:rPr>
              <a:t> </a:t>
            </a:r>
            <a:r>
              <a:rPr lang="sk-SK" altLang="de-DE" sz="2400" i="1" dirty="0">
                <a:solidFill>
                  <a:srgbClr val="333333"/>
                </a:solidFill>
              </a:rPr>
              <a:t>živé</a:t>
            </a:r>
            <a:r>
              <a:rPr lang="en-US" altLang="de-DE" sz="2400" i="1" dirty="0">
                <a:solidFill>
                  <a:srgbClr val="333333"/>
                </a:solidFill>
              </a:rPr>
              <a:t> </a:t>
            </a:r>
            <a:r>
              <a:rPr lang="sk-SK" altLang="de-DE" sz="2400" dirty="0">
                <a:solidFill>
                  <a:srgbClr val="333333"/>
                </a:solidFill>
              </a:rPr>
              <a:t>podrobnosti o udalosti</a:t>
            </a:r>
            <a:r>
              <a:rPr lang="en-US" altLang="de-DE" sz="2400" dirty="0">
                <a:solidFill>
                  <a:srgbClr val="333333"/>
                </a:solidFill>
              </a:rPr>
              <a:t>:</a:t>
            </a:r>
          </a:p>
          <a:p>
            <a:pPr marL="774827" lvl="3" indent="-342900" defTabSz="914400" fontAlgn="base">
              <a:spcBef>
                <a:spcPts val="1999"/>
              </a:spcBef>
              <a:buClr>
                <a:srgbClr val="333333"/>
              </a:buClr>
              <a:buFont typeface="WingDings"/>
              <a:buChar char=""/>
            </a:pPr>
            <a:r>
              <a:rPr lang="sk-SK" altLang="de-DE" sz="2400" dirty="0">
                <a:solidFill>
                  <a:srgbClr val="004992"/>
                </a:solidFill>
              </a:rPr>
              <a:t>Nebuďte si príliš istý, že sú vaše spomienky pravdivé</a:t>
            </a:r>
            <a:r>
              <a:rPr lang="en-US" altLang="de-DE" sz="2400" dirty="0">
                <a:solidFill>
                  <a:srgbClr val="004992"/>
                </a:solidFill>
              </a:rPr>
              <a:t>.</a:t>
            </a:r>
          </a:p>
        </p:txBody>
      </p:sp>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82</a:t>
            </a:fld>
            <a:endParaRPr lang="de-DE" dirty="0">
              <a:latin typeface="+mn-l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do </a:t>
            </a:r>
            <a:r>
              <a:rPr lang="en-US" sz="3600" dirty="0" err="1">
                <a:solidFill>
                  <a:srgbClr val="004992"/>
                </a:solidFill>
                <a:latin typeface="+mn-lt"/>
                <a:ea typeface="+mn-ea"/>
                <a:cs typeface="+mn-cs"/>
              </a:rPr>
              <a:t>každodenného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sk-SK" altLang="de-DE" sz="2400" b="1" dirty="0">
                <a:solidFill>
                  <a:srgbClr val="333333"/>
                </a:solidFill>
              </a:rPr>
              <a:t>Ciele učenia</a:t>
            </a:r>
            <a:r>
              <a:rPr lang="en-US" altLang="de-DE" sz="2400" b="1" dirty="0">
                <a:solidFill>
                  <a:srgbClr val="333333"/>
                </a:solidFill>
              </a:rPr>
              <a:t>:</a:t>
            </a:r>
          </a:p>
          <a:p>
            <a:pPr marL="342900" lvl="0" indent="-342900" defTabSz="914400" fontAlgn="base">
              <a:buClr>
                <a:srgbClr val="000000"/>
              </a:buClr>
              <a:buFont typeface="WingDings"/>
              <a:buChar char=""/>
            </a:pPr>
            <a:r>
              <a:rPr lang="sk-SK" altLang="de-DE" sz="2400" dirty="0">
                <a:solidFill>
                  <a:srgbClr val="004992"/>
                </a:solidFill>
              </a:rPr>
              <a:t>Naša pamäť nás môže klamať</a:t>
            </a:r>
            <a:r>
              <a:rPr lang="en-US" altLang="de-DE" sz="2400" dirty="0">
                <a:solidFill>
                  <a:srgbClr val="004992"/>
                </a:solidFill>
              </a:rPr>
              <a:t>!</a:t>
            </a:r>
            <a:br>
              <a:rPr lang="en-US" altLang="de-DE" sz="2400" dirty="0">
                <a:solidFill>
                  <a:srgbClr val="004992"/>
                </a:solidFill>
              </a:rPr>
            </a:br>
            <a:r>
              <a:rPr lang="sk-SK" altLang="de-DE" sz="2400" dirty="0">
                <a:solidFill>
                  <a:srgbClr val="333333"/>
                </a:solidFill>
              </a:rPr>
              <a:t>Zvlášť v dôležitých prípadoch</a:t>
            </a:r>
            <a:r>
              <a:rPr lang="en-US" altLang="de-DE" sz="2400" dirty="0">
                <a:solidFill>
                  <a:srgbClr val="333333"/>
                </a:solidFill>
              </a:rPr>
              <a:t> (</a:t>
            </a:r>
            <a:r>
              <a:rPr lang="sk-SK" altLang="de-DE" sz="2400" dirty="0">
                <a:solidFill>
                  <a:srgbClr val="333333"/>
                </a:solidFill>
              </a:rPr>
              <a:t>hádky</a:t>
            </a:r>
            <a:r>
              <a:rPr lang="en-US" altLang="de-DE" sz="2400" dirty="0">
                <a:solidFill>
                  <a:srgbClr val="333333"/>
                </a:solidFill>
              </a:rPr>
              <a:t>, </a:t>
            </a:r>
            <a:r>
              <a:rPr lang="sk-SK" altLang="de-DE" sz="2400" dirty="0">
                <a:solidFill>
                  <a:srgbClr val="333333"/>
                </a:solidFill>
              </a:rPr>
              <a:t>očité svedectvo atď</a:t>
            </a:r>
            <a:r>
              <a:rPr lang="en-US" altLang="de-DE" sz="2400" dirty="0">
                <a:solidFill>
                  <a:srgbClr val="333333"/>
                </a:solidFill>
              </a:rPr>
              <a:t>.), </a:t>
            </a:r>
            <a:r>
              <a:rPr lang="sk-SK" altLang="de-DE" sz="2400" dirty="0">
                <a:solidFill>
                  <a:srgbClr val="333333"/>
                </a:solidFill>
              </a:rPr>
              <a:t>nezabudnite</a:t>
            </a:r>
            <a:r>
              <a:rPr lang="en-US" altLang="de-DE" sz="2400" dirty="0">
                <a:solidFill>
                  <a:srgbClr val="333333"/>
                </a:solidFill>
              </a:rPr>
              <a:t>:</a:t>
            </a:r>
            <a:br>
              <a:rPr lang="en-US" altLang="de-DE" sz="2400" dirty="0">
                <a:solidFill>
                  <a:srgbClr val="333333"/>
                </a:solidFill>
              </a:rPr>
            </a:br>
            <a:r>
              <a:rPr lang="sk-SK" altLang="de-DE" sz="2400" dirty="0">
                <a:solidFill>
                  <a:srgbClr val="333333"/>
                </a:solidFill>
              </a:rPr>
              <a:t>Ak si </a:t>
            </a:r>
            <a:r>
              <a:rPr lang="sk-SK" altLang="de-DE" sz="2400" i="1" dirty="0">
                <a:solidFill>
                  <a:srgbClr val="333333"/>
                </a:solidFill>
              </a:rPr>
              <a:t>nemôžete</a:t>
            </a:r>
            <a:r>
              <a:rPr lang="sk-SK" altLang="de-DE" sz="2400" dirty="0">
                <a:solidFill>
                  <a:srgbClr val="333333"/>
                </a:solidFill>
              </a:rPr>
              <a:t> spomenúť na</a:t>
            </a:r>
            <a:r>
              <a:rPr lang="en-US" altLang="de-DE" sz="2400" dirty="0">
                <a:solidFill>
                  <a:srgbClr val="333333"/>
                </a:solidFill>
              </a:rPr>
              <a:t> </a:t>
            </a:r>
            <a:r>
              <a:rPr lang="sk-SK" altLang="de-DE" sz="2400" i="1" dirty="0">
                <a:solidFill>
                  <a:srgbClr val="333333"/>
                </a:solidFill>
              </a:rPr>
              <a:t>živé</a:t>
            </a:r>
            <a:r>
              <a:rPr lang="en-US" altLang="de-DE" sz="2400" i="1" dirty="0">
                <a:solidFill>
                  <a:srgbClr val="333333"/>
                </a:solidFill>
              </a:rPr>
              <a:t> </a:t>
            </a:r>
            <a:r>
              <a:rPr lang="sk-SK" altLang="de-DE" sz="2400" dirty="0">
                <a:solidFill>
                  <a:srgbClr val="333333"/>
                </a:solidFill>
              </a:rPr>
              <a:t>podrobnosti o udalosti</a:t>
            </a:r>
            <a:r>
              <a:rPr lang="en-US" altLang="de-DE" sz="2400" dirty="0">
                <a:solidFill>
                  <a:srgbClr val="333333"/>
                </a:solidFill>
              </a:rPr>
              <a:t>:</a:t>
            </a:r>
          </a:p>
          <a:p>
            <a:pPr marL="774827" lvl="3" indent="-342900" defTabSz="914400" fontAlgn="base">
              <a:spcBef>
                <a:spcPts val="1999"/>
              </a:spcBef>
              <a:buClr>
                <a:srgbClr val="333333"/>
              </a:buClr>
              <a:buFont typeface="WingDings"/>
              <a:buChar char=""/>
            </a:pPr>
            <a:r>
              <a:rPr lang="sk-SK" altLang="de-DE" sz="2400" dirty="0">
                <a:solidFill>
                  <a:srgbClr val="004992"/>
                </a:solidFill>
              </a:rPr>
              <a:t>Nebuďte si príliš istý, že sú vaše spomienky pravdivé</a:t>
            </a:r>
            <a:r>
              <a:rPr lang="en-US" altLang="de-DE" sz="2400" dirty="0">
                <a:solidFill>
                  <a:srgbClr val="004992"/>
                </a:solidFill>
              </a:rPr>
              <a:t>.</a:t>
            </a:r>
          </a:p>
          <a:p>
            <a:pPr marL="774827" lvl="3" indent="-342900" defTabSz="914400" fontAlgn="base">
              <a:spcBef>
                <a:spcPts val="1999"/>
              </a:spcBef>
              <a:buClr>
                <a:srgbClr val="000000"/>
              </a:buClr>
              <a:buFont typeface="WingDings"/>
              <a:buChar char=""/>
            </a:pPr>
            <a:r>
              <a:rPr lang="sk-SK" altLang="de-DE" sz="2400" dirty="0">
                <a:solidFill>
                  <a:srgbClr val="004992"/>
                </a:solidFill>
              </a:rPr>
              <a:t>Zisťujte ďalšie informácie </a:t>
            </a:r>
            <a:r>
              <a:rPr lang="en-US" altLang="de-DE" sz="2400" dirty="0">
                <a:solidFill>
                  <a:srgbClr val="004992"/>
                </a:solidFill>
              </a:rPr>
              <a:t>(</a:t>
            </a:r>
            <a:r>
              <a:rPr lang="sk-SK" altLang="de-DE" sz="2400" dirty="0">
                <a:solidFill>
                  <a:srgbClr val="004992"/>
                </a:solidFill>
              </a:rPr>
              <a:t>napr.</a:t>
            </a:r>
            <a:r>
              <a:rPr lang="en-US" altLang="de-DE" sz="2400" dirty="0">
                <a:solidFill>
                  <a:srgbClr val="004992"/>
                </a:solidFill>
              </a:rPr>
              <a:t> </a:t>
            </a:r>
            <a:r>
              <a:rPr lang="sk-SK" altLang="de-DE" sz="2400" dirty="0">
                <a:solidFill>
                  <a:srgbClr val="004992"/>
                </a:solidFill>
              </a:rPr>
              <a:t>svedka</a:t>
            </a:r>
            <a:r>
              <a:rPr lang="en-US" altLang="de-DE" sz="2400" dirty="0">
                <a:solidFill>
                  <a:srgbClr val="004992"/>
                </a:solidFill>
              </a:rPr>
              <a:t>).</a:t>
            </a:r>
            <a:endParaRPr lang="en-US" sz="2400" dirty="0"/>
          </a:p>
        </p:txBody>
      </p:sp>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83</a:t>
            </a:fld>
            <a:endParaRPr lang="de-DE" dirty="0">
              <a:latin typeface="+mn-lt"/>
            </a:endParaRPr>
          </a:p>
        </p:txBody>
      </p:sp>
    </p:spTree>
    <p:extLst>
      <p:ext uri="{BB962C8B-B14F-4D97-AF65-F5344CB8AC3E}">
        <p14:creationId xmlns:p14="http://schemas.microsoft.com/office/powerpoint/2010/main" val="241017621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do </a:t>
            </a:r>
            <a:r>
              <a:rPr lang="en-US" sz="3600" dirty="0" err="1">
                <a:solidFill>
                  <a:srgbClr val="004992"/>
                </a:solidFill>
                <a:latin typeface="+mn-lt"/>
                <a:ea typeface="+mn-ea"/>
                <a:cs typeface="+mn-cs"/>
              </a:rPr>
              <a:t>každodenného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sk-SK" altLang="de-DE" sz="2400" b="1" dirty="0">
                <a:solidFill>
                  <a:srgbClr val="333333"/>
                </a:solidFill>
              </a:rPr>
              <a:t>Ciele učenia</a:t>
            </a:r>
            <a:r>
              <a:rPr lang="en-US" altLang="de-DE" sz="2400" b="1" dirty="0">
                <a:solidFill>
                  <a:srgbClr val="333333"/>
                </a:solidFill>
              </a:rPr>
              <a:t>:</a:t>
            </a:r>
          </a:p>
          <a:p>
            <a:pPr marL="342900" lvl="0" indent="-342900" defTabSz="914400" fontAlgn="base">
              <a:buClr>
                <a:srgbClr val="000000"/>
              </a:buClr>
              <a:buFont typeface="WingDings"/>
              <a:buChar char=""/>
            </a:pPr>
            <a:r>
              <a:rPr lang="sk-SK" altLang="de-DE" sz="2400" dirty="0">
                <a:solidFill>
                  <a:srgbClr val="004992"/>
                </a:solidFill>
              </a:rPr>
              <a:t>Naša pamäť nás môže klamať</a:t>
            </a:r>
            <a:r>
              <a:rPr lang="en-US" altLang="de-DE" sz="2400" dirty="0">
                <a:solidFill>
                  <a:srgbClr val="004992"/>
                </a:solidFill>
              </a:rPr>
              <a:t>!</a:t>
            </a:r>
            <a:br>
              <a:rPr lang="en-US" altLang="de-DE" sz="2400" dirty="0">
                <a:solidFill>
                  <a:srgbClr val="004992"/>
                </a:solidFill>
              </a:rPr>
            </a:br>
            <a:r>
              <a:rPr lang="sk-SK" altLang="de-DE" sz="2400" dirty="0">
                <a:solidFill>
                  <a:srgbClr val="333333"/>
                </a:solidFill>
              </a:rPr>
              <a:t>Zvlášť v dôležitých prípadoch</a:t>
            </a:r>
            <a:r>
              <a:rPr lang="en-US" altLang="de-DE" sz="2400" dirty="0">
                <a:solidFill>
                  <a:srgbClr val="333333"/>
                </a:solidFill>
              </a:rPr>
              <a:t> (</a:t>
            </a:r>
            <a:r>
              <a:rPr lang="sk-SK" altLang="de-DE" sz="2400" dirty="0">
                <a:solidFill>
                  <a:srgbClr val="333333"/>
                </a:solidFill>
              </a:rPr>
              <a:t>hádky</a:t>
            </a:r>
            <a:r>
              <a:rPr lang="en-US" altLang="de-DE" sz="2400" dirty="0">
                <a:solidFill>
                  <a:srgbClr val="333333"/>
                </a:solidFill>
              </a:rPr>
              <a:t>, </a:t>
            </a:r>
            <a:r>
              <a:rPr lang="sk-SK" altLang="de-DE" sz="2400" dirty="0">
                <a:solidFill>
                  <a:srgbClr val="333333"/>
                </a:solidFill>
              </a:rPr>
              <a:t>očité svedectvo atď</a:t>
            </a:r>
            <a:r>
              <a:rPr lang="en-US" altLang="de-DE" sz="2400" dirty="0">
                <a:solidFill>
                  <a:srgbClr val="333333"/>
                </a:solidFill>
              </a:rPr>
              <a:t>.), </a:t>
            </a:r>
            <a:r>
              <a:rPr lang="sk-SK" altLang="de-DE" sz="2400" dirty="0">
                <a:solidFill>
                  <a:srgbClr val="333333"/>
                </a:solidFill>
              </a:rPr>
              <a:t>nezabudnite</a:t>
            </a:r>
            <a:r>
              <a:rPr lang="en-US" altLang="de-DE" sz="2400" dirty="0">
                <a:solidFill>
                  <a:srgbClr val="333333"/>
                </a:solidFill>
              </a:rPr>
              <a:t>:</a:t>
            </a:r>
            <a:br>
              <a:rPr lang="en-US" altLang="de-DE" sz="2400" dirty="0">
                <a:solidFill>
                  <a:srgbClr val="333333"/>
                </a:solidFill>
              </a:rPr>
            </a:br>
            <a:r>
              <a:rPr lang="sk-SK" altLang="de-DE" sz="2400" dirty="0">
                <a:solidFill>
                  <a:srgbClr val="333333"/>
                </a:solidFill>
              </a:rPr>
              <a:t>Ak si </a:t>
            </a:r>
            <a:r>
              <a:rPr lang="sk-SK" altLang="de-DE" sz="2400" i="1" dirty="0">
                <a:solidFill>
                  <a:srgbClr val="333333"/>
                </a:solidFill>
              </a:rPr>
              <a:t>nemôžete</a:t>
            </a:r>
            <a:r>
              <a:rPr lang="sk-SK" altLang="de-DE" sz="2400" dirty="0">
                <a:solidFill>
                  <a:srgbClr val="333333"/>
                </a:solidFill>
              </a:rPr>
              <a:t> spomenúť na</a:t>
            </a:r>
            <a:r>
              <a:rPr lang="en-US" altLang="de-DE" sz="2400" dirty="0">
                <a:solidFill>
                  <a:srgbClr val="333333"/>
                </a:solidFill>
              </a:rPr>
              <a:t> </a:t>
            </a:r>
            <a:r>
              <a:rPr lang="sk-SK" altLang="de-DE" sz="2400" i="1" dirty="0">
                <a:solidFill>
                  <a:srgbClr val="333333"/>
                </a:solidFill>
              </a:rPr>
              <a:t>živé</a:t>
            </a:r>
            <a:r>
              <a:rPr lang="en-US" altLang="de-DE" sz="2400" i="1" dirty="0">
                <a:solidFill>
                  <a:srgbClr val="333333"/>
                </a:solidFill>
              </a:rPr>
              <a:t> </a:t>
            </a:r>
            <a:r>
              <a:rPr lang="sk-SK" altLang="de-DE" sz="2400" dirty="0">
                <a:solidFill>
                  <a:srgbClr val="333333"/>
                </a:solidFill>
              </a:rPr>
              <a:t>podrobnosti o udalosti</a:t>
            </a:r>
            <a:r>
              <a:rPr lang="en-US" altLang="de-DE" sz="2400" dirty="0">
                <a:solidFill>
                  <a:srgbClr val="333333"/>
                </a:solidFill>
              </a:rPr>
              <a:t>:</a:t>
            </a:r>
          </a:p>
          <a:p>
            <a:pPr marL="774827" lvl="3" indent="-342900" defTabSz="914400" fontAlgn="base">
              <a:spcBef>
                <a:spcPts val="1999"/>
              </a:spcBef>
              <a:buClr>
                <a:srgbClr val="333333"/>
              </a:buClr>
              <a:buFont typeface="WingDings"/>
              <a:buChar char=""/>
            </a:pPr>
            <a:r>
              <a:rPr lang="sk-SK" altLang="de-DE" sz="2400" dirty="0">
                <a:solidFill>
                  <a:srgbClr val="004992"/>
                </a:solidFill>
              </a:rPr>
              <a:t>Nebuďte si príliš istý, že sú vaše spomienky pravdivé</a:t>
            </a:r>
            <a:r>
              <a:rPr lang="en-US" altLang="de-DE" sz="2400" dirty="0">
                <a:solidFill>
                  <a:srgbClr val="004992"/>
                </a:solidFill>
              </a:rPr>
              <a:t>.</a:t>
            </a:r>
          </a:p>
          <a:p>
            <a:pPr marL="774827" lvl="3" indent="-342900" defTabSz="914400" fontAlgn="base">
              <a:spcBef>
                <a:spcPts val="1999"/>
              </a:spcBef>
              <a:buClr>
                <a:srgbClr val="000000"/>
              </a:buClr>
              <a:buFont typeface="WingDings"/>
              <a:buChar char=""/>
            </a:pPr>
            <a:r>
              <a:rPr lang="sk-SK" altLang="de-DE" sz="2400" dirty="0">
                <a:solidFill>
                  <a:srgbClr val="004992"/>
                </a:solidFill>
              </a:rPr>
              <a:t>Zisťujte ďalšie informácie </a:t>
            </a:r>
            <a:r>
              <a:rPr lang="en-US" altLang="de-DE" sz="2400" dirty="0">
                <a:solidFill>
                  <a:srgbClr val="004992"/>
                </a:solidFill>
              </a:rPr>
              <a:t>(</a:t>
            </a:r>
            <a:r>
              <a:rPr lang="sk-SK" altLang="de-DE" sz="2400" dirty="0">
                <a:solidFill>
                  <a:srgbClr val="004992"/>
                </a:solidFill>
              </a:rPr>
              <a:t>napr.</a:t>
            </a:r>
            <a:r>
              <a:rPr lang="en-US" altLang="de-DE" sz="2400" dirty="0">
                <a:solidFill>
                  <a:srgbClr val="004992"/>
                </a:solidFill>
              </a:rPr>
              <a:t> </a:t>
            </a:r>
            <a:r>
              <a:rPr lang="sk-SK" altLang="de-DE" sz="2400" dirty="0">
                <a:solidFill>
                  <a:srgbClr val="004992"/>
                </a:solidFill>
              </a:rPr>
              <a:t>svedka</a:t>
            </a:r>
            <a:r>
              <a:rPr lang="en-US" altLang="de-DE" sz="2400" dirty="0">
                <a:solidFill>
                  <a:srgbClr val="004992"/>
                </a:solidFill>
              </a:rPr>
              <a:t>).</a:t>
            </a:r>
            <a:br>
              <a:rPr lang="en-US" altLang="de-DE" sz="2400" dirty="0">
                <a:solidFill>
                  <a:srgbClr val="004992"/>
                </a:solidFill>
              </a:rPr>
            </a:br>
            <a:r>
              <a:rPr lang="sk-SK" altLang="de-DE" sz="2400" u="sng" dirty="0">
                <a:solidFill>
                  <a:srgbClr val="333333"/>
                </a:solidFill>
              </a:rPr>
              <a:t>Príklad</a:t>
            </a:r>
            <a:r>
              <a:rPr lang="en-US" altLang="de-DE" sz="2400" dirty="0">
                <a:solidFill>
                  <a:srgbClr val="333333"/>
                </a:solidFill>
              </a:rPr>
              <a:t>: </a:t>
            </a:r>
            <a:r>
              <a:rPr lang="sk-SK" altLang="de-DE" sz="2400" dirty="0">
                <a:solidFill>
                  <a:srgbClr val="333333"/>
                </a:solidFill>
              </a:rPr>
              <a:t>S niekým ste sa pohádali a</a:t>
            </a:r>
            <a:r>
              <a:rPr lang="en-US" altLang="de-DE" sz="2400" dirty="0">
                <a:solidFill>
                  <a:srgbClr val="333333"/>
                </a:solidFill>
              </a:rPr>
              <a:t> </a:t>
            </a:r>
            <a:r>
              <a:rPr lang="sk-SK" altLang="de-DE" sz="2400" i="1" dirty="0">
                <a:solidFill>
                  <a:srgbClr val="333333"/>
                </a:solidFill>
              </a:rPr>
              <a:t>neurčito</a:t>
            </a:r>
            <a:r>
              <a:rPr lang="en-US" altLang="de-DE" sz="2400" i="1" dirty="0">
                <a:solidFill>
                  <a:srgbClr val="333333"/>
                </a:solidFill>
              </a:rPr>
              <a:t> </a:t>
            </a:r>
            <a:r>
              <a:rPr lang="sk-SK" altLang="de-DE" sz="2400" dirty="0">
                <a:solidFill>
                  <a:srgbClr val="333333"/>
                </a:solidFill>
              </a:rPr>
              <a:t>si spomínate, že vás urazil či urazila</a:t>
            </a:r>
            <a:r>
              <a:rPr lang="en-US" altLang="de-DE" sz="2400" dirty="0">
                <a:solidFill>
                  <a:srgbClr val="333333"/>
                </a:solidFill>
              </a:rPr>
              <a:t>. </a:t>
            </a:r>
            <a:r>
              <a:rPr lang="sk-SK" altLang="de-DE" sz="2400" dirty="0">
                <a:solidFill>
                  <a:srgbClr val="333333"/>
                </a:solidFill>
              </a:rPr>
              <a:t>Zvážte, či vás môže vaša pamäť klamať alebo</a:t>
            </a:r>
            <a:r>
              <a:rPr lang="en-US" altLang="de-DE" sz="2400" dirty="0">
                <a:solidFill>
                  <a:srgbClr val="333333"/>
                </a:solidFill>
              </a:rPr>
              <a:t> </a:t>
            </a:r>
            <a:r>
              <a:rPr lang="sk-SK" altLang="de-DE" sz="2400" dirty="0">
                <a:solidFill>
                  <a:srgbClr val="333333"/>
                </a:solidFill>
              </a:rPr>
              <a:t>či môžu byť skreslené vaše spomienky.</a:t>
            </a:r>
            <a:r>
              <a:rPr lang="en-US" altLang="de-DE" sz="2400" dirty="0">
                <a:solidFill>
                  <a:srgbClr val="333333"/>
                </a:solidFill>
              </a:rPr>
              <a:t> </a:t>
            </a:r>
            <a:r>
              <a:rPr lang="sk-SK" altLang="de-DE" sz="2400" dirty="0">
                <a:solidFill>
                  <a:srgbClr val="333333"/>
                </a:solidFill>
              </a:rPr>
              <a:t>Spýtajte sa aj ľudí, ktorí tam boli prítomní</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84</a:t>
            </a:fld>
            <a:endParaRPr lang="de-DE" dirty="0">
              <a:latin typeface="+mn-lt"/>
            </a:endParaRPr>
          </a:p>
        </p:txBody>
      </p:sp>
    </p:spTree>
    <p:extLst>
      <p:ext uri="{BB962C8B-B14F-4D97-AF65-F5344CB8AC3E}">
        <p14:creationId xmlns:p14="http://schemas.microsoft.com/office/powerpoint/2010/main" val="102830482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Ako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toto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súvisí</a:t>
            </a:r>
            <a:r>
              <a:rPr lang="en-US" sz="3600" dirty="0">
                <a:solidFill>
                  <a:srgbClr val="004992"/>
                </a:solidFill>
                <a:latin typeface="+mn-lt"/>
                <a:ea typeface="+mn-ea"/>
                <a:cs typeface="+mn-cs"/>
              </a:rPr>
              <a:t> so </a:t>
            </a:r>
            <a:r>
              <a:rPr lang="en-US" sz="3600" dirty="0" err="1">
                <a:solidFill>
                  <a:srgbClr val="004992"/>
                </a:solidFill>
                <a:latin typeface="+mn-lt"/>
                <a:ea typeface="+mn-ea"/>
                <a:cs typeface="+mn-cs"/>
              </a:rPr>
              <a:t>psychózou</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sk-SK" altLang="de-DE" sz="2000" dirty="0">
                <a:solidFill>
                  <a:srgbClr val="333333"/>
                </a:solidFill>
              </a:rPr>
              <a:t>Počas psychózy sú ľudia náchylní pamätať si veci, ktoré sa nestali alebo sa stali inak</a:t>
            </a:r>
            <a:r>
              <a:rPr lang="en-AU" altLang="de-DE" sz="2000" dirty="0">
                <a:solidFill>
                  <a:srgbClr val="333333"/>
                </a:solidFill>
              </a:rPr>
              <a:t>.</a:t>
            </a:r>
          </a:p>
        </p:txBody>
      </p:sp>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85</a:t>
            </a:fld>
            <a:endParaRPr lang="de-DE" dirty="0">
              <a:latin typeface="+mn-lt"/>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Ako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toto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súvisí</a:t>
            </a:r>
            <a:r>
              <a:rPr lang="en-US" sz="3600" dirty="0">
                <a:solidFill>
                  <a:srgbClr val="004992"/>
                </a:solidFill>
                <a:latin typeface="+mn-lt"/>
                <a:ea typeface="+mn-ea"/>
                <a:cs typeface="+mn-cs"/>
              </a:rPr>
              <a:t> so </a:t>
            </a:r>
            <a:r>
              <a:rPr lang="en-US" sz="3600" dirty="0" err="1">
                <a:solidFill>
                  <a:srgbClr val="004992"/>
                </a:solidFill>
                <a:latin typeface="+mn-lt"/>
                <a:ea typeface="+mn-ea"/>
                <a:cs typeface="+mn-cs"/>
              </a:rPr>
              <a:t>psychózou</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sk-SK" altLang="de-DE" sz="2000" dirty="0">
                <a:solidFill>
                  <a:srgbClr val="333333"/>
                </a:solidFill>
              </a:rPr>
              <a:t>Počas psychózy sú ľudia náchylní pamätať si veci, ktoré sa nestali alebo sa stali inak</a:t>
            </a:r>
            <a:r>
              <a:rPr lang="en-AU" altLang="de-DE" sz="2000" dirty="0">
                <a:solidFill>
                  <a:srgbClr val="333333"/>
                </a:solidFill>
              </a:rPr>
              <a:t>.</a:t>
            </a:r>
          </a:p>
          <a:p>
            <a:pPr lvl="0" defTabSz="914400" fontAlgn="base"/>
            <a:r>
              <a:rPr lang="sk-SK" altLang="de-DE" sz="2000" dirty="0">
                <a:solidFill>
                  <a:srgbClr val="004992"/>
                </a:solidFill>
              </a:rPr>
              <a:t>Príklad</a:t>
            </a:r>
            <a:r>
              <a:rPr lang="de-DE" altLang="de-DE" sz="2000" dirty="0">
                <a:solidFill>
                  <a:srgbClr val="004992"/>
                </a:solidFill>
              </a:rPr>
              <a:t>:</a:t>
            </a:r>
            <a:r>
              <a:rPr lang="de-DE" altLang="de-DE" sz="2000" dirty="0">
                <a:solidFill>
                  <a:srgbClr val="333333"/>
                </a:solidFill>
              </a:rPr>
              <a:t> </a:t>
            </a:r>
            <a:r>
              <a:rPr lang="sk-SK" altLang="de-DE" sz="2000" dirty="0">
                <a:solidFill>
                  <a:srgbClr val="333333"/>
                </a:solidFill>
              </a:rPr>
              <a:t>Filip bol presvedčený, že mu niekto ukradol bicykel</a:t>
            </a:r>
            <a:r>
              <a:rPr lang="de-DE" altLang="de-DE" sz="2000" dirty="0">
                <a:solidFill>
                  <a:srgbClr val="333333"/>
                </a:solidFill>
              </a:rPr>
              <a:t>.</a:t>
            </a:r>
          </a:p>
          <a:p>
            <a:pPr lvl="0" defTabSz="914400" fontAlgn="base">
              <a:lnSpc>
                <a:spcPct val="100000"/>
              </a:lnSpc>
              <a:spcBef>
                <a:spcPts val="1200"/>
              </a:spcBef>
            </a:pPr>
            <a:r>
              <a:rPr lang="sk-SK" altLang="de-DE" sz="2000" dirty="0">
                <a:solidFill>
                  <a:srgbClr val="004992"/>
                </a:solidFill>
              </a:rPr>
              <a:t>Okolnosti</a:t>
            </a:r>
            <a:r>
              <a:rPr lang="de-DE" altLang="de-DE" sz="2000" dirty="0">
                <a:solidFill>
                  <a:srgbClr val="004992"/>
                </a:solidFill>
              </a:rPr>
              <a:t>:</a:t>
            </a:r>
            <a:r>
              <a:rPr lang="de-DE" altLang="de-DE" sz="2000" dirty="0">
                <a:solidFill>
                  <a:srgbClr val="333333"/>
                </a:solidFill>
              </a:rPr>
              <a:t> </a:t>
            </a:r>
            <a:r>
              <a:rPr lang="sk-SK" altLang="de-DE" sz="2000" dirty="0">
                <a:solidFill>
                  <a:srgbClr val="333333"/>
                </a:solidFill>
              </a:rPr>
              <a:t>Jeho bicykel nie je pred dverami ako obyčajne a je si</a:t>
            </a:r>
            <a:r>
              <a:rPr lang="de-DE" altLang="de-DE" sz="2000" dirty="0">
                <a:solidFill>
                  <a:srgbClr val="333333"/>
                </a:solidFill>
              </a:rPr>
              <a:t> 100%</a:t>
            </a:r>
            <a:r>
              <a:rPr lang="sk-SK" altLang="de-DE" sz="2000" dirty="0">
                <a:solidFill>
                  <a:srgbClr val="333333"/>
                </a:solidFill>
              </a:rPr>
              <a:t>-ne istý, že ho tam minulú noc nechal.</a:t>
            </a:r>
            <a:r>
              <a:rPr lang="de-DE" altLang="de-DE" sz="2000" dirty="0">
                <a:solidFill>
                  <a:srgbClr val="333333"/>
                </a:solidFill>
              </a:rPr>
              <a:t> </a:t>
            </a:r>
            <a:r>
              <a:rPr lang="sk-SK" altLang="de-DE" sz="2000" dirty="0">
                <a:solidFill>
                  <a:srgbClr val="333333"/>
                </a:solidFill>
              </a:rPr>
              <a:t>Neskôr videl svoj bicykel zamknutý pred vedľajším obchodom a chcel zavolať políciu, keďže bol presvedčený, že zlodej je v obchode</a:t>
            </a:r>
            <a:r>
              <a:rPr lang="de-DE" altLang="de-DE" sz="2000" dirty="0">
                <a:solidFill>
                  <a:srgbClr val="333333"/>
                </a:solidFill>
              </a:rPr>
              <a:t>. </a:t>
            </a:r>
            <a:r>
              <a:rPr lang="sk-SK" altLang="de-DE" sz="2000" dirty="0">
                <a:solidFill>
                  <a:srgbClr val="333333"/>
                </a:solidFill>
              </a:rPr>
              <a:t>Pre neho to bolo potvrdenie sprisahania, odkedy mu pred troma týždňami ukradli náprsnú tašku</a:t>
            </a:r>
            <a:r>
              <a:rPr lang="de-DE" altLang="de-DE" sz="2000" dirty="0">
                <a:solidFill>
                  <a:srgbClr val="333333"/>
                </a:solidFill>
              </a:rPr>
              <a:t>.</a:t>
            </a:r>
          </a:p>
          <a:p>
            <a:pPr lvl="0" defTabSz="914400" fontAlgn="base">
              <a:lnSpc>
                <a:spcPct val="100000"/>
              </a:lnSpc>
              <a:spcBef>
                <a:spcPts val="1200"/>
              </a:spcBef>
            </a:pPr>
            <a:r>
              <a:rPr lang="sk-SK" altLang="de-DE" sz="2000" dirty="0">
                <a:solidFill>
                  <a:srgbClr val="004992"/>
                </a:solidFill>
              </a:rPr>
              <a:t>Ale</a:t>
            </a:r>
            <a:r>
              <a:rPr lang="de-DE" altLang="de-DE" sz="2000" dirty="0">
                <a:solidFill>
                  <a:srgbClr val="004992"/>
                </a:solidFill>
              </a:rPr>
              <a:t>:</a:t>
            </a:r>
            <a:r>
              <a:rPr lang="de-DE" altLang="de-DE" sz="2000" dirty="0">
                <a:solidFill>
                  <a:srgbClr val="333333"/>
                </a:solidFill>
              </a:rPr>
              <a:t> </a:t>
            </a:r>
            <a:r>
              <a:rPr lang="sk-SK" altLang="de-DE" sz="2000" dirty="0">
                <a:solidFill>
                  <a:srgbClr val="333333"/>
                </a:solidFill>
              </a:rPr>
              <a:t>V telefónnej búdke si siahol Filip do vrecka, kde našiel kľúč od bicykla</a:t>
            </a:r>
            <a:r>
              <a:rPr lang="de-DE" altLang="de-DE" sz="2000" dirty="0">
                <a:solidFill>
                  <a:srgbClr val="333333"/>
                </a:solidFill>
              </a:rPr>
              <a:t>. </a:t>
            </a:r>
            <a:r>
              <a:rPr lang="sk-SK" altLang="de-DE" sz="2000" dirty="0">
                <a:solidFill>
                  <a:srgbClr val="333333"/>
                </a:solidFill>
              </a:rPr>
              <a:t>Náhle si spomenul, že sám nechal bicykel pred obchodom</a:t>
            </a:r>
            <a:r>
              <a:rPr lang="de-DE" altLang="de-DE" sz="2000" dirty="0">
                <a:solidFill>
                  <a:srgbClr val="333333"/>
                </a:solidFill>
              </a:rPr>
              <a:t>.</a:t>
            </a:r>
            <a:endParaRPr lang="en-AU" altLang="de-DE" sz="20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86</a:t>
            </a:fld>
            <a:endParaRPr lang="de-DE" dirty="0">
              <a:latin typeface="+mn-lt"/>
            </a:endParaRPr>
          </a:p>
        </p:txBody>
      </p:sp>
    </p:spTree>
    <p:extLst>
      <p:ext uri="{BB962C8B-B14F-4D97-AF65-F5344CB8AC3E}">
        <p14:creationId xmlns:p14="http://schemas.microsoft.com/office/powerpoint/2010/main" val="94161506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Ako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toto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súvisí</a:t>
            </a:r>
            <a:r>
              <a:rPr lang="en-US" sz="3600" dirty="0">
                <a:solidFill>
                  <a:srgbClr val="004992"/>
                </a:solidFill>
                <a:latin typeface="+mn-lt"/>
                <a:ea typeface="+mn-ea"/>
                <a:cs typeface="+mn-cs"/>
              </a:rPr>
              <a:t> so </a:t>
            </a:r>
            <a:r>
              <a:rPr lang="en-US" sz="3600" dirty="0" err="1">
                <a:solidFill>
                  <a:srgbClr val="004992"/>
                </a:solidFill>
                <a:latin typeface="+mn-lt"/>
                <a:ea typeface="+mn-ea"/>
                <a:cs typeface="+mn-cs"/>
              </a:rPr>
              <a:t>psychózou</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sk-SK" altLang="de-DE" sz="2000" dirty="0">
                <a:solidFill>
                  <a:srgbClr val="333333"/>
                </a:solidFill>
              </a:rPr>
              <a:t>Počas psychózy sú ľudia náchylní pamätať si veci, ktoré sa nestali alebo sa stali inak</a:t>
            </a:r>
            <a:r>
              <a:rPr lang="en-AU" altLang="de-DE" sz="2000" dirty="0">
                <a:solidFill>
                  <a:srgbClr val="333333"/>
                </a:solidFill>
              </a:rPr>
              <a:t>.</a:t>
            </a:r>
          </a:p>
          <a:p>
            <a:pPr lvl="0" defTabSz="914400" fontAlgn="base"/>
            <a:r>
              <a:rPr lang="sk-SK" altLang="de-DE" sz="2000" dirty="0">
                <a:solidFill>
                  <a:srgbClr val="004992"/>
                </a:solidFill>
              </a:rPr>
              <a:t>Príklad</a:t>
            </a:r>
            <a:r>
              <a:rPr lang="de-DE" altLang="de-DE" sz="2000" dirty="0">
                <a:solidFill>
                  <a:srgbClr val="004992"/>
                </a:solidFill>
              </a:rPr>
              <a:t>:</a:t>
            </a:r>
            <a:r>
              <a:rPr lang="de-DE" altLang="de-DE" sz="2000" dirty="0">
                <a:solidFill>
                  <a:srgbClr val="333333"/>
                </a:solidFill>
              </a:rPr>
              <a:t> </a:t>
            </a:r>
            <a:r>
              <a:rPr lang="sk-SK" altLang="de-DE" sz="2000" dirty="0">
                <a:solidFill>
                  <a:srgbClr val="333333"/>
                </a:solidFill>
              </a:rPr>
              <a:t>Filip bol presvedčený, že mu niekto ukradol bicykel</a:t>
            </a:r>
            <a:r>
              <a:rPr lang="de-DE" altLang="de-DE" sz="2000" dirty="0">
                <a:solidFill>
                  <a:srgbClr val="333333"/>
                </a:solidFill>
              </a:rPr>
              <a:t>.</a:t>
            </a:r>
          </a:p>
          <a:p>
            <a:pPr lvl="0" defTabSz="914400" fontAlgn="base">
              <a:lnSpc>
                <a:spcPct val="100000"/>
              </a:lnSpc>
              <a:spcBef>
                <a:spcPts val="1200"/>
              </a:spcBef>
            </a:pPr>
            <a:r>
              <a:rPr lang="sk-SK" altLang="de-DE" sz="2000" dirty="0">
                <a:solidFill>
                  <a:srgbClr val="004992"/>
                </a:solidFill>
              </a:rPr>
              <a:t>Okolnosti</a:t>
            </a:r>
            <a:r>
              <a:rPr lang="de-DE" altLang="de-DE" sz="2000" dirty="0">
                <a:solidFill>
                  <a:srgbClr val="004992"/>
                </a:solidFill>
              </a:rPr>
              <a:t>:</a:t>
            </a:r>
            <a:r>
              <a:rPr lang="de-DE" altLang="de-DE" sz="2000" dirty="0">
                <a:solidFill>
                  <a:srgbClr val="333333"/>
                </a:solidFill>
              </a:rPr>
              <a:t> </a:t>
            </a:r>
            <a:r>
              <a:rPr lang="sk-SK" altLang="de-DE" sz="2000" dirty="0">
                <a:solidFill>
                  <a:srgbClr val="333333"/>
                </a:solidFill>
              </a:rPr>
              <a:t>Jeho bicykel nie je pred dverami ako obyčajne a je si</a:t>
            </a:r>
            <a:r>
              <a:rPr lang="de-DE" altLang="de-DE" sz="2000" dirty="0">
                <a:solidFill>
                  <a:srgbClr val="333333"/>
                </a:solidFill>
              </a:rPr>
              <a:t> 100%</a:t>
            </a:r>
            <a:r>
              <a:rPr lang="sk-SK" altLang="de-DE" sz="2000" dirty="0">
                <a:solidFill>
                  <a:srgbClr val="333333"/>
                </a:solidFill>
              </a:rPr>
              <a:t>-ne istý, že ho tam minulú noc nechal.</a:t>
            </a:r>
            <a:r>
              <a:rPr lang="de-DE" altLang="de-DE" sz="2000" dirty="0">
                <a:solidFill>
                  <a:srgbClr val="333333"/>
                </a:solidFill>
              </a:rPr>
              <a:t> </a:t>
            </a:r>
            <a:r>
              <a:rPr lang="sk-SK" altLang="de-DE" sz="2000" dirty="0">
                <a:solidFill>
                  <a:srgbClr val="333333"/>
                </a:solidFill>
              </a:rPr>
              <a:t>Neskôr videl svoj bicykel zamknutý pred vedľajším obchodom a chcel zavolať políciu, keďže bol presvedčený, že zlodej je v obchode</a:t>
            </a:r>
            <a:r>
              <a:rPr lang="de-DE" altLang="de-DE" sz="2000" dirty="0">
                <a:solidFill>
                  <a:srgbClr val="333333"/>
                </a:solidFill>
              </a:rPr>
              <a:t>. </a:t>
            </a:r>
            <a:r>
              <a:rPr lang="sk-SK" altLang="de-DE" sz="2000" dirty="0">
                <a:solidFill>
                  <a:srgbClr val="333333"/>
                </a:solidFill>
              </a:rPr>
              <a:t>Pre neho to bolo potvrdenie sprisahania, odkedy mu pred troma týždňami ukradli náprsnú tašku</a:t>
            </a:r>
            <a:r>
              <a:rPr lang="de-DE" altLang="de-DE" sz="2000" dirty="0">
                <a:solidFill>
                  <a:srgbClr val="333333"/>
                </a:solidFill>
              </a:rPr>
              <a:t>.</a:t>
            </a:r>
          </a:p>
          <a:p>
            <a:pPr lvl="0" defTabSz="914400" fontAlgn="base">
              <a:lnSpc>
                <a:spcPct val="100000"/>
              </a:lnSpc>
              <a:spcBef>
                <a:spcPts val="1200"/>
              </a:spcBef>
            </a:pPr>
            <a:r>
              <a:rPr lang="sk-SK" altLang="de-DE" sz="2000" dirty="0">
                <a:solidFill>
                  <a:srgbClr val="004992"/>
                </a:solidFill>
              </a:rPr>
              <a:t>Ale</a:t>
            </a:r>
            <a:r>
              <a:rPr lang="de-DE" altLang="de-DE" sz="2000" dirty="0">
                <a:solidFill>
                  <a:srgbClr val="004992"/>
                </a:solidFill>
              </a:rPr>
              <a:t>:</a:t>
            </a:r>
            <a:r>
              <a:rPr lang="de-DE" altLang="de-DE" sz="2000" dirty="0">
                <a:solidFill>
                  <a:srgbClr val="333333"/>
                </a:solidFill>
              </a:rPr>
              <a:t> </a:t>
            </a:r>
            <a:r>
              <a:rPr lang="sk-SK" altLang="de-DE" sz="2000" dirty="0">
                <a:solidFill>
                  <a:srgbClr val="333333"/>
                </a:solidFill>
              </a:rPr>
              <a:t>V telefónnej búdke si siahol Filip do vrecka, kde našiel kľúč od bicykla</a:t>
            </a:r>
            <a:r>
              <a:rPr lang="de-DE" altLang="de-DE" sz="2000" dirty="0">
                <a:solidFill>
                  <a:srgbClr val="333333"/>
                </a:solidFill>
              </a:rPr>
              <a:t>. </a:t>
            </a:r>
            <a:r>
              <a:rPr lang="sk-SK" altLang="de-DE" sz="2000" dirty="0">
                <a:solidFill>
                  <a:srgbClr val="333333"/>
                </a:solidFill>
              </a:rPr>
              <a:t>Náhle si spomenul, že sám nechal bicykel pred obchodom</a:t>
            </a:r>
            <a:r>
              <a:rPr lang="de-DE" altLang="de-DE" sz="2000" dirty="0">
                <a:solidFill>
                  <a:srgbClr val="333333"/>
                </a:solidFill>
              </a:rPr>
              <a:t>.</a:t>
            </a:r>
            <a:endParaRPr lang="en-AU" altLang="de-DE" sz="2000" dirty="0">
              <a:solidFill>
                <a:srgbClr val="333333"/>
              </a:solidFill>
            </a:endParaRPr>
          </a:p>
          <a:p>
            <a:pPr lvl="0" defTabSz="914400" fontAlgn="base"/>
            <a:r>
              <a:rPr lang="sk-SK" altLang="de-DE" sz="2000" dirty="0">
                <a:solidFill>
                  <a:srgbClr val="333333"/>
                </a:solidFill>
              </a:rPr>
              <a:t>Falošné spomienky vznikajú ľahšie, ak sa ľudia obávajú, alebo ak sú pod tlakom</a:t>
            </a:r>
            <a:r>
              <a:rPr lang="en-AU" altLang="de-DE" sz="2000" dirty="0">
                <a:solidFill>
                  <a:srgbClr val="333333"/>
                </a:solidFill>
              </a:rPr>
              <a:t>. </a:t>
            </a:r>
            <a:r>
              <a:rPr lang="sk-SK" altLang="de-DE" sz="2000" dirty="0">
                <a:solidFill>
                  <a:srgbClr val="333333"/>
                </a:solidFill>
              </a:rPr>
              <a:t>Pred prijatím nejakého záveru</a:t>
            </a:r>
            <a:r>
              <a:rPr lang="en-AU" altLang="de-DE" sz="2000" dirty="0">
                <a:solidFill>
                  <a:srgbClr val="333333"/>
                </a:solidFill>
              </a:rPr>
              <a:t>: </a:t>
            </a:r>
            <a:r>
              <a:rPr lang="sk-SK" altLang="de-DE" sz="2000" dirty="0">
                <a:solidFill>
                  <a:srgbClr val="333333"/>
                </a:solidFill>
              </a:rPr>
              <a:t>Dôkladne porozmýšľajte, či sú vaše predpoklady objektívne a dobre podložené</a:t>
            </a:r>
            <a:r>
              <a:rPr lang="en-AU" altLang="de-DE" sz="2000" dirty="0">
                <a:solidFill>
                  <a:srgbClr val="333333"/>
                </a:solidFill>
              </a:rPr>
              <a:t>! </a:t>
            </a:r>
            <a:r>
              <a:rPr lang="sk-SK" altLang="de-DE" sz="2000" dirty="0">
                <a:solidFill>
                  <a:srgbClr val="333333"/>
                </a:solidFill>
              </a:rPr>
              <a:t>Berte ďalej do úvahy, že v porovnaní s reálnymi spomienkami sú často falošné spomienky</a:t>
            </a:r>
            <a:r>
              <a:rPr lang="en-AU" altLang="de-DE" sz="2000" dirty="0">
                <a:solidFill>
                  <a:srgbClr val="333333"/>
                </a:solidFill>
              </a:rPr>
              <a:t> </a:t>
            </a:r>
            <a:r>
              <a:rPr lang="sk-SK" altLang="de-DE" sz="2000" dirty="0">
                <a:solidFill>
                  <a:srgbClr val="333333"/>
                </a:solidFill>
              </a:rPr>
              <a:t>nejasné</a:t>
            </a:r>
            <a:r>
              <a:rPr lang="en-AU" altLang="de-DE" sz="2000" dirty="0">
                <a:solidFill>
                  <a:srgbClr val="333333"/>
                </a:solidFill>
              </a:rPr>
              <a:t>!</a:t>
            </a:r>
            <a:endParaRPr lang="en-US" sz="2000" dirty="0"/>
          </a:p>
        </p:txBody>
      </p:sp>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87</a:t>
            </a:fld>
            <a:endParaRPr lang="de-DE" dirty="0">
              <a:latin typeface="+mn-lt"/>
            </a:endParaRPr>
          </a:p>
        </p:txBody>
      </p:sp>
    </p:spTree>
    <p:extLst>
      <p:ext uri="{BB962C8B-B14F-4D97-AF65-F5344CB8AC3E}">
        <p14:creationId xmlns:p14="http://schemas.microsoft.com/office/powerpoint/2010/main" val="54001340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Ďakujem</a:t>
            </a:r>
            <a:r>
              <a:rPr lang="en-US" altLang="ko-KR" sz="3600" dirty="0">
                <a:latin typeface="+mn-lt"/>
                <a:ea typeface="+mn-ea"/>
                <a:cs typeface="+mn-cs"/>
              </a:rPr>
              <a:t> </a:t>
            </a:r>
            <a:r>
              <a:rPr lang="en-US" altLang="ko-KR" sz="3600" dirty="0" err="1">
                <a:latin typeface="+mn-lt"/>
                <a:ea typeface="+mn-ea"/>
                <a:cs typeface="+mn-cs"/>
              </a:rPr>
              <a:t>vám</a:t>
            </a:r>
            <a:r>
              <a:rPr lang="en-US" altLang="ko-KR" sz="3600" dirty="0">
                <a:latin typeface="+mn-lt"/>
                <a:ea typeface="+mn-ea"/>
                <a:cs typeface="+mn-cs"/>
              </a:rPr>
              <a:t> </a:t>
            </a:r>
            <a:r>
              <a:rPr lang="en-US" altLang="ko-KR" sz="3600" dirty="0" err="1">
                <a:latin typeface="+mn-lt"/>
                <a:ea typeface="+mn-ea"/>
                <a:cs typeface="+mn-cs"/>
              </a:rPr>
              <a:t>za</a:t>
            </a:r>
            <a:r>
              <a:rPr lang="en-US" altLang="ko-KR" sz="3600" dirty="0">
                <a:latin typeface="+mn-lt"/>
                <a:ea typeface="+mn-ea"/>
                <a:cs typeface="+mn-cs"/>
              </a:rPr>
              <a:t> </a:t>
            </a:r>
            <a:r>
              <a:rPr lang="en-US" altLang="ko-KR" sz="3600" dirty="0" err="1">
                <a:latin typeface="+mn-lt"/>
                <a:ea typeface="+mn-ea"/>
                <a:cs typeface="+mn-cs"/>
              </a:rPr>
              <a:t>pozornosť</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pre </a:t>
            </a:r>
            <a:r>
              <a:rPr lang="en-US" altLang="ko-KR" i="1" dirty="0" err="1">
                <a:solidFill>
                  <a:srgbClr val="004992"/>
                </a:solidFill>
              </a:rPr>
              <a:t>trénerov</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Rozdajte</a:t>
            </a:r>
            <a:r>
              <a:rPr lang="en-US" altLang="ko-KR" dirty="0">
                <a:solidFill>
                  <a:srgbClr val="004992"/>
                </a:solidFill>
              </a:rPr>
              <a:t> </a:t>
            </a:r>
            <a:r>
              <a:rPr lang="en-US" altLang="ko-KR" dirty="0" err="1">
                <a:solidFill>
                  <a:srgbClr val="004992"/>
                </a:solidFill>
              </a:rPr>
              <a:t>pracovné</a:t>
            </a:r>
            <a:r>
              <a:rPr lang="en-US" altLang="ko-KR" dirty="0">
                <a:solidFill>
                  <a:srgbClr val="004992"/>
                </a:solidFill>
              </a:rPr>
              <a:t> </a:t>
            </a:r>
            <a:r>
              <a:rPr lang="en-US" altLang="ko-KR" dirty="0" err="1">
                <a:solidFill>
                  <a:srgbClr val="004992"/>
                </a:solidFill>
              </a:rPr>
              <a:t>listy</a:t>
            </a:r>
            <a:r>
              <a:rPr lang="en-US" altLang="ko-KR" dirty="0">
                <a:solidFill>
                  <a:srgbClr val="004992"/>
                </a:solidFill>
              </a:rPr>
              <a:t>. </a:t>
            </a:r>
            <a:r>
              <a:rPr lang="en-US" altLang="ko-KR" dirty="0" err="1">
                <a:solidFill>
                  <a:srgbClr val="004992"/>
                </a:solidFill>
              </a:rPr>
              <a:t>Predstavte</a:t>
            </a:r>
            <a:r>
              <a:rPr lang="en-US" altLang="ko-KR" dirty="0">
                <a:solidFill>
                  <a:srgbClr val="004992"/>
                </a:solidFill>
              </a:rPr>
              <a:t> </a:t>
            </a:r>
            <a:r>
              <a:rPr lang="en-US" altLang="ko-KR" dirty="0" err="1">
                <a:solidFill>
                  <a:srgbClr val="004992"/>
                </a:solidFill>
              </a:rPr>
              <a:t>našu</a:t>
            </a:r>
            <a:r>
              <a:rPr lang="en-US" altLang="ko-KR" dirty="0">
                <a:solidFill>
                  <a:srgbClr val="004992"/>
                </a:solidFill>
              </a:rPr>
              <a:t> </a:t>
            </a:r>
            <a:r>
              <a:rPr lang="en-US" altLang="ko-KR" dirty="0" err="1">
                <a:solidFill>
                  <a:srgbClr val="004992"/>
                </a:solidFill>
              </a:rPr>
              <a:t>aplikáciu</a:t>
            </a:r>
            <a:r>
              <a:rPr lang="en-US" altLang="ko-KR" dirty="0">
                <a:solidFill>
                  <a:srgbClr val="004992"/>
                </a:solidFill>
              </a:rPr>
              <a:t> COGITO (</a:t>
            </a:r>
            <a:r>
              <a:rPr lang="en-US" altLang="ko-KR" dirty="0" err="1">
                <a:solidFill>
                  <a:srgbClr val="004992"/>
                </a:solidFill>
              </a:rPr>
              <a:t>na</a:t>
            </a:r>
            <a:r>
              <a:rPr lang="en-US" altLang="ko-KR" dirty="0">
                <a:solidFill>
                  <a:srgbClr val="004992"/>
                </a:solidFill>
              </a:rPr>
              <a:t> </a:t>
            </a:r>
            <a:r>
              <a:rPr lang="en-US" altLang="ko-KR" dirty="0" err="1">
                <a:solidFill>
                  <a:srgbClr val="004992"/>
                </a:solidFill>
              </a:rPr>
              <a:t>stiahnutie</a:t>
            </a:r>
            <a:r>
              <a:rPr lang="en-US" altLang="ko-KR" dirty="0">
                <a:solidFill>
                  <a:srgbClr val="004992"/>
                </a:solidFill>
              </a:rPr>
              <a:t> </a:t>
            </a:r>
            <a:r>
              <a:rPr lang="en-US" altLang="ko-KR" dirty="0" err="1">
                <a:solidFill>
                  <a:srgbClr val="004992"/>
                </a:solidFill>
              </a:rPr>
              <a:t>zdarma</a:t>
            </a:r>
            <a:r>
              <a:rPr lang="en-US" altLang="ko-KR" dirty="0">
                <a:solidFill>
                  <a:srgbClr val="004992"/>
                </a:solidFill>
              </a:rPr>
              <a:t>).</a:t>
            </a:r>
          </a:p>
        </p:txBody>
      </p:sp>
      <p:sp>
        <p:nvSpPr>
          <p:cNvPr id="2" name="Footer Placeholder 1"/>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88</a:t>
            </a:fld>
            <a:endParaRPr lang="de-DE" dirty="0">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rPr>
              <a:t>www.uke.de/mct_app</a:t>
            </a:r>
            <a:endParaRPr lang="de-DE" sz="1800" dirty="0">
              <a:solidFill>
                <a:srgbClr val="333333"/>
              </a:solidFill>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6390954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89</a:t>
            </a:fld>
            <a:endParaRPr lang="de-DE" dirty="0">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176397299"/>
              </p:ext>
            </p:extLst>
          </p:nvPr>
        </p:nvGraphicFramePr>
        <p:xfrm>
          <a:off x="408954" y="2011680"/>
          <a:ext cx="11375999" cy="451113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Bernd Hampel, Helmut Schack, Andreas Weißgerber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Untitled/ohne Titel</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Gemälde einer katalanischen Landschaft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Rocketeer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Kirk Talks to Spock about his Fez Addiction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Raumschiff Enterprise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lyricsart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Dresden bombing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Bombed Dresden/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Zerbombtes Dresden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Nobik Attila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missha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Edited by/Editiert v. Michael B. Miller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False memory pictures/False Memory 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Geobra Brandstätter; Stefan Merz &amp; Frank Burmeister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Ximena Del Villar Derpsch</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Drawings/</a:t>
                      </a:r>
                      <a:r>
                        <a:rPr kumimoji="0" lang="en-GB" sz="1000" b="0" i="0" u="none" strike="noStrike" cap="none" normalizeH="0" baseline="0" dirty="0" err="1">
                          <a:ln>
                            <a:noFill/>
                          </a:ln>
                          <a:solidFill>
                            <a:srgbClr val="333333"/>
                          </a:solidFill>
                          <a:effectLst/>
                          <a:latin typeface="+mn-lt"/>
                          <a:ea typeface="+mn-ea"/>
                          <a:cs typeface="+mn-cs"/>
                        </a:rPr>
                        <a:t>Zeichnungen</a:t>
                      </a:r>
                      <a:r>
                        <a:rPr kumimoji="0" lang="en-GB" sz="1000" b="0" i="0" u="none" strike="noStrike" cap="none" normalizeH="0" baseline="0" dirty="0">
                          <a:ln>
                            <a:noFill/>
                          </a:ln>
                          <a:solidFill>
                            <a:srgbClr val="333333"/>
                          </a:solidFill>
                          <a:effectLst/>
                          <a:latin typeface="+mn-lt"/>
                          <a:ea typeface="+mn-ea"/>
                          <a:cs typeface="+mn-cs"/>
                        </a:rPr>
                        <a:t>: Kiosk/Kiosk, Garden/Garten, Fisherman/Fischer, Road Crossing/</a:t>
                      </a:r>
                      <a:r>
                        <a:rPr kumimoji="0" lang="en-GB" sz="1000" b="0" i="0" u="none" strike="noStrike" cap="none" normalizeH="0" baseline="0" dirty="0" err="1">
                          <a:ln>
                            <a:noFill/>
                          </a:ln>
                          <a:solidFill>
                            <a:srgbClr val="333333"/>
                          </a:solidFill>
                          <a:effectLst/>
                          <a:latin typeface="+mn-lt"/>
                          <a:ea typeface="+mn-ea"/>
                          <a:cs typeface="+mn-cs"/>
                        </a:rPr>
                        <a:t>Straßenkreuzung</a:t>
                      </a:r>
                      <a:r>
                        <a:rPr kumimoji="0" lang="en-GB" sz="1000" b="0" i="0" u="none" strike="noStrike" cap="none" normalizeH="0" baseline="0" dirty="0">
                          <a:ln>
                            <a:noFill/>
                          </a:ln>
                          <a:solidFill>
                            <a:srgbClr val="333333"/>
                          </a:solidFill>
                          <a:effectLst/>
                          <a:latin typeface="+mn-lt"/>
                          <a:ea typeface="+mn-ea"/>
                          <a:cs typeface="+mn-cs"/>
                        </a:rPr>
                        <a:t>, Playground/</a:t>
                      </a:r>
                      <a:r>
                        <a:rPr kumimoji="0" lang="en-GB" sz="1000" b="0" i="0" u="none" strike="noStrike" cap="none" normalizeH="0" baseline="0" dirty="0" err="1">
                          <a:ln>
                            <a:noFill/>
                          </a:ln>
                          <a:solidFill>
                            <a:srgbClr val="333333"/>
                          </a:solidFill>
                          <a:effectLst/>
                          <a:latin typeface="+mn-lt"/>
                          <a:ea typeface="+mn-ea"/>
                          <a:cs typeface="+mn-cs"/>
                        </a:rPr>
                        <a:t>Spielplatz</a:t>
                      </a:r>
                      <a:r>
                        <a:rPr kumimoji="0" lang="en-GB" sz="1000" b="0" i="0" u="none" strike="noStrike" cap="none" normalizeH="0" baseline="0" dirty="0">
                          <a:ln>
                            <a:noFill/>
                          </a:ln>
                          <a:solidFill>
                            <a:srgbClr val="333333"/>
                          </a:solidFill>
                          <a:effectLst/>
                          <a:latin typeface="+mn-lt"/>
                          <a:ea typeface="+mn-ea"/>
                          <a:cs typeface="+mn-cs"/>
                        </a:rPr>
                        <a:t>, Football/</a:t>
                      </a:r>
                      <a:r>
                        <a:rPr kumimoji="0" lang="en-GB" sz="1000" b="0" i="0" u="none" strike="noStrike" cap="none" normalizeH="0" baseline="0" dirty="0" err="1">
                          <a:ln>
                            <a:noFill/>
                          </a:ln>
                          <a:solidFill>
                            <a:srgbClr val="333333"/>
                          </a:solidFill>
                          <a:effectLst/>
                          <a:latin typeface="+mn-lt"/>
                          <a:ea typeface="+mn-ea"/>
                          <a:cs typeface="+mn-cs"/>
                        </a:rPr>
                        <a:t>Fußball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Motív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ív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4172</Words>
  <Application>Microsoft Office PowerPoint</Application>
  <PresentationFormat>Benutzerdefiniert</PresentationFormat>
  <Paragraphs>763</Paragraphs>
  <Slides>89</Slides>
  <Notes>89</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89</vt:i4>
      </vt:variant>
    </vt:vector>
  </HeadingPairs>
  <TitlesOfParts>
    <vt:vector size="97" baseType="lpstr">
      <vt:lpstr>Arial</vt:lpstr>
      <vt:lpstr>Wingdings</vt:lpstr>
      <vt:lpstr>Calibri Light</vt:lpstr>
      <vt:lpstr>Symbol</vt:lpstr>
      <vt:lpstr>Wingdings</vt:lpstr>
      <vt:lpstr>Times New Roman</vt:lpstr>
      <vt:lpstr>Calibri</vt:lpstr>
      <vt:lpstr>UKE_PPT-Vorlage_16zu9</vt:lpstr>
      <vt:lpstr>MCT 5 A – Pamäť</vt:lpstr>
      <vt:lpstr>Pamäť</vt:lpstr>
      <vt:lpstr>Pamäť</vt:lpstr>
      <vt:lpstr>Pamäť</vt:lpstr>
      <vt:lpstr>Pamäť</vt:lpstr>
      <vt:lpstr>Pamäť</vt:lpstr>
      <vt:lpstr>Ako si môžem veci lepšie zapamätať?</vt:lpstr>
      <vt:lpstr>Ako si môžem veci lepšie zapamätať?</vt:lpstr>
      <vt:lpstr>Ako si môžem veci lepšie zapamätať?</vt:lpstr>
      <vt:lpstr>Ako si môžem veci lepšie zapamätať?</vt:lpstr>
      <vt:lpstr>Ako si môžem veci lepšie zapamätať?</vt:lpstr>
      <vt:lpstr>Ako si môžem veci lepšie zapamätať?</vt:lpstr>
      <vt:lpstr>Ako si môžem veci lepšie zapamätať?</vt:lpstr>
      <vt:lpstr>Ako si môžem veci lepšie zapamätať?</vt:lpstr>
      <vt:lpstr>Ako si môžem veci lepšie zapamätať?</vt:lpstr>
      <vt:lpstr>Vnímame a pamätáme si veci všetci rovnako?</vt:lpstr>
      <vt:lpstr>Všimnite si prosím rozdiely medzi obrazmi vo farbách a vo veľkostiach vecí. Ktoré aspekty umelci vyobrazili odlišne alebo ich vynechali?</vt:lpstr>
      <vt:lpstr>Každý človek vníma veci odlišne, inak! Ako pri týchto troch obrazoch: znázornená je rovnaká krajina, ale s rôznym dôrazom!</vt:lpstr>
      <vt:lpstr>Príklad</vt:lpstr>
      <vt:lpstr>Príklad</vt:lpstr>
      <vt:lpstr>PowerPoint-Präsentation</vt:lpstr>
      <vt:lpstr>Na pláži Čo všetko ste videli? Nakoľko ste si istí?</vt:lpstr>
      <vt:lpstr>Na pláži</vt:lpstr>
      <vt:lpstr>PowerPoint-Präsentation</vt:lpstr>
      <vt:lpstr>Železničná stanica Čo všetko ste videli? Nakoľko ste si istí?</vt:lpstr>
      <vt:lpstr>Železničná stanica</vt:lpstr>
      <vt:lpstr>Falošné spomienky v každodennom živote</vt:lpstr>
      <vt:lpstr>Falošné spomienky v každodennom živote</vt:lpstr>
      <vt:lpstr>Falošné spomienky v každodennom živote</vt:lpstr>
      <vt:lpstr>Typy chýb pamäte</vt:lpstr>
      <vt:lpstr>Typy chýb pamäte</vt:lpstr>
      <vt:lpstr>Typy chýb pamäte</vt:lpstr>
      <vt:lpstr>Typy chýb pamäte</vt:lpstr>
      <vt:lpstr>Falošné spomienky</vt:lpstr>
      <vt:lpstr>Falošné spomienky</vt:lpstr>
      <vt:lpstr>Falošné spomienky</vt:lpstr>
      <vt:lpstr>Falošné spomienky</vt:lpstr>
      <vt:lpstr>Prečo toto robíme?</vt:lpstr>
      <vt:lpstr>Prečo toto robíme?</vt:lpstr>
      <vt:lpstr>Prečo toto robíme?</vt:lpstr>
      <vt:lpstr>Ako chyby pamäte podporujú chybné chápanie počas psychózy – príklady</vt:lpstr>
      <vt:lpstr>Cvičenie</vt:lpstr>
      <vt:lpstr>Cvičenie</vt:lpstr>
      <vt:lpstr>PowerPoint-Präsentation</vt:lpstr>
      <vt:lpstr>Stánok Čo z uvedeného ste nevideli? Do akej miery ste si tým istí?</vt:lpstr>
      <vt:lpstr>Stánok</vt:lpstr>
      <vt:lpstr>PowerPoint-Präsentation</vt:lpstr>
      <vt:lpstr>Záhrada Čo z uvedeného ste nevideli? Do akej miery ste si tým istí?</vt:lpstr>
      <vt:lpstr>Záhrada</vt:lpstr>
      <vt:lpstr>voliteľné: Videoklip</vt:lpstr>
      <vt:lpstr>PowerPoint-Präsentation</vt:lpstr>
      <vt:lpstr>Návrhy</vt:lpstr>
      <vt:lpstr>Trieda Čo z uvedeného ste nevideli? Do akej miery ste si tým istí?</vt:lpstr>
      <vt:lpstr>Trieda</vt:lpstr>
      <vt:lpstr>PowerPoint-Präsentation</vt:lpstr>
      <vt:lpstr>Rybár Čo z uvedeného ste nevideli? Do akej miery ste si tým istí?</vt:lpstr>
      <vt:lpstr>Rybár</vt:lpstr>
      <vt:lpstr>PowerPoint-Präsentation</vt:lpstr>
      <vt:lpstr>Návrhy</vt:lpstr>
      <vt:lpstr>Križovatka Čo z uvedeného ste nevideli? Do akej miery ste si tým istí?</vt:lpstr>
      <vt:lpstr>Križovatka</vt:lpstr>
      <vt:lpstr>PowerPoint-Präsentation</vt:lpstr>
      <vt:lpstr>Návrhy</vt:lpstr>
      <vt:lpstr>Detské ihrisko Čo z uvedeného ste nevideli? Do akej miery ste si tým istí?</vt:lpstr>
      <vt:lpstr>Detské ihrisko</vt:lpstr>
      <vt:lpstr>PowerPoint-Präsentation</vt:lpstr>
      <vt:lpstr>Svadba Čo z uvedeného ste nevideli? Do akej miery ste si tým istí?</vt:lpstr>
      <vt:lpstr>Svadba</vt:lpstr>
      <vt:lpstr>PowerPoint-Präsentation</vt:lpstr>
      <vt:lpstr>Futbal Čo z uvedeného ste nevideli? Do akej miery ste si tým istí?</vt:lpstr>
      <vt:lpstr>Futbal</vt:lpstr>
      <vt:lpstr>PowerPoint-Präsentation</vt:lpstr>
      <vt:lpstr>Na Mesiaci Čo z uvedeného ste nevideli? Do akej miery ste si tým istí?</vt:lpstr>
      <vt:lpstr>Na Mesiaci</vt:lpstr>
      <vt:lpstr>PowerPoint-Präsentation</vt:lpstr>
      <vt:lpstr>Záchranári Čo z uvedeného ste nevideli? Do akej miery ste si tým istí?</vt:lpstr>
      <vt:lpstr>Záchranári</vt:lpstr>
      <vt:lpstr>PowerPoint-Präsentation</vt:lpstr>
      <vt:lpstr>Návrhy</vt:lpstr>
      <vt:lpstr>Práca na ceste Čo z uvedeného ste nevideli? Do akej miery ste si tým istí?</vt:lpstr>
      <vt:lpstr>Práca na ceste</vt:lpstr>
      <vt:lpstr>Prenos do každodenného života</vt:lpstr>
      <vt:lpstr>Prenos do každodenného života</vt:lpstr>
      <vt:lpstr>Prenos do každodenného života</vt:lpstr>
      <vt:lpstr>Ako toto súvisí so psychózou?</vt:lpstr>
      <vt:lpstr>Ako toto súvisí so psychózou?</vt:lpstr>
      <vt:lpstr>Ako toto súvisí so psychózou?</vt:lpstr>
      <vt:lpstr>Ďakujem vám za pozornosť!</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295</cp:revision>
  <dcterms:created xsi:type="dcterms:W3CDTF">2004-06-30T16:15:23Z</dcterms:created>
  <dcterms:modified xsi:type="dcterms:W3CDTF">2022-09-12T09:05:22Z</dcterms:modified>
</cp:coreProperties>
</file>